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sldIdLst>
    <p:sldId id="259" r:id="rId2"/>
    <p:sldId id="260" r:id="rId3"/>
    <p:sldId id="261" r:id="rId4"/>
    <p:sldId id="262" r:id="rId5"/>
    <p:sldId id="270" r:id="rId6"/>
    <p:sldId id="264" r:id="rId7"/>
    <p:sldId id="265" r:id="rId8"/>
    <p:sldId id="266" r:id="rId9"/>
    <p:sldId id="269"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D15"/>
    <a:srgbClr val="FF9900"/>
    <a:srgbClr val="96969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3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C923C14-6E1D-4C56-831E-3B2AABB1390D}" type="slidenum">
              <a:rPr lang="en-US" altLang="en-US"/>
              <a:pPr>
                <a:defRPr/>
              </a:pPr>
              <a:t>‹#›</a:t>
            </a:fld>
            <a:endParaRPr lang="en-US" altLang="en-US"/>
          </a:p>
        </p:txBody>
      </p:sp>
    </p:spTree>
    <p:extLst>
      <p:ext uri="{BB962C8B-B14F-4D97-AF65-F5344CB8AC3E}">
        <p14:creationId xmlns:p14="http://schemas.microsoft.com/office/powerpoint/2010/main" val="3643180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AE05C7-EC55-45CD-A284-A6A3CA8626D8}" type="slidenum">
              <a:rPr lang="en-US" altLang="en-US"/>
              <a:pPr>
                <a:spcBef>
                  <a:spcPct val="0"/>
                </a:spcBef>
              </a:pPr>
              <a:t>1</a:t>
            </a:fld>
            <a:endParaRPr lang="en-US"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41561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DA5D5D-78DD-48F7-AA46-C6A0E6147B9D}" type="slidenum">
              <a:rPr lang="en-US" altLang="en-US"/>
              <a:pPr>
                <a:spcBef>
                  <a:spcPct val="0"/>
                </a:spcBef>
              </a:pPr>
              <a:t>2</a:t>
            </a:fld>
            <a:endParaRPr lang="en-US" altLang="en-U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83639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332D5-6F35-4CE7-B6C1-2B4D1C91DEDE}" type="slidenum">
              <a:rPr lang="en-US" altLang="en-US"/>
              <a:pPr>
                <a:spcBef>
                  <a:spcPct val="0"/>
                </a:spcBef>
              </a:pPr>
              <a:t>3</a:t>
            </a:fld>
            <a:endParaRPr lang="en-US" alt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85331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4B2583-91FD-47F8-9ED9-DC3D7B35E518}" type="slidenum">
              <a:rPr lang="en-US" altLang="en-US"/>
              <a:pPr>
                <a:spcBef>
                  <a:spcPct val="0"/>
                </a:spcBef>
              </a:pPr>
              <a:t>4</a:t>
            </a:fld>
            <a:endParaRPr lang="en-US" alt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5276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A1189-7361-4CB6-9532-7387F40150CC}" type="slidenum">
              <a:rPr lang="en-US" altLang="en-US"/>
              <a:pPr>
                <a:spcBef>
                  <a:spcPct val="0"/>
                </a:spcBef>
              </a:pPr>
              <a:t>6</a:t>
            </a:fld>
            <a:endParaRPr lang="en-US" alt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1116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0765CE-3EED-492B-88A4-2DC055710361}" type="slidenum">
              <a:rPr lang="en-US" altLang="en-US"/>
              <a:pPr>
                <a:spcBef>
                  <a:spcPct val="0"/>
                </a:spcBef>
              </a:pPr>
              <a:t>7</a:t>
            </a:fld>
            <a:endParaRPr lang="en-US" alt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54517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7DC401-3E82-4BE8-801A-E9535E991493}" type="slidenum">
              <a:rPr lang="en-US" altLang="en-US"/>
              <a:pPr>
                <a:spcBef>
                  <a:spcPct val="0"/>
                </a:spcBef>
              </a:pPr>
              <a:t>8</a:t>
            </a:fld>
            <a:endParaRPr lang="en-US" alt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02354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268288"/>
            <a:ext cx="9144000" cy="647700"/>
          </a:xfrm>
          <a:prstGeom prst="rect">
            <a:avLst/>
          </a:prstGeom>
          <a:gradFill rotWithShape="1">
            <a:gsLst>
              <a:gs pos="0">
                <a:srgbClr val="FFFFFF"/>
              </a:gs>
              <a:gs pos="50000">
                <a:srgbClr val="FFCC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mtClean="0"/>
          </a:p>
        </p:txBody>
      </p:sp>
      <p:sp>
        <p:nvSpPr>
          <p:cNvPr id="5" name="Rectangle 4"/>
          <p:cNvSpPr>
            <a:spLocks noChangeArrowheads="1"/>
          </p:cNvSpPr>
          <p:nvPr userDrawn="1"/>
        </p:nvSpPr>
        <p:spPr bwMode="auto">
          <a:xfrm>
            <a:off x="323850" y="0"/>
            <a:ext cx="647700" cy="5589588"/>
          </a:xfrm>
          <a:prstGeom prst="rect">
            <a:avLst/>
          </a:prstGeom>
          <a:gradFill rotWithShape="1">
            <a:gsLst>
              <a:gs pos="0">
                <a:srgbClr val="FFCC00">
                  <a:alpha val="50998"/>
                </a:srgbClr>
              </a:gs>
              <a:gs pos="100000">
                <a:srgbClr val="FFFFFF">
                  <a:alpha val="49001"/>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mtClean="0"/>
          </a:p>
        </p:txBody>
      </p:sp>
      <p:pic>
        <p:nvPicPr>
          <p:cNvPr id="6" name="Picture 9" descr="archwa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2750" y="5434013"/>
            <a:ext cx="31908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t="3912" b="86642"/>
          <a:stretch>
            <a:fillRect/>
          </a:stretch>
        </p:blipFill>
        <p:spPr bwMode="auto">
          <a:xfrm>
            <a:off x="608013" y="268288"/>
            <a:ext cx="8572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l="86642" r="3912"/>
          <a:stretch>
            <a:fillRect/>
          </a:stretch>
        </p:blipFill>
        <p:spPr bwMode="auto">
          <a:xfrm>
            <a:off x="323850" y="0"/>
            <a:ext cx="64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9" name="Rectangle 4"/>
          <p:cNvSpPr>
            <a:spLocks noGrp="1" noChangeArrowheads="1"/>
          </p:cNvSpPr>
          <p:nvPr>
            <p:ph type="dt" sz="half" idx="10"/>
          </p:nvPr>
        </p:nvSpPr>
        <p:spPr/>
        <p:txBody>
          <a:bodyPr/>
          <a:lstStyle>
            <a:lvl1pPr>
              <a:defRPr/>
            </a:lvl1pPr>
          </a:lstStyle>
          <a:p>
            <a:pPr>
              <a:defRPr/>
            </a:pPr>
            <a:endParaRPr lang="en-US"/>
          </a:p>
        </p:txBody>
      </p:sp>
      <p:sp>
        <p:nvSpPr>
          <p:cNvPr id="10" name="Rectangle 5"/>
          <p:cNvSpPr>
            <a:spLocks noGrp="1" noChangeArrowheads="1"/>
          </p:cNvSpPr>
          <p:nvPr>
            <p:ph type="ftr" sz="quarter" idx="11"/>
          </p:nvPr>
        </p:nvSpPr>
        <p:spPr/>
        <p:txBody>
          <a:bodyPr/>
          <a:lstStyle>
            <a:lvl1pPr>
              <a:defRPr/>
            </a:lvl1pPr>
          </a:lstStyle>
          <a:p>
            <a:pPr>
              <a:defRPr/>
            </a:pPr>
            <a:endParaRPr lang="en-US"/>
          </a:p>
        </p:txBody>
      </p:sp>
      <p:sp>
        <p:nvSpPr>
          <p:cNvPr id="11" name="Rectangle 6"/>
          <p:cNvSpPr>
            <a:spLocks noGrp="1" noChangeArrowheads="1"/>
          </p:cNvSpPr>
          <p:nvPr>
            <p:ph type="sldNum" sz="quarter" idx="12"/>
          </p:nvPr>
        </p:nvSpPr>
        <p:spPr/>
        <p:txBody>
          <a:bodyPr/>
          <a:lstStyle>
            <a:lvl1pPr>
              <a:defRPr smtClean="0"/>
            </a:lvl1pPr>
          </a:lstStyle>
          <a:p>
            <a:pPr>
              <a:defRPr/>
            </a:pPr>
            <a:fld id="{0A706EA8-EF8D-49E6-BA84-D433DCF43EF8}" type="slidenum">
              <a:rPr lang="en-US" altLang="en-US"/>
              <a:pPr>
                <a:defRPr/>
              </a:pPr>
              <a:t>‹#›</a:t>
            </a:fld>
            <a:endParaRPr lang="en-US" altLang="en-US"/>
          </a:p>
        </p:txBody>
      </p:sp>
    </p:spTree>
    <p:extLst>
      <p:ext uri="{BB962C8B-B14F-4D97-AF65-F5344CB8AC3E}">
        <p14:creationId xmlns:p14="http://schemas.microsoft.com/office/powerpoint/2010/main" val="20197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70FC71-3595-4782-9ACC-04232CB910E0}" type="slidenum">
              <a:rPr lang="en-US" altLang="en-US"/>
              <a:pPr>
                <a:defRPr/>
              </a:pPr>
              <a:t>‹#›</a:t>
            </a:fld>
            <a:endParaRPr lang="en-US" altLang="en-US"/>
          </a:p>
        </p:txBody>
      </p:sp>
    </p:spTree>
    <p:extLst>
      <p:ext uri="{BB962C8B-B14F-4D97-AF65-F5344CB8AC3E}">
        <p14:creationId xmlns:p14="http://schemas.microsoft.com/office/powerpoint/2010/main" val="133201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9A8F29-2AA1-45AF-A146-EDB05A442D53}" type="slidenum">
              <a:rPr lang="en-US" altLang="en-US"/>
              <a:pPr>
                <a:defRPr/>
              </a:pPr>
              <a:t>‹#›</a:t>
            </a:fld>
            <a:endParaRPr lang="en-US" altLang="en-US"/>
          </a:p>
        </p:txBody>
      </p:sp>
    </p:spTree>
    <p:extLst>
      <p:ext uri="{BB962C8B-B14F-4D97-AF65-F5344CB8AC3E}">
        <p14:creationId xmlns:p14="http://schemas.microsoft.com/office/powerpoint/2010/main" val="284456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4363" y="1019175"/>
            <a:ext cx="1928812" cy="47863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77925" y="1019175"/>
            <a:ext cx="5634038" cy="478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A8F3AB-5C15-4B94-A79D-AA911CF19321}" type="slidenum">
              <a:rPr lang="en-US" altLang="en-US"/>
              <a:pPr>
                <a:defRPr/>
              </a:pPr>
              <a:t>‹#›</a:t>
            </a:fld>
            <a:endParaRPr lang="en-US" altLang="en-US"/>
          </a:p>
        </p:txBody>
      </p:sp>
    </p:spTree>
    <p:extLst>
      <p:ext uri="{BB962C8B-B14F-4D97-AF65-F5344CB8AC3E}">
        <p14:creationId xmlns:p14="http://schemas.microsoft.com/office/powerpoint/2010/main" val="1380733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7925" y="1019175"/>
            <a:ext cx="771525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7925" y="2171700"/>
            <a:ext cx="7715250" cy="3633788"/>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213864-7F51-4860-A302-00743A5D7449}" type="slidenum">
              <a:rPr lang="en-US" altLang="en-US"/>
              <a:pPr>
                <a:defRPr/>
              </a:pPr>
              <a:t>‹#›</a:t>
            </a:fld>
            <a:endParaRPr lang="en-US" altLang="en-US"/>
          </a:p>
        </p:txBody>
      </p:sp>
    </p:spTree>
    <p:extLst>
      <p:ext uri="{BB962C8B-B14F-4D97-AF65-F5344CB8AC3E}">
        <p14:creationId xmlns:p14="http://schemas.microsoft.com/office/powerpoint/2010/main" val="266153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7925" y="1019175"/>
            <a:ext cx="77152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77925" y="2171700"/>
            <a:ext cx="3781425" cy="3633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1750" y="2171700"/>
            <a:ext cx="3781425" cy="3633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40CEA7-70EF-4356-A226-27CFD94D6098}" type="slidenum">
              <a:rPr lang="en-US" altLang="en-US"/>
              <a:pPr>
                <a:defRPr/>
              </a:pPr>
              <a:t>‹#›</a:t>
            </a:fld>
            <a:endParaRPr lang="en-US" altLang="en-US"/>
          </a:p>
        </p:txBody>
      </p:sp>
    </p:spTree>
    <p:extLst>
      <p:ext uri="{BB962C8B-B14F-4D97-AF65-F5344CB8AC3E}">
        <p14:creationId xmlns:p14="http://schemas.microsoft.com/office/powerpoint/2010/main" val="279561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EEC44-5B76-45C2-983F-AB2B095799A0}" type="slidenum">
              <a:rPr lang="en-US" altLang="en-US"/>
              <a:pPr>
                <a:defRPr/>
              </a:pPr>
              <a:t>‹#›</a:t>
            </a:fld>
            <a:endParaRPr lang="en-US" altLang="en-US"/>
          </a:p>
        </p:txBody>
      </p:sp>
    </p:spTree>
    <p:extLst>
      <p:ext uri="{BB962C8B-B14F-4D97-AF65-F5344CB8AC3E}">
        <p14:creationId xmlns:p14="http://schemas.microsoft.com/office/powerpoint/2010/main" val="320079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39975" y="5229225"/>
            <a:ext cx="4392613" cy="151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499886E-1778-41FD-B810-C2A5ABCE85E5}" type="slidenum">
              <a:rPr lang="en-US" altLang="en-US"/>
              <a:pPr>
                <a:defRPr/>
              </a:pPr>
              <a:t>‹#›</a:t>
            </a:fld>
            <a:endParaRPr lang="en-US" altLang="en-US"/>
          </a:p>
        </p:txBody>
      </p:sp>
    </p:spTree>
    <p:extLst>
      <p:ext uri="{BB962C8B-B14F-4D97-AF65-F5344CB8AC3E}">
        <p14:creationId xmlns:p14="http://schemas.microsoft.com/office/powerpoint/2010/main" val="233774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1428F8-4EBD-41BA-895D-5F3737968B23}" type="slidenum">
              <a:rPr lang="en-US" altLang="en-US"/>
              <a:pPr>
                <a:defRPr/>
              </a:pPr>
              <a:t>‹#›</a:t>
            </a:fld>
            <a:endParaRPr lang="en-US" altLang="en-US"/>
          </a:p>
        </p:txBody>
      </p:sp>
    </p:spTree>
    <p:extLst>
      <p:ext uri="{BB962C8B-B14F-4D97-AF65-F5344CB8AC3E}">
        <p14:creationId xmlns:p14="http://schemas.microsoft.com/office/powerpoint/2010/main" val="352908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77925" y="2171700"/>
            <a:ext cx="3781425"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1750" y="2171700"/>
            <a:ext cx="3781425"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AE0A9B-4CD0-4102-9621-3500879A2714}" type="slidenum">
              <a:rPr lang="en-US" altLang="en-US"/>
              <a:pPr>
                <a:defRPr/>
              </a:pPr>
              <a:t>‹#›</a:t>
            </a:fld>
            <a:endParaRPr lang="en-US" altLang="en-US"/>
          </a:p>
        </p:txBody>
      </p:sp>
    </p:spTree>
    <p:extLst>
      <p:ext uri="{BB962C8B-B14F-4D97-AF65-F5344CB8AC3E}">
        <p14:creationId xmlns:p14="http://schemas.microsoft.com/office/powerpoint/2010/main" val="28076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81A6E7-1776-4A02-BC7A-5204DCA94AF4}" type="slidenum">
              <a:rPr lang="en-US" altLang="en-US"/>
              <a:pPr>
                <a:defRPr/>
              </a:pPr>
              <a:t>‹#›</a:t>
            </a:fld>
            <a:endParaRPr lang="en-US" altLang="en-US"/>
          </a:p>
        </p:txBody>
      </p:sp>
    </p:spTree>
    <p:extLst>
      <p:ext uri="{BB962C8B-B14F-4D97-AF65-F5344CB8AC3E}">
        <p14:creationId xmlns:p14="http://schemas.microsoft.com/office/powerpoint/2010/main" val="24723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53BF27-B506-4D14-AA1E-6AE3575375EC}" type="slidenum">
              <a:rPr lang="en-US" altLang="en-US"/>
              <a:pPr>
                <a:defRPr/>
              </a:pPr>
              <a:t>‹#›</a:t>
            </a:fld>
            <a:endParaRPr lang="en-US" altLang="en-US"/>
          </a:p>
        </p:txBody>
      </p:sp>
    </p:spTree>
    <p:extLst>
      <p:ext uri="{BB962C8B-B14F-4D97-AF65-F5344CB8AC3E}">
        <p14:creationId xmlns:p14="http://schemas.microsoft.com/office/powerpoint/2010/main" val="414287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B21C4-D2A4-49C0-8424-B595B4AC2E0B}" type="slidenum">
              <a:rPr lang="en-US" altLang="en-US"/>
              <a:pPr>
                <a:defRPr/>
              </a:pPr>
              <a:t>‹#›</a:t>
            </a:fld>
            <a:endParaRPr lang="en-US" altLang="en-US"/>
          </a:p>
        </p:txBody>
      </p:sp>
    </p:spTree>
    <p:extLst>
      <p:ext uri="{BB962C8B-B14F-4D97-AF65-F5344CB8AC3E}">
        <p14:creationId xmlns:p14="http://schemas.microsoft.com/office/powerpoint/2010/main" val="158125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5B4FE5-7632-4400-81F5-BC9501B54282}" type="slidenum">
              <a:rPr lang="en-US" altLang="en-US"/>
              <a:pPr>
                <a:defRPr/>
              </a:pPr>
              <a:t>‹#›</a:t>
            </a:fld>
            <a:endParaRPr lang="en-US" altLang="en-US"/>
          </a:p>
        </p:txBody>
      </p:sp>
    </p:spTree>
    <p:extLst>
      <p:ext uri="{BB962C8B-B14F-4D97-AF65-F5344CB8AC3E}">
        <p14:creationId xmlns:p14="http://schemas.microsoft.com/office/powerpoint/2010/main" val="212818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archway"/>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298825" y="5440363"/>
            <a:ext cx="31908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177925" y="1019175"/>
            <a:ext cx="7715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177925" y="2171700"/>
            <a:ext cx="771525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F8B231B-D97D-4256-8814-CF30961EEFEF}" type="slidenum">
              <a:rPr lang="en-US" altLang="en-US"/>
              <a:pPr>
                <a:defRPr/>
              </a:pPr>
              <a:t>‹#›</a:t>
            </a:fld>
            <a:endParaRPr lang="en-US" altLang="en-US"/>
          </a:p>
        </p:txBody>
      </p:sp>
      <p:pic>
        <p:nvPicPr>
          <p:cNvPr id="1032" name="Picture 12"/>
          <p:cNvPicPr>
            <a:picLocks noChangeAspect="1"/>
          </p:cNvPicPr>
          <p:nvPr userDrawn="1"/>
        </p:nvPicPr>
        <p:blipFill>
          <a:blip r:embed="rId17">
            <a:extLst>
              <a:ext uri="{28A0092B-C50C-407E-A947-70E740481C1C}">
                <a14:useLocalDpi xmlns:a14="http://schemas.microsoft.com/office/drawing/2010/main" val="0"/>
              </a:ext>
            </a:extLst>
          </a:blip>
          <a:srcRect t="3912" b="86642"/>
          <a:stretch>
            <a:fillRect/>
          </a:stretch>
        </p:blipFill>
        <p:spPr bwMode="auto">
          <a:xfrm>
            <a:off x="608013" y="268288"/>
            <a:ext cx="8572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userDrawn="1"/>
        </p:nvPicPr>
        <p:blipFill>
          <a:blip r:embed="rId18">
            <a:extLst>
              <a:ext uri="{28A0092B-C50C-407E-A947-70E740481C1C}">
                <a14:useLocalDpi xmlns:a14="http://schemas.microsoft.com/office/drawing/2010/main" val="0"/>
              </a:ext>
            </a:extLst>
          </a:blip>
          <a:srcRect l="86642" r="3912"/>
          <a:stretch>
            <a:fillRect/>
          </a:stretch>
        </p:blipFill>
        <p:spPr bwMode="auto">
          <a:xfrm>
            <a:off x="323850" y="0"/>
            <a:ext cx="64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82" r:id="rId2"/>
    <p:sldLayoutId id="2147483695"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www.presentationmagazine.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3141663"/>
            <a:ext cx="7772400" cy="1470025"/>
          </a:xfrm>
        </p:spPr>
        <p:txBody>
          <a:bodyPr/>
          <a:lstStyle/>
          <a:p>
            <a:pPr eaLnBrk="1" hangingPunct="1"/>
            <a:r>
              <a:rPr lang="en-US" altLang="en-US" smtClean="0"/>
              <a:t>Wedding Gold Template</a:t>
            </a:r>
            <a:br>
              <a:rPr lang="en-US" altLang="en-US" smtClean="0"/>
            </a:br>
            <a:endParaRPr lang="en-US" altLang="en-US" smtClean="0"/>
          </a:p>
        </p:txBody>
      </p:sp>
      <p:sp>
        <p:nvSpPr>
          <p:cNvPr id="5123" name="Rectangle 3"/>
          <p:cNvSpPr>
            <a:spLocks noGrp="1" noChangeArrowheads="1"/>
          </p:cNvSpPr>
          <p:nvPr>
            <p:ph type="subTitle" idx="1"/>
          </p:nvPr>
        </p:nvSpPr>
        <p:spPr>
          <a:xfrm>
            <a:off x="1331913" y="4581525"/>
            <a:ext cx="6400800" cy="863600"/>
          </a:xfrm>
        </p:spPr>
        <p:txBody>
          <a:bodyPr/>
          <a:lstStyle/>
          <a:p>
            <a:pPr eaLnBrk="1" hangingPunct="1"/>
            <a:r>
              <a:rPr lang="en-GB" altLang="en-US" smtClean="0"/>
              <a:t>Presenter Name</a:t>
            </a:r>
            <a:endParaRPr lang="en-US"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4000" smtClean="0"/>
              <a:t>Example Bullet Point Slide</a:t>
            </a:r>
            <a:endParaRPr lang="en-US" altLang="en-US" sz="4000" smtClean="0"/>
          </a:p>
        </p:txBody>
      </p:sp>
      <p:sp>
        <p:nvSpPr>
          <p:cNvPr id="7171" name="Rectangle 3"/>
          <p:cNvSpPr>
            <a:spLocks noGrp="1" noChangeArrowheads="1"/>
          </p:cNvSpPr>
          <p:nvPr>
            <p:ph type="body" idx="1"/>
          </p:nvPr>
        </p:nvSpPr>
        <p:spPr/>
        <p:txBody>
          <a:bodyPr/>
          <a:lstStyle/>
          <a:p>
            <a:pPr eaLnBrk="1" hangingPunct="1"/>
            <a:r>
              <a:rPr lang="en-US" altLang="en-US" smtClean="0"/>
              <a:t>Contents </a:t>
            </a:r>
          </a:p>
          <a:p>
            <a:pPr eaLnBrk="1" hangingPunct="1"/>
            <a:r>
              <a:rPr lang="en-US" altLang="en-US" smtClean="0"/>
              <a:t>Dates and venues</a:t>
            </a:r>
          </a:p>
          <a:p>
            <a:pPr eaLnBrk="1" hangingPunct="1"/>
            <a:r>
              <a:rPr lang="en-US" altLang="en-US" smtClean="0"/>
              <a:t>Introduction – discussion structure, points of speech</a:t>
            </a:r>
          </a:p>
          <a:p>
            <a:pPr eaLnBrk="1" hangingPunct="1"/>
            <a:r>
              <a:rPr lang="en-GB" altLang="en-US" smtClean="0"/>
              <a:t>Bullet point</a:t>
            </a:r>
            <a:endParaRPr lang="en-US" altLang="en-US" smtClean="0"/>
          </a:p>
          <a:p>
            <a:pPr lvl="1" eaLnBrk="1" hangingPunct="1"/>
            <a:r>
              <a:rPr lang="en-US" altLang="en-US" smtClean="0"/>
              <a:t>Sub Bullet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4000" smtClean="0"/>
              <a:t>Colour scheme</a:t>
            </a:r>
            <a:endParaRPr lang="en-US" altLang="en-US" sz="4000" smtClean="0"/>
          </a:p>
        </p:txBody>
      </p:sp>
      <p:sp>
        <p:nvSpPr>
          <p:cNvPr id="9219" name="Rectangle 3"/>
          <p:cNvSpPr>
            <a:spLocks noChangeArrowheads="1"/>
          </p:cNvSpPr>
          <p:nvPr/>
        </p:nvSpPr>
        <p:spPr bwMode="auto">
          <a:xfrm>
            <a:off x="4154488" y="2932113"/>
            <a:ext cx="827087" cy="611187"/>
          </a:xfrm>
          <a:prstGeom prst="rect">
            <a:avLst/>
          </a:prstGeom>
          <a:solidFill>
            <a:schemeClr val="tx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0" name="Rectangle 4"/>
          <p:cNvSpPr>
            <a:spLocks noChangeArrowheads="1"/>
          </p:cNvSpPr>
          <p:nvPr/>
        </p:nvSpPr>
        <p:spPr bwMode="auto">
          <a:xfrm>
            <a:off x="5230813" y="2932113"/>
            <a:ext cx="827087" cy="611187"/>
          </a:xfrm>
          <a:prstGeom prst="rect">
            <a:avLst/>
          </a:prstGeom>
          <a:solidFill>
            <a:schemeClr val="bg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1" name="Rectangle 5"/>
          <p:cNvSpPr>
            <a:spLocks noChangeArrowheads="1"/>
          </p:cNvSpPr>
          <p:nvPr/>
        </p:nvSpPr>
        <p:spPr bwMode="auto">
          <a:xfrm>
            <a:off x="3101975" y="4546600"/>
            <a:ext cx="827088" cy="611188"/>
          </a:xfrm>
          <a:prstGeom prst="rect">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2" name="Rectangle 6"/>
          <p:cNvSpPr>
            <a:spLocks noChangeArrowheads="1"/>
          </p:cNvSpPr>
          <p:nvPr/>
        </p:nvSpPr>
        <p:spPr bwMode="auto">
          <a:xfrm>
            <a:off x="4170363" y="4546600"/>
            <a:ext cx="827087" cy="61118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3" name="Rectangle 7"/>
          <p:cNvSpPr>
            <a:spLocks noChangeArrowheads="1"/>
          </p:cNvSpPr>
          <p:nvPr/>
        </p:nvSpPr>
        <p:spPr bwMode="auto">
          <a:xfrm>
            <a:off x="5238750" y="4546600"/>
            <a:ext cx="827088" cy="611188"/>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4" name="Rectangle 8"/>
          <p:cNvSpPr>
            <a:spLocks noChangeArrowheads="1"/>
          </p:cNvSpPr>
          <p:nvPr/>
        </p:nvSpPr>
        <p:spPr bwMode="auto">
          <a:xfrm>
            <a:off x="6308725" y="4546600"/>
            <a:ext cx="827088" cy="611188"/>
          </a:xfrm>
          <a:prstGeom prst="rect">
            <a:avLst/>
          </a:prstGeom>
          <a:solidFill>
            <a:schemeClr val="fo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5" name="Rectangle 9"/>
          <p:cNvSpPr>
            <a:spLocks noChangeArrowheads="1"/>
          </p:cNvSpPr>
          <p:nvPr/>
        </p:nvSpPr>
        <p:spPr bwMode="auto">
          <a:xfrm>
            <a:off x="6291263" y="2932113"/>
            <a:ext cx="827087" cy="611187"/>
          </a:xfrm>
          <a:prstGeom prst="rect">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6" name="Rectangle 10"/>
          <p:cNvSpPr>
            <a:spLocks noChangeArrowheads="1"/>
          </p:cNvSpPr>
          <p:nvPr/>
        </p:nvSpPr>
        <p:spPr bwMode="auto">
          <a:xfrm>
            <a:off x="3086100" y="2932113"/>
            <a:ext cx="827088" cy="611187"/>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7" name="Text Box 11"/>
          <p:cNvSpPr txBox="1">
            <a:spLocks noChangeArrowheads="1"/>
          </p:cNvSpPr>
          <p:nvPr/>
        </p:nvSpPr>
        <p:spPr bwMode="auto">
          <a:xfrm>
            <a:off x="2867025" y="2292350"/>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Background</a:t>
            </a:r>
            <a:endParaRPr lang="en-US" altLang="en-US" sz="1600">
              <a:cs typeface="Arial" panose="020B0604020202020204" pitchFamily="34" charset="0"/>
            </a:endParaRPr>
          </a:p>
        </p:txBody>
      </p:sp>
      <p:sp>
        <p:nvSpPr>
          <p:cNvPr id="9228" name="Text Box 12"/>
          <p:cNvSpPr txBox="1">
            <a:spLocks noChangeArrowheads="1"/>
          </p:cNvSpPr>
          <p:nvPr/>
        </p:nvSpPr>
        <p:spPr bwMode="auto">
          <a:xfrm>
            <a:off x="4184650" y="2170113"/>
            <a:ext cx="7715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Text &amp;</a:t>
            </a:r>
          </a:p>
          <a:p>
            <a:pPr algn="ctr" eaLnBrk="1" hangingPunct="1">
              <a:spcBef>
                <a:spcPct val="0"/>
              </a:spcBef>
              <a:buFontTx/>
              <a:buNone/>
            </a:pPr>
            <a:r>
              <a:rPr lang="en-GB" altLang="en-US" sz="1600">
                <a:cs typeface="Arial" panose="020B0604020202020204" pitchFamily="34" charset="0"/>
              </a:rPr>
              <a:t>Lines</a:t>
            </a:r>
            <a:endParaRPr lang="en-US" altLang="en-US" sz="1600">
              <a:cs typeface="Arial" panose="020B0604020202020204" pitchFamily="34" charset="0"/>
            </a:endParaRPr>
          </a:p>
        </p:txBody>
      </p:sp>
      <p:sp>
        <p:nvSpPr>
          <p:cNvPr id="9229" name="Text Box 13"/>
          <p:cNvSpPr txBox="1">
            <a:spLocks noChangeArrowheads="1"/>
          </p:cNvSpPr>
          <p:nvPr/>
        </p:nvSpPr>
        <p:spPr bwMode="auto">
          <a:xfrm>
            <a:off x="5135563" y="2292350"/>
            <a:ext cx="1017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Shadows</a:t>
            </a:r>
            <a:endParaRPr lang="en-US" altLang="en-US" sz="1600">
              <a:cs typeface="Arial" panose="020B0604020202020204" pitchFamily="34" charset="0"/>
            </a:endParaRPr>
          </a:p>
        </p:txBody>
      </p:sp>
      <p:sp>
        <p:nvSpPr>
          <p:cNvPr id="9230" name="Text Box 14"/>
          <p:cNvSpPr txBox="1">
            <a:spLocks noChangeArrowheads="1"/>
          </p:cNvSpPr>
          <p:nvPr/>
        </p:nvSpPr>
        <p:spPr bwMode="auto">
          <a:xfrm>
            <a:off x="6415088" y="2170113"/>
            <a:ext cx="5794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Title</a:t>
            </a:r>
            <a:br>
              <a:rPr lang="en-GB" altLang="en-US" sz="1600">
                <a:cs typeface="Arial" panose="020B0604020202020204" pitchFamily="34" charset="0"/>
              </a:rPr>
            </a:br>
            <a:r>
              <a:rPr lang="en-GB" altLang="en-US" sz="1600">
                <a:cs typeface="Arial" panose="020B0604020202020204" pitchFamily="34" charset="0"/>
              </a:rPr>
              <a:t>Text</a:t>
            </a:r>
            <a:endParaRPr lang="en-US" altLang="en-US" sz="1600">
              <a:cs typeface="Arial" panose="020B0604020202020204" pitchFamily="34" charset="0"/>
            </a:endParaRPr>
          </a:p>
        </p:txBody>
      </p:sp>
      <p:sp>
        <p:nvSpPr>
          <p:cNvPr id="9231" name="Text Box 15"/>
          <p:cNvSpPr txBox="1">
            <a:spLocks noChangeArrowheads="1"/>
          </p:cNvSpPr>
          <p:nvPr/>
        </p:nvSpPr>
        <p:spPr bwMode="auto">
          <a:xfrm>
            <a:off x="3244850" y="3906838"/>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Fills</a:t>
            </a:r>
            <a:endParaRPr lang="en-US" altLang="en-US" sz="1600">
              <a:cs typeface="Arial" panose="020B0604020202020204" pitchFamily="34" charset="0"/>
            </a:endParaRPr>
          </a:p>
        </p:txBody>
      </p:sp>
      <p:sp>
        <p:nvSpPr>
          <p:cNvPr id="9232" name="Text Box 16"/>
          <p:cNvSpPr txBox="1">
            <a:spLocks noChangeArrowheads="1"/>
          </p:cNvSpPr>
          <p:nvPr/>
        </p:nvSpPr>
        <p:spPr bwMode="auto">
          <a:xfrm>
            <a:off x="4191000" y="3906838"/>
            <a:ext cx="804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Accent</a:t>
            </a:r>
            <a:endParaRPr lang="en-US" altLang="en-US" sz="1600">
              <a:cs typeface="Arial" panose="020B0604020202020204" pitchFamily="34" charset="0"/>
            </a:endParaRPr>
          </a:p>
        </p:txBody>
      </p:sp>
      <p:sp>
        <p:nvSpPr>
          <p:cNvPr id="9233" name="Text Box 17"/>
          <p:cNvSpPr txBox="1">
            <a:spLocks noChangeArrowheads="1"/>
          </p:cNvSpPr>
          <p:nvPr/>
        </p:nvSpPr>
        <p:spPr bwMode="auto">
          <a:xfrm>
            <a:off x="5126038" y="3784600"/>
            <a:ext cx="1028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Accent &amp;</a:t>
            </a:r>
          </a:p>
          <a:p>
            <a:pPr algn="ctr" eaLnBrk="1" hangingPunct="1">
              <a:spcBef>
                <a:spcPct val="0"/>
              </a:spcBef>
              <a:buFontTx/>
              <a:buNone/>
            </a:pPr>
            <a:r>
              <a:rPr lang="en-GB" altLang="en-US" sz="1600">
                <a:cs typeface="Arial" panose="020B0604020202020204" pitchFamily="34" charset="0"/>
              </a:rPr>
              <a:t>Hyperlink</a:t>
            </a:r>
            <a:endParaRPr lang="en-US" altLang="en-US" sz="1600">
              <a:cs typeface="Arial" panose="020B0604020202020204" pitchFamily="34" charset="0"/>
            </a:endParaRPr>
          </a:p>
        </p:txBody>
      </p:sp>
      <p:sp>
        <p:nvSpPr>
          <p:cNvPr id="9234" name="Text Box 18"/>
          <p:cNvSpPr txBox="1">
            <a:spLocks noChangeArrowheads="1"/>
          </p:cNvSpPr>
          <p:nvPr/>
        </p:nvSpPr>
        <p:spPr bwMode="auto">
          <a:xfrm>
            <a:off x="6207125" y="3783013"/>
            <a:ext cx="1028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600">
                <a:cs typeface="Arial" panose="020B0604020202020204" pitchFamily="34" charset="0"/>
              </a:rPr>
              <a:t>Followed</a:t>
            </a:r>
          </a:p>
          <a:p>
            <a:pPr algn="ctr" eaLnBrk="1" hangingPunct="1">
              <a:spcBef>
                <a:spcPct val="0"/>
              </a:spcBef>
              <a:buFontTx/>
              <a:buNone/>
            </a:pPr>
            <a:r>
              <a:rPr lang="en-GB" altLang="en-US" sz="1600">
                <a:cs typeface="Arial" panose="020B0604020202020204" pitchFamily="34" charset="0"/>
              </a:rPr>
              <a:t>Hyperlink</a:t>
            </a:r>
            <a:endParaRPr lang="en-US" altLang="en-US" sz="160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z="4000" smtClean="0"/>
              <a:t>Picture slide</a:t>
            </a:r>
            <a:endParaRPr lang="en-US" altLang="en-US" sz="4000" smtClean="0"/>
          </a:p>
        </p:txBody>
      </p:sp>
      <p:sp>
        <p:nvSpPr>
          <p:cNvPr id="11267" name="Rectangle 3"/>
          <p:cNvSpPr>
            <a:spLocks noGrp="1" noChangeArrowheads="1"/>
          </p:cNvSpPr>
          <p:nvPr>
            <p:ph type="body" sz="half" idx="1"/>
          </p:nvPr>
        </p:nvSpPr>
        <p:spPr>
          <a:xfrm>
            <a:off x="1177925" y="2171700"/>
            <a:ext cx="3775075" cy="3633788"/>
          </a:xfrm>
        </p:spPr>
        <p:txBody>
          <a:bodyPr/>
          <a:lstStyle/>
          <a:p>
            <a:pPr eaLnBrk="1" hangingPunct="1"/>
            <a:r>
              <a:rPr lang="en-GB" altLang="en-US" sz="2000" smtClean="0"/>
              <a:t>Bullet 1</a:t>
            </a:r>
          </a:p>
          <a:p>
            <a:pPr eaLnBrk="1" hangingPunct="1"/>
            <a:r>
              <a:rPr lang="en-GB" altLang="en-US" sz="2000" smtClean="0"/>
              <a:t>Bullet 2</a:t>
            </a:r>
            <a:endParaRPr lang="en-US" altLang="en-US" sz="2000" smtClean="0"/>
          </a:p>
        </p:txBody>
      </p:sp>
      <p:pic>
        <p:nvPicPr>
          <p:cNvPr id="11268" name="Picture 5" descr="S2400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349500"/>
            <a:ext cx="3462337" cy="25971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z="4000" smtClean="0"/>
              <a:t>Sample Graph (3 colours)</a:t>
            </a:r>
          </a:p>
        </p:txBody>
      </p:sp>
      <p:graphicFrame>
        <p:nvGraphicFramePr>
          <p:cNvPr id="13315" name="Object 3"/>
          <p:cNvGraphicFramePr>
            <a:graphicFrameLocks noChangeAspect="1"/>
          </p:cNvGraphicFramePr>
          <p:nvPr/>
        </p:nvGraphicFramePr>
        <p:xfrm>
          <a:off x="1374775" y="2019300"/>
          <a:ext cx="6732588" cy="3740150"/>
        </p:xfrm>
        <a:graphic>
          <a:graphicData uri="http://schemas.openxmlformats.org/presentationml/2006/ole">
            <mc:AlternateContent xmlns:mc="http://schemas.openxmlformats.org/markup-compatibility/2006">
              <mc:Choice xmlns:v="urn:schemas-microsoft-com:vml" Requires="v">
                <p:oleObj spid="_x0000_s13316" name="Chart" r:id="rId3" imgW="8296234" imgH="4610196" progId="MSGraph.Chart.8">
                  <p:embed followColorScheme="full"/>
                </p:oleObj>
              </mc:Choice>
              <mc:Fallback>
                <p:oleObj name="Chart" r:id="rId3" imgW="8296234" imgH="4610196"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2019300"/>
                        <a:ext cx="6732588"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eaLnBrk="1" hangingPunct="1"/>
            <a:r>
              <a:rPr lang="en-GB" altLang="en-US" sz="4000" smtClean="0"/>
              <a:t>Example of a table</a:t>
            </a:r>
            <a:endParaRPr lang="en-US" altLang="en-US" sz="4000" smtClean="0"/>
          </a:p>
        </p:txBody>
      </p:sp>
      <p:graphicFrame>
        <p:nvGraphicFramePr>
          <p:cNvPr id="29728" name="Group 32"/>
          <p:cNvGraphicFramePr>
            <a:graphicFrameLocks noGrp="1"/>
          </p:cNvGraphicFramePr>
          <p:nvPr>
            <p:ph type="tbl" idx="1"/>
          </p:nvPr>
        </p:nvGraphicFramePr>
        <p:xfrm>
          <a:off x="1754188" y="2060575"/>
          <a:ext cx="6942137" cy="2625725"/>
        </p:xfrm>
        <a:graphic>
          <a:graphicData uri="http://schemas.openxmlformats.org/drawingml/2006/table">
            <a:tbl>
              <a:tblPr/>
              <a:tblGrid>
                <a:gridCol w="3471862"/>
                <a:gridCol w="3470275"/>
              </a:tblGrid>
              <a:tr h="417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rPr>
                        <a:t>Title</a:t>
                      </a:r>
                      <a:endParaRPr kumimoji="0" lang="en-US" sz="1800" b="1" i="0" u="none" strike="noStrike" cap="none" normalizeH="0" baseline="0" smtClean="0">
                        <a:ln>
                          <a:noFill/>
                        </a:ln>
                        <a:solidFill>
                          <a:schemeClr val="bg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rPr>
                        <a:t>Title</a:t>
                      </a:r>
                      <a:endParaRPr kumimoji="0" lang="en-US" sz="1800" b="1" i="0" u="none" strike="noStrike" cap="none" normalizeH="0" baseline="0" smtClean="0">
                        <a:ln>
                          <a:noFill/>
                        </a:ln>
                        <a:solidFill>
                          <a:schemeClr val="bg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367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Data</a:t>
                      </a:r>
                      <a:endParaRPr kumimoji="0" lang="en-US"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Data</a:t>
                      </a:r>
                      <a:endParaRPr kumimoji="0" lang="en-US"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65" name="Text Box 29"/>
          <p:cNvSpPr txBox="1">
            <a:spLocks noChangeArrowheads="1"/>
          </p:cNvSpPr>
          <p:nvPr/>
        </p:nvSpPr>
        <p:spPr bwMode="auto">
          <a:xfrm>
            <a:off x="1763713" y="4868863"/>
            <a:ext cx="5616575" cy="523875"/>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9BD15"/>
                </a:solidFill>
                <a:cs typeface="Arial" panose="020B0604020202020204" pitchFamily="34" charset="0"/>
              </a:rPr>
              <a:t>Note:  </a:t>
            </a:r>
            <a:r>
              <a:rPr lang="en-GB" altLang="en-US" sz="1400">
                <a:solidFill>
                  <a:srgbClr val="F9BD15"/>
                </a:solidFill>
                <a:cs typeface="Arial" panose="020B0604020202020204" pitchFamily="34" charset="0"/>
              </a:rPr>
              <a:t>PowerPoint does not allow </a:t>
            </a:r>
            <a:r>
              <a:rPr lang="en-GB" altLang="en-US" sz="1400">
                <a:solidFill>
                  <a:srgbClr val="F9BD15"/>
                </a:solidFill>
              </a:rPr>
              <a:t>you </a:t>
            </a:r>
            <a:r>
              <a:rPr lang="en-GB" altLang="en-US" sz="1400">
                <a:solidFill>
                  <a:srgbClr val="F9BD15"/>
                </a:solidFill>
                <a:cs typeface="Arial" panose="020B0604020202020204" pitchFamily="34" charset="0"/>
              </a:rPr>
              <a:t>to have nice default tables - but you can cut and paste this one</a:t>
            </a:r>
            <a:endParaRPr lang="en-US" altLang="en-US" sz="1400">
              <a:solidFill>
                <a:srgbClr val="F9BD15"/>
              </a:solidFill>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z="4000" smtClean="0"/>
              <a:t>Two column bullet points</a:t>
            </a:r>
            <a:endParaRPr lang="en-US" altLang="en-US" sz="4000" smtClean="0"/>
          </a:p>
        </p:txBody>
      </p:sp>
      <p:sp>
        <p:nvSpPr>
          <p:cNvPr id="16387" name="Rectangle 3"/>
          <p:cNvSpPr>
            <a:spLocks noGrp="1" noChangeArrowheads="1"/>
          </p:cNvSpPr>
          <p:nvPr>
            <p:ph type="body" sz="half" idx="1"/>
          </p:nvPr>
        </p:nvSpPr>
        <p:spPr>
          <a:xfrm>
            <a:off x="1177925" y="2171700"/>
            <a:ext cx="3784600" cy="3633788"/>
          </a:xfrm>
        </p:spPr>
        <p:txBody>
          <a:bodyPr/>
          <a:lstStyle/>
          <a:p>
            <a:pPr eaLnBrk="1" hangingPunct="1"/>
            <a:r>
              <a:rPr lang="en-GB" altLang="en-US" sz="2000" smtClean="0"/>
              <a:t>Bullets go in here</a:t>
            </a:r>
            <a:endParaRPr lang="en-US" altLang="en-US" sz="2000" smtClean="0"/>
          </a:p>
        </p:txBody>
      </p:sp>
      <p:sp>
        <p:nvSpPr>
          <p:cNvPr id="16388" name="Rectangle 4"/>
          <p:cNvSpPr>
            <a:spLocks noGrp="1" noChangeArrowheads="1"/>
          </p:cNvSpPr>
          <p:nvPr>
            <p:ph type="body" sz="half" idx="2"/>
          </p:nvPr>
        </p:nvSpPr>
        <p:spPr>
          <a:xfrm>
            <a:off x="5106988" y="2171700"/>
            <a:ext cx="3786187" cy="3633788"/>
          </a:xfrm>
        </p:spPr>
        <p:txBody>
          <a:bodyPr/>
          <a:lstStyle/>
          <a:p>
            <a:pPr eaLnBrk="1" hangingPunct="1"/>
            <a:r>
              <a:rPr lang="en-GB" altLang="en-US" sz="2000" smtClean="0"/>
              <a:t>And also in here</a:t>
            </a:r>
            <a:endParaRPr lang="en-US" altLang="en-US" sz="20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z="4000" smtClean="0"/>
              <a:t>Examples of default styles</a:t>
            </a:r>
            <a:endParaRPr lang="en-US" altLang="en-US" sz="4000" smtClean="0"/>
          </a:p>
        </p:txBody>
      </p:sp>
      <p:sp>
        <p:nvSpPr>
          <p:cNvPr id="18435" name="Rectangle 3"/>
          <p:cNvSpPr>
            <a:spLocks noGrp="1" noChangeArrowheads="1"/>
          </p:cNvSpPr>
          <p:nvPr>
            <p:ph type="body" sz="half" idx="1"/>
          </p:nvPr>
        </p:nvSpPr>
        <p:spPr>
          <a:xfrm>
            <a:off x="1177925" y="2171700"/>
            <a:ext cx="4395788" cy="3633788"/>
          </a:xfrm>
          <a:noFill/>
        </p:spPr>
        <p:txBody>
          <a:bodyPr/>
          <a:lstStyle/>
          <a:p>
            <a:pPr eaLnBrk="1" hangingPunct="1"/>
            <a:r>
              <a:rPr lang="en-GB" altLang="en-US" sz="2000" smtClean="0"/>
              <a:t>Text and lines are like this</a:t>
            </a:r>
          </a:p>
          <a:p>
            <a:pPr eaLnBrk="1" hangingPunct="1"/>
            <a:r>
              <a:rPr lang="en-GB" altLang="en-US" sz="2000" u="sng" smtClean="0">
                <a:solidFill>
                  <a:schemeClr val="hlink"/>
                </a:solidFill>
              </a:rPr>
              <a:t>Hyperlinks like this</a:t>
            </a:r>
          </a:p>
          <a:p>
            <a:pPr eaLnBrk="1" hangingPunct="1"/>
            <a:r>
              <a:rPr lang="en-GB" altLang="en-US" sz="2000" u="sng" smtClean="0">
                <a:solidFill>
                  <a:schemeClr val="folHlink"/>
                </a:solidFill>
              </a:rPr>
              <a:t>Visited hyperlinks like this</a:t>
            </a:r>
            <a:endParaRPr lang="en-US" altLang="en-US" sz="2000" u="sng" smtClean="0">
              <a:solidFill>
                <a:schemeClr val="folHlink"/>
              </a:solidFill>
            </a:endParaRPr>
          </a:p>
        </p:txBody>
      </p:sp>
      <p:graphicFrame>
        <p:nvGraphicFramePr>
          <p:cNvPr id="33796" name="Group 4"/>
          <p:cNvGraphicFramePr>
            <a:graphicFrameLocks noGrp="1"/>
          </p:cNvGraphicFramePr>
          <p:nvPr>
            <p:ph sz="half" idx="2"/>
          </p:nvPr>
        </p:nvGraphicFramePr>
        <p:xfrm>
          <a:off x="5856288" y="2317750"/>
          <a:ext cx="2973387" cy="1295400"/>
        </p:xfrm>
        <a:graphic>
          <a:graphicData uri="http://schemas.openxmlformats.org/drawingml/2006/table">
            <a:tbl>
              <a:tblPr/>
              <a:tblGrid>
                <a:gridCol w="1487487"/>
                <a:gridCol w="1485900"/>
              </a:tblGrid>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Table</a:t>
                      </a: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7" name="Rectangle 15"/>
          <p:cNvSpPr>
            <a:spLocks noChangeArrowheads="1"/>
          </p:cNvSpPr>
          <p:nvPr/>
        </p:nvSpPr>
        <p:spPr bwMode="auto">
          <a:xfrm>
            <a:off x="1835150" y="3860800"/>
            <a:ext cx="2232025"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800">
                <a:cs typeface="Arial" panose="020B0604020202020204" pitchFamily="34" charset="0"/>
              </a:rPr>
              <a:t>Text box</a:t>
            </a:r>
            <a:endParaRPr lang="en-US" altLang="en-US" sz="1800">
              <a:cs typeface="Arial" panose="020B0604020202020204" pitchFamily="34" charset="0"/>
            </a:endParaRPr>
          </a:p>
        </p:txBody>
      </p:sp>
      <p:sp>
        <p:nvSpPr>
          <p:cNvPr id="18448" name="Rectangle 16"/>
          <p:cNvSpPr>
            <a:spLocks noChangeArrowheads="1"/>
          </p:cNvSpPr>
          <p:nvPr/>
        </p:nvSpPr>
        <p:spPr bwMode="auto">
          <a:xfrm>
            <a:off x="4714875" y="3860800"/>
            <a:ext cx="2232025" cy="136842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altLang="en-US" sz="1800">
                <a:cs typeface="Arial" panose="020B0604020202020204" pitchFamily="34" charset="0"/>
              </a:rPr>
              <a:t>Text box</a:t>
            </a:r>
          </a:p>
          <a:p>
            <a:pPr algn="ctr" eaLnBrk="1" hangingPunct="1">
              <a:spcBef>
                <a:spcPct val="0"/>
              </a:spcBef>
              <a:buFontTx/>
              <a:buNone/>
            </a:pPr>
            <a:r>
              <a:rPr lang="en-GB" altLang="en-US" sz="1800">
                <a:cs typeface="Arial" panose="020B0604020202020204" pitchFamily="34" charset="0"/>
              </a:rPr>
              <a:t>With shadow</a:t>
            </a:r>
            <a:endParaRPr lang="en-US" altLang="en-US" sz="180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77925" y="836613"/>
            <a:ext cx="7715250" cy="1143000"/>
          </a:xfrm>
        </p:spPr>
        <p:txBody>
          <a:bodyPr/>
          <a:lstStyle/>
          <a:p>
            <a:pPr eaLnBrk="1" hangingPunct="1"/>
            <a:r>
              <a:rPr lang="en-GB" altLang="en-US" sz="4000" smtClean="0"/>
              <a:t>Use of templates</a:t>
            </a:r>
          </a:p>
        </p:txBody>
      </p:sp>
      <p:sp>
        <p:nvSpPr>
          <p:cNvPr id="20483" name="Text Box 4"/>
          <p:cNvSpPr txBox="1">
            <a:spLocks noChangeArrowheads="1"/>
          </p:cNvSpPr>
          <p:nvPr/>
        </p:nvSpPr>
        <p:spPr bwMode="auto">
          <a:xfrm>
            <a:off x="1692275" y="193992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2000" b="1">
                <a:cs typeface="Arial" panose="020B0604020202020204" pitchFamily="34" charset="0"/>
              </a:rPr>
              <a:t>You are free to use these templates for your personal and business presentations.</a:t>
            </a:r>
          </a:p>
        </p:txBody>
      </p:sp>
      <p:sp>
        <p:nvSpPr>
          <p:cNvPr id="20484" name="Text Box 5"/>
          <p:cNvSpPr txBox="1">
            <a:spLocks noChangeArrowheads="1"/>
          </p:cNvSpPr>
          <p:nvPr/>
        </p:nvSpPr>
        <p:spPr bwMode="auto">
          <a:xfrm>
            <a:off x="1692275" y="361632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altLang="en-US" sz="1600" b="1"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a:cs typeface="Arial" panose="020B0604020202020204" pitchFamily="34" charset="0"/>
            </a:endParaRPr>
          </a:p>
        </p:txBody>
      </p:sp>
      <p:sp>
        <p:nvSpPr>
          <p:cNvPr id="20485" name="Text Box 6"/>
          <p:cNvSpPr txBox="1">
            <a:spLocks noChangeArrowheads="1"/>
          </p:cNvSpPr>
          <p:nvPr/>
        </p:nvSpPr>
        <p:spPr bwMode="auto">
          <a:xfrm>
            <a:off x="5037138" y="3616325"/>
            <a:ext cx="3640137"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altLang="en-US" sz="1600" b="1"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20486" name="Text Box 7"/>
          <p:cNvSpPr txBox="1">
            <a:spLocks noChangeArrowheads="1"/>
          </p:cNvSpPr>
          <p:nvPr/>
        </p:nvSpPr>
        <p:spPr bwMode="auto">
          <a:xfrm>
            <a:off x="1584325" y="5773738"/>
            <a:ext cx="7164388" cy="915987"/>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lvl="1" algn="ctr" eaLnBrk="1" hangingPunct="1">
              <a:lnSpc>
                <a:spcPct val="90000"/>
              </a:lnSpc>
              <a:buClr>
                <a:schemeClr val="accent1"/>
              </a:buClr>
              <a:buFontTx/>
              <a:buNone/>
            </a:pPr>
            <a:r>
              <a:rPr lang="en-GB" altLang="en-US" b="1">
                <a:cs typeface="Arial" panose="020B0604020202020204" pitchFamily="34" charset="0"/>
              </a:rPr>
              <a:t>You can find many more free templates on the Presentation Magazine website </a:t>
            </a:r>
            <a:r>
              <a:rPr lang="en-GB" altLang="en-US" b="1">
                <a:cs typeface="Arial" panose="020B0604020202020204" pitchFamily="34" charset="0"/>
                <a:hlinkClick r:id="rId2"/>
              </a:rPr>
              <a:t>www.presentationmagazine.com</a:t>
            </a:r>
            <a:r>
              <a:rPr lang="en-GB" altLang="en-US" b="1">
                <a:cs typeface="Arial" panose="020B0604020202020204" pitchFamily="34" charset="0"/>
              </a:rPr>
              <a:t>  </a:t>
            </a:r>
            <a:endParaRPr lang="en-US" altLang="en-US" b="1">
              <a:cs typeface="Arial" panose="020B0604020202020204" pitchFamily="34" charset="0"/>
            </a:endParaRPr>
          </a:p>
        </p:txBody>
      </p:sp>
      <p:sp>
        <p:nvSpPr>
          <p:cNvPr id="20487" name="Text Box 8"/>
          <p:cNvSpPr txBox="1">
            <a:spLocks noChangeArrowheads="1"/>
          </p:cNvSpPr>
          <p:nvPr/>
        </p:nvSpPr>
        <p:spPr bwMode="auto">
          <a:xfrm>
            <a:off x="1692275" y="2836863"/>
            <a:ext cx="69262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sld>
</file>

<file path=ppt/theme/theme1.xml><?xml version="1.0" encoding="utf-8"?>
<a:theme xmlns:a="http://schemas.openxmlformats.org/drawingml/2006/main" name="Custom Design">
  <a:themeElements>
    <a:clrScheme name="Custom 108">
      <a:dk1>
        <a:srgbClr val="E8AD06"/>
      </a:dk1>
      <a:lt1>
        <a:srgbClr val="FFFFFF"/>
      </a:lt1>
      <a:dk2>
        <a:srgbClr val="E8AD06"/>
      </a:dk2>
      <a:lt2>
        <a:srgbClr val="BFBFBF"/>
      </a:lt2>
      <a:accent1>
        <a:srgbClr val="D8D8D8"/>
      </a:accent1>
      <a:accent2>
        <a:srgbClr val="F9BD15"/>
      </a:accent2>
      <a:accent3>
        <a:srgbClr val="FFFFFF"/>
      </a:accent3>
      <a:accent4>
        <a:srgbClr val="E8AD06"/>
      </a:accent4>
      <a:accent5>
        <a:srgbClr val="D8D8D8"/>
      </a:accent5>
      <a:accent6>
        <a:srgbClr val="E2AB12"/>
      </a:accent6>
      <a:hlink>
        <a:srgbClr val="FF9900"/>
      </a:hlink>
      <a:folHlink>
        <a:srgbClr val="FF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F9BD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E8AD0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E8AD06"/>
        </a:dk1>
        <a:lt1>
          <a:srgbClr val="FFFFFF"/>
        </a:lt1>
        <a:dk2>
          <a:srgbClr val="E8AD06"/>
        </a:dk2>
        <a:lt2>
          <a:srgbClr val="808080"/>
        </a:lt2>
        <a:accent1>
          <a:srgbClr val="A7ADF7"/>
        </a:accent1>
        <a:accent2>
          <a:srgbClr val="333399"/>
        </a:accent2>
        <a:accent3>
          <a:srgbClr val="FFFFFF"/>
        </a:accent3>
        <a:accent4>
          <a:srgbClr val="C69304"/>
        </a:accent4>
        <a:accent5>
          <a:srgbClr val="D0D3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E8AD06"/>
        </a:dk1>
        <a:lt1>
          <a:srgbClr val="FFFFFF"/>
        </a:lt1>
        <a:dk2>
          <a:srgbClr val="E8AD06"/>
        </a:dk2>
        <a:lt2>
          <a:srgbClr val="808080"/>
        </a:lt2>
        <a:accent1>
          <a:srgbClr val="1422D4"/>
        </a:accent1>
        <a:accent2>
          <a:srgbClr val="333399"/>
        </a:accent2>
        <a:accent3>
          <a:srgbClr val="FFFFFF"/>
        </a:accent3>
        <a:accent4>
          <a:srgbClr val="C69304"/>
        </a:accent4>
        <a:accent5>
          <a:srgbClr val="AAABE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286</Words>
  <Application>Microsoft Office PowerPoint</Application>
  <PresentationFormat>On-screen Show (4:3)</PresentationFormat>
  <Paragraphs>60</Paragraphs>
  <Slides>9</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Arial</vt:lpstr>
      <vt:lpstr>Wingdings</vt:lpstr>
      <vt:lpstr>Custom Design</vt:lpstr>
      <vt:lpstr>Microsoft Graph Chart</vt:lpstr>
      <vt:lpstr>Wedding Gold Template </vt:lpstr>
      <vt:lpstr>Example Bullet Point Slide</vt:lpstr>
      <vt:lpstr>Colour scheme</vt:lpstr>
      <vt:lpstr>Picture slide</vt:lpstr>
      <vt:lpstr>Sample Graph (3 colours)</vt:lpstr>
      <vt:lpstr>Example of a table</vt:lpstr>
      <vt:lpstr>Two column bullet points</vt:lpstr>
      <vt:lpstr>Examples of default styles</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Wedding Gold Decoration</dc:title>
  <dc:creator>Presentation Magazine</dc:creator>
  <cp:lastModifiedBy>Jonty Pearce</cp:lastModifiedBy>
  <cp:revision>18</cp:revision>
  <dcterms:created xsi:type="dcterms:W3CDTF">2005-06-28T09:06:41Z</dcterms:created>
  <dcterms:modified xsi:type="dcterms:W3CDTF">2015-02-22T11:10:13Z</dcterms:modified>
</cp:coreProperties>
</file>