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6C8A2"/>
      </a:accent1>
      <a:accent2>
        <a:srgbClr val="88D8C0"/>
      </a:accent2>
      <a:accent3>
        <a:srgbClr val="B0E0E6"/>
      </a:accent3>
      <a:accent4>
        <a:srgbClr val="D0F0C0"/>
      </a:accent4>
      <a:accent5>
        <a:srgbClr val="E5E4E2"/>
      </a:accent5>
      <a:accent6>
        <a:srgbClr val="F2F3F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