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CB4154"/>
      </a:accent2>
      <a:accent3>
        <a:srgbClr val="C54B8C"/>
      </a:accent3>
      <a:accent4>
        <a:srgbClr val="CFCFC4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