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1414"/>
      </a:accent1>
      <a:accent2>
        <a:srgbClr val="FE28A2"/>
      </a:accent2>
      <a:accent3>
        <a:srgbClr val="FC0FC0"/>
      </a:accent3>
      <a:accent4>
        <a:srgbClr val="CD853F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