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FBBCC"/>
      </a:accent1>
      <a:accent2>
        <a:srgbClr val="D0F0C0"/>
      </a:accent2>
      <a:accent3>
        <a:srgbClr val="B0C4DE"/>
      </a:accent3>
      <a:accent4>
        <a:srgbClr val="BCD4E6"/>
      </a:accent4>
      <a:accent5>
        <a:srgbClr val="EDC9AF"/>
      </a:accent5>
      <a:accent6>
        <a:srgbClr val="EFBBC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