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816B8-51EE-4ADA-8F27-D3003A256594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2AD9B-D4BE-42A0-B2D9-C342A411E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9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E906EC-4811-4E1A-9732-F123C1E708BA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5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9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29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0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3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4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67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9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0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8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3B81C-00CB-42A2-852C-9D5E2DFFDFC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8F77-FEB3-4BB0-A794-2740F007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2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spect="1" noChangeArrowheads="1" noTextEdit="1"/>
          </p:cNvSpPr>
          <p:nvPr/>
        </p:nvSpPr>
        <p:spPr bwMode="auto">
          <a:xfrm>
            <a:off x="3881438" y="1217613"/>
            <a:ext cx="4429125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3978276" y="1314451"/>
            <a:ext cx="1933575" cy="1927225"/>
          </a:xfrm>
          <a:custGeom>
            <a:avLst/>
            <a:gdLst>
              <a:gd name="T0" fmla="*/ 516 w 516"/>
              <a:gd name="T1" fmla="*/ 0 h 515"/>
              <a:gd name="T2" fmla="*/ 0 w 516"/>
              <a:gd name="T3" fmla="*/ 515 h 51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6" h="515">
                <a:moveTo>
                  <a:pt x="516" y="0"/>
                </a:moveTo>
                <a:cubicBezTo>
                  <a:pt x="242" y="23"/>
                  <a:pt x="24" y="242"/>
                  <a:pt x="0" y="515"/>
                </a:cubicBezTo>
              </a:path>
            </a:pathLst>
          </a:custGeom>
          <a:noFill/>
          <a:ln w="195263" cap="flat">
            <a:solidFill>
              <a:schemeClr val="accent2">
                <a:lumMod val="75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>
            <a:off x="6280151" y="3611563"/>
            <a:ext cx="1933575" cy="1927225"/>
          </a:xfrm>
          <a:custGeom>
            <a:avLst/>
            <a:gdLst>
              <a:gd name="T0" fmla="*/ 0 w 516"/>
              <a:gd name="T1" fmla="*/ 515 h 515"/>
              <a:gd name="T2" fmla="*/ 516 w 516"/>
              <a:gd name="T3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6" h="515">
                <a:moveTo>
                  <a:pt x="0" y="515"/>
                </a:moveTo>
                <a:cubicBezTo>
                  <a:pt x="274" y="492"/>
                  <a:pt x="492" y="274"/>
                  <a:pt x="516" y="0"/>
                </a:cubicBezTo>
              </a:path>
            </a:pathLst>
          </a:custGeom>
          <a:noFill/>
          <a:ln w="195263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6280151" y="1314451"/>
            <a:ext cx="1933575" cy="1927225"/>
          </a:xfrm>
          <a:custGeom>
            <a:avLst/>
            <a:gdLst>
              <a:gd name="T0" fmla="*/ 516 w 516"/>
              <a:gd name="T1" fmla="*/ 515 h 515"/>
              <a:gd name="T2" fmla="*/ 0 w 516"/>
              <a:gd name="T3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6" h="515">
                <a:moveTo>
                  <a:pt x="516" y="515"/>
                </a:moveTo>
                <a:cubicBezTo>
                  <a:pt x="492" y="242"/>
                  <a:pt x="274" y="23"/>
                  <a:pt x="0" y="0"/>
                </a:cubicBezTo>
              </a:path>
            </a:pathLst>
          </a:custGeom>
          <a:noFill/>
          <a:ln w="195263" cap="flat">
            <a:solidFill>
              <a:schemeClr val="accent4">
                <a:lumMod val="75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3978276" y="3611563"/>
            <a:ext cx="1933575" cy="1927225"/>
          </a:xfrm>
          <a:custGeom>
            <a:avLst/>
            <a:gdLst>
              <a:gd name="T0" fmla="*/ 0 w 516"/>
              <a:gd name="T1" fmla="*/ 0 h 515"/>
              <a:gd name="T2" fmla="*/ 516 w 516"/>
              <a:gd name="T3" fmla="*/ 515 h 51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6" h="515">
                <a:moveTo>
                  <a:pt x="0" y="0"/>
                </a:moveTo>
                <a:cubicBezTo>
                  <a:pt x="24" y="274"/>
                  <a:pt x="242" y="492"/>
                  <a:pt x="516" y="515"/>
                </a:cubicBezTo>
              </a:path>
            </a:pathLst>
          </a:custGeom>
          <a:noFill/>
          <a:ln w="195263" cap="flat">
            <a:solidFill>
              <a:schemeClr val="accent6">
                <a:lumMod val="75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6280151" y="13144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6280151" y="1314451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5911851" y="1314451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5911851" y="1314451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5911851" y="55387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5911851" y="5538788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6280151" y="553878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6280151" y="5538788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8213726" y="361156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>
            <a:off x="8213726" y="3611563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>
            <a:off x="8213726" y="32416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8213726" y="3241676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3978276" y="3241676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3978276" y="3241676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>
            <a:off x="3978276" y="361156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>
            <a:off x="3978276" y="3611563"/>
            <a:ext cx="0" cy="0"/>
          </a:xfrm>
          <a:prstGeom prst="line">
            <a:avLst/>
          </a:prstGeom>
          <a:noFill/>
          <a:ln w="1952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4211468" y="2704787"/>
            <a:ext cx="3613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POWERPOINT</a:t>
            </a:r>
          </a:p>
          <a:p>
            <a:pPr algn="ctr"/>
            <a:r>
              <a:rPr lang="en-GB" sz="3600" b="1" dirty="0"/>
              <a:t>CURVED ARROWS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48754" y="6010275"/>
            <a:ext cx="4938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Editable PowerPoint Shapes</a:t>
            </a:r>
          </a:p>
        </p:txBody>
      </p:sp>
    </p:spTree>
    <p:extLst>
      <p:ext uri="{BB962C8B-B14F-4D97-AF65-F5344CB8AC3E}">
        <p14:creationId xmlns:p14="http://schemas.microsoft.com/office/powerpoint/2010/main" val="41329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09126" y="475861"/>
            <a:ext cx="3516873" cy="2957804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7331" h="5775648">
                <a:moveTo>
                  <a:pt x="0" y="0"/>
                </a:moveTo>
                <a:cubicBezTo>
                  <a:pt x="1461796" y="2192694"/>
                  <a:pt x="2503715" y="3592285"/>
                  <a:pt x="5057192" y="3610946"/>
                </a:cubicBezTo>
                <a:lnTo>
                  <a:pt x="5057192" y="2883159"/>
                </a:lnTo>
                <a:lnTo>
                  <a:pt x="6867331" y="4329404"/>
                </a:lnTo>
                <a:lnTo>
                  <a:pt x="5057192" y="5775648"/>
                </a:lnTo>
                <a:lnTo>
                  <a:pt x="5066522" y="5038530"/>
                </a:lnTo>
                <a:cubicBezTo>
                  <a:pt x="1903443" y="5057192"/>
                  <a:pt x="1091682" y="267788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reeform 2"/>
          <p:cNvSpPr/>
          <p:nvPr/>
        </p:nvSpPr>
        <p:spPr>
          <a:xfrm rot="16200000" flipH="1">
            <a:off x="8307297" y="148965"/>
            <a:ext cx="2385259" cy="3188341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1132726 w 3007851"/>
              <a:gd name="connsiteY0" fmla="*/ 1 h 7524741"/>
              <a:gd name="connsiteX1" fmla="*/ 1197712 w 3007851"/>
              <a:gd name="connsiteY1" fmla="*/ 5360039 h 7524741"/>
              <a:gd name="connsiteX2" fmla="*/ 1197712 w 3007851"/>
              <a:gd name="connsiteY2" fmla="*/ 4632252 h 7524741"/>
              <a:gd name="connsiteX3" fmla="*/ 3007851 w 3007851"/>
              <a:gd name="connsiteY3" fmla="*/ 6078497 h 7524741"/>
              <a:gd name="connsiteX4" fmla="*/ 1197712 w 3007851"/>
              <a:gd name="connsiteY4" fmla="*/ 7524741 h 7524741"/>
              <a:gd name="connsiteX5" fmla="*/ 1207042 w 3007851"/>
              <a:gd name="connsiteY5" fmla="*/ 6787623 h 7524741"/>
              <a:gd name="connsiteX6" fmla="*/ 1132726 w 3007851"/>
              <a:gd name="connsiteY6" fmla="*/ 1 h 7524741"/>
              <a:gd name="connsiteX0" fmla="*/ 2782525 w 4657650"/>
              <a:gd name="connsiteY0" fmla="*/ -1 h 7524739"/>
              <a:gd name="connsiteX1" fmla="*/ 2847511 w 4657650"/>
              <a:gd name="connsiteY1" fmla="*/ 5360037 h 7524739"/>
              <a:gd name="connsiteX2" fmla="*/ 2847511 w 4657650"/>
              <a:gd name="connsiteY2" fmla="*/ 4632250 h 7524739"/>
              <a:gd name="connsiteX3" fmla="*/ 4657650 w 4657650"/>
              <a:gd name="connsiteY3" fmla="*/ 6078495 h 7524739"/>
              <a:gd name="connsiteX4" fmla="*/ 2847511 w 4657650"/>
              <a:gd name="connsiteY4" fmla="*/ 7524739 h 7524739"/>
              <a:gd name="connsiteX5" fmla="*/ 2856841 w 4657650"/>
              <a:gd name="connsiteY5" fmla="*/ 6787621 h 7524739"/>
              <a:gd name="connsiteX6" fmla="*/ 2782525 w 4657650"/>
              <a:gd name="connsiteY6" fmla="*/ -1 h 7524739"/>
              <a:gd name="connsiteX0" fmla="*/ 2782525 w 4657650"/>
              <a:gd name="connsiteY0" fmla="*/ 1 h 7524741"/>
              <a:gd name="connsiteX1" fmla="*/ 2847511 w 4657650"/>
              <a:gd name="connsiteY1" fmla="*/ 5360039 h 7524741"/>
              <a:gd name="connsiteX2" fmla="*/ 2847511 w 4657650"/>
              <a:gd name="connsiteY2" fmla="*/ 4632252 h 7524741"/>
              <a:gd name="connsiteX3" fmla="*/ 4657650 w 4657650"/>
              <a:gd name="connsiteY3" fmla="*/ 6078497 h 7524741"/>
              <a:gd name="connsiteX4" fmla="*/ 2847511 w 4657650"/>
              <a:gd name="connsiteY4" fmla="*/ 7524741 h 7524741"/>
              <a:gd name="connsiteX5" fmla="*/ 2856841 w 4657650"/>
              <a:gd name="connsiteY5" fmla="*/ 6787623 h 7524741"/>
              <a:gd name="connsiteX6" fmla="*/ 2782525 w 4657650"/>
              <a:gd name="connsiteY6" fmla="*/ 1 h 752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7650" h="7524741">
                <a:moveTo>
                  <a:pt x="2782525" y="1"/>
                </a:moveTo>
                <a:cubicBezTo>
                  <a:pt x="-674994" y="1901184"/>
                  <a:pt x="294034" y="5341378"/>
                  <a:pt x="2847511" y="5360039"/>
                </a:cubicBezTo>
                <a:lnTo>
                  <a:pt x="2847511" y="4632252"/>
                </a:lnTo>
                <a:lnTo>
                  <a:pt x="4657650" y="6078497"/>
                </a:lnTo>
                <a:lnTo>
                  <a:pt x="2847511" y="7524741"/>
                </a:lnTo>
                <a:lnTo>
                  <a:pt x="2856841" y="6787623"/>
                </a:lnTo>
                <a:cubicBezTo>
                  <a:pt x="-306238" y="6806285"/>
                  <a:pt x="-1518821" y="1311412"/>
                  <a:pt x="2782525" y="1"/>
                </a:cubicBez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reeform 3"/>
          <p:cNvSpPr/>
          <p:nvPr/>
        </p:nvSpPr>
        <p:spPr>
          <a:xfrm rot="16200000">
            <a:off x="2298831" y="3383251"/>
            <a:ext cx="3516873" cy="2957804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7331" h="5775648">
                <a:moveTo>
                  <a:pt x="0" y="0"/>
                </a:moveTo>
                <a:cubicBezTo>
                  <a:pt x="1461796" y="2192694"/>
                  <a:pt x="2503715" y="3592285"/>
                  <a:pt x="5057192" y="3610946"/>
                </a:cubicBezTo>
                <a:lnTo>
                  <a:pt x="5057192" y="2883159"/>
                </a:lnTo>
                <a:lnTo>
                  <a:pt x="6867331" y="4329404"/>
                </a:lnTo>
                <a:lnTo>
                  <a:pt x="5057192" y="5775648"/>
                </a:lnTo>
                <a:lnTo>
                  <a:pt x="5066522" y="5038530"/>
                </a:lnTo>
                <a:cubicBezTo>
                  <a:pt x="1903443" y="5057192"/>
                  <a:pt x="1091682" y="267788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6823788" y="4120187"/>
            <a:ext cx="3964742" cy="1481291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  <a:gd name="connsiteX0" fmla="*/ 0 w 7741876"/>
              <a:gd name="connsiteY0" fmla="*/ 1434912 h 2892489"/>
              <a:gd name="connsiteX1" fmla="*/ 5931737 w 7741876"/>
              <a:gd name="connsiteY1" fmla="*/ 727787 h 2892489"/>
              <a:gd name="connsiteX2" fmla="*/ 5931737 w 7741876"/>
              <a:gd name="connsiteY2" fmla="*/ 0 h 2892489"/>
              <a:gd name="connsiteX3" fmla="*/ 7741876 w 7741876"/>
              <a:gd name="connsiteY3" fmla="*/ 1446245 h 2892489"/>
              <a:gd name="connsiteX4" fmla="*/ 5931737 w 7741876"/>
              <a:gd name="connsiteY4" fmla="*/ 2892489 h 2892489"/>
              <a:gd name="connsiteX5" fmla="*/ 5941067 w 7741876"/>
              <a:gd name="connsiteY5" fmla="*/ 2155371 h 2892489"/>
              <a:gd name="connsiteX6" fmla="*/ 0 w 7741876"/>
              <a:gd name="connsiteY6" fmla="*/ 1434912 h 289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1876" h="2892489">
                <a:moveTo>
                  <a:pt x="0" y="1434912"/>
                </a:moveTo>
                <a:cubicBezTo>
                  <a:pt x="2445663" y="1113286"/>
                  <a:pt x="2540155" y="745565"/>
                  <a:pt x="5931737" y="727787"/>
                </a:cubicBezTo>
                <a:lnTo>
                  <a:pt x="5931737" y="0"/>
                </a:lnTo>
                <a:lnTo>
                  <a:pt x="7741876" y="1446245"/>
                </a:lnTo>
                <a:lnTo>
                  <a:pt x="5931737" y="2892489"/>
                </a:lnTo>
                <a:lnTo>
                  <a:pt x="5941067" y="2155371"/>
                </a:lnTo>
                <a:cubicBezTo>
                  <a:pt x="4108025" y="1627439"/>
                  <a:pt x="3259827" y="1470941"/>
                  <a:pt x="0" y="1434912"/>
                </a:cubicBez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Freeform 5"/>
          <p:cNvSpPr/>
          <p:nvPr/>
        </p:nvSpPr>
        <p:spPr>
          <a:xfrm rot="5400000">
            <a:off x="5065352" y="755396"/>
            <a:ext cx="3516873" cy="2957804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7331" h="5775648">
                <a:moveTo>
                  <a:pt x="0" y="0"/>
                </a:moveTo>
                <a:cubicBezTo>
                  <a:pt x="1461796" y="2192694"/>
                  <a:pt x="2503715" y="3592285"/>
                  <a:pt x="5057192" y="3610946"/>
                </a:cubicBezTo>
                <a:lnTo>
                  <a:pt x="5057192" y="2883159"/>
                </a:lnTo>
                <a:lnTo>
                  <a:pt x="6867331" y="4329404"/>
                </a:lnTo>
                <a:lnTo>
                  <a:pt x="5057192" y="5775648"/>
                </a:lnTo>
                <a:lnTo>
                  <a:pt x="5066522" y="5038530"/>
                </a:lnTo>
                <a:cubicBezTo>
                  <a:pt x="1903443" y="5057192"/>
                  <a:pt x="1091682" y="2677885"/>
                  <a:pt x="0" y="0"/>
                </a:cubicBez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9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052735" y="1186375"/>
            <a:ext cx="3516873" cy="2957804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7331" h="5775648">
                <a:moveTo>
                  <a:pt x="0" y="0"/>
                </a:moveTo>
                <a:cubicBezTo>
                  <a:pt x="1461796" y="2192694"/>
                  <a:pt x="2503715" y="3592285"/>
                  <a:pt x="5057192" y="3610946"/>
                </a:cubicBezTo>
                <a:lnTo>
                  <a:pt x="5057192" y="2883159"/>
                </a:lnTo>
                <a:lnTo>
                  <a:pt x="6867331" y="4329404"/>
                </a:lnTo>
                <a:lnTo>
                  <a:pt x="5057192" y="5775648"/>
                </a:lnTo>
                <a:lnTo>
                  <a:pt x="5066522" y="5038530"/>
                </a:lnTo>
                <a:cubicBezTo>
                  <a:pt x="1903443" y="5057192"/>
                  <a:pt x="1091682" y="2677885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reeform 3"/>
          <p:cNvSpPr/>
          <p:nvPr/>
        </p:nvSpPr>
        <p:spPr>
          <a:xfrm rot="16200000">
            <a:off x="3811172" y="4423714"/>
            <a:ext cx="3516873" cy="2957804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7331" h="5775648">
                <a:moveTo>
                  <a:pt x="0" y="0"/>
                </a:moveTo>
                <a:cubicBezTo>
                  <a:pt x="1461796" y="2192694"/>
                  <a:pt x="2503715" y="3592285"/>
                  <a:pt x="5057192" y="3610946"/>
                </a:cubicBezTo>
                <a:lnTo>
                  <a:pt x="5057192" y="2883159"/>
                </a:lnTo>
                <a:lnTo>
                  <a:pt x="6867331" y="4329404"/>
                </a:lnTo>
                <a:lnTo>
                  <a:pt x="5057192" y="5775648"/>
                </a:lnTo>
                <a:lnTo>
                  <a:pt x="5066522" y="5038530"/>
                </a:lnTo>
                <a:cubicBezTo>
                  <a:pt x="1903443" y="5057192"/>
                  <a:pt x="1091682" y="2677885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reeform 6"/>
          <p:cNvSpPr/>
          <p:nvPr/>
        </p:nvSpPr>
        <p:spPr>
          <a:xfrm rot="5400000">
            <a:off x="5290075" y="-572062"/>
            <a:ext cx="3516873" cy="2957804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7331" h="5775648">
                <a:moveTo>
                  <a:pt x="0" y="0"/>
                </a:moveTo>
                <a:cubicBezTo>
                  <a:pt x="1461796" y="2192694"/>
                  <a:pt x="2503715" y="3592285"/>
                  <a:pt x="5057192" y="3610946"/>
                </a:cubicBezTo>
                <a:lnTo>
                  <a:pt x="5057192" y="2883159"/>
                </a:lnTo>
                <a:lnTo>
                  <a:pt x="6867331" y="4329404"/>
                </a:lnTo>
                <a:lnTo>
                  <a:pt x="5057192" y="5775648"/>
                </a:lnTo>
                <a:lnTo>
                  <a:pt x="5066522" y="5038530"/>
                </a:lnTo>
                <a:cubicBezTo>
                  <a:pt x="1903443" y="5057192"/>
                  <a:pt x="1091682" y="2677885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 7"/>
          <p:cNvSpPr/>
          <p:nvPr/>
        </p:nvSpPr>
        <p:spPr>
          <a:xfrm rot="10800000">
            <a:off x="7048511" y="2665277"/>
            <a:ext cx="3516873" cy="2957804"/>
          </a:xfrm>
          <a:custGeom>
            <a:avLst/>
            <a:gdLst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03436"/>
              <a:gd name="connsiteY0" fmla="*/ 0 h 5775648"/>
              <a:gd name="connsiteX1" fmla="*/ 5057192 w 6503436"/>
              <a:gd name="connsiteY1" fmla="*/ 3610946 h 5775648"/>
              <a:gd name="connsiteX2" fmla="*/ 5057192 w 6503436"/>
              <a:gd name="connsiteY2" fmla="*/ 2883159 h 5775648"/>
              <a:gd name="connsiteX3" fmla="*/ 6503436 w 6503436"/>
              <a:gd name="connsiteY3" fmla="*/ 4348065 h 5775648"/>
              <a:gd name="connsiteX4" fmla="*/ 5057192 w 6503436"/>
              <a:gd name="connsiteY4" fmla="*/ 5775648 h 5775648"/>
              <a:gd name="connsiteX5" fmla="*/ 5066522 w 6503436"/>
              <a:gd name="connsiteY5" fmla="*/ 5038530 h 5775648"/>
              <a:gd name="connsiteX6" fmla="*/ 0 w 6503436"/>
              <a:gd name="connsiteY6" fmla="*/ 0 h 5775648"/>
              <a:gd name="connsiteX0" fmla="*/ 0 w 6512767"/>
              <a:gd name="connsiteY0" fmla="*/ 0 h 5775648"/>
              <a:gd name="connsiteX1" fmla="*/ 5057192 w 6512767"/>
              <a:gd name="connsiteY1" fmla="*/ 3610946 h 5775648"/>
              <a:gd name="connsiteX2" fmla="*/ 5057192 w 6512767"/>
              <a:gd name="connsiteY2" fmla="*/ 2883159 h 5775648"/>
              <a:gd name="connsiteX3" fmla="*/ 6512767 w 6512767"/>
              <a:gd name="connsiteY3" fmla="*/ 4198775 h 5775648"/>
              <a:gd name="connsiteX4" fmla="*/ 5057192 w 6512767"/>
              <a:gd name="connsiteY4" fmla="*/ 5775648 h 5775648"/>
              <a:gd name="connsiteX5" fmla="*/ 5066522 w 6512767"/>
              <a:gd name="connsiteY5" fmla="*/ 5038530 h 5775648"/>
              <a:gd name="connsiteX6" fmla="*/ 0 w 6512767"/>
              <a:gd name="connsiteY6" fmla="*/ 0 h 5775648"/>
              <a:gd name="connsiteX0" fmla="*/ 0 w 6904653"/>
              <a:gd name="connsiteY0" fmla="*/ 0 h 5775648"/>
              <a:gd name="connsiteX1" fmla="*/ 5057192 w 6904653"/>
              <a:gd name="connsiteY1" fmla="*/ 3610946 h 5775648"/>
              <a:gd name="connsiteX2" fmla="*/ 5057192 w 6904653"/>
              <a:gd name="connsiteY2" fmla="*/ 2883159 h 5775648"/>
              <a:gd name="connsiteX3" fmla="*/ 6904653 w 6904653"/>
              <a:gd name="connsiteY3" fmla="*/ 4320073 h 5775648"/>
              <a:gd name="connsiteX4" fmla="*/ 5057192 w 6904653"/>
              <a:gd name="connsiteY4" fmla="*/ 5775648 h 5775648"/>
              <a:gd name="connsiteX5" fmla="*/ 5066522 w 6904653"/>
              <a:gd name="connsiteY5" fmla="*/ 5038530 h 5775648"/>
              <a:gd name="connsiteX6" fmla="*/ 0 w 6904653"/>
              <a:gd name="connsiteY6" fmla="*/ 0 h 5775648"/>
              <a:gd name="connsiteX0" fmla="*/ 0 w 6885992"/>
              <a:gd name="connsiteY0" fmla="*/ 0 h 5775648"/>
              <a:gd name="connsiteX1" fmla="*/ 5057192 w 6885992"/>
              <a:gd name="connsiteY1" fmla="*/ 3610946 h 5775648"/>
              <a:gd name="connsiteX2" fmla="*/ 5057192 w 6885992"/>
              <a:gd name="connsiteY2" fmla="*/ 2883159 h 5775648"/>
              <a:gd name="connsiteX3" fmla="*/ 6885992 w 6885992"/>
              <a:gd name="connsiteY3" fmla="*/ 4245428 h 5775648"/>
              <a:gd name="connsiteX4" fmla="*/ 5057192 w 6885992"/>
              <a:gd name="connsiteY4" fmla="*/ 5775648 h 5775648"/>
              <a:gd name="connsiteX5" fmla="*/ 5066522 w 6885992"/>
              <a:gd name="connsiteY5" fmla="*/ 5038530 h 5775648"/>
              <a:gd name="connsiteX6" fmla="*/ 0 w 6885992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  <a:gd name="connsiteX0" fmla="*/ 0 w 6867331"/>
              <a:gd name="connsiteY0" fmla="*/ 0 h 5775648"/>
              <a:gd name="connsiteX1" fmla="*/ 5057192 w 6867331"/>
              <a:gd name="connsiteY1" fmla="*/ 3610946 h 5775648"/>
              <a:gd name="connsiteX2" fmla="*/ 5057192 w 6867331"/>
              <a:gd name="connsiteY2" fmla="*/ 2883159 h 5775648"/>
              <a:gd name="connsiteX3" fmla="*/ 6867331 w 6867331"/>
              <a:gd name="connsiteY3" fmla="*/ 4329404 h 5775648"/>
              <a:gd name="connsiteX4" fmla="*/ 5057192 w 6867331"/>
              <a:gd name="connsiteY4" fmla="*/ 5775648 h 5775648"/>
              <a:gd name="connsiteX5" fmla="*/ 5066522 w 6867331"/>
              <a:gd name="connsiteY5" fmla="*/ 5038530 h 5775648"/>
              <a:gd name="connsiteX6" fmla="*/ 0 w 6867331"/>
              <a:gd name="connsiteY6" fmla="*/ 0 h 577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7331" h="5775648">
                <a:moveTo>
                  <a:pt x="0" y="0"/>
                </a:moveTo>
                <a:cubicBezTo>
                  <a:pt x="1461796" y="2192694"/>
                  <a:pt x="2503715" y="3592285"/>
                  <a:pt x="5057192" y="3610946"/>
                </a:cubicBezTo>
                <a:lnTo>
                  <a:pt x="5057192" y="2883159"/>
                </a:lnTo>
                <a:lnTo>
                  <a:pt x="6867331" y="4329404"/>
                </a:lnTo>
                <a:lnTo>
                  <a:pt x="5057192" y="5775648"/>
                </a:lnTo>
                <a:lnTo>
                  <a:pt x="5066522" y="5038530"/>
                </a:lnTo>
                <a:cubicBezTo>
                  <a:pt x="1903443" y="5057192"/>
                  <a:pt x="1091682" y="2677885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06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441" y="1156996"/>
            <a:ext cx="3181739" cy="2258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Strengths</a:t>
            </a:r>
          </a:p>
        </p:txBody>
      </p:sp>
      <p:sp>
        <p:nvSpPr>
          <p:cNvPr id="3" name="Rectangle 2"/>
          <p:cNvSpPr/>
          <p:nvPr/>
        </p:nvSpPr>
        <p:spPr>
          <a:xfrm>
            <a:off x="6242180" y="1156996"/>
            <a:ext cx="3181739" cy="2258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Weaknesses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60441" y="3415004"/>
            <a:ext cx="3181739" cy="2258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Opportunities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2180" y="3415004"/>
            <a:ext cx="3181739" cy="2258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Threats</a:t>
            </a:r>
          </a:p>
        </p:txBody>
      </p:sp>
      <p:sp>
        <p:nvSpPr>
          <p:cNvPr id="6" name="Freeform 5"/>
          <p:cNvSpPr/>
          <p:nvPr/>
        </p:nvSpPr>
        <p:spPr>
          <a:xfrm>
            <a:off x="3093030" y="1156996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195263" cap="flat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 rot="10956410">
            <a:off x="6351622" y="3576735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195263" cap="flat">
            <a:solidFill>
              <a:schemeClr val="accent5">
                <a:lumMod val="75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rot="10800000" flipV="1">
            <a:off x="6399497" y="1156996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195263" cap="flat">
            <a:solidFill>
              <a:schemeClr val="accent4">
                <a:lumMod val="75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 rot="10800000" flipH="1">
            <a:off x="3093030" y="3509081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195263" cap="flat">
            <a:solidFill>
              <a:schemeClr val="accent6">
                <a:lumMod val="75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265506" y="1502229"/>
            <a:ext cx="0" cy="39468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54963" y="3475653"/>
            <a:ext cx="54210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3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3077797" y="1156996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762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 rot="10956410">
            <a:off x="6351622" y="3576735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762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rot="10800000" flipV="1">
            <a:off x="6351621" y="1156996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76200" cap="flat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 rot="10800000" flipH="1">
            <a:off x="3093030" y="3509081"/>
            <a:ext cx="3024423" cy="2174033"/>
          </a:xfrm>
          <a:custGeom>
            <a:avLst/>
            <a:gdLst>
              <a:gd name="connsiteX0" fmla="*/ 0 w 1968760"/>
              <a:gd name="connsiteY0" fmla="*/ 2687217 h 2687217"/>
              <a:gd name="connsiteX1" fmla="*/ 1968760 w 1968760"/>
              <a:gd name="connsiteY1" fmla="*/ 0 h 2687217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0 w 1586205"/>
              <a:gd name="connsiteY0" fmla="*/ 2668555 h 2668555"/>
              <a:gd name="connsiteX1" fmla="*/ 1586205 w 1586205"/>
              <a:gd name="connsiteY1" fmla="*/ 0 h 2668555"/>
              <a:gd name="connsiteX0" fmla="*/ 13595 w 1599800"/>
              <a:gd name="connsiteY0" fmla="*/ 2668555 h 2668555"/>
              <a:gd name="connsiteX1" fmla="*/ 1599800 w 1599800"/>
              <a:gd name="connsiteY1" fmla="*/ 0 h 2668555"/>
              <a:gd name="connsiteX0" fmla="*/ 3 w 4525351"/>
              <a:gd name="connsiteY0" fmla="*/ 2313992 h 2313992"/>
              <a:gd name="connsiteX1" fmla="*/ 4525351 w 4525351"/>
              <a:gd name="connsiteY1" fmla="*/ 0 h 2313992"/>
              <a:gd name="connsiteX0" fmla="*/ 7 w 3023126"/>
              <a:gd name="connsiteY0" fmla="*/ 2174032 h 2174032"/>
              <a:gd name="connsiteX1" fmla="*/ 3023126 w 3023126"/>
              <a:gd name="connsiteY1" fmla="*/ 0 h 2174032"/>
              <a:gd name="connsiteX0" fmla="*/ 96 w 3023215"/>
              <a:gd name="connsiteY0" fmla="*/ 2174032 h 2174032"/>
              <a:gd name="connsiteX1" fmla="*/ 3023215 w 3023215"/>
              <a:gd name="connsiteY1" fmla="*/ 0 h 2174032"/>
              <a:gd name="connsiteX0" fmla="*/ 1304 w 3024423"/>
              <a:gd name="connsiteY0" fmla="*/ 2174032 h 2174032"/>
              <a:gd name="connsiteX1" fmla="*/ 3024423 w 3024423"/>
              <a:gd name="connsiteY1" fmla="*/ 0 h 217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4423" h="2174032">
                <a:moveTo>
                  <a:pt x="1304" y="2174032"/>
                </a:moveTo>
                <a:cubicBezTo>
                  <a:pt x="-11137" y="-31102"/>
                  <a:pt x="4414" y="31102"/>
                  <a:pt x="3024423" y="0"/>
                </a:cubicBezTo>
              </a:path>
            </a:pathLst>
          </a:custGeom>
          <a:noFill/>
          <a:ln w="76200" cap="flat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9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63751" y="1268414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Use of templates</a:t>
            </a:r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74939" y="1711326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cs typeface="Arial" charset="0"/>
              </a:rPr>
              <a:t>You are free to use these templates for your personal and business presentations.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74938" y="3140076"/>
            <a:ext cx="3409950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 u="sng">
                <a:cs typeface="Arial" charset="0"/>
              </a:rPr>
              <a:t>Do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GB" sz="1400">
                <a:cs typeface="Arial" charset="0"/>
              </a:rPr>
              <a:t>Use these templates for your presentations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GB" sz="1400">
                <a:cs typeface="Arial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400">
                <a:cs typeface="Arial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itchFamily="2" charset="2"/>
              <a:buChar char="ü"/>
            </a:pPr>
            <a:endParaRPr lang="en-US" sz="1400"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19800" y="3140076"/>
            <a:ext cx="364013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 u="sng">
                <a:cs typeface="Arial" charset="0"/>
              </a:rPr>
              <a:t>Don’t</a:t>
            </a:r>
          </a:p>
          <a:p>
            <a:pPr eaLnBrk="1" hangingPunct="1">
              <a:buFont typeface="Wingdings" pitchFamily="2" charset="2"/>
              <a:buChar char="û"/>
            </a:pPr>
            <a:r>
              <a:rPr lang="en-GB" sz="1400">
                <a:cs typeface="Arial" charset="0"/>
              </a:rPr>
              <a:t>Resell or distribute these templates</a:t>
            </a:r>
          </a:p>
          <a:p>
            <a:pPr eaLnBrk="1" hangingPunct="1">
              <a:buFont typeface="Wingdings" pitchFamily="2" charset="2"/>
              <a:buChar char="û"/>
            </a:pPr>
            <a:r>
              <a:rPr lang="en-GB" sz="1400">
                <a:cs typeface="Arial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itchFamily="2" charset="2"/>
              <a:buChar char="û"/>
            </a:pPr>
            <a:r>
              <a:rPr lang="en-GB" sz="1400">
                <a:cs typeface="Arial" charset="0"/>
              </a:rPr>
              <a:t>Pass off any of our created content as your own work</a:t>
            </a:r>
            <a:endParaRPr lang="en-US" sz="1400">
              <a:cs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566989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sz="2000" b="1">
                <a:cs typeface="Arial" charset="0"/>
              </a:rPr>
              <a:t>You can find many more free PowerPoint templates on the Presentation Magazine website </a:t>
            </a:r>
            <a:r>
              <a:rPr lang="en-GB" sz="2000" b="1">
                <a:solidFill>
                  <a:srgbClr val="6097E1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>
                <a:cs typeface="Arial" charset="0"/>
              </a:rPr>
              <a:t>  </a:t>
            </a:r>
            <a:endParaRPr lang="en-US" sz="2000" b="1">
              <a:cs typeface="Arial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74938" y="2608263"/>
            <a:ext cx="69262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cs typeface="Arial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552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167</Words>
  <Application>Microsoft Office PowerPoint</Application>
  <PresentationFormat>Widescreen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 Pearce</dc:creator>
  <cp:lastModifiedBy>Rachael Boynton</cp:lastModifiedBy>
  <cp:revision>7</cp:revision>
  <dcterms:created xsi:type="dcterms:W3CDTF">2016-04-28T16:04:51Z</dcterms:created>
  <dcterms:modified xsi:type="dcterms:W3CDTF">2016-05-04T10:51:05Z</dcterms:modified>
</cp:coreProperties>
</file>