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7" r:id="rId2"/>
    <p:sldId id="268" r:id="rId3"/>
    <p:sldId id="269" r:id="rId4"/>
    <p:sldId id="270" r:id="rId5"/>
    <p:sldId id="266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8">
          <p15:clr>
            <a:srgbClr val="A4A3A4"/>
          </p15:clr>
        </p15:guide>
        <p15:guide id="2" pos="35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AA35"/>
    <a:srgbClr val="8A99F4"/>
    <a:srgbClr val="D6FFEE"/>
    <a:srgbClr val="E5FFF4"/>
    <a:srgbClr val="D2FFCD"/>
    <a:srgbClr val="FFFCD8"/>
    <a:srgbClr val="FED5FF"/>
    <a:srgbClr val="C8FFFA"/>
    <a:srgbClr val="B1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686" y="96"/>
      </p:cViewPr>
      <p:guideLst>
        <p:guide orient="horz" pos="2168"/>
        <p:guide pos="355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F57A48E-8566-4A13-9B3F-571AE27B42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43119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5EE292C-C09A-4A6C-AEBE-F3E60E5C9F09}" type="slidenum">
              <a:rPr lang="en-GB" altLang="en-US"/>
              <a:pPr algn="r" eaLnBrk="1" hangingPunct="1"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869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5EE292C-C09A-4A6C-AEBE-F3E60E5C9F09}" type="slidenum">
              <a:rPr lang="en-GB" altLang="en-US"/>
              <a:pPr algn="r" eaLnBrk="1" hangingPunct="1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876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5EE292C-C09A-4A6C-AEBE-F3E60E5C9F09}" type="slidenum">
              <a:rPr lang="en-GB" altLang="en-US"/>
              <a:pPr algn="r" eaLnBrk="1" hangingPunct="1"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271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5EE292C-C09A-4A6C-AEBE-F3E60E5C9F09}" type="slidenum">
              <a:rPr lang="en-GB" altLang="en-US"/>
              <a:pPr algn="r" eaLnBrk="1" hangingPunct="1"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803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FF08158-0799-449A-A648-B5FABD3B4F0C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341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0DE40-29DC-4A4C-96F9-9569C93786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839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23535-07D2-4F4F-8477-C4E7DF6D11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9477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B788E-33EE-4FEC-AF4F-76E61E9D8D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254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E961C-D185-4D53-B925-0E817FA9A7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8107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A40A7-D1A0-4197-A938-3CB6D8D03B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5171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6D8BC-4F0A-4A37-8A82-8F30F1F220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1238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11B2B-CA48-4F04-BF2C-4B81E7699D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7687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0C8B5-7310-4A5C-8ACC-0F653F5818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1276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C5AA2-AD46-47BB-B8C4-F7AF909431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1592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FA71C-885A-4221-AF7C-CD50547EC2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72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78424-3861-4FA9-957E-C8F6F6BBC1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14520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F204C-91F4-4918-BAB2-E28355506D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8272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FC2AF-0D70-49A5-8417-131E5FE56A6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1386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A005B91-6072-4E4A-A983-4ED2E2FEB7B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769"/>
          <p:cNvSpPr>
            <a:spLocks noEditPoints="1"/>
          </p:cNvSpPr>
          <p:nvPr/>
        </p:nvSpPr>
        <p:spPr bwMode="auto">
          <a:xfrm>
            <a:off x="299582" y="0"/>
            <a:ext cx="1879600" cy="2584450"/>
          </a:xfrm>
          <a:custGeom>
            <a:avLst/>
            <a:gdLst>
              <a:gd name="T0" fmla="*/ 443547500 w 1184"/>
              <a:gd name="T1" fmla="*/ 151209375 h 1628"/>
              <a:gd name="T2" fmla="*/ 463708750 w 1184"/>
              <a:gd name="T3" fmla="*/ 95765938 h 1628"/>
              <a:gd name="T4" fmla="*/ 514111875 w 1184"/>
              <a:gd name="T5" fmla="*/ 45362813 h 1628"/>
              <a:gd name="T6" fmla="*/ 574595625 w 1184"/>
              <a:gd name="T7" fmla="*/ 15120938 h 1628"/>
              <a:gd name="T8" fmla="*/ 650200313 w 1184"/>
              <a:gd name="T9" fmla="*/ 5040313 h 1628"/>
              <a:gd name="T10" fmla="*/ 2147483646 w 1184"/>
              <a:gd name="T11" fmla="*/ 0 h 1628"/>
              <a:gd name="T12" fmla="*/ 2147483646 w 1184"/>
              <a:gd name="T13" fmla="*/ 10080625 h 1628"/>
              <a:gd name="T14" fmla="*/ 2147483646 w 1184"/>
              <a:gd name="T15" fmla="*/ 40322500 h 1628"/>
              <a:gd name="T16" fmla="*/ 2147483646 w 1184"/>
              <a:gd name="T17" fmla="*/ 90725625 h 1628"/>
              <a:gd name="T18" fmla="*/ 2147483646 w 1184"/>
              <a:gd name="T19" fmla="*/ 146169063 h 1628"/>
              <a:gd name="T20" fmla="*/ 2147483646 w 1184"/>
              <a:gd name="T21" fmla="*/ 2147483646 h 1628"/>
              <a:gd name="T22" fmla="*/ 2147483646 w 1184"/>
              <a:gd name="T23" fmla="*/ 2147483646 h 1628"/>
              <a:gd name="T24" fmla="*/ 2147483646 w 1184"/>
              <a:gd name="T25" fmla="*/ 2147483646 h 1628"/>
              <a:gd name="T26" fmla="*/ 2147483646 w 1184"/>
              <a:gd name="T27" fmla="*/ 2147483646 h 1628"/>
              <a:gd name="T28" fmla="*/ 2147483646 w 1184"/>
              <a:gd name="T29" fmla="*/ 2147483646 h 1628"/>
              <a:gd name="T30" fmla="*/ 2147483646 w 1184"/>
              <a:gd name="T31" fmla="*/ 2147483646 h 1628"/>
              <a:gd name="T32" fmla="*/ 231854375 w 1184"/>
              <a:gd name="T33" fmla="*/ 2147483646 h 1628"/>
              <a:gd name="T34" fmla="*/ 181451250 w 1184"/>
              <a:gd name="T35" fmla="*/ 2147483646 h 1628"/>
              <a:gd name="T36" fmla="*/ 131048125 w 1184"/>
              <a:gd name="T37" fmla="*/ 2147483646 h 1628"/>
              <a:gd name="T38" fmla="*/ 55443438 w 1184"/>
              <a:gd name="T39" fmla="*/ 2147483646 h 1628"/>
              <a:gd name="T40" fmla="*/ 10080625 w 1184"/>
              <a:gd name="T41" fmla="*/ 2147483646 h 1628"/>
              <a:gd name="T42" fmla="*/ 0 w 1184"/>
              <a:gd name="T43" fmla="*/ 2147483646 h 1628"/>
              <a:gd name="T44" fmla="*/ 1113909063 w 1184"/>
              <a:gd name="T45" fmla="*/ 327620313 h 1628"/>
              <a:gd name="T46" fmla="*/ 1113909063 w 1184"/>
              <a:gd name="T47" fmla="*/ 352821875 h 1628"/>
              <a:gd name="T48" fmla="*/ 1134070313 w 1184"/>
              <a:gd name="T49" fmla="*/ 398184688 h 1628"/>
              <a:gd name="T50" fmla="*/ 1169352500 w 1184"/>
              <a:gd name="T51" fmla="*/ 433466875 h 1628"/>
              <a:gd name="T52" fmla="*/ 1214715313 w 1184"/>
              <a:gd name="T53" fmla="*/ 453628125 h 1628"/>
              <a:gd name="T54" fmla="*/ 1764109375 w 1184"/>
              <a:gd name="T55" fmla="*/ 453628125 h 1628"/>
              <a:gd name="T56" fmla="*/ 1789310938 w 1184"/>
              <a:gd name="T57" fmla="*/ 453628125 h 1628"/>
              <a:gd name="T58" fmla="*/ 1834673750 w 1184"/>
              <a:gd name="T59" fmla="*/ 433466875 h 1628"/>
              <a:gd name="T60" fmla="*/ 1864915625 w 1184"/>
              <a:gd name="T61" fmla="*/ 398184688 h 1628"/>
              <a:gd name="T62" fmla="*/ 1885076875 w 1184"/>
              <a:gd name="T63" fmla="*/ 352821875 h 1628"/>
              <a:gd name="T64" fmla="*/ 1890117188 w 1184"/>
              <a:gd name="T65" fmla="*/ 327620313 h 1628"/>
              <a:gd name="T66" fmla="*/ 1885076875 w 1184"/>
              <a:gd name="T67" fmla="*/ 302418750 h 1628"/>
              <a:gd name="T68" fmla="*/ 1864915625 w 1184"/>
              <a:gd name="T69" fmla="*/ 257055938 h 1628"/>
              <a:gd name="T70" fmla="*/ 1834673750 w 1184"/>
              <a:gd name="T71" fmla="*/ 221773750 h 1628"/>
              <a:gd name="T72" fmla="*/ 1789310938 w 1184"/>
              <a:gd name="T73" fmla="*/ 206652813 h 1628"/>
              <a:gd name="T74" fmla="*/ 1239916875 w 1184"/>
              <a:gd name="T75" fmla="*/ 201612500 h 1628"/>
              <a:gd name="T76" fmla="*/ 1214715313 w 1184"/>
              <a:gd name="T77" fmla="*/ 206652813 h 1628"/>
              <a:gd name="T78" fmla="*/ 1169352500 w 1184"/>
              <a:gd name="T79" fmla="*/ 221773750 h 1628"/>
              <a:gd name="T80" fmla="*/ 1134070313 w 1184"/>
              <a:gd name="T81" fmla="*/ 257055938 h 1628"/>
              <a:gd name="T82" fmla="*/ 1113909063 w 1184"/>
              <a:gd name="T83" fmla="*/ 302418750 h 1628"/>
              <a:gd name="T84" fmla="*/ 1113909063 w 1184"/>
              <a:gd name="T85" fmla="*/ 327620313 h 162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184"/>
              <a:gd name="T130" fmla="*/ 0 h 1628"/>
              <a:gd name="T131" fmla="*/ 1184 w 1184"/>
              <a:gd name="T132" fmla="*/ 1628 h 162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184" h="1628">
                <a:moveTo>
                  <a:pt x="176" y="60"/>
                </a:moveTo>
                <a:lnTo>
                  <a:pt x="176" y="60"/>
                </a:lnTo>
                <a:lnTo>
                  <a:pt x="180" y="48"/>
                </a:lnTo>
                <a:lnTo>
                  <a:pt x="184" y="38"/>
                </a:lnTo>
                <a:lnTo>
                  <a:pt x="192" y="28"/>
                </a:lnTo>
                <a:lnTo>
                  <a:pt x="204" y="18"/>
                </a:lnTo>
                <a:lnTo>
                  <a:pt x="214" y="12"/>
                </a:lnTo>
                <a:lnTo>
                  <a:pt x="228" y="6"/>
                </a:lnTo>
                <a:lnTo>
                  <a:pt x="242" y="2"/>
                </a:lnTo>
                <a:lnTo>
                  <a:pt x="258" y="2"/>
                </a:lnTo>
                <a:lnTo>
                  <a:pt x="946" y="0"/>
                </a:lnTo>
                <a:lnTo>
                  <a:pt x="960" y="0"/>
                </a:lnTo>
                <a:lnTo>
                  <a:pt x="974" y="4"/>
                </a:lnTo>
                <a:lnTo>
                  <a:pt x="988" y="10"/>
                </a:lnTo>
                <a:lnTo>
                  <a:pt x="1000" y="16"/>
                </a:lnTo>
                <a:lnTo>
                  <a:pt x="1010" y="26"/>
                </a:lnTo>
                <a:lnTo>
                  <a:pt x="1018" y="36"/>
                </a:lnTo>
                <a:lnTo>
                  <a:pt x="1024" y="46"/>
                </a:lnTo>
                <a:lnTo>
                  <a:pt x="1026" y="58"/>
                </a:lnTo>
                <a:lnTo>
                  <a:pt x="1184" y="1506"/>
                </a:lnTo>
                <a:lnTo>
                  <a:pt x="1184" y="1530"/>
                </a:lnTo>
                <a:lnTo>
                  <a:pt x="1180" y="1552"/>
                </a:lnTo>
                <a:lnTo>
                  <a:pt x="1172" y="1572"/>
                </a:lnTo>
                <a:lnTo>
                  <a:pt x="1160" y="1590"/>
                </a:lnTo>
                <a:lnTo>
                  <a:pt x="1146" y="1604"/>
                </a:lnTo>
                <a:lnTo>
                  <a:pt x="1130" y="1616"/>
                </a:lnTo>
                <a:lnTo>
                  <a:pt x="1120" y="1620"/>
                </a:lnTo>
                <a:lnTo>
                  <a:pt x="1110" y="1622"/>
                </a:lnTo>
                <a:lnTo>
                  <a:pt x="1100" y="1624"/>
                </a:lnTo>
                <a:lnTo>
                  <a:pt x="1090" y="1626"/>
                </a:lnTo>
                <a:lnTo>
                  <a:pt x="92" y="1628"/>
                </a:lnTo>
                <a:lnTo>
                  <a:pt x="82" y="1626"/>
                </a:lnTo>
                <a:lnTo>
                  <a:pt x="72" y="1624"/>
                </a:lnTo>
                <a:lnTo>
                  <a:pt x="62" y="1622"/>
                </a:lnTo>
                <a:lnTo>
                  <a:pt x="52" y="1618"/>
                </a:lnTo>
                <a:lnTo>
                  <a:pt x="36" y="1606"/>
                </a:lnTo>
                <a:lnTo>
                  <a:pt x="22" y="1592"/>
                </a:lnTo>
                <a:lnTo>
                  <a:pt x="10" y="1574"/>
                </a:lnTo>
                <a:lnTo>
                  <a:pt x="4" y="1554"/>
                </a:lnTo>
                <a:lnTo>
                  <a:pt x="0" y="1532"/>
                </a:lnTo>
                <a:lnTo>
                  <a:pt x="0" y="1508"/>
                </a:lnTo>
                <a:lnTo>
                  <a:pt x="176" y="60"/>
                </a:lnTo>
                <a:close/>
                <a:moveTo>
                  <a:pt x="442" y="130"/>
                </a:moveTo>
                <a:lnTo>
                  <a:pt x="442" y="130"/>
                </a:lnTo>
                <a:lnTo>
                  <a:pt x="442" y="140"/>
                </a:lnTo>
                <a:lnTo>
                  <a:pt x="444" y="150"/>
                </a:lnTo>
                <a:lnTo>
                  <a:pt x="450" y="158"/>
                </a:lnTo>
                <a:lnTo>
                  <a:pt x="456" y="166"/>
                </a:lnTo>
                <a:lnTo>
                  <a:pt x="464" y="172"/>
                </a:lnTo>
                <a:lnTo>
                  <a:pt x="472" y="176"/>
                </a:lnTo>
                <a:lnTo>
                  <a:pt x="482" y="180"/>
                </a:lnTo>
                <a:lnTo>
                  <a:pt x="492" y="180"/>
                </a:lnTo>
                <a:lnTo>
                  <a:pt x="700" y="180"/>
                </a:lnTo>
                <a:lnTo>
                  <a:pt x="710" y="180"/>
                </a:lnTo>
                <a:lnTo>
                  <a:pt x="718" y="176"/>
                </a:lnTo>
                <a:lnTo>
                  <a:pt x="728" y="172"/>
                </a:lnTo>
                <a:lnTo>
                  <a:pt x="734" y="166"/>
                </a:lnTo>
                <a:lnTo>
                  <a:pt x="740" y="158"/>
                </a:lnTo>
                <a:lnTo>
                  <a:pt x="746" y="150"/>
                </a:lnTo>
                <a:lnTo>
                  <a:pt x="748" y="140"/>
                </a:lnTo>
                <a:lnTo>
                  <a:pt x="750" y="130"/>
                </a:lnTo>
                <a:lnTo>
                  <a:pt x="748" y="120"/>
                </a:lnTo>
                <a:lnTo>
                  <a:pt x="746" y="110"/>
                </a:lnTo>
                <a:lnTo>
                  <a:pt x="740" y="102"/>
                </a:lnTo>
                <a:lnTo>
                  <a:pt x="734" y="94"/>
                </a:lnTo>
                <a:lnTo>
                  <a:pt x="728" y="88"/>
                </a:lnTo>
                <a:lnTo>
                  <a:pt x="718" y="84"/>
                </a:lnTo>
                <a:lnTo>
                  <a:pt x="710" y="82"/>
                </a:lnTo>
                <a:lnTo>
                  <a:pt x="700" y="80"/>
                </a:lnTo>
                <a:lnTo>
                  <a:pt x="492" y="80"/>
                </a:lnTo>
                <a:lnTo>
                  <a:pt x="482" y="82"/>
                </a:lnTo>
                <a:lnTo>
                  <a:pt x="472" y="84"/>
                </a:lnTo>
                <a:lnTo>
                  <a:pt x="464" y="88"/>
                </a:lnTo>
                <a:lnTo>
                  <a:pt x="456" y="94"/>
                </a:lnTo>
                <a:lnTo>
                  <a:pt x="450" y="102"/>
                </a:lnTo>
                <a:lnTo>
                  <a:pt x="444" y="110"/>
                </a:lnTo>
                <a:lnTo>
                  <a:pt x="442" y="120"/>
                </a:lnTo>
                <a:lnTo>
                  <a:pt x="442" y="130"/>
                </a:lnTo>
                <a:close/>
              </a:path>
            </a:pathLst>
          </a:custGeom>
          <a:solidFill>
            <a:srgbClr val="C321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" name="Freeform 769"/>
          <p:cNvSpPr>
            <a:spLocks noEditPoints="1"/>
          </p:cNvSpPr>
          <p:nvPr/>
        </p:nvSpPr>
        <p:spPr bwMode="auto">
          <a:xfrm>
            <a:off x="6936908" y="0"/>
            <a:ext cx="1879600" cy="2584450"/>
          </a:xfrm>
          <a:custGeom>
            <a:avLst/>
            <a:gdLst>
              <a:gd name="T0" fmla="*/ 443547500 w 1184"/>
              <a:gd name="T1" fmla="*/ 151209375 h 1628"/>
              <a:gd name="T2" fmla="*/ 463708750 w 1184"/>
              <a:gd name="T3" fmla="*/ 95765938 h 1628"/>
              <a:gd name="T4" fmla="*/ 514111875 w 1184"/>
              <a:gd name="T5" fmla="*/ 45362813 h 1628"/>
              <a:gd name="T6" fmla="*/ 574595625 w 1184"/>
              <a:gd name="T7" fmla="*/ 15120938 h 1628"/>
              <a:gd name="T8" fmla="*/ 650200313 w 1184"/>
              <a:gd name="T9" fmla="*/ 5040313 h 1628"/>
              <a:gd name="T10" fmla="*/ 2147483646 w 1184"/>
              <a:gd name="T11" fmla="*/ 0 h 1628"/>
              <a:gd name="T12" fmla="*/ 2147483646 w 1184"/>
              <a:gd name="T13" fmla="*/ 10080625 h 1628"/>
              <a:gd name="T14" fmla="*/ 2147483646 w 1184"/>
              <a:gd name="T15" fmla="*/ 40322500 h 1628"/>
              <a:gd name="T16" fmla="*/ 2147483646 w 1184"/>
              <a:gd name="T17" fmla="*/ 90725625 h 1628"/>
              <a:gd name="T18" fmla="*/ 2147483646 w 1184"/>
              <a:gd name="T19" fmla="*/ 146169063 h 1628"/>
              <a:gd name="T20" fmla="*/ 2147483646 w 1184"/>
              <a:gd name="T21" fmla="*/ 2147483646 h 1628"/>
              <a:gd name="T22" fmla="*/ 2147483646 w 1184"/>
              <a:gd name="T23" fmla="*/ 2147483646 h 1628"/>
              <a:gd name="T24" fmla="*/ 2147483646 w 1184"/>
              <a:gd name="T25" fmla="*/ 2147483646 h 1628"/>
              <a:gd name="T26" fmla="*/ 2147483646 w 1184"/>
              <a:gd name="T27" fmla="*/ 2147483646 h 1628"/>
              <a:gd name="T28" fmla="*/ 2147483646 w 1184"/>
              <a:gd name="T29" fmla="*/ 2147483646 h 1628"/>
              <a:gd name="T30" fmla="*/ 2147483646 w 1184"/>
              <a:gd name="T31" fmla="*/ 2147483646 h 1628"/>
              <a:gd name="T32" fmla="*/ 231854375 w 1184"/>
              <a:gd name="T33" fmla="*/ 2147483646 h 1628"/>
              <a:gd name="T34" fmla="*/ 181451250 w 1184"/>
              <a:gd name="T35" fmla="*/ 2147483646 h 1628"/>
              <a:gd name="T36" fmla="*/ 131048125 w 1184"/>
              <a:gd name="T37" fmla="*/ 2147483646 h 1628"/>
              <a:gd name="T38" fmla="*/ 55443438 w 1184"/>
              <a:gd name="T39" fmla="*/ 2147483646 h 1628"/>
              <a:gd name="T40" fmla="*/ 10080625 w 1184"/>
              <a:gd name="T41" fmla="*/ 2147483646 h 1628"/>
              <a:gd name="T42" fmla="*/ 0 w 1184"/>
              <a:gd name="T43" fmla="*/ 2147483646 h 1628"/>
              <a:gd name="T44" fmla="*/ 1113909063 w 1184"/>
              <a:gd name="T45" fmla="*/ 327620313 h 1628"/>
              <a:gd name="T46" fmla="*/ 1113909063 w 1184"/>
              <a:gd name="T47" fmla="*/ 352821875 h 1628"/>
              <a:gd name="T48" fmla="*/ 1134070313 w 1184"/>
              <a:gd name="T49" fmla="*/ 398184688 h 1628"/>
              <a:gd name="T50" fmla="*/ 1169352500 w 1184"/>
              <a:gd name="T51" fmla="*/ 433466875 h 1628"/>
              <a:gd name="T52" fmla="*/ 1214715313 w 1184"/>
              <a:gd name="T53" fmla="*/ 453628125 h 1628"/>
              <a:gd name="T54" fmla="*/ 1764109375 w 1184"/>
              <a:gd name="T55" fmla="*/ 453628125 h 1628"/>
              <a:gd name="T56" fmla="*/ 1789310938 w 1184"/>
              <a:gd name="T57" fmla="*/ 453628125 h 1628"/>
              <a:gd name="T58" fmla="*/ 1834673750 w 1184"/>
              <a:gd name="T59" fmla="*/ 433466875 h 1628"/>
              <a:gd name="T60" fmla="*/ 1864915625 w 1184"/>
              <a:gd name="T61" fmla="*/ 398184688 h 1628"/>
              <a:gd name="T62" fmla="*/ 1885076875 w 1184"/>
              <a:gd name="T63" fmla="*/ 352821875 h 1628"/>
              <a:gd name="T64" fmla="*/ 1890117188 w 1184"/>
              <a:gd name="T65" fmla="*/ 327620313 h 1628"/>
              <a:gd name="T66" fmla="*/ 1885076875 w 1184"/>
              <a:gd name="T67" fmla="*/ 302418750 h 1628"/>
              <a:gd name="T68" fmla="*/ 1864915625 w 1184"/>
              <a:gd name="T69" fmla="*/ 257055938 h 1628"/>
              <a:gd name="T70" fmla="*/ 1834673750 w 1184"/>
              <a:gd name="T71" fmla="*/ 221773750 h 1628"/>
              <a:gd name="T72" fmla="*/ 1789310938 w 1184"/>
              <a:gd name="T73" fmla="*/ 206652813 h 1628"/>
              <a:gd name="T74" fmla="*/ 1239916875 w 1184"/>
              <a:gd name="T75" fmla="*/ 201612500 h 1628"/>
              <a:gd name="T76" fmla="*/ 1214715313 w 1184"/>
              <a:gd name="T77" fmla="*/ 206652813 h 1628"/>
              <a:gd name="T78" fmla="*/ 1169352500 w 1184"/>
              <a:gd name="T79" fmla="*/ 221773750 h 1628"/>
              <a:gd name="T80" fmla="*/ 1134070313 w 1184"/>
              <a:gd name="T81" fmla="*/ 257055938 h 1628"/>
              <a:gd name="T82" fmla="*/ 1113909063 w 1184"/>
              <a:gd name="T83" fmla="*/ 302418750 h 1628"/>
              <a:gd name="T84" fmla="*/ 1113909063 w 1184"/>
              <a:gd name="T85" fmla="*/ 327620313 h 162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184"/>
              <a:gd name="T130" fmla="*/ 0 h 1628"/>
              <a:gd name="T131" fmla="*/ 1184 w 1184"/>
              <a:gd name="T132" fmla="*/ 1628 h 162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184" h="1628">
                <a:moveTo>
                  <a:pt x="176" y="60"/>
                </a:moveTo>
                <a:lnTo>
                  <a:pt x="176" y="60"/>
                </a:lnTo>
                <a:lnTo>
                  <a:pt x="180" y="48"/>
                </a:lnTo>
                <a:lnTo>
                  <a:pt x="184" y="38"/>
                </a:lnTo>
                <a:lnTo>
                  <a:pt x="192" y="28"/>
                </a:lnTo>
                <a:lnTo>
                  <a:pt x="204" y="18"/>
                </a:lnTo>
                <a:lnTo>
                  <a:pt x="214" y="12"/>
                </a:lnTo>
                <a:lnTo>
                  <a:pt x="228" y="6"/>
                </a:lnTo>
                <a:lnTo>
                  <a:pt x="242" y="2"/>
                </a:lnTo>
                <a:lnTo>
                  <a:pt x="258" y="2"/>
                </a:lnTo>
                <a:lnTo>
                  <a:pt x="946" y="0"/>
                </a:lnTo>
                <a:lnTo>
                  <a:pt x="960" y="0"/>
                </a:lnTo>
                <a:lnTo>
                  <a:pt x="974" y="4"/>
                </a:lnTo>
                <a:lnTo>
                  <a:pt x="988" y="10"/>
                </a:lnTo>
                <a:lnTo>
                  <a:pt x="1000" y="16"/>
                </a:lnTo>
                <a:lnTo>
                  <a:pt x="1010" y="26"/>
                </a:lnTo>
                <a:lnTo>
                  <a:pt x="1018" y="36"/>
                </a:lnTo>
                <a:lnTo>
                  <a:pt x="1024" y="46"/>
                </a:lnTo>
                <a:lnTo>
                  <a:pt x="1026" y="58"/>
                </a:lnTo>
                <a:lnTo>
                  <a:pt x="1184" y="1506"/>
                </a:lnTo>
                <a:lnTo>
                  <a:pt x="1184" y="1530"/>
                </a:lnTo>
                <a:lnTo>
                  <a:pt x="1180" y="1552"/>
                </a:lnTo>
                <a:lnTo>
                  <a:pt x="1172" y="1572"/>
                </a:lnTo>
                <a:lnTo>
                  <a:pt x="1160" y="1590"/>
                </a:lnTo>
                <a:lnTo>
                  <a:pt x="1146" y="1604"/>
                </a:lnTo>
                <a:lnTo>
                  <a:pt x="1130" y="1616"/>
                </a:lnTo>
                <a:lnTo>
                  <a:pt x="1120" y="1620"/>
                </a:lnTo>
                <a:lnTo>
                  <a:pt x="1110" y="1622"/>
                </a:lnTo>
                <a:lnTo>
                  <a:pt x="1100" y="1624"/>
                </a:lnTo>
                <a:lnTo>
                  <a:pt x="1090" y="1626"/>
                </a:lnTo>
                <a:lnTo>
                  <a:pt x="92" y="1628"/>
                </a:lnTo>
                <a:lnTo>
                  <a:pt x="82" y="1626"/>
                </a:lnTo>
                <a:lnTo>
                  <a:pt x="72" y="1624"/>
                </a:lnTo>
                <a:lnTo>
                  <a:pt x="62" y="1622"/>
                </a:lnTo>
                <a:lnTo>
                  <a:pt x="52" y="1618"/>
                </a:lnTo>
                <a:lnTo>
                  <a:pt x="36" y="1606"/>
                </a:lnTo>
                <a:lnTo>
                  <a:pt x="22" y="1592"/>
                </a:lnTo>
                <a:lnTo>
                  <a:pt x="10" y="1574"/>
                </a:lnTo>
                <a:lnTo>
                  <a:pt x="4" y="1554"/>
                </a:lnTo>
                <a:lnTo>
                  <a:pt x="0" y="1532"/>
                </a:lnTo>
                <a:lnTo>
                  <a:pt x="0" y="1508"/>
                </a:lnTo>
                <a:lnTo>
                  <a:pt x="176" y="60"/>
                </a:lnTo>
                <a:close/>
                <a:moveTo>
                  <a:pt x="442" y="130"/>
                </a:moveTo>
                <a:lnTo>
                  <a:pt x="442" y="130"/>
                </a:lnTo>
                <a:lnTo>
                  <a:pt x="442" y="140"/>
                </a:lnTo>
                <a:lnTo>
                  <a:pt x="444" y="150"/>
                </a:lnTo>
                <a:lnTo>
                  <a:pt x="450" y="158"/>
                </a:lnTo>
                <a:lnTo>
                  <a:pt x="456" y="166"/>
                </a:lnTo>
                <a:lnTo>
                  <a:pt x="464" y="172"/>
                </a:lnTo>
                <a:lnTo>
                  <a:pt x="472" y="176"/>
                </a:lnTo>
                <a:lnTo>
                  <a:pt x="482" y="180"/>
                </a:lnTo>
                <a:lnTo>
                  <a:pt x="492" y="180"/>
                </a:lnTo>
                <a:lnTo>
                  <a:pt x="700" y="180"/>
                </a:lnTo>
                <a:lnTo>
                  <a:pt x="710" y="180"/>
                </a:lnTo>
                <a:lnTo>
                  <a:pt x="718" y="176"/>
                </a:lnTo>
                <a:lnTo>
                  <a:pt x="728" y="172"/>
                </a:lnTo>
                <a:lnTo>
                  <a:pt x="734" y="166"/>
                </a:lnTo>
                <a:lnTo>
                  <a:pt x="740" y="158"/>
                </a:lnTo>
                <a:lnTo>
                  <a:pt x="746" y="150"/>
                </a:lnTo>
                <a:lnTo>
                  <a:pt x="748" y="140"/>
                </a:lnTo>
                <a:lnTo>
                  <a:pt x="750" y="130"/>
                </a:lnTo>
                <a:lnTo>
                  <a:pt x="748" y="120"/>
                </a:lnTo>
                <a:lnTo>
                  <a:pt x="746" y="110"/>
                </a:lnTo>
                <a:lnTo>
                  <a:pt x="740" y="102"/>
                </a:lnTo>
                <a:lnTo>
                  <a:pt x="734" y="94"/>
                </a:lnTo>
                <a:lnTo>
                  <a:pt x="728" y="88"/>
                </a:lnTo>
                <a:lnTo>
                  <a:pt x="718" y="84"/>
                </a:lnTo>
                <a:lnTo>
                  <a:pt x="710" y="82"/>
                </a:lnTo>
                <a:lnTo>
                  <a:pt x="700" y="80"/>
                </a:lnTo>
                <a:lnTo>
                  <a:pt x="492" y="80"/>
                </a:lnTo>
                <a:lnTo>
                  <a:pt x="482" y="82"/>
                </a:lnTo>
                <a:lnTo>
                  <a:pt x="472" y="84"/>
                </a:lnTo>
                <a:lnTo>
                  <a:pt x="464" y="88"/>
                </a:lnTo>
                <a:lnTo>
                  <a:pt x="456" y="94"/>
                </a:lnTo>
                <a:lnTo>
                  <a:pt x="450" y="102"/>
                </a:lnTo>
                <a:lnTo>
                  <a:pt x="444" y="110"/>
                </a:lnTo>
                <a:lnTo>
                  <a:pt x="442" y="120"/>
                </a:lnTo>
                <a:lnTo>
                  <a:pt x="442" y="130"/>
                </a:lnTo>
                <a:close/>
              </a:path>
            </a:pathLst>
          </a:custGeom>
          <a:solidFill>
            <a:srgbClr val="C321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" name="Freeform 769"/>
          <p:cNvSpPr>
            <a:spLocks noEditPoints="1"/>
          </p:cNvSpPr>
          <p:nvPr/>
        </p:nvSpPr>
        <p:spPr bwMode="auto">
          <a:xfrm>
            <a:off x="3627298" y="-1"/>
            <a:ext cx="1879600" cy="2584450"/>
          </a:xfrm>
          <a:custGeom>
            <a:avLst/>
            <a:gdLst>
              <a:gd name="T0" fmla="*/ 443547500 w 1184"/>
              <a:gd name="T1" fmla="*/ 151209375 h 1628"/>
              <a:gd name="T2" fmla="*/ 463708750 w 1184"/>
              <a:gd name="T3" fmla="*/ 95765938 h 1628"/>
              <a:gd name="T4" fmla="*/ 514111875 w 1184"/>
              <a:gd name="T5" fmla="*/ 45362813 h 1628"/>
              <a:gd name="T6" fmla="*/ 574595625 w 1184"/>
              <a:gd name="T7" fmla="*/ 15120938 h 1628"/>
              <a:gd name="T8" fmla="*/ 650200313 w 1184"/>
              <a:gd name="T9" fmla="*/ 5040313 h 1628"/>
              <a:gd name="T10" fmla="*/ 2147483646 w 1184"/>
              <a:gd name="T11" fmla="*/ 0 h 1628"/>
              <a:gd name="T12" fmla="*/ 2147483646 w 1184"/>
              <a:gd name="T13" fmla="*/ 10080625 h 1628"/>
              <a:gd name="T14" fmla="*/ 2147483646 w 1184"/>
              <a:gd name="T15" fmla="*/ 40322500 h 1628"/>
              <a:gd name="T16" fmla="*/ 2147483646 w 1184"/>
              <a:gd name="T17" fmla="*/ 90725625 h 1628"/>
              <a:gd name="T18" fmla="*/ 2147483646 w 1184"/>
              <a:gd name="T19" fmla="*/ 146169063 h 1628"/>
              <a:gd name="T20" fmla="*/ 2147483646 w 1184"/>
              <a:gd name="T21" fmla="*/ 2147483646 h 1628"/>
              <a:gd name="T22" fmla="*/ 2147483646 w 1184"/>
              <a:gd name="T23" fmla="*/ 2147483646 h 1628"/>
              <a:gd name="T24" fmla="*/ 2147483646 w 1184"/>
              <a:gd name="T25" fmla="*/ 2147483646 h 1628"/>
              <a:gd name="T26" fmla="*/ 2147483646 w 1184"/>
              <a:gd name="T27" fmla="*/ 2147483646 h 1628"/>
              <a:gd name="T28" fmla="*/ 2147483646 w 1184"/>
              <a:gd name="T29" fmla="*/ 2147483646 h 1628"/>
              <a:gd name="T30" fmla="*/ 2147483646 w 1184"/>
              <a:gd name="T31" fmla="*/ 2147483646 h 1628"/>
              <a:gd name="T32" fmla="*/ 231854375 w 1184"/>
              <a:gd name="T33" fmla="*/ 2147483646 h 1628"/>
              <a:gd name="T34" fmla="*/ 181451250 w 1184"/>
              <a:gd name="T35" fmla="*/ 2147483646 h 1628"/>
              <a:gd name="T36" fmla="*/ 131048125 w 1184"/>
              <a:gd name="T37" fmla="*/ 2147483646 h 1628"/>
              <a:gd name="T38" fmla="*/ 55443438 w 1184"/>
              <a:gd name="T39" fmla="*/ 2147483646 h 1628"/>
              <a:gd name="T40" fmla="*/ 10080625 w 1184"/>
              <a:gd name="T41" fmla="*/ 2147483646 h 1628"/>
              <a:gd name="T42" fmla="*/ 0 w 1184"/>
              <a:gd name="T43" fmla="*/ 2147483646 h 1628"/>
              <a:gd name="T44" fmla="*/ 1113909063 w 1184"/>
              <a:gd name="T45" fmla="*/ 327620313 h 1628"/>
              <a:gd name="T46" fmla="*/ 1113909063 w 1184"/>
              <a:gd name="T47" fmla="*/ 352821875 h 1628"/>
              <a:gd name="T48" fmla="*/ 1134070313 w 1184"/>
              <a:gd name="T49" fmla="*/ 398184688 h 1628"/>
              <a:gd name="T50" fmla="*/ 1169352500 w 1184"/>
              <a:gd name="T51" fmla="*/ 433466875 h 1628"/>
              <a:gd name="T52" fmla="*/ 1214715313 w 1184"/>
              <a:gd name="T53" fmla="*/ 453628125 h 1628"/>
              <a:gd name="T54" fmla="*/ 1764109375 w 1184"/>
              <a:gd name="T55" fmla="*/ 453628125 h 1628"/>
              <a:gd name="T56" fmla="*/ 1789310938 w 1184"/>
              <a:gd name="T57" fmla="*/ 453628125 h 1628"/>
              <a:gd name="T58" fmla="*/ 1834673750 w 1184"/>
              <a:gd name="T59" fmla="*/ 433466875 h 1628"/>
              <a:gd name="T60" fmla="*/ 1864915625 w 1184"/>
              <a:gd name="T61" fmla="*/ 398184688 h 1628"/>
              <a:gd name="T62" fmla="*/ 1885076875 w 1184"/>
              <a:gd name="T63" fmla="*/ 352821875 h 1628"/>
              <a:gd name="T64" fmla="*/ 1890117188 w 1184"/>
              <a:gd name="T65" fmla="*/ 327620313 h 1628"/>
              <a:gd name="T66" fmla="*/ 1885076875 w 1184"/>
              <a:gd name="T67" fmla="*/ 302418750 h 1628"/>
              <a:gd name="T68" fmla="*/ 1864915625 w 1184"/>
              <a:gd name="T69" fmla="*/ 257055938 h 1628"/>
              <a:gd name="T70" fmla="*/ 1834673750 w 1184"/>
              <a:gd name="T71" fmla="*/ 221773750 h 1628"/>
              <a:gd name="T72" fmla="*/ 1789310938 w 1184"/>
              <a:gd name="T73" fmla="*/ 206652813 h 1628"/>
              <a:gd name="T74" fmla="*/ 1239916875 w 1184"/>
              <a:gd name="T75" fmla="*/ 201612500 h 1628"/>
              <a:gd name="T76" fmla="*/ 1214715313 w 1184"/>
              <a:gd name="T77" fmla="*/ 206652813 h 1628"/>
              <a:gd name="T78" fmla="*/ 1169352500 w 1184"/>
              <a:gd name="T79" fmla="*/ 221773750 h 1628"/>
              <a:gd name="T80" fmla="*/ 1134070313 w 1184"/>
              <a:gd name="T81" fmla="*/ 257055938 h 1628"/>
              <a:gd name="T82" fmla="*/ 1113909063 w 1184"/>
              <a:gd name="T83" fmla="*/ 302418750 h 1628"/>
              <a:gd name="T84" fmla="*/ 1113909063 w 1184"/>
              <a:gd name="T85" fmla="*/ 327620313 h 162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184"/>
              <a:gd name="T130" fmla="*/ 0 h 1628"/>
              <a:gd name="T131" fmla="*/ 1184 w 1184"/>
              <a:gd name="T132" fmla="*/ 1628 h 162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184" h="1628">
                <a:moveTo>
                  <a:pt x="176" y="60"/>
                </a:moveTo>
                <a:lnTo>
                  <a:pt x="176" y="60"/>
                </a:lnTo>
                <a:lnTo>
                  <a:pt x="180" y="48"/>
                </a:lnTo>
                <a:lnTo>
                  <a:pt x="184" y="38"/>
                </a:lnTo>
                <a:lnTo>
                  <a:pt x="192" y="28"/>
                </a:lnTo>
                <a:lnTo>
                  <a:pt x="204" y="18"/>
                </a:lnTo>
                <a:lnTo>
                  <a:pt x="214" y="12"/>
                </a:lnTo>
                <a:lnTo>
                  <a:pt x="228" y="6"/>
                </a:lnTo>
                <a:lnTo>
                  <a:pt x="242" y="2"/>
                </a:lnTo>
                <a:lnTo>
                  <a:pt x="258" y="2"/>
                </a:lnTo>
                <a:lnTo>
                  <a:pt x="946" y="0"/>
                </a:lnTo>
                <a:lnTo>
                  <a:pt x="960" y="0"/>
                </a:lnTo>
                <a:lnTo>
                  <a:pt x="974" y="4"/>
                </a:lnTo>
                <a:lnTo>
                  <a:pt x="988" y="10"/>
                </a:lnTo>
                <a:lnTo>
                  <a:pt x="1000" y="16"/>
                </a:lnTo>
                <a:lnTo>
                  <a:pt x="1010" y="26"/>
                </a:lnTo>
                <a:lnTo>
                  <a:pt x="1018" y="36"/>
                </a:lnTo>
                <a:lnTo>
                  <a:pt x="1024" y="46"/>
                </a:lnTo>
                <a:lnTo>
                  <a:pt x="1026" y="58"/>
                </a:lnTo>
                <a:lnTo>
                  <a:pt x="1184" y="1506"/>
                </a:lnTo>
                <a:lnTo>
                  <a:pt x="1184" y="1530"/>
                </a:lnTo>
                <a:lnTo>
                  <a:pt x="1180" y="1552"/>
                </a:lnTo>
                <a:lnTo>
                  <a:pt x="1172" y="1572"/>
                </a:lnTo>
                <a:lnTo>
                  <a:pt x="1160" y="1590"/>
                </a:lnTo>
                <a:lnTo>
                  <a:pt x="1146" y="1604"/>
                </a:lnTo>
                <a:lnTo>
                  <a:pt x="1130" y="1616"/>
                </a:lnTo>
                <a:lnTo>
                  <a:pt x="1120" y="1620"/>
                </a:lnTo>
                <a:lnTo>
                  <a:pt x="1110" y="1622"/>
                </a:lnTo>
                <a:lnTo>
                  <a:pt x="1100" y="1624"/>
                </a:lnTo>
                <a:lnTo>
                  <a:pt x="1090" y="1626"/>
                </a:lnTo>
                <a:lnTo>
                  <a:pt x="92" y="1628"/>
                </a:lnTo>
                <a:lnTo>
                  <a:pt x="82" y="1626"/>
                </a:lnTo>
                <a:lnTo>
                  <a:pt x="72" y="1624"/>
                </a:lnTo>
                <a:lnTo>
                  <a:pt x="62" y="1622"/>
                </a:lnTo>
                <a:lnTo>
                  <a:pt x="52" y="1618"/>
                </a:lnTo>
                <a:lnTo>
                  <a:pt x="36" y="1606"/>
                </a:lnTo>
                <a:lnTo>
                  <a:pt x="22" y="1592"/>
                </a:lnTo>
                <a:lnTo>
                  <a:pt x="10" y="1574"/>
                </a:lnTo>
                <a:lnTo>
                  <a:pt x="4" y="1554"/>
                </a:lnTo>
                <a:lnTo>
                  <a:pt x="0" y="1532"/>
                </a:lnTo>
                <a:lnTo>
                  <a:pt x="0" y="1508"/>
                </a:lnTo>
                <a:lnTo>
                  <a:pt x="176" y="60"/>
                </a:lnTo>
                <a:close/>
                <a:moveTo>
                  <a:pt x="442" y="130"/>
                </a:moveTo>
                <a:lnTo>
                  <a:pt x="442" y="130"/>
                </a:lnTo>
                <a:lnTo>
                  <a:pt x="442" y="140"/>
                </a:lnTo>
                <a:lnTo>
                  <a:pt x="444" y="150"/>
                </a:lnTo>
                <a:lnTo>
                  <a:pt x="450" y="158"/>
                </a:lnTo>
                <a:lnTo>
                  <a:pt x="456" y="166"/>
                </a:lnTo>
                <a:lnTo>
                  <a:pt x="464" y="172"/>
                </a:lnTo>
                <a:lnTo>
                  <a:pt x="472" y="176"/>
                </a:lnTo>
                <a:lnTo>
                  <a:pt x="482" y="180"/>
                </a:lnTo>
                <a:lnTo>
                  <a:pt x="492" y="180"/>
                </a:lnTo>
                <a:lnTo>
                  <a:pt x="700" y="180"/>
                </a:lnTo>
                <a:lnTo>
                  <a:pt x="710" y="180"/>
                </a:lnTo>
                <a:lnTo>
                  <a:pt x="718" y="176"/>
                </a:lnTo>
                <a:lnTo>
                  <a:pt x="728" y="172"/>
                </a:lnTo>
                <a:lnTo>
                  <a:pt x="734" y="166"/>
                </a:lnTo>
                <a:lnTo>
                  <a:pt x="740" y="158"/>
                </a:lnTo>
                <a:lnTo>
                  <a:pt x="746" y="150"/>
                </a:lnTo>
                <a:lnTo>
                  <a:pt x="748" y="140"/>
                </a:lnTo>
                <a:lnTo>
                  <a:pt x="750" y="130"/>
                </a:lnTo>
                <a:lnTo>
                  <a:pt x="748" y="120"/>
                </a:lnTo>
                <a:lnTo>
                  <a:pt x="746" y="110"/>
                </a:lnTo>
                <a:lnTo>
                  <a:pt x="740" y="102"/>
                </a:lnTo>
                <a:lnTo>
                  <a:pt x="734" y="94"/>
                </a:lnTo>
                <a:lnTo>
                  <a:pt x="728" y="88"/>
                </a:lnTo>
                <a:lnTo>
                  <a:pt x="718" y="84"/>
                </a:lnTo>
                <a:lnTo>
                  <a:pt x="710" y="82"/>
                </a:lnTo>
                <a:lnTo>
                  <a:pt x="700" y="80"/>
                </a:lnTo>
                <a:lnTo>
                  <a:pt x="492" y="80"/>
                </a:lnTo>
                <a:lnTo>
                  <a:pt x="482" y="82"/>
                </a:lnTo>
                <a:lnTo>
                  <a:pt x="472" y="84"/>
                </a:lnTo>
                <a:lnTo>
                  <a:pt x="464" y="88"/>
                </a:lnTo>
                <a:lnTo>
                  <a:pt x="456" y="94"/>
                </a:lnTo>
                <a:lnTo>
                  <a:pt x="450" y="102"/>
                </a:lnTo>
                <a:lnTo>
                  <a:pt x="444" y="110"/>
                </a:lnTo>
                <a:lnTo>
                  <a:pt x="442" y="120"/>
                </a:lnTo>
                <a:lnTo>
                  <a:pt x="442" y="130"/>
                </a:lnTo>
                <a:close/>
              </a:path>
            </a:pathLst>
          </a:custGeom>
          <a:solidFill>
            <a:srgbClr val="C321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" name="Freeform 769"/>
          <p:cNvSpPr>
            <a:spLocks noEditPoints="1"/>
          </p:cNvSpPr>
          <p:nvPr/>
        </p:nvSpPr>
        <p:spPr bwMode="auto">
          <a:xfrm rot="10800000">
            <a:off x="1986073" y="0"/>
            <a:ext cx="1879600" cy="2584450"/>
          </a:xfrm>
          <a:custGeom>
            <a:avLst/>
            <a:gdLst>
              <a:gd name="T0" fmla="*/ 443547500 w 1184"/>
              <a:gd name="T1" fmla="*/ 151209375 h 1628"/>
              <a:gd name="T2" fmla="*/ 463708750 w 1184"/>
              <a:gd name="T3" fmla="*/ 95765938 h 1628"/>
              <a:gd name="T4" fmla="*/ 514111875 w 1184"/>
              <a:gd name="T5" fmla="*/ 45362813 h 1628"/>
              <a:gd name="T6" fmla="*/ 574595625 w 1184"/>
              <a:gd name="T7" fmla="*/ 15120938 h 1628"/>
              <a:gd name="T8" fmla="*/ 650200313 w 1184"/>
              <a:gd name="T9" fmla="*/ 5040313 h 1628"/>
              <a:gd name="T10" fmla="*/ 2147483646 w 1184"/>
              <a:gd name="T11" fmla="*/ 0 h 1628"/>
              <a:gd name="T12" fmla="*/ 2147483646 w 1184"/>
              <a:gd name="T13" fmla="*/ 10080625 h 1628"/>
              <a:gd name="T14" fmla="*/ 2147483646 w 1184"/>
              <a:gd name="T15" fmla="*/ 40322500 h 1628"/>
              <a:gd name="T16" fmla="*/ 2147483646 w 1184"/>
              <a:gd name="T17" fmla="*/ 90725625 h 1628"/>
              <a:gd name="T18" fmla="*/ 2147483646 w 1184"/>
              <a:gd name="T19" fmla="*/ 146169063 h 1628"/>
              <a:gd name="T20" fmla="*/ 2147483646 w 1184"/>
              <a:gd name="T21" fmla="*/ 2147483646 h 1628"/>
              <a:gd name="T22" fmla="*/ 2147483646 w 1184"/>
              <a:gd name="T23" fmla="*/ 2147483646 h 1628"/>
              <a:gd name="T24" fmla="*/ 2147483646 w 1184"/>
              <a:gd name="T25" fmla="*/ 2147483646 h 1628"/>
              <a:gd name="T26" fmla="*/ 2147483646 w 1184"/>
              <a:gd name="T27" fmla="*/ 2147483646 h 1628"/>
              <a:gd name="T28" fmla="*/ 2147483646 w 1184"/>
              <a:gd name="T29" fmla="*/ 2147483646 h 1628"/>
              <a:gd name="T30" fmla="*/ 2147483646 w 1184"/>
              <a:gd name="T31" fmla="*/ 2147483646 h 1628"/>
              <a:gd name="T32" fmla="*/ 231854375 w 1184"/>
              <a:gd name="T33" fmla="*/ 2147483646 h 1628"/>
              <a:gd name="T34" fmla="*/ 181451250 w 1184"/>
              <a:gd name="T35" fmla="*/ 2147483646 h 1628"/>
              <a:gd name="T36" fmla="*/ 131048125 w 1184"/>
              <a:gd name="T37" fmla="*/ 2147483646 h 1628"/>
              <a:gd name="T38" fmla="*/ 55443438 w 1184"/>
              <a:gd name="T39" fmla="*/ 2147483646 h 1628"/>
              <a:gd name="T40" fmla="*/ 10080625 w 1184"/>
              <a:gd name="T41" fmla="*/ 2147483646 h 1628"/>
              <a:gd name="T42" fmla="*/ 0 w 1184"/>
              <a:gd name="T43" fmla="*/ 2147483646 h 1628"/>
              <a:gd name="T44" fmla="*/ 1113909063 w 1184"/>
              <a:gd name="T45" fmla="*/ 327620313 h 1628"/>
              <a:gd name="T46" fmla="*/ 1113909063 w 1184"/>
              <a:gd name="T47" fmla="*/ 352821875 h 1628"/>
              <a:gd name="T48" fmla="*/ 1134070313 w 1184"/>
              <a:gd name="T49" fmla="*/ 398184688 h 1628"/>
              <a:gd name="T50" fmla="*/ 1169352500 w 1184"/>
              <a:gd name="T51" fmla="*/ 433466875 h 1628"/>
              <a:gd name="T52" fmla="*/ 1214715313 w 1184"/>
              <a:gd name="T53" fmla="*/ 453628125 h 1628"/>
              <a:gd name="T54" fmla="*/ 1764109375 w 1184"/>
              <a:gd name="T55" fmla="*/ 453628125 h 1628"/>
              <a:gd name="T56" fmla="*/ 1789310938 w 1184"/>
              <a:gd name="T57" fmla="*/ 453628125 h 1628"/>
              <a:gd name="T58" fmla="*/ 1834673750 w 1184"/>
              <a:gd name="T59" fmla="*/ 433466875 h 1628"/>
              <a:gd name="T60" fmla="*/ 1864915625 w 1184"/>
              <a:gd name="T61" fmla="*/ 398184688 h 1628"/>
              <a:gd name="T62" fmla="*/ 1885076875 w 1184"/>
              <a:gd name="T63" fmla="*/ 352821875 h 1628"/>
              <a:gd name="T64" fmla="*/ 1890117188 w 1184"/>
              <a:gd name="T65" fmla="*/ 327620313 h 1628"/>
              <a:gd name="T66" fmla="*/ 1885076875 w 1184"/>
              <a:gd name="T67" fmla="*/ 302418750 h 1628"/>
              <a:gd name="T68" fmla="*/ 1864915625 w 1184"/>
              <a:gd name="T69" fmla="*/ 257055938 h 1628"/>
              <a:gd name="T70" fmla="*/ 1834673750 w 1184"/>
              <a:gd name="T71" fmla="*/ 221773750 h 1628"/>
              <a:gd name="T72" fmla="*/ 1789310938 w 1184"/>
              <a:gd name="T73" fmla="*/ 206652813 h 1628"/>
              <a:gd name="T74" fmla="*/ 1239916875 w 1184"/>
              <a:gd name="T75" fmla="*/ 201612500 h 1628"/>
              <a:gd name="T76" fmla="*/ 1214715313 w 1184"/>
              <a:gd name="T77" fmla="*/ 206652813 h 1628"/>
              <a:gd name="T78" fmla="*/ 1169352500 w 1184"/>
              <a:gd name="T79" fmla="*/ 221773750 h 1628"/>
              <a:gd name="T80" fmla="*/ 1134070313 w 1184"/>
              <a:gd name="T81" fmla="*/ 257055938 h 1628"/>
              <a:gd name="T82" fmla="*/ 1113909063 w 1184"/>
              <a:gd name="T83" fmla="*/ 302418750 h 1628"/>
              <a:gd name="T84" fmla="*/ 1113909063 w 1184"/>
              <a:gd name="T85" fmla="*/ 327620313 h 162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184"/>
              <a:gd name="T130" fmla="*/ 0 h 1628"/>
              <a:gd name="T131" fmla="*/ 1184 w 1184"/>
              <a:gd name="T132" fmla="*/ 1628 h 162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184" h="1628">
                <a:moveTo>
                  <a:pt x="176" y="60"/>
                </a:moveTo>
                <a:lnTo>
                  <a:pt x="176" y="60"/>
                </a:lnTo>
                <a:lnTo>
                  <a:pt x="180" y="48"/>
                </a:lnTo>
                <a:lnTo>
                  <a:pt x="184" y="38"/>
                </a:lnTo>
                <a:lnTo>
                  <a:pt x="192" y="28"/>
                </a:lnTo>
                <a:lnTo>
                  <a:pt x="204" y="18"/>
                </a:lnTo>
                <a:lnTo>
                  <a:pt x="214" y="12"/>
                </a:lnTo>
                <a:lnTo>
                  <a:pt x="228" y="6"/>
                </a:lnTo>
                <a:lnTo>
                  <a:pt x="242" y="2"/>
                </a:lnTo>
                <a:lnTo>
                  <a:pt x="258" y="2"/>
                </a:lnTo>
                <a:lnTo>
                  <a:pt x="946" y="0"/>
                </a:lnTo>
                <a:lnTo>
                  <a:pt x="960" y="0"/>
                </a:lnTo>
                <a:lnTo>
                  <a:pt x="974" y="4"/>
                </a:lnTo>
                <a:lnTo>
                  <a:pt x="988" y="10"/>
                </a:lnTo>
                <a:lnTo>
                  <a:pt x="1000" y="16"/>
                </a:lnTo>
                <a:lnTo>
                  <a:pt x="1010" y="26"/>
                </a:lnTo>
                <a:lnTo>
                  <a:pt x="1018" y="36"/>
                </a:lnTo>
                <a:lnTo>
                  <a:pt x="1024" y="46"/>
                </a:lnTo>
                <a:lnTo>
                  <a:pt x="1026" y="58"/>
                </a:lnTo>
                <a:lnTo>
                  <a:pt x="1184" y="1506"/>
                </a:lnTo>
                <a:lnTo>
                  <a:pt x="1184" y="1530"/>
                </a:lnTo>
                <a:lnTo>
                  <a:pt x="1180" y="1552"/>
                </a:lnTo>
                <a:lnTo>
                  <a:pt x="1172" y="1572"/>
                </a:lnTo>
                <a:lnTo>
                  <a:pt x="1160" y="1590"/>
                </a:lnTo>
                <a:lnTo>
                  <a:pt x="1146" y="1604"/>
                </a:lnTo>
                <a:lnTo>
                  <a:pt x="1130" y="1616"/>
                </a:lnTo>
                <a:lnTo>
                  <a:pt x="1120" y="1620"/>
                </a:lnTo>
                <a:lnTo>
                  <a:pt x="1110" y="1622"/>
                </a:lnTo>
                <a:lnTo>
                  <a:pt x="1100" y="1624"/>
                </a:lnTo>
                <a:lnTo>
                  <a:pt x="1090" y="1626"/>
                </a:lnTo>
                <a:lnTo>
                  <a:pt x="92" y="1628"/>
                </a:lnTo>
                <a:lnTo>
                  <a:pt x="82" y="1626"/>
                </a:lnTo>
                <a:lnTo>
                  <a:pt x="72" y="1624"/>
                </a:lnTo>
                <a:lnTo>
                  <a:pt x="62" y="1622"/>
                </a:lnTo>
                <a:lnTo>
                  <a:pt x="52" y="1618"/>
                </a:lnTo>
                <a:lnTo>
                  <a:pt x="36" y="1606"/>
                </a:lnTo>
                <a:lnTo>
                  <a:pt x="22" y="1592"/>
                </a:lnTo>
                <a:lnTo>
                  <a:pt x="10" y="1574"/>
                </a:lnTo>
                <a:lnTo>
                  <a:pt x="4" y="1554"/>
                </a:lnTo>
                <a:lnTo>
                  <a:pt x="0" y="1532"/>
                </a:lnTo>
                <a:lnTo>
                  <a:pt x="0" y="1508"/>
                </a:lnTo>
                <a:lnTo>
                  <a:pt x="176" y="60"/>
                </a:lnTo>
                <a:close/>
                <a:moveTo>
                  <a:pt x="442" y="130"/>
                </a:moveTo>
                <a:lnTo>
                  <a:pt x="442" y="130"/>
                </a:lnTo>
                <a:lnTo>
                  <a:pt x="442" y="140"/>
                </a:lnTo>
                <a:lnTo>
                  <a:pt x="444" y="150"/>
                </a:lnTo>
                <a:lnTo>
                  <a:pt x="450" y="158"/>
                </a:lnTo>
                <a:lnTo>
                  <a:pt x="456" y="166"/>
                </a:lnTo>
                <a:lnTo>
                  <a:pt x="464" y="172"/>
                </a:lnTo>
                <a:lnTo>
                  <a:pt x="472" y="176"/>
                </a:lnTo>
                <a:lnTo>
                  <a:pt x="482" y="180"/>
                </a:lnTo>
                <a:lnTo>
                  <a:pt x="492" y="180"/>
                </a:lnTo>
                <a:lnTo>
                  <a:pt x="700" y="180"/>
                </a:lnTo>
                <a:lnTo>
                  <a:pt x="710" y="180"/>
                </a:lnTo>
                <a:lnTo>
                  <a:pt x="718" y="176"/>
                </a:lnTo>
                <a:lnTo>
                  <a:pt x="728" y="172"/>
                </a:lnTo>
                <a:lnTo>
                  <a:pt x="734" y="166"/>
                </a:lnTo>
                <a:lnTo>
                  <a:pt x="740" y="158"/>
                </a:lnTo>
                <a:lnTo>
                  <a:pt x="746" y="150"/>
                </a:lnTo>
                <a:lnTo>
                  <a:pt x="748" y="140"/>
                </a:lnTo>
                <a:lnTo>
                  <a:pt x="750" y="130"/>
                </a:lnTo>
                <a:lnTo>
                  <a:pt x="748" y="120"/>
                </a:lnTo>
                <a:lnTo>
                  <a:pt x="746" y="110"/>
                </a:lnTo>
                <a:lnTo>
                  <a:pt x="740" y="102"/>
                </a:lnTo>
                <a:lnTo>
                  <a:pt x="734" y="94"/>
                </a:lnTo>
                <a:lnTo>
                  <a:pt x="728" y="88"/>
                </a:lnTo>
                <a:lnTo>
                  <a:pt x="718" y="84"/>
                </a:lnTo>
                <a:lnTo>
                  <a:pt x="710" y="82"/>
                </a:lnTo>
                <a:lnTo>
                  <a:pt x="700" y="80"/>
                </a:lnTo>
                <a:lnTo>
                  <a:pt x="492" y="80"/>
                </a:lnTo>
                <a:lnTo>
                  <a:pt x="482" y="82"/>
                </a:lnTo>
                <a:lnTo>
                  <a:pt x="472" y="84"/>
                </a:lnTo>
                <a:lnTo>
                  <a:pt x="464" y="88"/>
                </a:lnTo>
                <a:lnTo>
                  <a:pt x="456" y="94"/>
                </a:lnTo>
                <a:lnTo>
                  <a:pt x="450" y="102"/>
                </a:lnTo>
                <a:lnTo>
                  <a:pt x="444" y="110"/>
                </a:lnTo>
                <a:lnTo>
                  <a:pt x="442" y="120"/>
                </a:lnTo>
                <a:lnTo>
                  <a:pt x="442" y="130"/>
                </a:lnTo>
                <a:close/>
              </a:path>
            </a:pathLst>
          </a:custGeom>
          <a:solidFill>
            <a:srgbClr val="C321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" name="Freeform 769"/>
          <p:cNvSpPr>
            <a:spLocks noEditPoints="1"/>
          </p:cNvSpPr>
          <p:nvPr/>
        </p:nvSpPr>
        <p:spPr bwMode="auto">
          <a:xfrm rot="10800000">
            <a:off x="5294036" y="-2"/>
            <a:ext cx="1879600" cy="2584450"/>
          </a:xfrm>
          <a:custGeom>
            <a:avLst/>
            <a:gdLst>
              <a:gd name="T0" fmla="*/ 443547500 w 1184"/>
              <a:gd name="T1" fmla="*/ 151209375 h 1628"/>
              <a:gd name="T2" fmla="*/ 463708750 w 1184"/>
              <a:gd name="T3" fmla="*/ 95765938 h 1628"/>
              <a:gd name="T4" fmla="*/ 514111875 w 1184"/>
              <a:gd name="T5" fmla="*/ 45362813 h 1628"/>
              <a:gd name="T6" fmla="*/ 574595625 w 1184"/>
              <a:gd name="T7" fmla="*/ 15120938 h 1628"/>
              <a:gd name="T8" fmla="*/ 650200313 w 1184"/>
              <a:gd name="T9" fmla="*/ 5040313 h 1628"/>
              <a:gd name="T10" fmla="*/ 2147483646 w 1184"/>
              <a:gd name="T11" fmla="*/ 0 h 1628"/>
              <a:gd name="T12" fmla="*/ 2147483646 w 1184"/>
              <a:gd name="T13" fmla="*/ 10080625 h 1628"/>
              <a:gd name="T14" fmla="*/ 2147483646 w 1184"/>
              <a:gd name="T15" fmla="*/ 40322500 h 1628"/>
              <a:gd name="T16" fmla="*/ 2147483646 w 1184"/>
              <a:gd name="T17" fmla="*/ 90725625 h 1628"/>
              <a:gd name="T18" fmla="*/ 2147483646 w 1184"/>
              <a:gd name="T19" fmla="*/ 146169063 h 1628"/>
              <a:gd name="T20" fmla="*/ 2147483646 w 1184"/>
              <a:gd name="T21" fmla="*/ 2147483646 h 1628"/>
              <a:gd name="T22" fmla="*/ 2147483646 w 1184"/>
              <a:gd name="T23" fmla="*/ 2147483646 h 1628"/>
              <a:gd name="T24" fmla="*/ 2147483646 w 1184"/>
              <a:gd name="T25" fmla="*/ 2147483646 h 1628"/>
              <a:gd name="T26" fmla="*/ 2147483646 w 1184"/>
              <a:gd name="T27" fmla="*/ 2147483646 h 1628"/>
              <a:gd name="T28" fmla="*/ 2147483646 w 1184"/>
              <a:gd name="T29" fmla="*/ 2147483646 h 1628"/>
              <a:gd name="T30" fmla="*/ 2147483646 w 1184"/>
              <a:gd name="T31" fmla="*/ 2147483646 h 1628"/>
              <a:gd name="T32" fmla="*/ 231854375 w 1184"/>
              <a:gd name="T33" fmla="*/ 2147483646 h 1628"/>
              <a:gd name="T34" fmla="*/ 181451250 w 1184"/>
              <a:gd name="T35" fmla="*/ 2147483646 h 1628"/>
              <a:gd name="T36" fmla="*/ 131048125 w 1184"/>
              <a:gd name="T37" fmla="*/ 2147483646 h 1628"/>
              <a:gd name="T38" fmla="*/ 55443438 w 1184"/>
              <a:gd name="T39" fmla="*/ 2147483646 h 1628"/>
              <a:gd name="T40" fmla="*/ 10080625 w 1184"/>
              <a:gd name="T41" fmla="*/ 2147483646 h 1628"/>
              <a:gd name="T42" fmla="*/ 0 w 1184"/>
              <a:gd name="T43" fmla="*/ 2147483646 h 1628"/>
              <a:gd name="T44" fmla="*/ 1113909063 w 1184"/>
              <a:gd name="T45" fmla="*/ 327620313 h 1628"/>
              <a:gd name="T46" fmla="*/ 1113909063 w 1184"/>
              <a:gd name="T47" fmla="*/ 352821875 h 1628"/>
              <a:gd name="T48" fmla="*/ 1134070313 w 1184"/>
              <a:gd name="T49" fmla="*/ 398184688 h 1628"/>
              <a:gd name="T50" fmla="*/ 1169352500 w 1184"/>
              <a:gd name="T51" fmla="*/ 433466875 h 1628"/>
              <a:gd name="T52" fmla="*/ 1214715313 w 1184"/>
              <a:gd name="T53" fmla="*/ 453628125 h 1628"/>
              <a:gd name="T54" fmla="*/ 1764109375 w 1184"/>
              <a:gd name="T55" fmla="*/ 453628125 h 1628"/>
              <a:gd name="T56" fmla="*/ 1789310938 w 1184"/>
              <a:gd name="T57" fmla="*/ 453628125 h 1628"/>
              <a:gd name="T58" fmla="*/ 1834673750 w 1184"/>
              <a:gd name="T59" fmla="*/ 433466875 h 1628"/>
              <a:gd name="T60" fmla="*/ 1864915625 w 1184"/>
              <a:gd name="T61" fmla="*/ 398184688 h 1628"/>
              <a:gd name="T62" fmla="*/ 1885076875 w 1184"/>
              <a:gd name="T63" fmla="*/ 352821875 h 1628"/>
              <a:gd name="T64" fmla="*/ 1890117188 w 1184"/>
              <a:gd name="T65" fmla="*/ 327620313 h 1628"/>
              <a:gd name="T66" fmla="*/ 1885076875 w 1184"/>
              <a:gd name="T67" fmla="*/ 302418750 h 1628"/>
              <a:gd name="T68" fmla="*/ 1864915625 w 1184"/>
              <a:gd name="T69" fmla="*/ 257055938 h 1628"/>
              <a:gd name="T70" fmla="*/ 1834673750 w 1184"/>
              <a:gd name="T71" fmla="*/ 221773750 h 1628"/>
              <a:gd name="T72" fmla="*/ 1789310938 w 1184"/>
              <a:gd name="T73" fmla="*/ 206652813 h 1628"/>
              <a:gd name="T74" fmla="*/ 1239916875 w 1184"/>
              <a:gd name="T75" fmla="*/ 201612500 h 1628"/>
              <a:gd name="T76" fmla="*/ 1214715313 w 1184"/>
              <a:gd name="T77" fmla="*/ 206652813 h 1628"/>
              <a:gd name="T78" fmla="*/ 1169352500 w 1184"/>
              <a:gd name="T79" fmla="*/ 221773750 h 1628"/>
              <a:gd name="T80" fmla="*/ 1134070313 w 1184"/>
              <a:gd name="T81" fmla="*/ 257055938 h 1628"/>
              <a:gd name="T82" fmla="*/ 1113909063 w 1184"/>
              <a:gd name="T83" fmla="*/ 302418750 h 1628"/>
              <a:gd name="T84" fmla="*/ 1113909063 w 1184"/>
              <a:gd name="T85" fmla="*/ 327620313 h 162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184"/>
              <a:gd name="T130" fmla="*/ 0 h 1628"/>
              <a:gd name="T131" fmla="*/ 1184 w 1184"/>
              <a:gd name="T132" fmla="*/ 1628 h 162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184" h="1628">
                <a:moveTo>
                  <a:pt x="176" y="60"/>
                </a:moveTo>
                <a:lnTo>
                  <a:pt x="176" y="60"/>
                </a:lnTo>
                <a:lnTo>
                  <a:pt x="180" y="48"/>
                </a:lnTo>
                <a:lnTo>
                  <a:pt x="184" y="38"/>
                </a:lnTo>
                <a:lnTo>
                  <a:pt x="192" y="28"/>
                </a:lnTo>
                <a:lnTo>
                  <a:pt x="204" y="18"/>
                </a:lnTo>
                <a:lnTo>
                  <a:pt x="214" y="12"/>
                </a:lnTo>
                <a:lnTo>
                  <a:pt x="228" y="6"/>
                </a:lnTo>
                <a:lnTo>
                  <a:pt x="242" y="2"/>
                </a:lnTo>
                <a:lnTo>
                  <a:pt x="258" y="2"/>
                </a:lnTo>
                <a:lnTo>
                  <a:pt x="946" y="0"/>
                </a:lnTo>
                <a:lnTo>
                  <a:pt x="960" y="0"/>
                </a:lnTo>
                <a:lnTo>
                  <a:pt x="974" y="4"/>
                </a:lnTo>
                <a:lnTo>
                  <a:pt x="988" y="10"/>
                </a:lnTo>
                <a:lnTo>
                  <a:pt x="1000" y="16"/>
                </a:lnTo>
                <a:lnTo>
                  <a:pt x="1010" y="26"/>
                </a:lnTo>
                <a:lnTo>
                  <a:pt x="1018" y="36"/>
                </a:lnTo>
                <a:lnTo>
                  <a:pt x="1024" y="46"/>
                </a:lnTo>
                <a:lnTo>
                  <a:pt x="1026" y="58"/>
                </a:lnTo>
                <a:lnTo>
                  <a:pt x="1184" y="1506"/>
                </a:lnTo>
                <a:lnTo>
                  <a:pt x="1184" y="1530"/>
                </a:lnTo>
                <a:lnTo>
                  <a:pt x="1180" y="1552"/>
                </a:lnTo>
                <a:lnTo>
                  <a:pt x="1172" y="1572"/>
                </a:lnTo>
                <a:lnTo>
                  <a:pt x="1160" y="1590"/>
                </a:lnTo>
                <a:lnTo>
                  <a:pt x="1146" y="1604"/>
                </a:lnTo>
                <a:lnTo>
                  <a:pt x="1130" y="1616"/>
                </a:lnTo>
                <a:lnTo>
                  <a:pt x="1120" y="1620"/>
                </a:lnTo>
                <a:lnTo>
                  <a:pt x="1110" y="1622"/>
                </a:lnTo>
                <a:lnTo>
                  <a:pt x="1100" y="1624"/>
                </a:lnTo>
                <a:lnTo>
                  <a:pt x="1090" y="1626"/>
                </a:lnTo>
                <a:lnTo>
                  <a:pt x="92" y="1628"/>
                </a:lnTo>
                <a:lnTo>
                  <a:pt x="82" y="1626"/>
                </a:lnTo>
                <a:lnTo>
                  <a:pt x="72" y="1624"/>
                </a:lnTo>
                <a:lnTo>
                  <a:pt x="62" y="1622"/>
                </a:lnTo>
                <a:lnTo>
                  <a:pt x="52" y="1618"/>
                </a:lnTo>
                <a:lnTo>
                  <a:pt x="36" y="1606"/>
                </a:lnTo>
                <a:lnTo>
                  <a:pt x="22" y="1592"/>
                </a:lnTo>
                <a:lnTo>
                  <a:pt x="10" y="1574"/>
                </a:lnTo>
                <a:lnTo>
                  <a:pt x="4" y="1554"/>
                </a:lnTo>
                <a:lnTo>
                  <a:pt x="0" y="1532"/>
                </a:lnTo>
                <a:lnTo>
                  <a:pt x="0" y="1508"/>
                </a:lnTo>
                <a:lnTo>
                  <a:pt x="176" y="60"/>
                </a:lnTo>
                <a:close/>
                <a:moveTo>
                  <a:pt x="442" y="130"/>
                </a:moveTo>
                <a:lnTo>
                  <a:pt x="442" y="130"/>
                </a:lnTo>
                <a:lnTo>
                  <a:pt x="442" y="140"/>
                </a:lnTo>
                <a:lnTo>
                  <a:pt x="444" y="150"/>
                </a:lnTo>
                <a:lnTo>
                  <a:pt x="450" y="158"/>
                </a:lnTo>
                <a:lnTo>
                  <a:pt x="456" y="166"/>
                </a:lnTo>
                <a:lnTo>
                  <a:pt x="464" y="172"/>
                </a:lnTo>
                <a:lnTo>
                  <a:pt x="472" y="176"/>
                </a:lnTo>
                <a:lnTo>
                  <a:pt x="482" y="180"/>
                </a:lnTo>
                <a:lnTo>
                  <a:pt x="492" y="180"/>
                </a:lnTo>
                <a:lnTo>
                  <a:pt x="700" y="180"/>
                </a:lnTo>
                <a:lnTo>
                  <a:pt x="710" y="180"/>
                </a:lnTo>
                <a:lnTo>
                  <a:pt x="718" y="176"/>
                </a:lnTo>
                <a:lnTo>
                  <a:pt x="728" y="172"/>
                </a:lnTo>
                <a:lnTo>
                  <a:pt x="734" y="166"/>
                </a:lnTo>
                <a:lnTo>
                  <a:pt x="740" y="158"/>
                </a:lnTo>
                <a:lnTo>
                  <a:pt x="746" y="150"/>
                </a:lnTo>
                <a:lnTo>
                  <a:pt x="748" y="140"/>
                </a:lnTo>
                <a:lnTo>
                  <a:pt x="750" y="130"/>
                </a:lnTo>
                <a:lnTo>
                  <a:pt x="748" y="120"/>
                </a:lnTo>
                <a:lnTo>
                  <a:pt x="746" y="110"/>
                </a:lnTo>
                <a:lnTo>
                  <a:pt x="740" y="102"/>
                </a:lnTo>
                <a:lnTo>
                  <a:pt x="734" y="94"/>
                </a:lnTo>
                <a:lnTo>
                  <a:pt x="728" y="88"/>
                </a:lnTo>
                <a:lnTo>
                  <a:pt x="718" y="84"/>
                </a:lnTo>
                <a:lnTo>
                  <a:pt x="710" y="82"/>
                </a:lnTo>
                <a:lnTo>
                  <a:pt x="700" y="80"/>
                </a:lnTo>
                <a:lnTo>
                  <a:pt x="492" y="80"/>
                </a:lnTo>
                <a:lnTo>
                  <a:pt x="482" y="82"/>
                </a:lnTo>
                <a:lnTo>
                  <a:pt x="472" y="84"/>
                </a:lnTo>
                <a:lnTo>
                  <a:pt x="464" y="88"/>
                </a:lnTo>
                <a:lnTo>
                  <a:pt x="456" y="94"/>
                </a:lnTo>
                <a:lnTo>
                  <a:pt x="450" y="102"/>
                </a:lnTo>
                <a:lnTo>
                  <a:pt x="444" y="110"/>
                </a:lnTo>
                <a:lnTo>
                  <a:pt x="442" y="120"/>
                </a:lnTo>
                <a:lnTo>
                  <a:pt x="442" y="130"/>
                </a:lnTo>
                <a:close/>
              </a:path>
            </a:pathLst>
          </a:custGeom>
          <a:solidFill>
            <a:srgbClr val="C321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" name="Freeform 769"/>
          <p:cNvSpPr>
            <a:spLocks noEditPoints="1"/>
          </p:cNvSpPr>
          <p:nvPr/>
        </p:nvSpPr>
        <p:spPr bwMode="auto">
          <a:xfrm>
            <a:off x="62854" y="2611612"/>
            <a:ext cx="1879600" cy="2584450"/>
          </a:xfrm>
          <a:custGeom>
            <a:avLst/>
            <a:gdLst>
              <a:gd name="T0" fmla="*/ 443547500 w 1184"/>
              <a:gd name="T1" fmla="*/ 151209375 h 1628"/>
              <a:gd name="T2" fmla="*/ 463708750 w 1184"/>
              <a:gd name="T3" fmla="*/ 95765938 h 1628"/>
              <a:gd name="T4" fmla="*/ 514111875 w 1184"/>
              <a:gd name="T5" fmla="*/ 45362813 h 1628"/>
              <a:gd name="T6" fmla="*/ 574595625 w 1184"/>
              <a:gd name="T7" fmla="*/ 15120938 h 1628"/>
              <a:gd name="T8" fmla="*/ 650200313 w 1184"/>
              <a:gd name="T9" fmla="*/ 5040313 h 1628"/>
              <a:gd name="T10" fmla="*/ 2147483646 w 1184"/>
              <a:gd name="T11" fmla="*/ 0 h 1628"/>
              <a:gd name="T12" fmla="*/ 2147483646 w 1184"/>
              <a:gd name="T13" fmla="*/ 10080625 h 1628"/>
              <a:gd name="T14" fmla="*/ 2147483646 w 1184"/>
              <a:gd name="T15" fmla="*/ 40322500 h 1628"/>
              <a:gd name="T16" fmla="*/ 2147483646 w 1184"/>
              <a:gd name="T17" fmla="*/ 90725625 h 1628"/>
              <a:gd name="T18" fmla="*/ 2147483646 w 1184"/>
              <a:gd name="T19" fmla="*/ 146169063 h 1628"/>
              <a:gd name="T20" fmla="*/ 2147483646 w 1184"/>
              <a:gd name="T21" fmla="*/ 2147483646 h 1628"/>
              <a:gd name="T22" fmla="*/ 2147483646 w 1184"/>
              <a:gd name="T23" fmla="*/ 2147483646 h 1628"/>
              <a:gd name="T24" fmla="*/ 2147483646 w 1184"/>
              <a:gd name="T25" fmla="*/ 2147483646 h 1628"/>
              <a:gd name="T26" fmla="*/ 2147483646 w 1184"/>
              <a:gd name="T27" fmla="*/ 2147483646 h 1628"/>
              <a:gd name="T28" fmla="*/ 2147483646 w 1184"/>
              <a:gd name="T29" fmla="*/ 2147483646 h 1628"/>
              <a:gd name="T30" fmla="*/ 2147483646 w 1184"/>
              <a:gd name="T31" fmla="*/ 2147483646 h 1628"/>
              <a:gd name="T32" fmla="*/ 231854375 w 1184"/>
              <a:gd name="T33" fmla="*/ 2147483646 h 1628"/>
              <a:gd name="T34" fmla="*/ 181451250 w 1184"/>
              <a:gd name="T35" fmla="*/ 2147483646 h 1628"/>
              <a:gd name="T36" fmla="*/ 131048125 w 1184"/>
              <a:gd name="T37" fmla="*/ 2147483646 h 1628"/>
              <a:gd name="T38" fmla="*/ 55443438 w 1184"/>
              <a:gd name="T39" fmla="*/ 2147483646 h 1628"/>
              <a:gd name="T40" fmla="*/ 10080625 w 1184"/>
              <a:gd name="T41" fmla="*/ 2147483646 h 1628"/>
              <a:gd name="T42" fmla="*/ 0 w 1184"/>
              <a:gd name="T43" fmla="*/ 2147483646 h 1628"/>
              <a:gd name="T44" fmla="*/ 1113909063 w 1184"/>
              <a:gd name="T45" fmla="*/ 327620313 h 1628"/>
              <a:gd name="T46" fmla="*/ 1113909063 w 1184"/>
              <a:gd name="T47" fmla="*/ 352821875 h 1628"/>
              <a:gd name="T48" fmla="*/ 1134070313 w 1184"/>
              <a:gd name="T49" fmla="*/ 398184688 h 1628"/>
              <a:gd name="T50" fmla="*/ 1169352500 w 1184"/>
              <a:gd name="T51" fmla="*/ 433466875 h 1628"/>
              <a:gd name="T52" fmla="*/ 1214715313 w 1184"/>
              <a:gd name="T53" fmla="*/ 453628125 h 1628"/>
              <a:gd name="T54" fmla="*/ 1764109375 w 1184"/>
              <a:gd name="T55" fmla="*/ 453628125 h 1628"/>
              <a:gd name="T56" fmla="*/ 1789310938 w 1184"/>
              <a:gd name="T57" fmla="*/ 453628125 h 1628"/>
              <a:gd name="T58" fmla="*/ 1834673750 w 1184"/>
              <a:gd name="T59" fmla="*/ 433466875 h 1628"/>
              <a:gd name="T60" fmla="*/ 1864915625 w 1184"/>
              <a:gd name="T61" fmla="*/ 398184688 h 1628"/>
              <a:gd name="T62" fmla="*/ 1885076875 w 1184"/>
              <a:gd name="T63" fmla="*/ 352821875 h 1628"/>
              <a:gd name="T64" fmla="*/ 1890117188 w 1184"/>
              <a:gd name="T65" fmla="*/ 327620313 h 1628"/>
              <a:gd name="T66" fmla="*/ 1885076875 w 1184"/>
              <a:gd name="T67" fmla="*/ 302418750 h 1628"/>
              <a:gd name="T68" fmla="*/ 1864915625 w 1184"/>
              <a:gd name="T69" fmla="*/ 257055938 h 1628"/>
              <a:gd name="T70" fmla="*/ 1834673750 w 1184"/>
              <a:gd name="T71" fmla="*/ 221773750 h 1628"/>
              <a:gd name="T72" fmla="*/ 1789310938 w 1184"/>
              <a:gd name="T73" fmla="*/ 206652813 h 1628"/>
              <a:gd name="T74" fmla="*/ 1239916875 w 1184"/>
              <a:gd name="T75" fmla="*/ 201612500 h 1628"/>
              <a:gd name="T76" fmla="*/ 1214715313 w 1184"/>
              <a:gd name="T77" fmla="*/ 206652813 h 1628"/>
              <a:gd name="T78" fmla="*/ 1169352500 w 1184"/>
              <a:gd name="T79" fmla="*/ 221773750 h 1628"/>
              <a:gd name="T80" fmla="*/ 1134070313 w 1184"/>
              <a:gd name="T81" fmla="*/ 257055938 h 1628"/>
              <a:gd name="T82" fmla="*/ 1113909063 w 1184"/>
              <a:gd name="T83" fmla="*/ 302418750 h 1628"/>
              <a:gd name="T84" fmla="*/ 1113909063 w 1184"/>
              <a:gd name="T85" fmla="*/ 327620313 h 162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184"/>
              <a:gd name="T130" fmla="*/ 0 h 1628"/>
              <a:gd name="T131" fmla="*/ 1184 w 1184"/>
              <a:gd name="T132" fmla="*/ 1628 h 162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184" h="1628">
                <a:moveTo>
                  <a:pt x="176" y="60"/>
                </a:moveTo>
                <a:lnTo>
                  <a:pt x="176" y="60"/>
                </a:lnTo>
                <a:lnTo>
                  <a:pt x="180" y="48"/>
                </a:lnTo>
                <a:lnTo>
                  <a:pt x="184" y="38"/>
                </a:lnTo>
                <a:lnTo>
                  <a:pt x="192" y="28"/>
                </a:lnTo>
                <a:lnTo>
                  <a:pt x="204" y="18"/>
                </a:lnTo>
                <a:lnTo>
                  <a:pt x="214" y="12"/>
                </a:lnTo>
                <a:lnTo>
                  <a:pt x="228" y="6"/>
                </a:lnTo>
                <a:lnTo>
                  <a:pt x="242" y="2"/>
                </a:lnTo>
                <a:lnTo>
                  <a:pt x="258" y="2"/>
                </a:lnTo>
                <a:lnTo>
                  <a:pt x="946" y="0"/>
                </a:lnTo>
                <a:lnTo>
                  <a:pt x="960" y="0"/>
                </a:lnTo>
                <a:lnTo>
                  <a:pt x="974" y="4"/>
                </a:lnTo>
                <a:lnTo>
                  <a:pt x="988" y="10"/>
                </a:lnTo>
                <a:lnTo>
                  <a:pt x="1000" y="16"/>
                </a:lnTo>
                <a:lnTo>
                  <a:pt x="1010" y="26"/>
                </a:lnTo>
                <a:lnTo>
                  <a:pt x="1018" y="36"/>
                </a:lnTo>
                <a:lnTo>
                  <a:pt x="1024" y="46"/>
                </a:lnTo>
                <a:lnTo>
                  <a:pt x="1026" y="58"/>
                </a:lnTo>
                <a:lnTo>
                  <a:pt x="1184" y="1506"/>
                </a:lnTo>
                <a:lnTo>
                  <a:pt x="1184" y="1530"/>
                </a:lnTo>
                <a:lnTo>
                  <a:pt x="1180" y="1552"/>
                </a:lnTo>
                <a:lnTo>
                  <a:pt x="1172" y="1572"/>
                </a:lnTo>
                <a:lnTo>
                  <a:pt x="1160" y="1590"/>
                </a:lnTo>
                <a:lnTo>
                  <a:pt x="1146" y="1604"/>
                </a:lnTo>
                <a:lnTo>
                  <a:pt x="1130" y="1616"/>
                </a:lnTo>
                <a:lnTo>
                  <a:pt x="1120" y="1620"/>
                </a:lnTo>
                <a:lnTo>
                  <a:pt x="1110" y="1622"/>
                </a:lnTo>
                <a:lnTo>
                  <a:pt x="1100" y="1624"/>
                </a:lnTo>
                <a:lnTo>
                  <a:pt x="1090" y="1626"/>
                </a:lnTo>
                <a:lnTo>
                  <a:pt x="92" y="1628"/>
                </a:lnTo>
                <a:lnTo>
                  <a:pt x="82" y="1626"/>
                </a:lnTo>
                <a:lnTo>
                  <a:pt x="72" y="1624"/>
                </a:lnTo>
                <a:lnTo>
                  <a:pt x="62" y="1622"/>
                </a:lnTo>
                <a:lnTo>
                  <a:pt x="52" y="1618"/>
                </a:lnTo>
                <a:lnTo>
                  <a:pt x="36" y="1606"/>
                </a:lnTo>
                <a:lnTo>
                  <a:pt x="22" y="1592"/>
                </a:lnTo>
                <a:lnTo>
                  <a:pt x="10" y="1574"/>
                </a:lnTo>
                <a:lnTo>
                  <a:pt x="4" y="1554"/>
                </a:lnTo>
                <a:lnTo>
                  <a:pt x="0" y="1532"/>
                </a:lnTo>
                <a:lnTo>
                  <a:pt x="0" y="1508"/>
                </a:lnTo>
                <a:lnTo>
                  <a:pt x="176" y="60"/>
                </a:lnTo>
                <a:close/>
                <a:moveTo>
                  <a:pt x="442" y="130"/>
                </a:moveTo>
                <a:lnTo>
                  <a:pt x="442" y="130"/>
                </a:lnTo>
                <a:lnTo>
                  <a:pt x="442" y="140"/>
                </a:lnTo>
                <a:lnTo>
                  <a:pt x="444" y="150"/>
                </a:lnTo>
                <a:lnTo>
                  <a:pt x="450" y="158"/>
                </a:lnTo>
                <a:lnTo>
                  <a:pt x="456" y="166"/>
                </a:lnTo>
                <a:lnTo>
                  <a:pt x="464" y="172"/>
                </a:lnTo>
                <a:lnTo>
                  <a:pt x="472" y="176"/>
                </a:lnTo>
                <a:lnTo>
                  <a:pt x="482" y="180"/>
                </a:lnTo>
                <a:lnTo>
                  <a:pt x="492" y="180"/>
                </a:lnTo>
                <a:lnTo>
                  <a:pt x="700" y="180"/>
                </a:lnTo>
                <a:lnTo>
                  <a:pt x="710" y="180"/>
                </a:lnTo>
                <a:lnTo>
                  <a:pt x="718" y="176"/>
                </a:lnTo>
                <a:lnTo>
                  <a:pt x="728" y="172"/>
                </a:lnTo>
                <a:lnTo>
                  <a:pt x="734" y="166"/>
                </a:lnTo>
                <a:lnTo>
                  <a:pt x="740" y="158"/>
                </a:lnTo>
                <a:lnTo>
                  <a:pt x="746" y="150"/>
                </a:lnTo>
                <a:lnTo>
                  <a:pt x="748" y="140"/>
                </a:lnTo>
                <a:lnTo>
                  <a:pt x="750" y="130"/>
                </a:lnTo>
                <a:lnTo>
                  <a:pt x="748" y="120"/>
                </a:lnTo>
                <a:lnTo>
                  <a:pt x="746" y="110"/>
                </a:lnTo>
                <a:lnTo>
                  <a:pt x="740" y="102"/>
                </a:lnTo>
                <a:lnTo>
                  <a:pt x="734" y="94"/>
                </a:lnTo>
                <a:lnTo>
                  <a:pt x="728" y="88"/>
                </a:lnTo>
                <a:lnTo>
                  <a:pt x="718" y="84"/>
                </a:lnTo>
                <a:lnTo>
                  <a:pt x="710" y="82"/>
                </a:lnTo>
                <a:lnTo>
                  <a:pt x="700" y="80"/>
                </a:lnTo>
                <a:lnTo>
                  <a:pt x="492" y="80"/>
                </a:lnTo>
                <a:lnTo>
                  <a:pt x="482" y="82"/>
                </a:lnTo>
                <a:lnTo>
                  <a:pt x="472" y="84"/>
                </a:lnTo>
                <a:lnTo>
                  <a:pt x="464" y="88"/>
                </a:lnTo>
                <a:lnTo>
                  <a:pt x="456" y="94"/>
                </a:lnTo>
                <a:lnTo>
                  <a:pt x="450" y="102"/>
                </a:lnTo>
                <a:lnTo>
                  <a:pt x="444" y="110"/>
                </a:lnTo>
                <a:lnTo>
                  <a:pt x="442" y="120"/>
                </a:lnTo>
                <a:lnTo>
                  <a:pt x="442" y="130"/>
                </a:lnTo>
                <a:close/>
              </a:path>
            </a:pathLst>
          </a:custGeom>
          <a:solidFill>
            <a:srgbClr val="C321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" name="Freeform 769"/>
          <p:cNvSpPr>
            <a:spLocks noEditPoints="1"/>
          </p:cNvSpPr>
          <p:nvPr/>
        </p:nvSpPr>
        <p:spPr bwMode="auto">
          <a:xfrm>
            <a:off x="6700180" y="2611612"/>
            <a:ext cx="1879600" cy="2584450"/>
          </a:xfrm>
          <a:custGeom>
            <a:avLst/>
            <a:gdLst>
              <a:gd name="T0" fmla="*/ 443547500 w 1184"/>
              <a:gd name="T1" fmla="*/ 151209375 h 1628"/>
              <a:gd name="T2" fmla="*/ 463708750 w 1184"/>
              <a:gd name="T3" fmla="*/ 95765938 h 1628"/>
              <a:gd name="T4" fmla="*/ 514111875 w 1184"/>
              <a:gd name="T5" fmla="*/ 45362813 h 1628"/>
              <a:gd name="T6" fmla="*/ 574595625 w 1184"/>
              <a:gd name="T7" fmla="*/ 15120938 h 1628"/>
              <a:gd name="T8" fmla="*/ 650200313 w 1184"/>
              <a:gd name="T9" fmla="*/ 5040313 h 1628"/>
              <a:gd name="T10" fmla="*/ 2147483646 w 1184"/>
              <a:gd name="T11" fmla="*/ 0 h 1628"/>
              <a:gd name="T12" fmla="*/ 2147483646 w 1184"/>
              <a:gd name="T13" fmla="*/ 10080625 h 1628"/>
              <a:gd name="T14" fmla="*/ 2147483646 w 1184"/>
              <a:gd name="T15" fmla="*/ 40322500 h 1628"/>
              <a:gd name="T16" fmla="*/ 2147483646 w 1184"/>
              <a:gd name="T17" fmla="*/ 90725625 h 1628"/>
              <a:gd name="T18" fmla="*/ 2147483646 w 1184"/>
              <a:gd name="T19" fmla="*/ 146169063 h 1628"/>
              <a:gd name="T20" fmla="*/ 2147483646 w 1184"/>
              <a:gd name="T21" fmla="*/ 2147483646 h 1628"/>
              <a:gd name="T22" fmla="*/ 2147483646 w 1184"/>
              <a:gd name="T23" fmla="*/ 2147483646 h 1628"/>
              <a:gd name="T24" fmla="*/ 2147483646 w 1184"/>
              <a:gd name="T25" fmla="*/ 2147483646 h 1628"/>
              <a:gd name="T26" fmla="*/ 2147483646 w 1184"/>
              <a:gd name="T27" fmla="*/ 2147483646 h 1628"/>
              <a:gd name="T28" fmla="*/ 2147483646 w 1184"/>
              <a:gd name="T29" fmla="*/ 2147483646 h 1628"/>
              <a:gd name="T30" fmla="*/ 2147483646 w 1184"/>
              <a:gd name="T31" fmla="*/ 2147483646 h 1628"/>
              <a:gd name="T32" fmla="*/ 231854375 w 1184"/>
              <a:gd name="T33" fmla="*/ 2147483646 h 1628"/>
              <a:gd name="T34" fmla="*/ 181451250 w 1184"/>
              <a:gd name="T35" fmla="*/ 2147483646 h 1628"/>
              <a:gd name="T36" fmla="*/ 131048125 w 1184"/>
              <a:gd name="T37" fmla="*/ 2147483646 h 1628"/>
              <a:gd name="T38" fmla="*/ 55443438 w 1184"/>
              <a:gd name="T39" fmla="*/ 2147483646 h 1628"/>
              <a:gd name="T40" fmla="*/ 10080625 w 1184"/>
              <a:gd name="T41" fmla="*/ 2147483646 h 1628"/>
              <a:gd name="T42" fmla="*/ 0 w 1184"/>
              <a:gd name="T43" fmla="*/ 2147483646 h 1628"/>
              <a:gd name="T44" fmla="*/ 1113909063 w 1184"/>
              <a:gd name="T45" fmla="*/ 327620313 h 1628"/>
              <a:gd name="T46" fmla="*/ 1113909063 w 1184"/>
              <a:gd name="T47" fmla="*/ 352821875 h 1628"/>
              <a:gd name="T48" fmla="*/ 1134070313 w 1184"/>
              <a:gd name="T49" fmla="*/ 398184688 h 1628"/>
              <a:gd name="T50" fmla="*/ 1169352500 w 1184"/>
              <a:gd name="T51" fmla="*/ 433466875 h 1628"/>
              <a:gd name="T52" fmla="*/ 1214715313 w 1184"/>
              <a:gd name="T53" fmla="*/ 453628125 h 1628"/>
              <a:gd name="T54" fmla="*/ 1764109375 w 1184"/>
              <a:gd name="T55" fmla="*/ 453628125 h 1628"/>
              <a:gd name="T56" fmla="*/ 1789310938 w 1184"/>
              <a:gd name="T57" fmla="*/ 453628125 h 1628"/>
              <a:gd name="T58" fmla="*/ 1834673750 w 1184"/>
              <a:gd name="T59" fmla="*/ 433466875 h 1628"/>
              <a:gd name="T60" fmla="*/ 1864915625 w 1184"/>
              <a:gd name="T61" fmla="*/ 398184688 h 1628"/>
              <a:gd name="T62" fmla="*/ 1885076875 w 1184"/>
              <a:gd name="T63" fmla="*/ 352821875 h 1628"/>
              <a:gd name="T64" fmla="*/ 1890117188 w 1184"/>
              <a:gd name="T65" fmla="*/ 327620313 h 1628"/>
              <a:gd name="T66" fmla="*/ 1885076875 w 1184"/>
              <a:gd name="T67" fmla="*/ 302418750 h 1628"/>
              <a:gd name="T68" fmla="*/ 1864915625 w 1184"/>
              <a:gd name="T69" fmla="*/ 257055938 h 1628"/>
              <a:gd name="T70" fmla="*/ 1834673750 w 1184"/>
              <a:gd name="T71" fmla="*/ 221773750 h 1628"/>
              <a:gd name="T72" fmla="*/ 1789310938 w 1184"/>
              <a:gd name="T73" fmla="*/ 206652813 h 1628"/>
              <a:gd name="T74" fmla="*/ 1239916875 w 1184"/>
              <a:gd name="T75" fmla="*/ 201612500 h 1628"/>
              <a:gd name="T76" fmla="*/ 1214715313 w 1184"/>
              <a:gd name="T77" fmla="*/ 206652813 h 1628"/>
              <a:gd name="T78" fmla="*/ 1169352500 w 1184"/>
              <a:gd name="T79" fmla="*/ 221773750 h 1628"/>
              <a:gd name="T80" fmla="*/ 1134070313 w 1184"/>
              <a:gd name="T81" fmla="*/ 257055938 h 1628"/>
              <a:gd name="T82" fmla="*/ 1113909063 w 1184"/>
              <a:gd name="T83" fmla="*/ 302418750 h 1628"/>
              <a:gd name="T84" fmla="*/ 1113909063 w 1184"/>
              <a:gd name="T85" fmla="*/ 327620313 h 162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184"/>
              <a:gd name="T130" fmla="*/ 0 h 1628"/>
              <a:gd name="T131" fmla="*/ 1184 w 1184"/>
              <a:gd name="T132" fmla="*/ 1628 h 162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184" h="1628">
                <a:moveTo>
                  <a:pt x="176" y="60"/>
                </a:moveTo>
                <a:lnTo>
                  <a:pt x="176" y="60"/>
                </a:lnTo>
                <a:lnTo>
                  <a:pt x="180" y="48"/>
                </a:lnTo>
                <a:lnTo>
                  <a:pt x="184" y="38"/>
                </a:lnTo>
                <a:lnTo>
                  <a:pt x="192" y="28"/>
                </a:lnTo>
                <a:lnTo>
                  <a:pt x="204" y="18"/>
                </a:lnTo>
                <a:lnTo>
                  <a:pt x="214" y="12"/>
                </a:lnTo>
                <a:lnTo>
                  <a:pt x="228" y="6"/>
                </a:lnTo>
                <a:lnTo>
                  <a:pt x="242" y="2"/>
                </a:lnTo>
                <a:lnTo>
                  <a:pt x="258" y="2"/>
                </a:lnTo>
                <a:lnTo>
                  <a:pt x="946" y="0"/>
                </a:lnTo>
                <a:lnTo>
                  <a:pt x="960" y="0"/>
                </a:lnTo>
                <a:lnTo>
                  <a:pt x="974" y="4"/>
                </a:lnTo>
                <a:lnTo>
                  <a:pt x="988" y="10"/>
                </a:lnTo>
                <a:lnTo>
                  <a:pt x="1000" y="16"/>
                </a:lnTo>
                <a:lnTo>
                  <a:pt x="1010" y="26"/>
                </a:lnTo>
                <a:lnTo>
                  <a:pt x="1018" y="36"/>
                </a:lnTo>
                <a:lnTo>
                  <a:pt x="1024" y="46"/>
                </a:lnTo>
                <a:lnTo>
                  <a:pt x="1026" y="58"/>
                </a:lnTo>
                <a:lnTo>
                  <a:pt x="1184" y="1506"/>
                </a:lnTo>
                <a:lnTo>
                  <a:pt x="1184" y="1530"/>
                </a:lnTo>
                <a:lnTo>
                  <a:pt x="1180" y="1552"/>
                </a:lnTo>
                <a:lnTo>
                  <a:pt x="1172" y="1572"/>
                </a:lnTo>
                <a:lnTo>
                  <a:pt x="1160" y="1590"/>
                </a:lnTo>
                <a:lnTo>
                  <a:pt x="1146" y="1604"/>
                </a:lnTo>
                <a:lnTo>
                  <a:pt x="1130" y="1616"/>
                </a:lnTo>
                <a:lnTo>
                  <a:pt x="1120" y="1620"/>
                </a:lnTo>
                <a:lnTo>
                  <a:pt x="1110" y="1622"/>
                </a:lnTo>
                <a:lnTo>
                  <a:pt x="1100" y="1624"/>
                </a:lnTo>
                <a:lnTo>
                  <a:pt x="1090" y="1626"/>
                </a:lnTo>
                <a:lnTo>
                  <a:pt x="92" y="1628"/>
                </a:lnTo>
                <a:lnTo>
                  <a:pt x="82" y="1626"/>
                </a:lnTo>
                <a:lnTo>
                  <a:pt x="72" y="1624"/>
                </a:lnTo>
                <a:lnTo>
                  <a:pt x="62" y="1622"/>
                </a:lnTo>
                <a:lnTo>
                  <a:pt x="52" y="1618"/>
                </a:lnTo>
                <a:lnTo>
                  <a:pt x="36" y="1606"/>
                </a:lnTo>
                <a:lnTo>
                  <a:pt x="22" y="1592"/>
                </a:lnTo>
                <a:lnTo>
                  <a:pt x="10" y="1574"/>
                </a:lnTo>
                <a:lnTo>
                  <a:pt x="4" y="1554"/>
                </a:lnTo>
                <a:lnTo>
                  <a:pt x="0" y="1532"/>
                </a:lnTo>
                <a:lnTo>
                  <a:pt x="0" y="1508"/>
                </a:lnTo>
                <a:lnTo>
                  <a:pt x="176" y="60"/>
                </a:lnTo>
                <a:close/>
                <a:moveTo>
                  <a:pt x="442" y="130"/>
                </a:moveTo>
                <a:lnTo>
                  <a:pt x="442" y="130"/>
                </a:lnTo>
                <a:lnTo>
                  <a:pt x="442" y="140"/>
                </a:lnTo>
                <a:lnTo>
                  <a:pt x="444" y="150"/>
                </a:lnTo>
                <a:lnTo>
                  <a:pt x="450" y="158"/>
                </a:lnTo>
                <a:lnTo>
                  <a:pt x="456" y="166"/>
                </a:lnTo>
                <a:lnTo>
                  <a:pt x="464" y="172"/>
                </a:lnTo>
                <a:lnTo>
                  <a:pt x="472" y="176"/>
                </a:lnTo>
                <a:lnTo>
                  <a:pt x="482" y="180"/>
                </a:lnTo>
                <a:lnTo>
                  <a:pt x="492" y="180"/>
                </a:lnTo>
                <a:lnTo>
                  <a:pt x="700" y="180"/>
                </a:lnTo>
                <a:lnTo>
                  <a:pt x="710" y="180"/>
                </a:lnTo>
                <a:lnTo>
                  <a:pt x="718" y="176"/>
                </a:lnTo>
                <a:lnTo>
                  <a:pt x="728" y="172"/>
                </a:lnTo>
                <a:lnTo>
                  <a:pt x="734" y="166"/>
                </a:lnTo>
                <a:lnTo>
                  <a:pt x="740" y="158"/>
                </a:lnTo>
                <a:lnTo>
                  <a:pt x="746" y="150"/>
                </a:lnTo>
                <a:lnTo>
                  <a:pt x="748" y="140"/>
                </a:lnTo>
                <a:lnTo>
                  <a:pt x="750" y="130"/>
                </a:lnTo>
                <a:lnTo>
                  <a:pt x="748" y="120"/>
                </a:lnTo>
                <a:lnTo>
                  <a:pt x="746" y="110"/>
                </a:lnTo>
                <a:lnTo>
                  <a:pt x="740" y="102"/>
                </a:lnTo>
                <a:lnTo>
                  <a:pt x="734" y="94"/>
                </a:lnTo>
                <a:lnTo>
                  <a:pt x="728" y="88"/>
                </a:lnTo>
                <a:lnTo>
                  <a:pt x="718" y="84"/>
                </a:lnTo>
                <a:lnTo>
                  <a:pt x="710" y="82"/>
                </a:lnTo>
                <a:lnTo>
                  <a:pt x="700" y="80"/>
                </a:lnTo>
                <a:lnTo>
                  <a:pt x="492" y="80"/>
                </a:lnTo>
                <a:lnTo>
                  <a:pt x="482" y="82"/>
                </a:lnTo>
                <a:lnTo>
                  <a:pt x="472" y="84"/>
                </a:lnTo>
                <a:lnTo>
                  <a:pt x="464" y="88"/>
                </a:lnTo>
                <a:lnTo>
                  <a:pt x="456" y="94"/>
                </a:lnTo>
                <a:lnTo>
                  <a:pt x="450" y="102"/>
                </a:lnTo>
                <a:lnTo>
                  <a:pt x="444" y="110"/>
                </a:lnTo>
                <a:lnTo>
                  <a:pt x="442" y="120"/>
                </a:lnTo>
                <a:lnTo>
                  <a:pt x="442" y="130"/>
                </a:lnTo>
                <a:close/>
              </a:path>
            </a:pathLst>
          </a:custGeom>
          <a:solidFill>
            <a:srgbClr val="C321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" name="Freeform 769"/>
          <p:cNvSpPr>
            <a:spLocks noEditPoints="1"/>
          </p:cNvSpPr>
          <p:nvPr/>
        </p:nvSpPr>
        <p:spPr bwMode="auto">
          <a:xfrm>
            <a:off x="3390570" y="2611611"/>
            <a:ext cx="1879600" cy="2584450"/>
          </a:xfrm>
          <a:custGeom>
            <a:avLst/>
            <a:gdLst>
              <a:gd name="T0" fmla="*/ 443547500 w 1184"/>
              <a:gd name="T1" fmla="*/ 151209375 h 1628"/>
              <a:gd name="T2" fmla="*/ 463708750 w 1184"/>
              <a:gd name="T3" fmla="*/ 95765938 h 1628"/>
              <a:gd name="T4" fmla="*/ 514111875 w 1184"/>
              <a:gd name="T5" fmla="*/ 45362813 h 1628"/>
              <a:gd name="T6" fmla="*/ 574595625 w 1184"/>
              <a:gd name="T7" fmla="*/ 15120938 h 1628"/>
              <a:gd name="T8" fmla="*/ 650200313 w 1184"/>
              <a:gd name="T9" fmla="*/ 5040313 h 1628"/>
              <a:gd name="T10" fmla="*/ 2147483646 w 1184"/>
              <a:gd name="T11" fmla="*/ 0 h 1628"/>
              <a:gd name="T12" fmla="*/ 2147483646 w 1184"/>
              <a:gd name="T13" fmla="*/ 10080625 h 1628"/>
              <a:gd name="T14" fmla="*/ 2147483646 w 1184"/>
              <a:gd name="T15" fmla="*/ 40322500 h 1628"/>
              <a:gd name="T16" fmla="*/ 2147483646 w 1184"/>
              <a:gd name="T17" fmla="*/ 90725625 h 1628"/>
              <a:gd name="T18" fmla="*/ 2147483646 w 1184"/>
              <a:gd name="T19" fmla="*/ 146169063 h 1628"/>
              <a:gd name="T20" fmla="*/ 2147483646 w 1184"/>
              <a:gd name="T21" fmla="*/ 2147483646 h 1628"/>
              <a:gd name="T22" fmla="*/ 2147483646 w 1184"/>
              <a:gd name="T23" fmla="*/ 2147483646 h 1628"/>
              <a:gd name="T24" fmla="*/ 2147483646 w 1184"/>
              <a:gd name="T25" fmla="*/ 2147483646 h 1628"/>
              <a:gd name="T26" fmla="*/ 2147483646 w 1184"/>
              <a:gd name="T27" fmla="*/ 2147483646 h 1628"/>
              <a:gd name="T28" fmla="*/ 2147483646 w 1184"/>
              <a:gd name="T29" fmla="*/ 2147483646 h 1628"/>
              <a:gd name="T30" fmla="*/ 2147483646 w 1184"/>
              <a:gd name="T31" fmla="*/ 2147483646 h 1628"/>
              <a:gd name="T32" fmla="*/ 231854375 w 1184"/>
              <a:gd name="T33" fmla="*/ 2147483646 h 1628"/>
              <a:gd name="T34" fmla="*/ 181451250 w 1184"/>
              <a:gd name="T35" fmla="*/ 2147483646 h 1628"/>
              <a:gd name="T36" fmla="*/ 131048125 w 1184"/>
              <a:gd name="T37" fmla="*/ 2147483646 h 1628"/>
              <a:gd name="T38" fmla="*/ 55443438 w 1184"/>
              <a:gd name="T39" fmla="*/ 2147483646 h 1628"/>
              <a:gd name="T40" fmla="*/ 10080625 w 1184"/>
              <a:gd name="T41" fmla="*/ 2147483646 h 1628"/>
              <a:gd name="T42" fmla="*/ 0 w 1184"/>
              <a:gd name="T43" fmla="*/ 2147483646 h 1628"/>
              <a:gd name="T44" fmla="*/ 1113909063 w 1184"/>
              <a:gd name="T45" fmla="*/ 327620313 h 1628"/>
              <a:gd name="T46" fmla="*/ 1113909063 w 1184"/>
              <a:gd name="T47" fmla="*/ 352821875 h 1628"/>
              <a:gd name="T48" fmla="*/ 1134070313 w 1184"/>
              <a:gd name="T49" fmla="*/ 398184688 h 1628"/>
              <a:gd name="T50" fmla="*/ 1169352500 w 1184"/>
              <a:gd name="T51" fmla="*/ 433466875 h 1628"/>
              <a:gd name="T52" fmla="*/ 1214715313 w 1184"/>
              <a:gd name="T53" fmla="*/ 453628125 h 1628"/>
              <a:gd name="T54" fmla="*/ 1764109375 w 1184"/>
              <a:gd name="T55" fmla="*/ 453628125 h 1628"/>
              <a:gd name="T56" fmla="*/ 1789310938 w 1184"/>
              <a:gd name="T57" fmla="*/ 453628125 h 1628"/>
              <a:gd name="T58" fmla="*/ 1834673750 w 1184"/>
              <a:gd name="T59" fmla="*/ 433466875 h 1628"/>
              <a:gd name="T60" fmla="*/ 1864915625 w 1184"/>
              <a:gd name="T61" fmla="*/ 398184688 h 1628"/>
              <a:gd name="T62" fmla="*/ 1885076875 w 1184"/>
              <a:gd name="T63" fmla="*/ 352821875 h 1628"/>
              <a:gd name="T64" fmla="*/ 1890117188 w 1184"/>
              <a:gd name="T65" fmla="*/ 327620313 h 1628"/>
              <a:gd name="T66" fmla="*/ 1885076875 w 1184"/>
              <a:gd name="T67" fmla="*/ 302418750 h 1628"/>
              <a:gd name="T68" fmla="*/ 1864915625 w 1184"/>
              <a:gd name="T69" fmla="*/ 257055938 h 1628"/>
              <a:gd name="T70" fmla="*/ 1834673750 w 1184"/>
              <a:gd name="T71" fmla="*/ 221773750 h 1628"/>
              <a:gd name="T72" fmla="*/ 1789310938 w 1184"/>
              <a:gd name="T73" fmla="*/ 206652813 h 1628"/>
              <a:gd name="T74" fmla="*/ 1239916875 w 1184"/>
              <a:gd name="T75" fmla="*/ 201612500 h 1628"/>
              <a:gd name="T76" fmla="*/ 1214715313 w 1184"/>
              <a:gd name="T77" fmla="*/ 206652813 h 1628"/>
              <a:gd name="T78" fmla="*/ 1169352500 w 1184"/>
              <a:gd name="T79" fmla="*/ 221773750 h 1628"/>
              <a:gd name="T80" fmla="*/ 1134070313 w 1184"/>
              <a:gd name="T81" fmla="*/ 257055938 h 1628"/>
              <a:gd name="T82" fmla="*/ 1113909063 w 1184"/>
              <a:gd name="T83" fmla="*/ 302418750 h 1628"/>
              <a:gd name="T84" fmla="*/ 1113909063 w 1184"/>
              <a:gd name="T85" fmla="*/ 327620313 h 162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184"/>
              <a:gd name="T130" fmla="*/ 0 h 1628"/>
              <a:gd name="T131" fmla="*/ 1184 w 1184"/>
              <a:gd name="T132" fmla="*/ 1628 h 162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184" h="1628">
                <a:moveTo>
                  <a:pt x="176" y="60"/>
                </a:moveTo>
                <a:lnTo>
                  <a:pt x="176" y="60"/>
                </a:lnTo>
                <a:lnTo>
                  <a:pt x="180" y="48"/>
                </a:lnTo>
                <a:lnTo>
                  <a:pt x="184" y="38"/>
                </a:lnTo>
                <a:lnTo>
                  <a:pt x="192" y="28"/>
                </a:lnTo>
                <a:lnTo>
                  <a:pt x="204" y="18"/>
                </a:lnTo>
                <a:lnTo>
                  <a:pt x="214" y="12"/>
                </a:lnTo>
                <a:lnTo>
                  <a:pt x="228" y="6"/>
                </a:lnTo>
                <a:lnTo>
                  <a:pt x="242" y="2"/>
                </a:lnTo>
                <a:lnTo>
                  <a:pt x="258" y="2"/>
                </a:lnTo>
                <a:lnTo>
                  <a:pt x="946" y="0"/>
                </a:lnTo>
                <a:lnTo>
                  <a:pt x="960" y="0"/>
                </a:lnTo>
                <a:lnTo>
                  <a:pt x="974" y="4"/>
                </a:lnTo>
                <a:lnTo>
                  <a:pt x="988" y="10"/>
                </a:lnTo>
                <a:lnTo>
                  <a:pt x="1000" y="16"/>
                </a:lnTo>
                <a:lnTo>
                  <a:pt x="1010" y="26"/>
                </a:lnTo>
                <a:lnTo>
                  <a:pt x="1018" y="36"/>
                </a:lnTo>
                <a:lnTo>
                  <a:pt x="1024" y="46"/>
                </a:lnTo>
                <a:lnTo>
                  <a:pt x="1026" y="58"/>
                </a:lnTo>
                <a:lnTo>
                  <a:pt x="1184" y="1506"/>
                </a:lnTo>
                <a:lnTo>
                  <a:pt x="1184" y="1530"/>
                </a:lnTo>
                <a:lnTo>
                  <a:pt x="1180" y="1552"/>
                </a:lnTo>
                <a:lnTo>
                  <a:pt x="1172" y="1572"/>
                </a:lnTo>
                <a:lnTo>
                  <a:pt x="1160" y="1590"/>
                </a:lnTo>
                <a:lnTo>
                  <a:pt x="1146" y="1604"/>
                </a:lnTo>
                <a:lnTo>
                  <a:pt x="1130" y="1616"/>
                </a:lnTo>
                <a:lnTo>
                  <a:pt x="1120" y="1620"/>
                </a:lnTo>
                <a:lnTo>
                  <a:pt x="1110" y="1622"/>
                </a:lnTo>
                <a:lnTo>
                  <a:pt x="1100" y="1624"/>
                </a:lnTo>
                <a:lnTo>
                  <a:pt x="1090" y="1626"/>
                </a:lnTo>
                <a:lnTo>
                  <a:pt x="92" y="1628"/>
                </a:lnTo>
                <a:lnTo>
                  <a:pt x="82" y="1626"/>
                </a:lnTo>
                <a:lnTo>
                  <a:pt x="72" y="1624"/>
                </a:lnTo>
                <a:lnTo>
                  <a:pt x="62" y="1622"/>
                </a:lnTo>
                <a:lnTo>
                  <a:pt x="52" y="1618"/>
                </a:lnTo>
                <a:lnTo>
                  <a:pt x="36" y="1606"/>
                </a:lnTo>
                <a:lnTo>
                  <a:pt x="22" y="1592"/>
                </a:lnTo>
                <a:lnTo>
                  <a:pt x="10" y="1574"/>
                </a:lnTo>
                <a:lnTo>
                  <a:pt x="4" y="1554"/>
                </a:lnTo>
                <a:lnTo>
                  <a:pt x="0" y="1532"/>
                </a:lnTo>
                <a:lnTo>
                  <a:pt x="0" y="1508"/>
                </a:lnTo>
                <a:lnTo>
                  <a:pt x="176" y="60"/>
                </a:lnTo>
                <a:close/>
                <a:moveTo>
                  <a:pt x="442" y="130"/>
                </a:moveTo>
                <a:lnTo>
                  <a:pt x="442" y="130"/>
                </a:lnTo>
                <a:lnTo>
                  <a:pt x="442" y="140"/>
                </a:lnTo>
                <a:lnTo>
                  <a:pt x="444" y="150"/>
                </a:lnTo>
                <a:lnTo>
                  <a:pt x="450" y="158"/>
                </a:lnTo>
                <a:lnTo>
                  <a:pt x="456" y="166"/>
                </a:lnTo>
                <a:lnTo>
                  <a:pt x="464" y="172"/>
                </a:lnTo>
                <a:lnTo>
                  <a:pt x="472" y="176"/>
                </a:lnTo>
                <a:lnTo>
                  <a:pt x="482" y="180"/>
                </a:lnTo>
                <a:lnTo>
                  <a:pt x="492" y="180"/>
                </a:lnTo>
                <a:lnTo>
                  <a:pt x="700" y="180"/>
                </a:lnTo>
                <a:lnTo>
                  <a:pt x="710" y="180"/>
                </a:lnTo>
                <a:lnTo>
                  <a:pt x="718" y="176"/>
                </a:lnTo>
                <a:lnTo>
                  <a:pt x="728" y="172"/>
                </a:lnTo>
                <a:lnTo>
                  <a:pt x="734" y="166"/>
                </a:lnTo>
                <a:lnTo>
                  <a:pt x="740" y="158"/>
                </a:lnTo>
                <a:lnTo>
                  <a:pt x="746" y="150"/>
                </a:lnTo>
                <a:lnTo>
                  <a:pt x="748" y="140"/>
                </a:lnTo>
                <a:lnTo>
                  <a:pt x="750" y="130"/>
                </a:lnTo>
                <a:lnTo>
                  <a:pt x="748" y="120"/>
                </a:lnTo>
                <a:lnTo>
                  <a:pt x="746" y="110"/>
                </a:lnTo>
                <a:lnTo>
                  <a:pt x="740" y="102"/>
                </a:lnTo>
                <a:lnTo>
                  <a:pt x="734" y="94"/>
                </a:lnTo>
                <a:lnTo>
                  <a:pt x="728" y="88"/>
                </a:lnTo>
                <a:lnTo>
                  <a:pt x="718" y="84"/>
                </a:lnTo>
                <a:lnTo>
                  <a:pt x="710" y="82"/>
                </a:lnTo>
                <a:lnTo>
                  <a:pt x="700" y="80"/>
                </a:lnTo>
                <a:lnTo>
                  <a:pt x="492" y="80"/>
                </a:lnTo>
                <a:lnTo>
                  <a:pt x="482" y="82"/>
                </a:lnTo>
                <a:lnTo>
                  <a:pt x="472" y="84"/>
                </a:lnTo>
                <a:lnTo>
                  <a:pt x="464" y="88"/>
                </a:lnTo>
                <a:lnTo>
                  <a:pt x="456" y="94"/>
                </a:lnTo>
                <a:lnTo>
                  <a:pt x="450" y="102"/>
                </a:lnTo>
                <a:lnTo>
                  <a:pt x="444" y="110"/>
                </a:lnTo>
                <a:lnTo>
                  <a:pt x="442" y="120"/>
                </a:lnTo>
                <a:lnTo>
                  <a:pt x="442" y="130"/>
                </a:lnTo>
                <a:close/>
              </a:path>
            </a:pathLst>
          </a:custGeom>
          <a:solidFill>
            <a:srgbClr val="C321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Freeform 769"/>
          <p:cNvSpPr>
            <a:spLocks noEditPoints="1"/>
          </p:cNvSpPr>
          <p:nvPr/>
        </p:nvSpPr>
        <p:spPr bwMode="auto">
          <a:xfrm rot="10800000">
            <a:off x="1749345" y="2611612"/>
            <a:ext cx="1879600" cy="2584450"/>
          </a:xfrm>
          <a:custGeom>
            <a:avLst/>
            <a:gdLst>
              <a:gd name="T0" fmla="*/ 443547500 w 1184"/>
              <a:gd name="T1" fmla="*/ 151209375 h 1628"/>
              <a:gd name="T2" fmla="*/ 463708750 w 1184"/>
              <a:gd name="T3" fmla="*/ 95765938 h 1628"/>
              <a:gd name="T4" fmla="*/ 514111875 w 1184"/>
              <a:gd name="T5" fmla="*/ 45362813 h 1628"/>
              <a:gd name="T6" fmla="*/ 574595625 w 1184"/>
              <a:gd name="T7" fmla="*/ 15120938 h 1628"/>
              <a:gd name="T8" fmla="*/ 650200313 w 1184"/>
              <a:gd name="T9" fmla="*/ 5040313 h 1628"/>
              <a:gd name="T10" fmla="*/ 2147483646 w 1184"/>
              <a:gd name="T11" fmla="*/ 0 h 1628"/>
              <a:gd name="T12" fmla="*/ 2147483646 w 1184"/>
              <a:gd name="T13" fmla="*/ 10080625 h 1628"/>
              <a:gd name="T14" fmla="*/ 2147483646 w 1184"/>
              <a:gd name="T15" fmla="*/ 40322500 h 1628"/>
              <a:gd name="T16" fmla="*/ 2147483646 w 1184"/>
              <a:gd name="T17" fmla="*/ 90725625 h 1628"/>
              <a:gd name="T18" fmla="*/ 2147483646 w 1184"/>
              <a:gd name="T19" fmla="*/ 146169063 h 1628"/>
              <a:gd name="T20" fmla="*/ 2147483646 w 1184"/>
              <a:gd name="T21" fmla="*/ 2147483646 h 1628"/>
              <a:gd name="T22" fmla="*/ 2147483646 w 1184"/>
              <a:gd name="T23" fmla="*/ 2147483646 h 1628"/>
              <a:gd name="T24" fmla="*/ 2147483646 w 1184"/>
              <a:gd name="T25" fmla="*/ 2147483646 h 1628"/>
              <a:gd name="T26" fmla="*/ 2147483646 w 1184"/>
              <a:gd name="T27" fmla="*/ 2147483646 h 1628"/>
              <a:gd name="T28" fmla="*/ 2147483646 w 1184"/>
              <a:gd name="T29" fmla="*/ 2147483646 h 1628"/>
              <a:gd name="T30" fmla="*/ 2147483646 w 1184"/>
              <a:gd name="T31" fmla="*/ 2147483646 h 1628"/>
              <a:gd name="T32" fmla="*/ 231854375 w 1184"/>
              <a:gd name="T33" fmla="*/ 2147483646 h 1628"/>
              <a:gd name="T34" fmla="*/ 181451250 w 1184"/>
              <a:gd name="T35" fmla="*/ 2147483646 h 1628"/>
              <a:gd name="T36" fmla="*/ 131048125 w 1184"/>
              <a:gd name="T37" fmla="*/ 2147483646 h 1628"/>
              <a:gd name="T38" fmla="*/ 55443438 w 1184"/>
              <a:gd name="T39" fmla="*/ 2147483646 h 1628"/>
              <a:gd name="T40" fmla="*/ 10080625 w 1184"/>
              <a:gd name="T41" fmla="*/ 2147483646 h 1628"/>
              <a:gd name="T42" fmla="*/ 0 w 1184"/>
              <a:gd name="T43" fmla="*/ 2147483646 h 1628"/>
              <a:gd name="T44" fmla="*/ 1113909063 w 1184"/>
              <a:gd name="T45" fmla="*/ 327620313 h 1628"/>
              <a:gd name="T46" fmla="*/ 1113909063 w 1184"/>
              <a:gd name="T47" fmla="*/ 352821875 h 1628"/>
              <a:gd name="T48" fmla="*/ 1134070313 w 1184"/>
              <a:gd name="T49" fmla="*/ 398184688 h 1628"/>
              <a:gd name="T50" fmla="*/ 1169352500 w 1184"/>
              <a:gd name="T51" fmla="*/ 433466875 h 1628"/>
              <a:gd name="T52" fmla="*/ 1214715313 w 1184"/>
              <a:gd name="T53" fmla="*/ 453628125 h 1628"/>
              <a:gd name="T54" fmla="*/ 1764109375 w 1184"/>
              <a:gd name="T55" fmla="*/ 453628125 h 1628"/>
              <a:gd name="T56" fmla="*/ 1789310938 w 1184"/>
              <a:gd name="T57" fmla="*/ 453628125 h 1628"/>
              <a:gd name="T58" fmla="*/ 1834673750 w 1184"/>
              <a:gd name="T59" fmla="*/ 433466875 h 1628"/>
              <a:gd name="T60" fmla="*/ 1864915625 w 1184"/>
              <a:gd name="T61" fmla="*/ 398184688 h 1628"/>
              <a:gd name="T62" fmla="*/ 1885076875 w 1184"/>
              <a:gd name="T63" fmla="*/ 352821875 h 1628"/>
              <a:gd name="T64" fmla="*/ 1890117188 w 1184"/>
              <a:gd name="T65" fmla="*/ 327620313 h 1628"/>
              <a:gd name="T66" fmla="*/ 1885076875 w 1184"/>
              <a:gd name="T67" fmla="*/ 302418750 h 1628"/>
              <a:gd name="T68" fmla="*/ 1864915625 w 1184"/>
              <a:gd name="T69" fmla="*/ 257055938 h 1628"/>
              <a:gd name="T70" fmla="*/ 1834673750 w 1184"/>
              <a:gd name="T71" fmla="*/ 221773750 h 1628"/>
              <a:gd name="T72" fmla="*/ 1789310938 w 1184"/>
              <a:gd name="T73" fmla="*/ 206652813 h 1628"/>
              <a:gd name="T74" fmla="*/ 1239916875 w 1184"/>
              <a:gd name="T75" fmla="*/ 201612500 h 1628"/>
              <a:gd name="T76" fmla="*/ 1214715313 w 1184"/>
              <a:gd name="T77" fmla="*/ 206652813 h 1628"/>
              <a:gd name="T78" fmla="*/ 1169352500 w 1184"/>
              <a:gd name="T79" fmla="*/ 221773750 h 1628"/>
              <a:gd name="T80" fmla="*/ 1134070313 w 1184"/>
              <a:gd name="T81" fmla="*/ 257055938 h 1628"/>
              <a:gd name="T82" fmla="*/ 1113909063 w 1184"/>
              <a:gd name="T83" fmla="*/ 302418750 h 1628"/>
              <a:gd name="T84" fmla="*/ 1113909063 w 1184"/>
              <a:gd name="T85" fmla="*/ 327620313 h 162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184"/>
              <a:gd name="T130" fmla="*/ 0 h 1628"/>
              <a:gd name="T131" fmla="*/ 1184 w 1184"/>
              <a:gd name="T132" fmla="*/ 1628 h 162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184" h="1628">
                <a:moveTo>
                  <a:pt x="176" y="60"/>
                </a:moveTo>
                <a:lnTo>
                  <a:pt x="176" y="60"/>
                </a:lnTo>
                <a:lnTo>
                  <a:pt x="180" y="48"/>
                </a:lnTo>
                <a:lnTo>
                  <a:pt x="184" y="38"/>
                </a:lnTo>
                <a:lnTo>
                  <a:pt x="192" y="28"/>
                </a:lnTo>
                <a:lnTo>
                  <a:pt x="204" y="18"/>
                </a:lnTo>
                <a:lnTo>
                  <a:pt x="214" y="12"/>
                </a:lnTo>
                <a:lnTo>
                  <a:pt x="228" y="6"/>
                </a:lnTo>
                <a:lnTo>
                  <a:pt x="242" y="2"/>
                </a:lnTo>
                <a:lnTo>
                  <a:pt x="258" y="2"/>
                </a:lnTo>
                <a:lnTo>
                  <a:pt x="946" y="0"/>
                </a:lnTo>
                <a:lnTo>
                  <a:pt x="960" y="0"/>
                </a:lnTo>
                <a:lnTo>
                  <a:pt x="974" y="4"/>
                </a:lnTo>
                <a:lnTo>
                  <a:pt x="988" y="10"/>
                </a:lnTo>
                <a:lnTo>
                  <a:pt x="1000" y="16"/>
                </a:lnTo>
                <a:lnTo>
                  <a:pt x="1010" y="26"/>
                </a:lnTo>
                <a:lnTo>
                  <a:pt x="1018" y="36"/>
                </a:lnTo>
                <a:lnTo>
                  <a:pt x="1024" y="46"/>
                </a:lnTo>
                <a:lnTo>
                  <a:pt x="1026" y="58"/>
                </a:lnTo>
                <a:lnTo>
                  <a:pt x="1184" y="1506"/>
                </a:lnTo>
                <a:lnTo>
                  <a:pt x="1184" y="1530"/>
                </a:lnTo>
                <a:lnTo>
                  <a:pt x="1180" y="1552"/>
                </a:lnTo>
                <a:lnTo>
                  <a:pt x="1172" y="1572"/>
                </a:lnTo>
                <a:lnTo>
                  <a:pt x="1160" y="1590"/>
                </a:lnTo>
                <a:lnTo>
                  <a:pt x="1146" y="1604"/>
                </a:lnTo>
                <a:lnTo>
                  <a:pt x="1130" y="1616"/>
                </a:lnTo>
                <a:lnTo>
                  <a:pt x="1120" y="1620"/>
                </a:lnTo>
                <a:lnTo>
                  <a:pt x="1110" y="1622"/>
                </a:lnTo>
                <a:lnTo>
                  <a:pt x="1100" y="1624"/>
                </a:lnTo>
                <a:lnTo>
                  <a:pt x="1090" y="1626"/>
                </a:lnTo>
                <a:lnTo>
                  <a:pt x="92" y="1628"/>
                </a:lnTo>
                <a:lnTo>
                  <a:pt x="82" y="1626"/>
                </a:lnTo>
                <a:lnTo>
                  <a:pt x="72" y="1624"/>
                </a:lnTo>
                <a:lnTo>
                  <a:pt x="62" y="1622"/>
                </a:lnTo>
                <a:lnTo>
                  <a:pt x="52" y="1618"/>
                </a:lnTo>
                <a:lnTo>
                  <a:pt x="36" y="1606"/>
                </a:lnTo>
                <a:lnTo>
                  <a:pt x="22" y="1592"/>
                </a:lnTo>
                <a:lnTo>
                  <a:pt x="10" y="1574"/>
                </a:lnTo>
                <a:lnTo>
                  <a:pt x="4" y="1554"/>
                </a:lnTo>
                <a:lnTo>
                  <a:pt x="0" y="1532"/>
                </a:lnTo>
                <a:lnTo>
                  <a:pt x="0" y="1508"/>
                </a:lnTo>
                <a:lnTo>
                  <a:pt x="176" y="60"/>
                </a:lnTo>
                <a:close/>
                <a:moveTo>
                  <a:pt x="442" y="130"/>
                </a:moveTo>
                <a:lnTo>
                  <a:pt x="442" y="130"/>
                </a:lnTo>
                <a:lnTo>
                  <a:pt x="442" y="140"/>
                </a:lnTo>
                <a:lnTo>
                  <a:pt x="444" y="150"/>
                </a:lnTo>
                <a:lnTo>
                  <a:pt x="450" y="158"/>
                </a:lnTo>
                <a:lnTo>
                  <a:pt x="456" y="166"/>
                </a:lnTo>
                <a:lnTo>
                  <a:pt x="464" y="172"/>
                </a:lnTo>
                <a:lnTo>
                  <a:pt x="472" y="176"/>
                </a:lnTo>
                <a:lnTo>
                  <a:pt x="482" y="180"/>
                </a:lnTo>
                <a:lnTo>
                  <a:pt x="492" y="180"/>
                </a:lnTo>
                <a:lnTo>
                  <a:pt x="700" y="180"/>
                </a:lnTo>
                <a:lnTo>
                  <a:pt x="710" y="180"/>
                </a:lnTo>
                <a:lnTo>
                  <a:pt x="718" y="176"/>
                </a:lnTo>
                <a:lnTo>
                  <a:pt x="728" y="172"/>
                </a:lnTo>
                <a:lnTo>
                  <a:pt x="734" y="166"/>
                </a:lnTo>
                <a:lnTo>
                  <a:pt x="740" y="158"/>
                </a:lnTo>
                <a:lnTo>
                  <a:pt x="746" y="150"/>
                </a:lnTo>
                <a:lnTo>
                  <a:pt x="748" y="140"/>
                </a:lnTo>
                <a:lnTo>
                  <a:pt x="750" y="130"/>
                </a:lnTo>
                <a:lnTo>
                  <a:pt x="748" y="120"/>
                </a:lnTo>
                <a:lnTo>
                  <a:pt x="746" y="110"/>
                </a:lnTo>
                <a:lnTo>
                  <a:pt x="740" y="102"/>
                </a:lnTo>
                <a:lnTo>
                  <a:pt x="734" y="94"/>
                </a:lnTo>
                <a:lnTo>
                  <a:pt x="728" y="88"/>
                </a:lnTo>
                <a:lnTo>
                  <a:pt x="718" y="84"/>
                </a:lnTo>
                <a:lnTo>
                  <a:pt x="710" y="82"/>
                </a:lnTo>
                <a:lnTo>
                  <a:pt x="700" y="80"/>
                </a:lnTo>
                <a:lnTo>
                  <a:pt x="492" y="80"/>
                </a:lnTo>
                <a:lnTo>
                  <a:pt x="482" y="82"/>
                </a:lnTo>
                <a:lnTo>
                  <a:pt x="472" y="84"/>
                </a:lnTo>
                <a:lnTo>
                  <a:pt x="464" y="88"/>
                </a:lnTo>
                <a:lnTo>
                  <a:pt x="456" y="94"/>
                </a:lnTo>
                <a:lnTo>
                  <a:pt x="450" y="102"/>
                </a:lnTo>
                <a:lnTo>
                  <a:pt x="444" y="110"/>
                </a:lnTo>
                <a:lnTo>
                  <a:pt x="442" y="120"/>
                </a:lnTo>
                <a:lnTo>
                  <a:pt x="442" y="130"/>
                </a:lnTo>
                <a:close/>
              </a:path>
            </a:pathLst>
          </a:custGeom>
          <a:solidFill>
            <a:srgbClr val="C321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" name="Freeform 769"/>
          <p:cNvSpPr>
            <a:spLocks noEditPoints="1"/>
          </p:cNvSpPr>
          <p:nvPr/>
        </p:nvSpPr>
        <p:spPr bwMode="auto">
          <a:xfrm rot="10800000">
            <a:off x="5057308" y="2611610"/>
            <a:ext cx="1879600" cy="2584450"/>
          </a:xfrm>
          <a:custGeom>
            <a:avLst/>
            <a:gdLst>
              <a:gd name="T0" fmla="*/ 443547500 w 1184"/>
              <a:gd name="T1" fmla="*/ 151209375 h 1628"/>
              <a:gd name="T2" fmla="*/ 463708750 w 1184"/>
              <a:gd name="T3" fmla="*/ 95765938 h 1628"/>
              <a:gd name="T4" fmla="*/ 514111875 w 1184"/>
              <a:gd name="T5" fmla="*/ 45362813 h 1628"/>
              <a:gd name="T6" fmla="*/ 574595625 w 1184"/>
              <a:gd name="T7" fmla="*/ 15120938 h 1628"/>
              <a:gd name="T8" fmla="*/ 650200313 w 1184"/>
              <a:gd name="T9" fmla="*/ 5040313 h 1628"/>
              <a:gd name="T10" fmla="*/ 2147483646 w 1184"/>
              <a:gd name="T11" fmla="*/ 0 h 1628"/>
              <a:gd name="T12" fmla="*/ 2147483646 w 1184"/>
              <a:gd name="T13" fmla="*/ 10080625 h 1628"/>
              <a:gd name="T14" fmla="*/ 2147483646 w 1184"/>
              <a:gd name="T15" fmla="*/ 40322500 h 1628"/>
              <a:gd name="T16" fmla="*/ 2147483646 w 1184"/>
              <a:gd name="T17" fmla="*/ 90725625 h 1628"/>
              <a:gd name="T18" fmla="*/ 2147483646 w 1184"/>
              <a:gd name="T19" fmla="*/ 146169063 h 1628"/>
              <a:gd name="T20" fmla="*/ 2147483646 w 1184"/>
              <a:gd name="T21" fmla="*/ 2147483646 h 1628"/>
              <a:gd name="T22" fmla="*/ 2147483646 w 1184"/>
              <a:gd name="T23" fmla="*/ 2147483646 h 1628"/>
              <a:gd name="T24" fmla="*/ 2147483646 w 1184"/>
              <a:gd name="T25" fmla="*/ 2147483646 h 1628"/>
              <a:gd name="T26" fmla="*/ 2147483646 w 1184"/>
              <a:gd name="T27" fmla="*/ 2147483646 h 1628"/>
              <a:gd name="T28" fmla="*/ 2147483646 w 1184"/>
              <a:gd name="T29" fmla="*/ 2147483646 h 1628"/>
              <a:gd name="T30" fmla="*/ 2147483646 w 1184"/>
              <a:gd name="T31" fmla="*/ 2147483646 h 1628"/>
              <a:gd name="T32" fmla="*/ 231854375 w 1184"/>
              <a:gd name="T33" fmla="*/ 2147483646 h 1628"/>
              <a:gd name="T34" fmla="*/ 181451250 w 1184"/>
              <a:gd name="T35" fmla="*/ 2147483646 h 1628"/>
              <a:gd name="T36" fmla="*/ 131048125 w 1184"/>
              <a:gd name="T37" fmla="*/ 2147483646 h 1628"/>
              <a:gd name="T38" fmla="*/ 55443438 w 1184"/>
              <a:gd name="T39" fmla="*/ 2147483646 h 1628"/>
              <a:gd name="T40" fmla="*/ 10080625 w 1184"/>
              <a:gd name="T41" fmla="*/ 2147483646 h 1628"/>
              <a:gd name="T42" fmla="*/ 0 w 1184"/>
              <a:gd name="T43" fmla="*/ 2147483646 h 1628"/>
              <a:gd name="T44" fmla="*/ 1113909063 w 1184"/>
              <a:gd name="T45" fmla="*/ 327620313 h 1628"/>
              <a:gd name="T46" fmla="*/ 1113909063 w 1184"/>
              <a:gd name="T47" fmla="*/ 352821875 h 1628"/>
              <a:gd name="T48" fmla="*/ 1134070313 w 1184"/>
              <a:gd name="T49" fmla="*/ 398184688 h 1628"/>
              <a:gd name="T50" fmla="*/ 1169352500 w 1184"/>
              <a:gd name="T51" fmla="*/ 433466875 h 1628"/>
              <a:gd name="T52" fmla="*/ 1214715313 w 1184"/>
              <a:gd name="T53" fmla="*/ 453628125 h 1628"/>
              <a:gd name="T54" fmla="*/ 1764109375 w 1184"/>
              <a:gd name="T55" fmla="*/ 453628125 h 1628"/>
              <a:gd name="T56" fmla="*/ 1789310938 w 1184"/>
              <a:gd name="T57" fmla="*/ 453628125 h 1628"/>
              <a:gd name="T58" fmla="*/ 1834673750 w 1184"/>
              <a:gd name="T59" fmla="*/ 433466875 h 1628"/>
              <a:gd name="T60" fmla="*/ 1864915625 w 1184"/>
              <a:gd name="T61" fmla="*/ 398184688 h 1628"/>
              <a:gd name="T62" fmla="*/ 1885076875 w 1184"/>
              <a:gd name="T63" fmla="*/ 352821875 h 1628"/>
              <a:gd name="T64" fmla="*/ 1890117188 w 1184"/>
              <a:gd name="T65" fmla="*/ 327620313 h 1628"/>
              <a:gd name="T66" fmla="*/ 1885076875 w 1184"/>
              <a:gd name="T67" fmla="*/ 302418750 h 1628"/>
              <a:gd name="T68" fmla="*/ 1864915625 w 1184"/>
              <a:gd name="T69" fmla="*/ 257055938 h 1628"/>
              <a:gd name="T70" fmla="*/ 1834673750 w 1184"/>
              <a:gd name="T71" fmla="*/ 221773750 h 1628"/>
              <a:gd name="T72" fmla="*/ 1789310938 w 1184"/>
              <a:gd name="T73" fmla="*/ 206652813 h 1628"/>
              <a:gd name="T74" fmla="*/ 1239916875 w 1184"/>
              <a:gd name="T75" fmla="*/ 201612500 h 1628"/>
              <a:gd name="T76" fmla="*/ 1214715313 w 1184"/>
              <a:gd name="T77" fmla="*/ 206652813 h 1628"/>
              <a:gd name="T78" fmla="*/ 1169352500 w 1184"/>
              <a:gd name="T79" fmla="*/ 221773750 h 1628"/>
              <a:gd name="T80" fmla="*/ 1134070313 w 1184"/>
              <a:gd name="T81" fmla="*/ 257055938 h 1628"/>
              <a:gd name="T82" fmla="*/ 1113909063 w 1184"/>
              <a:gd name="T83" fmla="*/ 302418750 h 1628"/>
              <a:gd name="T84" fmla="*/ 1113909063 w 1184"/>
              <a:gd name="T85" fmla="*/ 327620313 h 162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184"/>
              <a:gd name="T130" fmla="*/ 0 h 1628"/>
              <a:gd name="T131" fmla="*/ 1184 w 1184"/>
              <a:gd name="T132" fmla="*/ 1628 h 162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184" h="1628">
                <a:moveTo>
                  <a:pt x="176" y="60"/>
                </a:moveTo>
                <a:lnTo>
                  <a:pt x="176" y="60"/>
                </a:lnTo>
                <a:lnTo>
                  <a:pt x="180" y="48"/>
                </a:lnTo>
                <a:lnTo>
                  <a:pt x="184" y="38"/>
                </a:lnTo>
                <a:lnTo>
                  <a:pt x="192" y="28"/>
                </a:lnTo>
                <a:lnTo>
                  <a:pt x="204" y="18"/>
                </a:lnTo>
                <a:lnTo>
                  <a:pt x="214" y="12"/>
                </a:lnTo>
                <a:lnTo>
                  <a:pt x="228" y="6"/>
                </a:lnTo>
                <a:lnTo>
                  <a:pt x="242" y="2"/>
                </a:lnTo>
                <a:lnTo>
                  <a:pt x="258" y="2"/>
                </a:lnTo>
                <a:lnTo>
                  <a:pt x="946" y="0"/>
                </a:lnTo>
                <a:lnTo>
                  <a:pt x="960" y="0"/>
                </a:lnTo>
                <a:lnTo>
                  <a:pt x="974" y="4"/>
                </a:lnTo>
                <a:lnTo>
                  <a:pt x="988" y="10"/>
                </a:lnTo>
                <a:lnTo>
                  <a:pt x="1000" y="16"/>
                </a:lnTo>
                <a:lnTo>
                  <a:pt x="1010" y="26"/>
                </a:lnTo>
                <a:lnTo>
                  <a:pt x="1018" y="36"/>
                </a:lnTo>
                <a:lnTo>
                  <a:pt x="1024" y="46"/>
                </a:lnTo>
                <a:lnTo>
                  <a:pt x="1026" y="58"/>
                </a:lnTo>
                <a:lnTo>
                  <a:pt x="1184" y="1506"/>
                </a:lnTo>
                <a:lnTo>
                  <a:pt x="1184" y="1530"/>
                </a:lnTo>
                <a:lnTo>
                  <a:pt x="1180" y="1552"/>
                </a:lnTo>
                <a:lnTo>
                  <a:pt x="1172" y="1572"/>
                </a:lnTo>
                <a:lnTo>
                  <a:pt x="1160" y="1590"/>
                </a:lnTo>
                <a:lnTo>
                  <a:pt x="1146" y="1604"/>
                </a:lnTo>
                <a:lnTo>
                  <a:pt x="1130" y="1616"/>
                </a:lnTo>
                <a:lnTo>
                  <a:pt x="1120" y="1620"/>
                </a:lnTo>
                <a:lnTo>
                  <a:pt x="1110" y="1622"/>
                </a:lnTo>
                <a:lnTo>
                  <a:pt x="1100" y="1624"/>
                </a:lnTo>
                <a:lnTo>
                  <a:pt x="1090" y="1626"/>
                </a:lnTo>
                <a:lnTo>
                  <a:pt x="92" y="1628"/>
                </a:lnTo>
                <a:lnTo>
                  <a:pt x="82" y="1626"/>
                </a:lnTo>
                <a:lnTo>
                  <a:pt x="72" y="1624"/>
                </a:lnTo>
                <a:lnTo>
                  <a:pt x="62" y="1622"/>
                </a:lnTo>
                <a:lnTo>
                  <a:pt x="52" y="1618"/>
                </a:lnTo>
                <a:lnTo>
                  <a:pt x="36" y="1606"/>
                </a:lnTo>
                <a:lnTo>
                  <a:pt x="22" y="1592"/>
                </a:lnTo>
                <a:lnTo>
                  <a:pt x="10" y="1574"/>
                </a:lnTo>
                <a:lnTo>
                  <a:pt x="4" y="1554"/>
                </a:lnTo>
                <a:lnTo>
                  <a:pt x="0" y="1532"/>
                </a:lnTo>
                <a:lnTo>
                  <a:pt x="0" y="1508"/>
                </a:lnTo>
                <a:lnTo>
                  <a:pt x="176" y="60"/>
                </a:lnTo>
                <a:close/>
                <a:moveTo>
                  <a:pt x="442" y="130"/>
                </a:moveTo>
                <a:lnTo>
                  <a:pt x="442" y="130"/>
                </a:lnTo>
                <a:lnTo>
                  <a:pt x="442" y="140"/>
                </a:lnTo>
                <a:lnTo>
                  <a:pt x="444" y="150"/>
                </a:lnTo>
                <a:lnTo>
                  <a:pt x="450" y="158"/>
                </a:lnTo>
                <a:lnTo>
                  <a:pt x="456" y="166"/>
                </a:lnTo>
                <a:lnTo>
                  <a:pt x="464" y="172"/>
                </a:lnTo>
                <a:lnTo>
                  <a:pt x="472" y="176"/>
                </a:lnTo>
                <a:lnTo>
                  <a:pt x="482" y="180"/>
                </a:lnTo>
                <a:lnTo>
                  <a:pt x="492" y="180"/>
                </a:lnTo>
                <a:lnTo>
                  <a:pt x="700" y="180"/>
                </a:lnTo>
                <a:lnTo>
                  <a:pt x="710" y="180"/>
                </a:lnTo>
                <a:lnTo>
                  <a:pt x="718" y="176"/>
                </a:lnTo>
                <a:lnTo>
                  <a:pt x="728" y="172"/>
                </a:lnTo>
                <a:lnTo>
                  <a:pt x="734" y="166"/>
                </a:lnTo>
                <a:lnTo>
                  <a:pt x="740" y="158"/>
                </a:lnTo>
                <a:lnTo>
                  <a:pt x="746" y="150"/>
                </a:lnTo>
                <a:lnTo>
                  <a:pt x="748" y="140"/>
                </a:lnTo>
                <a:lnTo>
                  <a:pt x="750" y="130"/>
                </a:lnTo>
                <a:lnTo>
                  <a:pt x="748" y="120"/>
                </a:lnTo>
                <a:lnTo>
                  <a:pt x="746" y="110"/>
                </a:lnTo>
                <a:lnTo>
                  <a:pt x="740" y="102"/>
                </a:lnTo>
                <a:lnTo>
                  <a:pt x="734" y="94"/>
                </a:lnTo>
                <a:lnTo>
                  <a:pt x="728" y="88"/>
                </a:lnTo>
                <a:lnTo>
                  <a:pt x="718" y="84"/>
                </a:lnTo>
                <a:lnTo>
                  <a:pt x="710" y="82"/>
                </a:lnTo>
                <a:lnTo>
                  <a:pt x="700" y="80"/>
                </a:lnTo>
                <a:lnTo>
                  <a:pt x="492" y="80"/>
                </a:lnTo>
                <a:lnTo>
                  <a:pt x="482" y="82"/>
                </a:lnTo>
                <a:lnTo>
                  <a:pt x="472" y="84"/>
                </a:lnTo>
                <a:lnTo>
                  <a:pt x="464" y="88"/>
                </a:lnTo>
                <a:lnTo>
                  <a:pt x="456" y="94"/>
                </a:lnTo>
                <a:lnTo>
                  <a:pt x="450" y="102"/>
                </a:lnTo>
                <a:lnTo>
                  <a:pt x="444" y="110"/>
                </a:lnTo>
                <a:lnTo>
                  <a:pt x="442" y="120"/>
                </a:lnTo>
                <a:lnTo>
                  <a:pt x="442" y="130"/>
                </a:lnTo>
                <a:close/>
              </a:path>
            </a:pathLst>
          </a:custGeom>
          <a:solidFill>
            <a:srgbClr val="C321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26" name="Picture 6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92" y="519553"/>
            <a:ext cx="1520297" cy="1879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" name="Picture 6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05" y="3141655"/>
            <a:ext cx="1520297" cy="1879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8" name="Picture 6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9184" y="519552"/>
            <a:ext cx="1520297" cy="1879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9" name="Picture 6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449" y="3104001"/>
            <a:ext cx="1520297" cy="1879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" name="Picture 6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6559" y="519552"/>
            <a:ext cx="1520297" cy="1879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" name="Picture 6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0417" y="3149323"/>
            <a:ext cx="1520297" cy="1879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2" name="Freeform 64"/>
          <p:cNvSpPr>
            <a:spLocks/>
          </p:cNvSpPr>
          <p:nvPr/>
        </p:nvSpPr>
        <p:spPr bwMode="auto">
          <a:xfrm>
            <a:off x="2194974" y="225346"/>
            <a:ext cx="1447800" cy="1465262"/>
          </a:xfrm>
          <a:custGeom>
            <a:avLst/>
            <a:gdLst>
              <a:gd name="T0" fmla="*/ 1012825 w 912"/>
              <a:gd name="T1" fmla="*/ 885825 h 923"/>
              <a:gd name="T2" fmla="*/ 1447800 w 912"/>
              <a:gd name="T3" fmla="*/ 850900 h 923"/>
              <a:gd name="T4" fmla="*/ 1038225 w 912"/>
              <a:gd name="T5" fmla="*/ 688975 h 923"/>
              <a:gd name="T6" fmla="*/ 1379538 w 912"/>
              <a:gd name="T7" fmla="*/ 407987 h 923"/>
              <a:gd name="T8" fmla="*/ 954088 w 912"/>
              <a:gd name="T9" fmla="*/ 511175 h 923"/>
              <a:gd name="T10" fmla="*/ 1055688 w 912"/>
              <a:gd name="T11" fmla="*/ 76200 h 923"/>
              <a:gd name="T12" fmla="*/ 782638 w 912"/>
              <a:gd name="T13" fmla="*/ 407987 h 923"/>
              <a:gd name="T14" fmla="*/ 620713 w 912"/>
              <a:gd name="T15" fmla="*/ 0 h 923"/>
              <a:gd name="T16" fmla="*/ 577850 w 912"/>
              <a:gd name="T17" fmla="*/ 458787 h 923"/>
              <a:gd name="T18" fmla="*/ 203200 w 912"/>
              <a:gd name="T19" fmla="*/ 212725 h 923"/>
              <a:gd name="T20" fmla="*/ 425450 w 912"/>
              <a:gd name="T21" fmla="*/ 579437 h 923"/>
              <a:gd name="T22" fmla="*/ 0 w 912"/>
              <a:gd name="T23" fmla="*/ 595312 h 923"/>
              <a:gd name="T24" fmla="*/ 417513 w 912"/>
              <a:gd name="T25" fmla="*/ 782637 h 923"/>
              <a:gd name="T26" fmla="*/ 68263 w 912"/>
              <a:gd name="T27" fmla="*/ 1073150 h 923"/>
              <a:gd name="T28" fmla="*/ 484188 w 912"/>
              <a:gd name="T29" fmla="*/ 969962 h 923"/>
              <a:gd name="T30" fmla="*/ 365125 w 912"/>
              <a:gd name="T31" fmla="*/ 1371600 h 923"/>
              <a:gd name="T32" fmla="*/ 663575 w 912"/>
              <a:gd name="T33" fmla="*/ 1047750 h 923"/>
              <a:gd name="T34" fmla="*/ 833438 w 912"/>
              <a:gd name="T35" fmla="*/ 1465262 h 923"/>
              <a:gd name="T36" fmla="*/ 868363 w 912"/>
              <a:gd name="T37" fmla="*/ 1030287 h 923"/>
              <a:gd name="T38" fmla="*/ 1225550 w 912"/>
              <a:gd name="T39" fmla="*/ 1260475 h 923"/>
              <a:gd name="T40" fmla="*/ 1012825 w 912"/>
              <a:gd name="T41" fmla="*/ 885825 h 92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912" h="923">
                <a:moveTo>
                  <a:pt x="638" y="558"/>
                </a:moveTo>
                <a:lnTo>
                  <a:pt x="912" y="536"/>
                </a:lnTo>
                <a:lnTo>
                  <a:pt x="654" y="434"/>
                </a:lnTo>
                <a:lnTo>
                  <a:pt x="869" y="257"/>
                </a:lnTo>
                <a:lnTo>
                  <a:pt x="601" y="322"/>
                </a:lnTo>
                <a:lnTo>
                  <a:pt x="665" y="48"/>
                </a:lnTo>
                <a:lnTo>
                  <a:pt x="493" y="257"/>
                </a:lnTo>
                <a:lnTo>
                  <a:pt x="391" y="0"/>
                </a:lnTo>
                <a:lnTo>
                  <a:pt x="364" y="289"/>
                </a:lnTo>
                <a:lnTo>
                  <a:pt x="128" y="134"/>
                </a:lnTo>
                <a:lnTo>
                  <a:pt x="268" y="365"/>
                </a:lnTo>
                <a:lnTo>
                  <a:pt x="0" y="375"/>
                </a:lnTo>
                <a:lnTo>
                  <a:pt x="263" y="493"/>
                </a:lnTo>
                <a:lnTo>
                  <a:pt x="43" y="676"/>
                </a:lnTo>
                <a:lnTo>
                  <a:pt x="305" y="611"/>
                </a:lnTo>
                <a:lnTo>
                  <a:pt x="230" y="864"/>
                </a:lnTo>
                <a:lnTo>
                  <a:pt x="418" y="660"/>
                </a:lnTo>
                <a:lnTo>
                  <a:pt x="525" y="923"/>
                </a:lnTo>
                <a:lnTo>
                  <a:pt x="547" y="649"/>
                </a:lnTo>
                <a:lnTo>
                  <a:pt x="772" y="794"/>
                </a:lnTo>
                <a:lnTo>
                  <a:pt x="638" y="558"/>
                </a:lnTo>
                <a:close/>
              </a:path>
            </a:pathLst>
          </a:custGeom>
          <a:solidFill>
            <a:srgbClr val="FFFF00"/>
          </a:solidFill>
          <a:ln w="25400">
            <a:solidFill>
              <a:srgbClr val="FF4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3" name="Freeform 64"/>
          <p:cNvSpPr>
            <a:spLocks/>
          </p:cNvSpPr>
          <p:nvPr/>
        </p:nvSpPr>
        <p:spPr bwMode="auto">
          <a:xfrm>
            <a:off x="1968942" y="2809796"/>
            <a:ext cx="1447800" cy="1465262"/>
          </a:xfrm>
          <a:custGeom>
            <a:avLst/>
            <a:gdLst>
              <a:gd name="T0" fmla="*/ 1012825 w 912"/>
              <a:gd name="T1" fmla="*/ 885825 h 923"/>
              <a:gd name="T2" fmla="*/ 1447800 w 912"/>
              <a:gd name="T3" fmla="*/ 850900 h 923"/>
              <a:gd name="T4" fmla="*/ 1038225 w 912"/>
              <a:gd name="T5" fmla="*/ 688975 h 923"/>
              <a:gd name="T6" fmla="*/ 1379538 w 912"/>
              <a:gd name="T7" fmla="*/ 407987 h 923"/>
              <a:gd name="T8" fmla="*/ 954088 w 912"/>
              <a:gd name="T9" fmla="*/ 511175 h 923"/>
              <a:gd name="T10" fmla="*/ 1055688 w 912"/>
              <a:gd name="T11" fmla="*/ 76200 h 923"/>
              <a:gd name="T12" fmla="*/ 782638 w 912"/>
              <a:gd name="T13" fmla="*/ 407987 h 923"/>
              <a:gd name="T14" fmla="*/ 620713 w 912"/>
              <a:gd name="T15" fmla="*/ 0 h 923"/>
              <a:gd name="T16" fmla="*/ 577850 w 912"/>
              <a:gd name="T17" fmla="*/ 458787 h 923"/>
              <a:gd name="T18" fmla="*/ 203200 w 912"/>
              <a:gd name="T19" fmla="*/ 212725 h 923"/>
              <a:gd name="T20" fmla="*/ 425450 w 912"/>
              <a:gd name="T21" fmla="*/ 579437 h 923"/>
              <a:gd name="T22" fmla="*/ 0 w 912"/>
              <a:gd name="T23" fmla="*/ 595312 h 923"/>
              <a:gd name="T24" fmla="*/ 417513 w 912"/>
              <a:gd name="T25" fmla="*/ 782637 h 923"/>
              <a:gd name="T26" fmla="*/ 68263 w 912"/>
              <a:gd name="T27" fmla="*/ 1073150 h 923"/>
              <a:gd name="T28" fmla="*/ 484188 w 912"/>
              <a:gd name="T29" fmla="*/ 969962 h 923"/>
              <a:gd name="T30" fmla="*/ 365125 w 912"/>
              <a:gd name="T31" fmla="*/ 1371600 h 923"/>
              <a:gd name="T32" fmla="*/ 663575 w 912"/>
              <a:gd name="T33" fmla="*/ 1047750 h 923"/>
              <a:gd name="T34" fmla="*/ 833438 w 912"/>
              <a:gd name="T35" fmla="*/ 1465262 h 923"/>
              <a:gd name="T36" fmla="*/ 868363 w 912"/>
              <a:gd name="T37" fmla="*/ 1030287 h 923"/>
              <a:gd name="T38" fmla="*/ 1225550 w 912"/>
              <a:gd name="T39" fmla="*/ 1260475 h 923"/>
              <a:gd name="T40" fmla="*/ 1012825 w 912"/>
              <a:gd name="T41" fmla="*/ 885825 h 92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912" h="923">
                <a:moveTo>
                  <a:pt x="638" y="558"/>
                </a:moveTo>
                <a:lnTo>
                  <a:pt x="912" y="536"/>
                </a:lnTo>
                <a:lnTo>
                  <a:pt x="654" y="434"/>
                </a:lnTo>
                <a:lnTo>
                  <a:pt x="869" y="257"/>
                </a:lnTo>
                <a:lnTo>
                  <a:pt x="601" y="322"/>
                </a:lnTo>
                <a:lnTo>
                  <a:pt x="665" y="48"/>
                </a:lnTo>
                <a:lnTo>
                  <a:pt x="493" y="257"/>
                </a:lnTo>
                <a:lnTo>
                  <a:pt x="391" y="0"/>
                </a:lnTo>
                <a:lnTo>
                  <a:pt x="364" y="289"/>
                </a:lnTo>
                <a:lnTo>
                  <a:pt x="128" y="134"/>
                </a:lnTo>
                <a:lnTo>
                  <a:pt x="268" y="365"/>
                </a:lnTo>
                <a:lnTo>
                  <a:pt x="0" y="375"/>
                </a:lnTo>
                <a:lnTo>
                  <a:pt x="263" y="493"/>
                </a:lnTo>
                <a:lnTo>
                  <a:pt x="43" y="676"/>
                </a:lnTo>
                <a:lnTo>
                  <a:pt x="305" y="611"/>
                </a:lnTo>
                <a:lnTo>
                  <a:pt x="230" y="864"/>
                </a:lnTo>
                <a:lnTo>
                  <a:pt x="418" y="660"/>
                </a:lnTo>
                <a:lnTo>
                  <a:pt x="525" y="923"/>
                </a:lnTo>
                <a:lnTo>
                  <a:pt x="547" y="649"/>
                </a:lnTo>
                <a:lnTo>
                  <a:pt x="772" y="794"/>
                </a:lnTo>
                <a:lnTo>
                  <a:pt x="638" y="558"/>
                </a:lnTo>
                <a:close/>
              </a:path>
            </a:pathLst>
          </a:custGeom>
          <a:solidFill>
            <a:srgbClr val="FFFF00"/>
          </a:solidFill>
          <a:ln w="25400">
            <a:solidFill>
              <a:srgbClr val="FF4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4" name="Freeform 64"/>
          <p:cNvSpPr>
            <a:spLocks/>
          </p:cNvSpPr>
          <p:nvPr/>
        </p:nvSpPr>
        <p:spPr bwMode="auto">
          <a:xfrm>
            <a:off x="5552163" y="224354"/>
            <a:ext cx="1447800" cy="1465262"/>
          </a:xfrm>
          <a:custGeom>
            <a:avLst/>
            <a:gdLst>
              <a:gd name="T0" fmla="*/ 1012825 w 912"/>
              <a:gd name="T1" fmla="*/ 885825 h 923"/>
              <a:gd name="T2" fmla="*/ 1447800 w 912"/>
              <a:gd name="T3" fmla="*/ 850900 h 923"/>
              <a:gd name="T4" fmla="*/ 1038225 w 912"/>
              <a:gd name="T5" fmla="*/ 688975 h 923"/>
              <a:gd name="T6" fmla="*/ 1379538 w 912"/>
              <a:gd name="T7" fmla="*/ 407987 h 923"/>
              <a:gd name="T8" fmla="*/ 954088 w 912"/>
              <a:gd name="T9" fmla="*/ 511175 h 923"/>
              <a:gd name="T10" fmla="*/ 1055688 w 912"/>
              <a:gd name="T11" fmla="*/ 76200 h 923"/>
              <a:gd name="T12" fmla="*/ 782638 w 912"/>
              <a:gd name="T13" fmla="*/ 407987 h 923"/>
              <a:gd name="T14" fmla="*/ 620713 w 912"/>
              <a:gd name="T15" fmla="*/ 0 h 923"/>
              <a:gd name="T16" fmla="*/ 577850 w 912"/>
              <a:gd name="T17" fmla="*/ 458787 h 923"/>
              <a:gd name="T18" fmla="*/ 203200 w 912"/>
              <a:gd name="T19" fmla="*/ 212725 h 923"/>
              <a:gd name="T20" fmla="*/ 425450 w 912"/>
              <a:gd name="T21" fmla="*/ 579437 h 923"/>
              <a:gd name="T22" fmla="*/ 0 w 912"/>
              <a:gd name="T23" fmla="*/ 595312 h 923"/>
              <a:gd name="T24" fmla="*/ 417513 w 912"/>
              <a:gd name="T25" fmla="*/ 782637 h 923"/>
              <a:gd name="T26" fmla="*/ 68263 w 912"/>
              <a:gd name="T27" fmla="*/ 1073150 h 923"/>
              <a:gd name="T28" fmla="*/ 484188 w 912"/>
              <a:gd name="T29" fmla="*/ 969962 h 923"/>
              <a:gd name="T30" fmla="*/ 365125 w 912"/>
              <a:gd name="T31" fmla="*/ 1371600 h 923"/>
              <a:gd name="T32" fmla="*/ 663575 w 912"/>
              <a:gd name="T33" fmla="*/ 1047750 h 923"/>
              <a:gd name="T34" fmla="*/ 833438 w 912"/>
              <a:gd name="T35" fmla="*/ 1465262 h 923"/>
              <a:gd name="T36" fmla="*/ 868363 w 912"/>
              <a:gd name="T37" fmla="*/ 1030287 h 923"/>
              <a:gd name="T38" fmla="*/ 1225550 w 912"/>
              <a:gd name="T39" fmla="*/ 1260475 h 923"/>
              <a:gd name="T40" fmla="*/ 1012825 w 912"/>
              <a:gd name="T41" fmla="*/ 885825 h 92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912" h="923">
                <a:moveTo>
                  <a:pt x="638" y="558"/>
                </a:moveTo>
                <a:lnTo>
                  <a:pt x="912" y="536"/>
                </a:lnTo>
                <a:lnTo>
                  <a:pt x="654" y="434"/>
                </a:lnTo>
                <a:lnTo>
                  <a:pt x="869" y="257"/>
                </a:lnTo>
                <a:lnTo>
                  <a:pt x="601" y="322"/>
                </a:lnTo>
                <a:lnTo>
                  <a:pt x="665" y="48"/>
                </a:lnTo>
                <a:lnTo>
                  <a:pt x="493" y="257"/>
                </a:lnTo>
                <a:lnTo>
                  <a:pt x="391" y="0"/>
                </a:lnTo>
                <a:lnTo>
                  <a:pt x="364" y="289"/>
                </a:lnTo>
                <a:lnTo>
                  <a:pt x="128" y="134"/>
                </a:lnTo>
                <a:lnTo>
                  <a:pt x="268" y="365"/>
                </a:lnTo>
                <a:lnTo>
                  <a:pt x="0" y="375"/>
                </a:lnTo>
                <a:lnTo>
                  <a:pt x="263" y="493"/>
                </a:lnTo>
                <a:lnTo>
                  <a:pt x="43" y="676"/>
                </a:lnTo>
                <a:lnTo>
                  <a:pt x="305" y="611"/>
                </a:lnTo>
                <a:lnTo>
                  <a:pt x="230" y="864"/>
                </a:lnTo>
                <a:lnTo>
                  <a:pt x="418" y="660"/>
                </a:lnTo>
                <a:lnTo>
                  <a:pt x="525" y="923"/>
                </a:lnTo>
                <a:lnTo>
                  <a:pt x="547" y="649"/>
                </a:lnTo>
                <a:lnTo>
                  <a:pt x="772" y="794"/>
                </a:lnTo>
                <a:lnTo>
                  <a:pt x="638" y="558"/>
                </a:lnTo>
                <a:close/>
              </a:path>
            </a:pathLst>
          </a:custGeom>
          <a:solidFill>
            <a:srgbClr val="FFFF00"/>
          </a:solidFill>
          <a:ln w="25400">
            <a:solidFill>
              <a:srgbClr val="FF4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5" name="Freeform 64"/>
          <p:cNvSpPr>
            <a:spLocks/>
          </p:cNvSpPr>
          <p:nvPr/>
        </p:nvSpPr>
        <p:spPr bwMode="auto">
          <a:xfrm>
            <a:off x="5196374" y="2808802"/>
            <a:ext cx="1447800" cy="1465262"/>
          </a:xfrm>
          <a:custGeom>
            <a:avLst/>
            <a:gdLst>
              <a:gd name="T0" fmla="*/ 1012825 w 912"/>
              <a:gd name="T1" fmla="*/ 885825 h 923"/>
              <a:gd name="T2" fmla="*/ 1447800 w 912"/>
              <a:gd name="T3" fmla="*/ 850900 h 923"/>
              <a:gd name="T4" fmla="*/ 1038225 w 912"/>
              <a:gd name="T5" fmla="*/ 688975 h 923"/>
              <a:gd name="T6" fmla="*/ 1379538 w 912"/>
              <a:gd name="T7" fmla="*/ 407987 h 923"/>
              <a:gd name="T8" fmla="*/ 954088 w 912"/>
              <a:gd name="T9" fmla="*/ 511175 h 923"/>
              <a:gd name="T10" fmla="*/ 1055688 w 912"/>
              <a:gd name="T11" fmla="*/ 76200 h 923"/>
              <a:gd name="T12" fmla="*/ 782638 w 912"/>
              <a:gd name="T13" fmla="*/ 407987 h 923"/>
              <a:gd name="T14" fmla="*/ 620713 w 912"/>
              <a:gd name="T15" fmla="*/ 0 h 923"/>
              <a:gd name="T16" fmla="*/ 577850 w 912"/>
              <a:gd name="T17" fmla="*/ 458787 h 923"/>
              <a:gd name="T18" fmla="*/ 203200 w 912"/>
              <a:gd name="T19" fmla="*/ 212725 h 923"/>
              <a:gd name="T20" fmla="*/ 425450 w 912"/>
              <a:gd name="T21" fmla="*/ 579437 h 923"/>
              <a:gd name="T22" fmla="*/ 0 w 912"/>
              <a:gd name="T23" fmla="*/ 595312 h 923"/>
              <a:gd name="T24" fmla="*/ 417513 w 912"/>
              <a:gd name="T25" fmla="*/ 782637 h 923"/>
              <a:gd name="T26" fmla="*/ 68263 w 912"/>
              <a:gd name="T27" fmla="*/ 1073150 h 923"/>
              <a:gd name="T28" fmla="*/ 484188 w 912"/>
              <a:gd name="T29" fmla="*/ 969962 h 923"/>
              <a:gd name="T30" fmla="*/ 365125 w 912"/>
              <a:gd name="T31" fmla="*/ 1371600 h 923"/>
              <a:gd name="T32" fmla="*/ 663575 w 912"/>
              <a:gd name="T33" fmla="*/ 1047750 h 923"/>
              <a:gd name="T34" fmla="*/ 833438 w 912"/>
              <a:gd name="T35" fmla="*/ 1465262 h 923"/>
              <a:gd name="T36" fmla="*/ 868363 w 912"/>
              <a:gd name="T37" fmla="*/ 1030287 h 923"/>
              <a:gd name="T38" fmla="*/ 1225550 w 912"/>
              <a:gd name="T39" fmla="*/ 1260475 h 923"/>
              <a:gd name="T40" fmla="*/ 1012825 w 912"/>
              <a:gd name="T41" fmla="*/ 885825 h 92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912" h="923">
                <a:moveTo>
                  <a:pt x="638" y="558"/>
                </a:moveTo>
                <a:lnTo>
                  <a:pt x="912" y="536"/>
                </a:lnTo>
                <a:lnTo>
                  <a:pt x="654" y="434"/>
                </a:lnTo>
                <a:lnTo>
                  <a:pt x="869" y="257"/>
                </a:lnTo>
                <a:lnTo>
                  <a:pt x="601" y="322"/>
                </a:lnTo>
                <a:lnTo>
                  <a:pt x="665" y="48"/>
                </a:lnTo>
                <a:lnTo>
                  <a:pt x="493" y="257"/>
                </a:lnTo>
                <a:lnTo>
                  <a:pt x="391" y="0"/>
                </a:lnTo>
                <a:lnTo>
                  <a:pt x="364" y="289"/>
                </a:lnTo>
                <a:lnTo>
                  <a:pt x="128" y="134"/>
                </a:lnTo>
                <a:lnTo>
                  <a:pt x="268" y="365"/>
                </a:lnTo>
                <a:lnTo>
                  <a:pt x="0" y="375"/>
                </a:lnTo>
                <a:lnTo>
                  <a:pt x="263" y="493"/>
                </a:lnTo>
                <a:lnTo>
                  <a:pt x="43" y="676"/>
                </a:lnTo>
                <a:lnTo>
                  <a:pt x="305" y="611"/>
                </a:lnTo>
                <a:lnTo>
                  <a:pt x="230" y="864"/>
                </a:lnTo>
                <a:lnTo>
                  <a:pt x="418" y="660"/>
                </a:lnTo>
                <a:lnTo>
                  <a:pt x="525" y="923"/>
                </a:lnTo>
                <a:lnTo>
                  <a:pt x="547" y="649"/>
                </a:lnTo>
                <a:lnTo>
                  <a:pt x="772" y="794"/>
                </a:lnTo>
                <a:lnTo>
                  <a:pt x="638" y="558"/>
                </a:lnTo>
                <a:close/>
              </a:path>
            </a:pathLst>
          </a:custGeom>
          <a:solidFill>
            <a:srgbClr val="FFFF00"/>
          </a:solidFill>
          <a:ln w="25400">
            <a:solidFill>
              <a:srgbClr val="FF4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769"/>
          <p:cNvSpPr>
            <a:spLocks noEditPoints="1"/>
          </p:cNvSpPr>
          <p:nvPr/>
        </p:nvSpPr>
        <p:spPr bwMode="auto">
          <a:xfrm>
            <a:off x="299582" y="0"/>
            <a:ext cx="1879600" cy="2584450"/>
          </a:xfrm>
          <a:custGeom>
            <a:avLst/>
            <a:gdLst>
              <a:gd name="T0" fmla="*/ 443547500 w 1184"/>
              <a:gd name="T1" fmla="*/ 151209375 h 1628"/>
              <a:gd name="T2" fmla="*/ 463708750 w 1184"/>
              <a:gd name="T3" fmla="*/ 95765938 h 1628"/>
              <a:gd name="T4" fmla="*/ 514111875 w 1184"/>
              <a:gd name="T5" fmla="*/ 45362813 h 1628"/>
              <a:gd name="T6" fmla="*/ 574595625 w 1184"/>
              <a:gd name="T7" fmla="*/ 15120938 h 1628"/>
              <a:gd name="T8" fmla="*/ 650200313 w 1184"/>
              <a:gd name="T9" fmla="*/ 5040313 h 1628"/>
              <a:gd name="T10" fmla="*/ 2147483646 w 1184"/>
              <a:gd name="T11" fmla="*/ 0 h 1628"/>
              <a:gd name="T12" fmla="*/ 2147483646 w 1184"/>
              <a:gd name="T13" fmla="*/ 10080625 h 1628"/>
              <a:gd name="T14" fmla="*/ 2147483646 w 1184"/>
              <a:gd name="T15" fmla="*/ 40322500 h 1628"/>
              <a:gd name="T16" fmla="*/ 2147483646 w 1184"/>
              <a:gd name="T17" fmla="*/ 90725625 h 1628"/>
              <a:gd name="T18" fmla="*/ 2147483646 w 1184"/>
              <a:gd name="T19" fmla="*/ 146169063 h 1628"/>
              <a:gd name="T20" fmla="*/ 2147483646 w 1184"/>
              <a:gd name="T21" fmla="*/ 2147483646 h 1628"/>
              <a:gd name="T22" fmla="*/ 2147483646 w 1184"/>
              <a:gd name="T23" fmla="*/ 2147483646 h 1628"/>
              <a:gd name="T24" fmla="*/ 2147483646 w 1184"/>
              <a:gd name="T25" fmla="*/ 2147483646 h 1628"/>
              <a:gd name="T26" fmla="*/ 2147483646 w 1184"/>
              <a:gd name="T27" fmla="*/ 2147483646 h 1628"/>
              <a:gd name="T28" fmla="*/ 2147483646 w 1184"/>
              <a:gd name="T29" fmla="*/ 2147483646 h 1628"/>
              <a:gd name="T30" fmla="*/ 2147483646 w 1184"/>
              <a:gd name="T31" fmla="*/ 2147483646 h 1628"/>
              <a:gd name="T32" fmla="*/ 231854375 w 1184"/>
              <a:gd name="T33" fmla="*/ 2147483646 h 1628"/>
              <a:gd name="T34" fmla="*/ 181451250 w 1184"/>
              <a:gd name="T35" fmla="*/ 2147483646 h 1628"/>
              <a:gd name="T36" fmla="*/ 131048125 w 1184"/>
              <a:gd name="T37" fmla="*/ 2147483646 h 1628"/>
              <a:gd name="T38" fmla="*/ 55443438 w 1184"/>
              <a:gd name="T39" fmla="*/ 2147483646 h 1628"/>
              <a:gd name="T40" fmla="*/ 10080625 w 1184"/>
              <a:gd name="T41" fmla="*/ 2147483646 h 1628"/>
              <a:gd name="T42" fmla="*/ 0 w 1184"/>
              <a:gd name="T43" fmla="*/ 2147483646 h 1628"/>
              <a:gd name="T44" fmla="*/ 1113909063 w 1184"/>
              <a:gd name="T45" fmla="*/ 327620313 h 1628"/>
              <a:gd name="T46" fmla="*/ 1113909063 w 1184"/>
              <a:gd name="T47" fmla="*/ 352821875 h 1628"/>
              <a:gd name="T48" fmla="*/ 1134070313 w 1184"/>
              <a:gd name="T49" fmla="*/ 398184688 h 1628"/>
              <a:gd name="T50" fmla="*/ 1169352500 w 1184"/>
              <a:gd name="T51" fmla="*/ 433466875 h 1628"/>
              <a:gd name="T52" fmla="*/ 1214715313 w 1184"/>
              <a:gd name="T53" fmla="*/ 453628125 h 1628"/>
              <a:gd name="T54" fmla="*/ 1764109375 w 1184"/>
              <a:gd name="T55" fmla="*/ 453628125 h 1628"/>
              <a:gd name="T56" fmla="*/ 1789310938 w 1184"/>
              <a:gd name="T57" fmla="*/ 453628125 h 1628"/>
              <a:gd name="T58" fmla="*/ 1834673750 w 1184"/>
              <a:gd name="T59" fmla="*/ 433466875 h 1628"/>
              <a:gd name="T60" fmla="*/ 1864915625 w 1184"/>
              <a:gd name="T61" fmla="*/ 398184688 h 1628"/>
              <a:gd name="T62" fmla="*/ 1885076875 w 1184"/>
              <a:gd name="T63" fmla="*/ 352821875 h 1628"/>
              <a:gd name="T64" fmla="*/ 1890117188 w 1184"/>
              <a:gd name="T65" fmla="*/ 327620313 h 1628"/>
              <a:gd name="T66" fmla="*/ 1885076875 w 1184"/>
              <a:gd name="T67" fmla="*/ 302418750 h 1628"/>
              <a:gd name="T68" fmla="*/ 1864915625 w 1184"/>
              <a:gd name="T69" fmla="*/ 257055938 h 1628"/>
              <a:gd name="T70" fmla="*/ 1834673750 w 1184"/>
              <a:gd name="T71" fmla="*/ 221773750 h 1628"/>
              <a:gd name="T72" fmla="*/ 1789310938 w 1184"/>
              <a:gd name="T73" fmla="*/ 206652813 h 1628"/>
              <a:gd name="T74" fmla="*/ 1239916875 w 1184"/>
              <a:gd name="T75" fmla="*/ 201612500 h 1628"/>
              <a:gd name="T76" fmla="*/ 1214715313 w 1184"/>
              <a:gd name="T77" fmla="*/ 206652813 h 1628"/>
              <a:gd name="T78" fmla="*/ 1169352500 w 1184"/>
              <a:gd name="T79" fmla="*/ 221773750 h 1628"/>
              <a:gd name="T80" fmla="*/ 1134070313 w 1184"/>
              <a:gd name="T81" fmla="*/ 257055938 h 1628"/>
              <a:gd name="T82" fmla="*/ 1113909063 w 1184"/>
              <a:gd name="T83" fmla="*/ 302418750 h 1628"/>
              <a:gd name="T84" fmla="*/ 1113909063 w 1184"/>
              <a:gd name="T85" fmla="*/ 327620313 h 162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184"/>
              <a:gd name="T130" fmla="*/ 0 h 1628"/>
              <a:gd name="T131" fmla="*/ 1184 w 1184"/>
              <a:gd name="T132" fmla="*/ 1628 h 162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184" h="1628">
                <a:moveTo>
                  <a:pt x="176" y="60"/>
                </a:moveTo>
                <a:lnTo>
                  <a:pt x="176" y="60"/>
                </a:lnTo>
                <a:lnTo>
                  <a:pt x="180" y="48"/>
                </a:lnTo>
                <a:lnTo>
                  <a:pt x="184" y="38"/>
                </a:lnTo>
                <a:lnTo>
                  <a:pt x="192" y="28"/>
                </a:lnTo>
                <a:lnTo>
                  <a:pt x="204" y="18"/>
                </a:lnTo>
                <a:lnTo>
                  <a:pt x="214" y="12"/>
                </a:lnTo>
                <a:lnTo>
                  <a:pt x="228" y="6"/>
                </a:lnTo>
                <a:lnTo>
                  <a:pt x="242" y="2"/>
                </a:lnTo>
                <a:lnTo>
                  <a:pt x="258" y="2"/>
                </a:lnTo>
                <a:lnTo>
                  <a:pt x="946" y="0"/>
                </a:lnTo>
                <a:lnTo>
                  <a:pt x="960" y="0"/>
                </a:lnTo>
                <a:lnTo>
                  <a:pt x="974" y="4"/>
                </a:lnTo>
                <a:lnTo>
                  <a:pt x="988" y="10"/>
                </a:lnTo>
                <a:lnTo>
                  <a:pt x="1000" y="16"/>
                </a:lnTo>
                <a:lnTo>
                  <a:pt x="1010" y="26"/>
                </a:lnTo>
                <a:lnTo>
                  <a:pt x="1018" y="36"/>
                </a:lnTo>
                <a:lnTo>
                  <a:pt x="1024" y="46"/>
                </a:lnTo>
                <a:lnTo>
                  <a:pt x="1026" y="58"/>
                </a:lnTo>
                <a:lnTo>
                  <a:pt x="1184" y="1506"/>
                </a:lnTo>
                <a:lnTo>
                  <a:pt x="1184" y="1530"/>
                </a:lnTo>
                <a:lnTo>
                  <a:pt x="1180" y="1552"/>
                </a:lnTo>
                <a:lnTo>
                  <a:pt x="1172" y="1572"/>
                </a:lnTo>
                <a:lnTo>
                  <a:pt x="1160" y="1590"/>
                </a:lnTo>
                <a:lnTo>
                  <a:pt x="1146" y="1604"/>
                </a:lnTo>
                <a:lnTo>
                  <a:pt x="1130" y="1616"/>
                </a:lnTo>
                <a:lnTo>
                  <a:pt x="1120" y="1620"/>
                </a:lnTo>
                <a:lnTo>
                  <a:pt x="1110" y="1622"/>
                </a:lnTo>
                <a:lnTo>
                  <a:pt x="1100" y="1624"/>
                </a:lnTo>
                <a:lnTo>
                  <a:pt x="1090" y="1626"/>
                </a:lnTo>
                <a:lnTo>
                  <a:pt x="92" y="1628"/>
                </a:lnTo>
                <a:lnTo>
                  <a:pt x="82" y="1626"/>
                </a:lnTo>
                <a:lnTo>
                  <a:pt x="72" y="1624"/>
                </a:lnTo>
                <a:lnTo>
                  <a:pt x="62" y="1622"/>
                </a:lnTo>
                <a:lnTo>
                  <a:pt x="52" y="1618"/>
                </a:lnTo>
                <a:lnTo>
                  <a:pt x="36" y="1606"/>
                </a:lnTo>
                <a:lnTo>
                  <a:pt x="22" y="1592"/>
                </a:lnTo>
                <a:lnTo>
                  <a:pt x="10" y="1574"/>
                </a:lnTo>
                <a:lnTo>
                  <a:pt x="4" y="1554"/>
                </a:lnTo>
                <a:lnTo>
                  <a:pt x="0" y="1532"/>
                </a:lnTo>
                <a:lnTo>
                  <a:pt x="0" y="1508"/>
                </a:lnTo>
                <a:lnTo>
                  <a:pt x="176" y="60"/>
                </a:lnTo>
                <a:close/>
                <a:moveTo>
                  <a:pt x="442" y="130"/>
                </a:moveTo>
                <a:lnTo>
                  <a:pt x="442" y="130"/>
                </a:lnTo>
                <a:lnTo>
                  <a:pt x="442" y="140"/>
                </a:lnTo>
                <a:lnTo>
                  <a:pt x="444" y="150"/>
                </a:lnTo>
                <a:lnTo>
                  <a:pt x="450" y="158"/>
                </a:lnTo>
                <a:lnTo>
                  <a:pt x="456" y="166"/>
                </a:lnTo>
                <a:lnTo>
                  <a:pt x="464" y="172"/>
                </a:lnTo>
                <a:lnTo>
                  <a:pt x="472" y="176"/>
                </a:lnTo>
                <a:lnTo>
                  <a:pt x="482" y="180"/>
                </a:lnTo>
                <a:lnTo>
                  <a:pt x="492" y="180"/>
                </a:lnTo>
                <a:lnTo>
                  <a:pt x="700" y="180"/>
                </a:lnTo>
                <a:lnTo>
                  <a:pt x="710" y="180"/>
                </a:lnTo>
                <a:lnTo>
                  <a:pt x="718" y="176"/>
                </a:lnTo>
                <a:lnTo>
                  <a:pt x="728" y="172"/>
                </a:lnTo>
                <a:lnTo>
                  <a:pt x="734" y="166"/>
                </a:lnTo>
                <a:lnTo>
                  <a:pt x="740" y="158"/>
                </a:lnTo>
                <a:lnTo>
                  <a:pt x="746" y="150"/>
                </a:lnTo>
                <a:lnTo>
                  <a:pt x="748" y="140"/>
                </a:lnTo>
                <a:lnTo>
                  <a:pt x="750" y="130"/>
                </a:lnTo>
                <a:lnTo>
                  <a:pt x="748" y="120"/>
                </a:lnTo>
                <a:lnTo>
                  <a:pt x="746" y="110"/>
                </a:lnTo>
                <a:lnTo>
                  <a:pt x="740" y="102"/>
                </a:lnTo>
                <a:lnTo>
                  <a:pt x="734" y="94"/>
                </a:lnTo>
                <a:lnTo>
                  <a:pt x="728" y="88"/>
                </a:lnTo>
                <a:lnTo>
                  <a:pt x="718" y="84"/>
                </a:lnTo>
                <a:lnTo>
                  <a:pt x="710" y="82"/>
                </a:lnTo>
                <a:lnTo>
                  <a:pt x="700" y="80"/>
                </a:lnTo>
                <a:lnTo>
                  <a:pt x="492" y="80"/>
                </a:lnTo>
                <a:lnTo>
                  <a:pt x="482" y="82"/>
                </a:lnTo>
                <a:lnTo>
                  <a:pt x="472" y="84"/>
                </a:lnTo>
                <a:lnTo>
                  <a:pt x="464" y="88"/>
                </a:lnTo>
                <a:lnTo>
                  <a:pt x="456" y="94"/>
                </a:lnTo>
                <a:lnTo>
                  <a:pt x="450" y="102"/>
                </a:lnTo>
                <a:lnTo>
                  <a:pt x="444" y="110"/>
                </a:lnTo>
                <a:lnTo>
                  <a:pt x="442" y="120"/>
                </a:lnTo>
                <a:lnTo>
                  <a:pt x="442" y="130"/>
                </a:lnTo>
                <a:close/>
              </a:path>
            </a:pathLst>
          </a:custGeom>
          <a:solidFill>
            <a:srgbClr val="1AAA35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14" name="Freeform 769"/>
          <p:cNvSpPr>
            <a:spLocks noEditPoints="1"/>
          </p:cNvSpPr>
          <p:nvPr/>
        </p:nvSpPr>
        <p:spPr bwMode="auto">
          <a:xfrm>
            <a:off x="6936908" y="0"/>
            <a:ext cx="1879600" cy="2584450"/>
          </a:xfrm>
          <a:custGeom>
            <a:avLst/>
            <a:gdLst>
              <a:gd name="T0" fmla="*/ 443547500 w 1184"/>
              <a:gd name="T1" fmla="*/ 151209375 h 1628"/>
              <a:gd name="T2" fmla="*/ 463708750 w 1184"/>
              <a:gd name="T3" fmla="*/ 95765938 h 1628"/>
              <a:gd name="T4" fmla="*/ 514111875 w 1184"/>
              <a:gd name="T5" fmla="*/ 45362813 h 1628"/>
              <a:gd name="T6" fmla="*/ 574595625 w 1184"/>
              <a:gd name="T7" fmla="*/ 15120938 h 1628"/>
              <a:gd name="T8" fmla="*/ 650200313 w 1184"/>
              <a:gd name="T9" fmla="*/ 5040313 h 1628"/>
              <a:gd name="T10" fmla="*/ 2147483646 w 1184"/>
              <a:gd name="T11" fmla="*/ 0 h 1628"/>
              <a:gd name="T12" fmla="*/ 2147483646 w 1184"/>
              <a:gd name="T13" fmla="*/ 10080625 h 1628"/>
              <a:gd name="T14" fmla="*/ 2147483646 w 1184"/>
              <a:gd name="T15" fmla="*/ 40322500 h 1628"/>
              <a:gd name="T16" fmla="*/ 2147483646 w 1184"/>
              <a:gd name="T17" fmla="*/ 90725625 h 1628"/>
              <a:gd name="T18" fmla="*/ 2147483646 w 1184"/>
              <a:gd name="T19" fmla="*/ 146169063 h 1628"/>
              <a:gd name="T20" fmla="*/ 2147483646 w 1184"/>
              <a:gd name="T21" fmla="*/ 2147483646 h 1628"/>
              <a:gd name="T22" fmla="*/ 2147483646 w 1184"/>
              <a:gd name="T23" fmla="*/ 2147483646 h 1628"/>
              <a:gd name="T24" fmla="*/ 2147483646 w 1184"/>
              <a:gd name="T25" fmla="*/ 2147483646 h 1628"/>
              <a:gd name="T26" fmla="*/ 2147483646 w 1184"/>
              <a:gd name="T27" fmla="*/ 2147483646 h 1628"/>
              <a:gd name="T28" fmla="*/ 2147483646 w 1184"/>
              <a:gd name="T29" fmla="*/ 2147483646 h 1628"/>
              <a:gd name="T30" fmla="*/ 2147483646 w 1184"/>
              <a:gd name="T31" fmla="*/ 2147483646 h 1628"/>
              <a:gd name="T32" fmla="*/ 231854375 w 1184"/>
              <a:gd name="T33" fmla="*/ 2147483646 h 1628"/>
              <a:gd name="T34" fmla="*/ 181451250 w 1184"/>
              <a:gd name="T35" fmla="*/ 2147483646 h 1628"/>
              <a:gd name="T36" fmla="*/ 131048125 w 1184"/>
              <a:gd name="T37" fmla="*/ 2147483646 h 1628"/>
              <a:gd name="T38" fmla="*/ 55443438 w 1184"/>
              <a:gd name="T39" fmla="*/ 2147483646 h 1628"/>
              <a:gd name="T40" fmla="*/ 10080625 w 1184"/>
              <a:gd name="T41" fmla="*/ 2147483646 h 1628"/>
              <a:gd name="T42" fmla="*/ 0 w 1184"/>
              <a:gd name="T43" fmla="*/ 2147483646 h 1628"/>
              <a:gd name="T44" fmla="*/ 1113909063 w 1184"/>
              <a:gd name="T45" fmla="*/ 327620313 h 1628"/>
              <a:gd name="T46" fmla="*/ 1113909063 w 1184"/>
              <a:gd name="T47" fmla="*/ 352821875 h 1628"/>
              <a:gd name="T48" fmla="*/ 1134070313 w 1184"/>
              <a:gd name="T49" fmla="*/ 398184688 h 1628"/>
              <a:gd name="T50" fmla="*/ 1169352500 w 1184"/>
              <a:gd name="T51" fmla="*/ 433466875 h 1628"/>
              <a:gd name="T52" fmla="*/ 1214715313 w 1184"/>
              <a:gd name="T53" fmla="*/ 453628125 h 1628"/>
              <a:gd name="T54" fmla="*/ 1764109375 w 1184"/>
              <a:gd name="T55" fmla="*/ 453628125 h 1628"/>
              <a:gd name="T56" fmla="*/ 1789310938 w 1184"/>
              <a:gd name="T57" fmla="*/ 453628125 h 1628"/>
              <a:gd name="T58" fmla="*/ 1834673750 w 1184"/>
              <a:gd name="T59" fmla="*/ 433466875 h 1628"/>
              <a:gd name="T60" fmla="*/ 1864915625 w 1184"/>
              <a:gd name="T61" fmla="*/ 398184688 h 1628"/>
              <a:gd name="T62" fmla="*/ 1885076875 w 1184"/>
              <a:gd name="T63" fmla="*/ 352821875 h 1628"/>
              <a:gd name="T64" fmla="*/ 1890117188 w 1184"/>
              <a:gd name="T65" fmla="*/ 327620313 h 1628"/>
              <a:gd name="T66" fmla="*/ 1885076875 w 1184"/>
              <a:gd name="T67" fmla="*/ 302418750 h 1628"/>
              <a:gd name="T68" fmla="*/ 1864915625 w 1184"/>
              <a:gd name="T69" fmla="*/ 257055938 h 1628"/>
              <a:gd name="T70" fmla="*/ 1834673750 w 1184"/>
              <a:gd name="T71" fmla="*/ 221773750 h 1628"/>
              <a:gd name="T72" fmla="*/ 1789310938 w 1184"/>
              <a:gd name="T73" fmla="*/ 206652813 h 1628"/>
              <a:gd name="T74" fmla="*/ 1239916875 w 1184"/>
              <a:gd name="T75" fmla="*/ 201612500 h 1628"/>
              <a:gd name="T76" fmla="*/ 1214715313 w 1184"/>
              <a:gd name="T77" fmla="*/ 206652813 h 1628"/>
              <a:gd name="T78" fmla="*/ 1169352500 w 1184"/>
              <a:gd name="T79" fmla="*/ 221773750 h 1628"/>
              <a:gd name="T80" fmla="*/ 1134070313 w 1184"/>
              <a:gd name="T81" fmla="*/ 257055938 h 1628"/>
              <a:gd name="T82" fmla="*/ 1113909063 w 1184"/>
              <a:gd name="T83" fmla="*/ 302418750 h 1628"/>
              <a:gd name="T84" fmla="*/ 1113909063 w 1184"/>
              <a:gd name="T85" fmla="*/ 327620313 h 162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184"/>
              <a:gd name="T130" fmla="*/ 0 h 1628"/>
              <a:gd name="T131" fmla="*/ 1184 w 1184"/>
              <a:gd name="T132" fmla="*/ 1628 h 162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184" h="1628">
                <a:moveTo>
                  <a:pt x="176" y="60"/>
                </a:moveTo>
                <a:lnTo>
                  <a:pt x="176" y="60"/>
                </a:lnTo>
                <a:lnTo>
                  <a:pt x="180" y="48"/>
                </a:lnTo>
                <a:lnTo>
                  <a:pt x="184" y="38"/>
                </a:lnTo>
                <a:lnTo>
                  <a:pt x="192" y="28"/>
                </a:lnTo>
                <a:lnTo>
                  <a:pt x="204" y="18"/>
                </a:lnTo>
                <a:lnTo>
                  <a:pt x="214" y="12"/>
                </a:lnTo>
                <a:lnTo>
                  <a:pt x="228" y="6"/>
                </a:lnTo>
                <a:lnTo>
                  <a:pt x="242" y="2"/>
                </a:lnTo>
                <a:lnTo>
                  <a:pt x="258" y="2"/>
                </a:lnTo>
                <a:lnTo>
                  <a:pt x="946" y="0"/>
                </a:lnTo>
                <a:lnTo>
                  <a:pt x="960" y="0"/>
                </a:lnTo>
                <a:lnTo>
                  <a:pt x="974" y="4"/>
                </a:lnTo>
                <a:lnTo>
                  <a:pt x="988" y="10"/>
                </a:lnTo>
                <a:lnTo>
                  <a:pt x="1000" y="16"/>
                </a:lnTo>
                <a:lnTo>
                  <a:pt x="1010" y="26"/>
                </a:lnTo>
                <a:lnTo>
                  <a:pt x="1018" y="36"/>
                </a:lnTo>
                <a:lnTo>
                  <a:pt x="1024" y="46"/>
                </a:lnTo>
                <a:lnTo>
                  <a:pt x="1026" y="58"/>
                </a:lnTo>
                <a:lnTo>
                  <a:pt x="1184" y="1506"/>
                </a:lnTo>
                <a:lnTo>
                  <a:pt x="1184" y="1530"/>
                </a:lnTo>
                <a:lnTo>
                  <a:pt x="1180" y="1552"/>
                </a:lnTo>
                <a:lnTo>
                  <a:pt x="1172" y="1572"/>
                </a:lnTo>
                <a:lnTo>
                  <a:pt x="1160" y="1590"/>
                </a:lnTo>
                <a:lnTo>
                  <a:pt x="1146" y="1604"/>
                </a:lnTo>
                <a:lnTo>
                  <a:pt x="1130" y="1616"/>
                </a:lnTo>
                <a:lnTo>
                  <a:pt x="1120" y="1620"/>
                </a:lnTo>
                <a:lnTo>
                  <a:pt x="1110" y="1622"/>
                </a:lnTo>
                <a:lnTo>
                  <a:pt x="1100" y="1624"/>
                </a:lnTo>
                <a:lnTo>
                  <a:pt x="1090" y="1626"/>
                </a:lnTo>
                <a:lnTo>
                  <a:pt x="92" y="1628"/>
                </a:lnTo>
                <a:lnTo>
                  <a:pt x="82" y="1626"/>
                </a:lnTo>
                <a:lnTo>
                  <a:pt x="72" y="1624"/>
                </a:lnTo>
                <a:lnTo>
                  <a:pt x="62" y="1622"/>
                </a:lnTo>
                <a:lnTo>
                  <a:pt x="52" y="1618"/>
                </a:lnTo>
                <a:lnTo>
                  <a:pt x="36" y="1606"/>
                </a:lnTo>
                <a:lnTo>
                  <a:pt x="22" y="1592"/>
                </a:lnTo>
                <a:lnTo>
                  <a:pt x="10" y="1574"/>
                </a:lnTo>
                <a:lnTo>
                  <a:pt x="4" y="1554"/>
                </a:lnTo>
                <a:lnTo>
                  <a:pt x="0" y="1532"/>
                </a:lnTo>
                <a:lnTo>
                  <a:pt x="0" y="1508"/>
                </a:lnTo>
                <a:lnTo>
                  <a:pt x="176" y="60"/>
                </a:lnTo>
                <a:close/>
                <a:moveTo>
                  <a:pt x="442" y="130"/>
                </a:moveTo>
                <a:lnTo>
                  <a:pt x="442" y="130"/>
                </a:lnTo>
                <a:lnTo>
                  <a:pt x="442" y="140"/>
                </a:lnTo>
                <a:lnTo>
                  <a:pt x="444" y="150"/>
                </a:lnTo>
                <a:lnTo>
                  <a:pt x="450" y="158"/>
                </a:lnTo>
                <a:lnTo>
                  <a:pt x="456" y="166"/>
                </a:lnTo>
                <a:lnTo>
                  <a:pt x="464" y="172"/>
                </a:lnTo>
                <a:lnTo>
                  <a:pt x="472" y="176"/>
                </a:lnTo>
                <a:lnTo>
                  <a:pt x="482" y="180"/>
                </a:lnTo>
                <a:lnTo>
                  <a:pt x="492" y="180"/>
                </a:lnTo>
                <a:lnTo>
                  <a:pt x="700" y="180"/>
                </a:lnTo>
                <a:lnTo>
                  <a:pt x="710" y="180"/>
                </a:lnTo>
                <a:lnTo>
                  <a:pt x="718" y="176"/>
                </a:lnTo>
                <a:lnTo>
                  <a:pt x="728" y="172"/>
                </a:lnTo>
                <a:lnTo>
                  <a:pt x="734" y="166"/>
                </a:lnTo>
                <a:lnTo>
                  <a:pt x="740" y="158"/>
                </a:lnTo>
                <a:lnTo>
                  <a:pt x="746" y="150"/>
                </a:lnTo>
                <a:lnTo>
                  <a:pt x="748" y="140"/>
                </a:lnTo>
                <a:lnTo>
                  <a:pt x="750" y="130"/>
                </a:lnTo>
                <a:lnTo>
                  <a:pt x="748" y="120"/>
                </a:lnTo>
                <a:lnTo>
                  <a:pt x="746" y="110"/>
                </a:lnTo>
                <a:lnTo>
                  <a:pt x="740" y="102"/>
                </a:lnTo>
                <a:lnTo>
                  <a:pt x="734" y="94"/>
                </a:lnTo>
                <a:lnTo>
                  <a:pt x="728" y="88"/>
                </a:lnTo>
                <a:lnTo>
                  <a:pt x="718" y="84"/>
                </a:lnTo>
                <a:lnTo>
                  <a:pt x="710" y="82"/>
                </a:lnTo>
                <a:lnTo>
                  <a:pt x="700" y="80"/>
                </a:lnTo>
                <a:lnTo>
                  <a:pt x="492" y="80"/>
                </a:lnTo>
                <a:lnTo>
                  <a:pt x="482" y="82"/>
                </a:lnTo>
                <a:lnTo>
                  <a:pt x="472" y="84"/>
                </a:lnTo>
                <a:lnTo>
                  <a:pt x="464" y="88"/>
                </a:lnTo>
                <a:lnTo>
                  <a:pt x="456" y="94"/>
                </a:lnTo>
                <a:lnTo>
                  <a:pt x="450" y="102"/>
                </a:lnTo>
                <a:lnTo>
                  <a:pt x="444" y="110"/>
                </a:lnTo>
                <a:lnTo>
                  <a:pt x="442" y="120"/>
                </a:lnTo>
                <a:lnTo>
                  <a:pt x="442" y="130"/>
                </a:lnTo>
                <a:close/>
              </a:path>
            </a:pathLst>
          </a:custGeom>
          <a:solidFill>
            <a:srgbClr val="1AAA35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15" name="Freeform 769"/>
          <p:cNvSpPr>
            <a:spLocks noEditPoints="1"/>
          </p:cNvSpPr>
          <p:nvPr/>
        </p:nvSpPr>
        <p:spPr bwMode="auto">
          <a:xfrm>
            <a:off x="3627298" y="-1"/>
            <a:ext cx="1879600" cy="2584450"/>
          </a:xfrm>
          <a:custGeom>
            <a:avLst/>
            <a:gdLst>
              <a:gd name="T0" fmla="*/ 443547500 w 1184"/>
              <a:gd name="T1" fmla="*/ 151209375 h 1628"/>
              <a:gd name="T2" fmla="*/ 463708750 w 1184"/>
              <a:gd name="T3" fmla="*/ 95765938 h 1628"/>
              <a:gd name="T4" fmla="*/ 514111875 w 1184"/>
              <a:gd name="T5" fmla="*/ 45362813 h 1628"/>
              <a:gd name="T6" fmla="*/ 574595625 w 1184"/>
              <a:gd name="T7" fmla="*/ 15120938 h 1628"/>
              <a:gd name="T8" fmla="*/ 650200313 w 1184"/>
              <a:gd name="T9" fmla="*/ 5040313 h 1628"/>
              <a:gd name="T10" fmla="*/ 2147483646 w 1184"/>
              <a:gd name="T11" fmla="*/ 0 h 1628"/>
              <a:gd name="T12" fmla="*/ 2147483646 w 1184"/>
              <a:gd name="T13" fmla="*/ 10080625 h 1628"/>
              <a:gd name="T14" fmla="*/ 2147483646 w 1184"/>
              <a:gd name="T15" fmla="*/ 40322500 h 1628"/>
              <a:gd name="T16" fmla="*/ 2147483646 w 1184"/>
              <a:gd name="T17" fmla="*/ 90725625 h 1628"/>
              <a:gd name="T18" fmla="*/ 2147483646 w 1184"/>
              <a:gd name="T19" fmla="*/ 146169063 h 1628"/>
              <a:gd name="T20" fmla="*/ 2147483646 w 1184"/>
              <a:gd name="T21" fmla="*/ 2147483646 h 1628"/>
              <a:gd name="T22" fmla="*/ 2147483646 w 1184"/>
              <a:gd name="T23" fmla="*/ 2147483646 h 1628"/>
              <a:gd name="T24" fmla="*/ 2147483646 w 1184"/>
              <a:gd name="T25" fmla="*/ 2147483646 h 1628"/>
              <a:gd name="T26" fmla="*/ 2147483646 w 1184"/>
              <a:gd name="T27" fmla="*/ 2147483646 h 1628"/>
              <a:gd name="T28" fmla="*/ 2147483646 w 1184"/>
              <a:gd name="T29" fmla="*/ 2147483646 h 1628"/>
              <a:gd name="T30" fmla="*/ 2147483646 w 1184"/>
              <a:gd name="T31" fmla="*/ 2147483646 h 1628"/>
              <a:gd name="T32" fmla="*/ 231854375 w 1184"/>
              <a:gd name="T33" fmla="*/ 2147483646 h 1628"/>
              <a:gd name="T34" fmla="*/ 181451250 w 1184"/>
              <a:gd name="T35" fmla="*/ 2147483646 h 1628"/>
              <a:gd name="T36" fmla="*/ 131048125 w 1184"/>
              <a:gd name="T37" fmla="*/ 2147483646 h 1628"/>
              <a:gd name="T38" fmla="*/ 55443438 w 1184"/>
              <a:gd name="T39" fmla="*/ 2147483646 h 1628"/>
              <a:gd name="T40" fmla="*/ 10080625 w 1184"/>
              <a:gd name="T41" fmla="*/ 2147483646 h 1628"/>
              <a:gd name="T42" fmla="*/ 0 w 1184"/>
              <a:gd name="T43" fmla="*/ 2147483646 h 1628"/>
              <a:gd name="T44" fmla="*/ 1113909063 w 1184"/>
              <a:gd name="T45" fmla="*/ 327620313 h 1628"/>
              <a:gd name="T46" fmla="*/ 1113909063 w 1184"/>
              <a:gd name="T47" fmla="*/ 352821875 h 1628"/>
              <a:gd name="T48" fmla="*/ 1134070313 w 1184"/>
              <a:gd name="T49" fmla="*/ 398184688 h 1628"/>
              <a:gd name="T50" fmla="*/ 1169352500 w 1184"/>
              <a:gd name="T51" fmla="*/ 433466875 h 1628"/>
              <a:gd name="T52" fmla="*/ 1214715313 w 1184"/>
              <a:gd name="T53" fmla="*/ 453628125 h 1628"/>
              <a:gd name="T54" fmla="*/ 1764109375 w 1184"/>
              <a:gd name="T55" fmla="*/ 453628125 h 1628"/>
              <a:gd name="T56" fmla="*/ 1789310938 w 1184"/>
              <a:gd name="T57" fmla="*/ 453628125 h 1628"/>
              <a:gd name="T58" fmla="*/ 1834673750 w 1184"/>
              <a:gd name="T59" fmla="*/ 433466875 h 1628"/>
              <a:gd name="T60" fmla="*/ 1864915625 w 1184"/>
              <a:gd name="T61" fmla="*/ 398184688 h 1628"/>
              <a:gd name="T62" fmla="*/ 1885076875 w 1184"/>
              <a:gd name="T63" fmla="*/ 352821875 h 1628"/>
              <a:gd name="T64" fmla="*/ 1890117188 w 1184"/>
              <a:gd name="T65" fmla="*/ 327620313 h 1628"/>
              <a:gd name="T66" fmla="*/ 1885076875 w 1184"/>
              <a:gd name="T67" fmla="*/ 302418750 h 1628"/>
              <a:gd name="T68" fmla="*/ 1864915625 w 1184"/>
              <a:gd name="T69" fmla="*/ 257055938 h 1628"/>
              <a:gd name="T70" fmla="*/ 1834673750 w 1184"/>
              <a:gd name="T71" fmla="*/ 221773750 h 1628"/>
              <a:gd name="T72" fmla="*/ 1789310938 w 1184"/>
              <a:gd name="T73" fmla="*/ 206652813 h 1628"/>
              <a:gd name="T74" fmla="*/ 1239916875 w 1184"/>
              <a:gd name="T75" fmla="*/ 201612500 h 1628"/>
              <a:gd name="T76" fmla="*/ 1214715313 w 1184"/>
              <a:gd name="T77" fmla="*/ 206652813 h 1628"/>
              <a:gd name="T78" fmla="*/ 1169352500 w 1184"/>
              <a:gd name="T79" fmla="*/ 221773750 h 1628"/>
              <a:gd name="T80" fmla="*/ 1134070313 w 1184"/>
              <a:gd name="T81" fmla="*/ 257055938 h 1628"/>
              <a:gd name="T82" fmla="*/ 1113909063 w 1184"/>
              <a:gd name="T83" fmla="*/ 302418750 h 1628"/>
              <a:gd name="T84" fmla="*/ 1113909063 w 1184"/>
              <a:gd name="T85" fmla="*/ 327620313 h 162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184"/>
              <a:gd name="T130" fmla="*/ 0 h 1628"/>
              <a:gd name="T131" fmla="*/ 1184 w 1184"/>
              <a:gd name="T132" fmla="*/ 1628 h 162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184" h="1628">
                <a:moveTo>
                  <a:pt x="176" y="60"/>
                </a:moveTo>
                <a:lnTo>
                  <a:pt x="176" y="60"/>
                </a:lnTo>
                <a:lnTo>
                  <a:pt x="180" y="48"/>
                </a:lnTo>
                <a:lnTo>
                  <a:pt x="184" y="38"/>
                </a:lnTo>
                <a:lnTo>
                  <a:pt x="192" y="28"/>
                </a:lnTo>
                <a:lnTo>
                  <a:pt x="204" y="18"/>
                </a:lnTo>
                <a:lnTo>
                  <a:pt x="214" y="12"/>
                </a:lnTo>
                <a:lnTo>
                  <a:pt x="228" y="6"/>
                </a:lnTo>
                <a:lnTo>
                  <a:pt x="242" y="2"/>
                </a:lnTo>
                <a:lnTo>
                  <a:pt x="258" y="2"/>
                </a:lnTo>
                <a:lnTo>
                  <a:pt x="946" y="0"/>
                </a:lnTo>
                <a:lnTo>
                  <a:pt x="960" y="0"/>
                </a:lnTo>
                <a:lnTo>
                  <a:pt x="974" y="4"/>
                </a:lnTo>
                <a:lnTo>
                  <a:pt x="988" y="10"/>
                </a:lnTo>
                <a:lnTo>
                  <a:pt x="1000" y="16"/>
                </a:lnTo>
                <a:lnTo>
                  <a:pt x="1010" y="26"/>
                </a:lnTo>
                <a:lnTo>
                  <a:pt x="1018" y="36"/>
                </a:lnTo>
                <a:lnTo>
                  <a:pt x="1024" y="46"/>
                </a:lnTo>
                <a:lnTo>
                  <a:pt x="1026" y="58"/>
                </a:lnTo>
                <a:lnTo>
                  <a:pt x="1184" y="1506"/>
                </a:lnTo>
                <a:lnTo>
                  <a:pt x="1184" y="1530"/>
                </a:lnTo>
                <a:lnTo>
                  <a:pt x="1180" y="1552"/>
                </a:lnTo>
                <a:lnTo>
                  <a:pt x="1172" y="1572"/>
                </a:lnTo>
                <a:lnTo>
                  <a:pt x="1160" y="1590"/>
                </a:lnTo>
                <a:lnTo>
                  <a:pt x="1146" y="1604"/>
                </a:lnTo>
                <a:lnTo>
                  <a:pt x="1130" y="1616"/>
                </a:lnTo>
                <a:lnTo>
                  <a:pt x="1120" y="1620"/>
                </a:lnTo>
                <a:lnTo>
                  <a:pt x="1110" y="1622"/>
                </a:lnTo>
                <a:lnTo>
                  <a:pt x="1100" y="1624"/>
                </a:lnTo>
                <a:lnTo>
                  <a:pt x="1090" y="1626"/>
                </a:lnTo>
                <a:lnTo>
                  <a:pt x="92" y="1628"/>
                </a:lnTo>
                <a:lnTo>
                  <a:pt x="82" y="1626"/>
                </a:lnTo>
                <a:lnTo>
                  <a:pt x="72" y="1624"/>
                </a:lnTo>
                <a:lnTo>
                  <a:pt x="62" y="1622"/>
                </a:lnTo>
                <a:lnTo>
                  <a:pt x="52" y="1618"/>
                </a:lnTo>
                <a:lnTo>
                  <a:pt x="36" y="1606"/>
                </a:lnTo>
                <a:lnTo>
                  <a:pt x="22" y="1592"/>
                </a:lnTo>
                <a:lnTo>
                  <a:pt x="10" y="1574"/>
                </a:lnTo>
                <a:lnTo>
                  <a:pt x="4" y="1554"/>
                </a:lnTo>
                <a:lnTo>
                  <a:pt x="0" y="1532"/>
                </a:lnTo>
                <a:lnTo>
                  <a:pt x="0" y="1508"/>
                </a:lnTo>
                <a:lnTo>
                  <a:pt x="176" y="60"/>
                </a:lnTo>
                <a:close/>
                <a:moveTo>
                  <a:pt x="442" y="130"/>
                </a:moveTo>
                <a:lnTo>
                  <a:pt x="442" y="130"/>
                </a:lnTo>
                <a:lnTo>
                  <a:pt x="442" y="140"/>
                </a:lnTo>
                <a:lnTo>
                  <a:pt x="444" y="150"/>
                </a:lnTo>
                <a:lnTo>
                  <a:pt x="450" y="158"/>
                </a:lnTo>
                <a:lnTo>
                  <a:pt x="456" y="166"/>
                </a:lnTo>
                <a:lnTo>
                  <a:pt x="464" y="172"/>
                </a:lnTo>
                <a:lnTo>
                  <a:pt x="472" y="176"/>
                </a:lnTo>
                <a:lnTo>
                  <a:pt x="482" y="180"/>
                </a:lnTo>
                <a:lnTo>
                  <a:pt x="492" y="180"/>
                </a:lnTo>
                <a:lnTo>
                  <a:pt x="700" y="180"/>
                </a:lnTo>
                <a:lnTo>
                  <a:pt x="710" y="180"/>
                </a:lnTo>
                <a:lnTo>
                  <a:pt x="718" y="176"/>
                </a:lnTo>
                <a:lnTo>
                  <a:pt x="728" y="172"/>
                </a:lnTo>
                <a:lnTo>
                  <a:pt x="734" y="166"/>
                </a:lnTo>
                <a:lnTo>
                  <a:pt x="740" y="158"/>
                </a:lnTo>
                <a:lnTo>
                  <a:pt x="746" y="150"/>
                </a:lnTo>
                <a:lnTo>
                  <a:pt x="748" y="140"/>
                </a:lnTo>
                <a:lnTo>
                  <a:pt x="750" y="130"/>
                </a:lnTo>
                <a:lnTo>
                  <a:pt x="748" y="120"/>
                </a:lnTo>
                <a:lnTo>
                  <a:pt x="746" y="110"/>
                </a:lnTo>
                <a:lnTo>
                  <a:pt x="740" y="102"/>
                </a:lnTo>
                <a:lnTo>
                  <a:pt x="734" y="94"/>
                </a:lnTo>
                <a:lnTo>
                  <a:pt x="728" y="88"/>
                </a:lnTo>
                <a:lnTo>
                  <a:pt x="718" y="84"/>
                </a:lnTo>
                <a:lnTo>
                  <a:pt x="710" y="82"/>
                </a:lnTo>
                <a:lnTo>
                  <a:pt x="700" y="80"/>
                </a:lnTo>
                <a:lnTo>
                  <a:pt x="492" y="80"/>
                </a:lnTo>
                <a:lnTo>
                  <a:pt x="482" y="82"/>
                </a:lnTo>
                <a:lnTo>
                  <a:pt x="472" y="84"/>
                </a:lnTo>
                <a:lnTo>
                  <a:pt x="464" y="88"/>
                </a:lnTo>
                <a:lnTo>
                  <a:pt x="456" y="94"/>
                </a:lnTo>
                <a:lnTo>
                  <a:pt x="450" y="102"/>
                </a:lnTo>
                <a:lnTo>
                  <a:pt x="444" y="110"/>
                </a:lnTo>
                <a:lnTo>
                  <a:pt x="442" y="120"/>
                </a:lnTo>
                <a:lnTo>
                  <a:pt x="442" y="130"/>
                </a:lnTo>
                <a:close/>
              </a:path>
            </a:pathLst>
          </a:custGeom>
          <a:solidFill>
            <a:srgbClr val="1AAA35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17" name="Freeform 769"/>
          <p:cNvSpPr>
            <a:spLocks noEditPoints="1"/>
          </p:cNvSpPr>
          <p:nvPr/>
        </p:nvSpPr>
        <p:spPr bwMode="auto">
          <a:xfrm rot="10800000">
            <a:off x="1986073" y="0"/>
            <a:ext cx="1879600" cy="2584450"/>
          </a:xfrm>
          <a:custGeom>
            <a:avLst/>
            <a:gdLst>
              <a:gd name="T0" fmla="*/ 443547500 w 1184"/>
              <a:gd name="T1" fmla="*/ 151209375 h 1628"/>
              <a:gd name="T2" fmla="*/ 463708750 w 1184"/>
              <a:gd name="T3" fmla="*/ 95765938 h 1628"/>
              <a:gd name="T4" fmla="*/ 514111875 w 1184"/>
              <a:gd name="T5" fmla="*/ 45362813 h 1628"/>
              <a:gd name="T6" fmla="*/ 574595625 w 1184"/>
              <a:gd name="T7" fmla="*/ 15120938 h 1628"/>
              <a:gd name="T8" fmla="*/ 650200313 w 1184"/>
              <a:gd name="T9" fmla="*/ 5040313 h 1628"/>
              <a:gd name="T10" fmla="*/ 2147483646 w 1184"/>
              <a:gd name="T11" fmla="*/ 0 h 1628"/>
              <a:gd name="T12" fmla="*/ 2147483646 w 1184"/>
              <a:gd name="T13" fmla="*/ 10080625 h 1628"/>
              <a:gd name="T14" fmla="*/ 2147483646 w 1184"/>
              <a:gd name="T15" fmla="*/ 40322500 h 1628"/>
              <a:gd name="T16" fmla="*/ 2147483646 w 1184"/>
              <a:gd name="T17" fmla="*/ 90725625 h 1628"/>
              <a:gd name="T18" fmla="*/ 2147483646 w 1184"/>
              <a:gd name="T19" fmla="*/ 146169063 h 1628"/>
              <a:gd name="T20" fmla="*/ 2147483646 w 1184"/>
              <a:gd name="T21" fmla="*/ 2147483646 h 1628"/>
              <a:gd name="T22" fmla="*/ 2147483646 w 1184"/>
              <a:gd name="T23" fmla="*/ 2147483646 h 1628"/>
              <a:gd name="T24" fmla="*/ 2147483646 w 1184"/>
              <a:gd name="T25" fmla="*/ 2147483646 h 1628"/>
              <a:gd name="T26" fmla="*/ 2147483646 w 1184"/>
              <a:gd name="T27" fmla="*/ 2147483646 h 1628"/>
              <a:gd name="T28" fmla="*/ 2147483646 w 1184"/>
              <a:gd name="T29" fmla="*/ 2147483646 h 1628"/>
              <a:gd name="T30" fmla="*/ 2147483646 w 1184"/>
              <a:gd name="T31" fmla="*/ 2147483646 h 1628"/>
              <a:gd name="T32" fmla="*/ 231854375 w 1184"/>
              <a:gd name="T33" fmla="*/ 2147483646 h 1628"/>
              <a:gd name="T34" fmla="*/ 181451250 w 1184"/>
              <a:gd name="T35" fmla="*/ 2147483646 h 1628"/>
              <a:gd name="T36" fmla="*/ 131048125 w 1184"/>
              <a:gd name="T37" fmla="*/ 2147483646 h 1628"/>
              <a:gd name="T38" fmla="*/ 55443438 w 1184"/>
              <a:gd name="T39" fmla="*/ 2147483646 h 1628"/>
              <a:gd name="T40" fmla="*/ 10080625 w 1184"/>
              <a:gd name="T41" fmla="*/ 2147483646 h 1628"/>
              <a:gd name="T42" fmla="*/ 0 w 1184"/>
              <a:gd name="T43" fmla="*/ 2147483646 h 1628"/>
              <a:gd name="T44" fmla="*/ 1113909063 w 1184"/>
              <a:gd name="T45" fmla="*/ 327620313 h 1628"/>
              <a:gd name="T46" fmla="*/ 1113909063 w 1184"/>
              <a:gd name="T47" fmla="*/ 352821875 h 1628"/>
              <a:gd name="T48" fmla="*/ 1134070313 w 1184"/>
              <a:gd name="T49" fmla="*/ 398184688 h 1628"/>
              <a:gd name="T50" fmla="*/ 1169352500 w 1184"/>
              <a:gd name="T51" fmla="*/ 433466875 h 1628"/>
              <a:gd name="T52" fmla="*/ 1214715313 w 1184"/>
              <a:gd name="T53" fmla="*/ 453628125 h 1628"/>
              <a:gd name="T54" fmla="*/ 1764109375 w 1184"/>
              <a:gd name="T55" fmla="*/ 453628125 h 1628"/>
              <a:gd name="T56" fmla="*/ 1789310938 w 1184"/>
              <a:gd name="T57" fmla="*/ 453628125 h 1628"/>
              <a:gd name="T58" fmla="*/ 1834673750 w 1184"/>
              <a:gd name="T59" fmla="*/ 433466875 h 1628"/>
              <a:gd name="T60" fmla="*/ 1864915625 w 1184"/>
              <a:gd name="T61" fmla="*/ 398184688 h 1628"/>
              <a:gd name="T62" fmla="*/ 1885076875 w 1184"/>
              <a:gd name="T63" fmla="*/ 352821875 h 1628"/>
              <a:gd name="T64" fmla="*/ 1890117188 w 1184"/>
              <a:gd name="T65" fmla="*/ 327620313 h 1628"/>
              <a:gd name="T66" fmla="*/ 1885076875 w 1184"/>
              <a:gd name="T67" fmla="*/ 302418750 h 1628"/>
              <a:gd name="T68" fmla="*/ 1864915625 w 1184"/>
              <a:gd name="T69" fmla="*/ 257055938 h 1628"/>
              <a:gd name="T70" fmla="*/ 1834673750 w 1184"/>
              <a:gd name="T71" fmla="*/ 221773750 h 1628"/>
              <a:gd name="T72" fmla="*/ 1789310938 w 1184"/>
              <a:gd name="T73" fmla="*/ 206652813 h 1628"/>
              <a:gd name="T74" fmla="*/ 1239916875 w 1184"/>
              <a:gd name="T75" fmla="*/ 201612500 h 1628"/>
              <a:gd name="T76" fmla="*/ 1214715313 w 1184"/>
              <a:gd name="T77" fmla="*/ 206652813 h 1628"/>
              <a:gd name="T78" fmla="*/ 1169352500 w 1184"/>
              <a:gd name="T79" fmla="*/ 221773750 h 1628"/>
              <a:gd name="T80" fmla="*/ 1134070313 w 1184"/>
              <a:gd name="T81" fmla="*/ 257055938 h 1628"/>
              <a:gd name="T82" fmla="*/ 1113909063 w 1184"/>
              <a:gd name="T83" fmla="*/ 302418750 h 1628"/>
              <a:gd name="T84" fmla="*/ 1113909063 w 1184"/>
              <a:gd name="T85" fmla="*/ 327620313 h 162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184"/>
              <a:gd name="T130" fmla="*/ 0 h 1628"/>
              <a:gd name="T131" fmla="*/ 1184 w 1184"/>
              <a:gd name="T132" fmla="*/ 1628 h 162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184" h="1628">
                <a:moveTo>
                  <a:pt x="176" y="60"/>
                </a:moveTo>
                <a:lnTo>
                  <a:pt x="176" y="60"/>
                </a:lnTo>
                <a:lnTo>
                  <a:pt x="180" y="48"/>
                </a:lnTo>
                <a:lnTo>
                  <a:pt x="184" y="38"/>
                </a:lnTo>
                <a:lnTo>
                  <a:pt x="192" y="28"/>
                </a:lnTo>
                <a:lnTo>
                  <a:pt x="204" y="18"/>
                </a:lnTo>
                <a:lnTo>
                  <a:pt x="214" y="12"/>
                </a:lnTo>
                <a:lnTo>
                  <a:pt x="228" y="6"/>
                </a:lnTo>
                <a:lnTo>
                  <a:pt x="242" y="2"/>
                </a:lnTo>
                <a:lnTo>
                  <a:pt x="258" y="2"/>
                </a:lnTo>
                <a:lnTo>
                  <a:pt x="946" y="0"/>
                </a:lnTo>
                <a:lnTo>
                  <a:pt x="960" y="0"/>
                </a:lnTo>
                <a:lnTo>
                  <a:pt x="974" y="4"/>
                </a:lnTo>
                <a:lnTo>
                  <a:pt x="988" y="10"/>
                </a:lnTo>
                <a:lnTo>
                  <a:pt x="1000" y="16"/>
                </a:lnTo>
                <a:lnTo>
                  <a:pt x="1010" y="26"/>
                </a:lnTo>
                <a:lnTo>
                  <a:pt x="1018" y="36"/>
                </a:lnTo>
                <a:lnTo>
                  <a:pt x="1024" y="46"/>
                </a:lnTo>
                <a:lnTo>
                  <a:pt x="1026" y="58"/>
                </a:lnTo>
                <a:lnTo>
                  <a:pt x="1184" y="1506"/>
                </a:lnTo>
                <a:lnTo>
                  <a:pt x="1184" y="1530"/>
                </a:lnTo>
                <a:lnTo>
                  <a:pt x="1180" y="1552"/>
                </a:lnTo>
                <a:lnTo>
                  <a:pt x="1172" y="1572"/>
                </a:lnTo>
                <a:lnTo>
                  <a:pt x="1160" y="1590"/>
                </a:lnTo>
                <a:lnTo>
                  <a:pt x="1146" y="1604"/>
                </a:lnTo>
                <a:lnTo>
                  <a:pt x="1130" y="1616"/>
                </a:lnTo>
                <a:lnTo>
                  <a:pt x="1120" y="1620"/>
                </a:lnTo>
                <a:lnTo>
                  <a:pt x="1110" y="1622"/>
                </a:lnTo>
                <a:lnTo>
                  <a:pt x="1100" y="1624"/>
                </a:lnTo>
                <a:lnTo>
                  <a:pt x="1090" y="1626"/>
                </a:lnTo>
                <a:lnTo>
                  <a:pt x="92" y="1628"/>
                </a:lnTo>
                <a:lnTo>
                  <a:pt x="82" y="1626"/>
                </a:lnTo>
                <a:lnTo>
                  <a:pt x="72" y="1624"/>
                </a:lnTo>
                <a:lnTo>
                  <a:pt x="62" y="1622"/>
                </a:lnTo>
                <a:lnTo>
                  <a:pt x="52" y="1618"/>
                </a:lnTo>
                <a:lnTo>
                  <a:pt x="36" y="1606"/>
                </a:lnTo>
                <a:lnTo>
                  <a:pt x="22" y="1592"/>
                </a:lnTo>
                <a:lnTo>
                  <a:pt x="10" y="1574"/>
                </a:lnTo>
                <a:lnTo>
                  <a:pt x="4" y="1554"/>
                </a:lnTo>
                <a:lnTo>
                  <a:pt x="0" y="1532"/>
                </a:lnTo>
                <a:lnTo>
                  <a:pt x="0" y="1508"/>
                </a:lnTo>
                <a:lnTo>
                  <a:pt x="176" y="60"/>
                </a:lnTo>
                <a:close/>
                <a:moveTo>
                  <a:pt x="442" y="130"/>
                </a:moveTo>
                <a:lnTo>
                  <a:pt x="442" y="130"/>
                </a:lnTo>
                <a:lnTo>
                  <a:pt x="442" y="140"/>
                </a:lnTo>
                <a:lnTo>
                  <a:pt x="444" y="150"/>
                </a:lnTo>
                <a:lnTo>
                  <a:pt x="450" y="158"/>
                </a:lnTo>
                <a:lnTo>
                  <a:pt x="456" y="166"/>
                </a:lnTo>
                <a:lnTo>
                  <a:pt x="464" y="172"/>
                </a:lnTo>
                <a:lnTo>
                  <a:pt x="472" y="176"/>
                </a:lnTo>
                <a:lnTo>
                  <a:pt x="482" y="180"/>
                </a:lnTo>
                <a:lnTo>
                  <a:pt x="492" y="180"/>
                </a:lnTo>
                <a:lnTo>
                  <a:pt x="700" y="180"/>
                </a:lnTo>
                <a:lnTo>
                  <a:pt x="710" y="180"/>
                </a:lnTo>
                <a:lnTo>
                  <a:pt x="718" y="176"/>
                </a:lnTo>
                <a:lnTo>
                  <a:pt x="728" y="172"/>
                </a:lnTo>
                <a:lnTo>
                  <a:pt x="734" y="166"/>
                </a:lnTo>
                <a:lnTo>
                  <a:pt x="740" y="158"/>
                </a:lnTo>
                <a:lnTo>
                  <a:pt x="746" y="150"/>
                </a:lnTo>
                <a:lnTo>
                  <a:pt x="748" y="140"/>
                </a:lnTo>
                <a:lnTo>
                  <a:pt x="750" y="130"/>
                </a:lnTo>
                <a:lnTo>
                  <a:pt x="748" y="120"/>
                </a:lnTo>
                <a:lnTo>
                  <a:pt x="746" y="110"/>
                </a:lnTo>
                <a:lnTo>
                  <a:pt x="740" y="102"/>
                </a:lnTo>
                <a:lnTo>
                  <a:pt x="734" y="94"/>
                </a:lnTo>
                <a:lnTo>
                  <a:pt x="728" y="88"/>
                </a:lnTo>
                <a:lnTo>
                  <a:pt x="718" y="84"/>
                </a:lnTo>
                <a:lnTo>
                  <a:pt x="710" y="82"/>
                </a:lnTo>
                <a:lnTo>
                  <a:pt x="700" y="80"/>
                </a:lnTo>
                <a:lnTo>
                  <a:pt x="492" y="80"/>
                </a:lnTo>
                <a:lnTo>
                  <a:pt x="482" y="82"/>
                </a:lnTo>
                <a:lnTo>
                  <a:pt x="472" y="84"/>
                </a:lnTo>
                <a:lnTo>
                  <a:pt x="464" y="88"/>
                </a:lnTo>
                <a:lnTo>
                  <a:pt x="456" y="94"/>
                </a:lnTo>
                <a:lnTo>
                  <a:pt x="450" y="102"/>
                </a:lnTo>
                <a:lnTo>
                  <a:pt x="444" y="110"/>
                </a:lnTo>
                <a:lnTo>
                  <a:pt x="442" y="120"/>
                </a:lnTo>
                <a:lnTo>
                  <a:pt x="442" y="130"/>
                </a:lnTo>
                <a:close/>
              </a:path>
            </a:pathLst>
          </a:custGeom>
          <a:solidFill>
            <a:srgbClr val="1AAA35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18" name="Freeform 769"/>
          <p:cNvSpPr>
            <a:spLocks noEditPoints="1"/>
          </p:cNvSpPr>
          <p:nvPr/>
        </p:nvSpPr>
        <p:spPr bwMode="auto">
          <a:xfrm rot="10800000">
            <a:off x="5294036" y="-2"/>
            <a:ext cx="1879600" cy="2584450"/>
          </a:xfrm>
          <a:custGeom>
            <a:avLst/>
            <a:gdLst>
              <a:gd name="T0" fmla="*/ 443547500 w 1184"/>
              <a:gd name="T1" fmla="*/ 151209375 h 1628"/>
              <a:gd name="T2" fmla="*/ 463708750 w 1184"/>
              <a:gd name="T3" fmla="*/ 95765938 h 1628"/>
              <a:gd name="T4" fmla="*/ 514111875 w 1184"/>
              <a:gd name="T5" fmla="*/ 45362813 h 1628"/>
              <a:gd name="T6" fmla="*/ 574595625 w 1184"/>
              <a:gd name="T7" fmla="*/ 15120938 h 1628"/>
              <a:gd name="T8" fmla="*/ 650200313 w 1184"/>
              <a:gd name="T9" fmla="*/ 5040313 h 1628"/>
              <a:gd name="T10" fmla="*/ 2147483646 w 1184"/>
              <a:gd name="T11" fmla="*/ 0 h 1628"/>
              <a:gd name="T12" fmla="*/ 2147483646 w 1184"/>
              <a:gd name="T13" fmla="*/ 10080625 h 1628"/>
              <a:gd name="T14" fmla="*/ 2147483646 w 1184"/>
              <a:gd name="T15" fmla="*/ 40322500 h 1628"/>
              <a:gd name="T16" fmla="*/ 2147483646 w 1184"/>
              <a:gd name="T17" fmla="*/ 90725625 h 1628"/>
              <a:gd name="T18" fmla="*/ 2147483646 w 1184"/>
              <a:gd name="T19" fmla="*/ 146169063 h 1628"/>
              <a:gd name="T20" fmla="*/ 2147483646 w 1184"/>
              <a:gd name="T21" fmla="*/ 2147483646 h 1628"/>
              <a:gd name="T22" fmla="*/ 2147483646 w 1184"/>
              <a:gd name="T23" fmla="*/ 2147483646 h 1628"/>
              <a:gd name="T24" fmla="*/ 2147483646 w 1184"/>
              <a:gd name="T25" fmla="*/ 2147483646 h 1628"/>
              <a:gd name="T26" fmla="*/ 2147483646 w 1184"/>
              <a:gd name="T27" fmla="*/ 2147483646 h 1628"/>
              <a:gd name="T28" fmla="*/ 2147483646 w 1184"/>
              <a:gd name="T29" fmla="*/ 2147483646 h 1628"/>
              <a:gd name="T30" fmla="*/ 2147483646 w 1184"/>
              <a:gd name="T31" fmla="*/ 2147483646 h 1628"/>
              <a:gd name="T32" fmla="*/ 231854375 w 1184"/>
              <a:gd name="T33" fmla="*/ 2147483646 h 1628"/>
              <a:gd name="T34" fmla="*/ 181451250 w 1184"/>
              <a:gd name="T35" fmla="*/ 2147483646 h 1628"/>
              <a:gd name="T36" fmla="*/ 131048125 w 1184"/>
              <a:gd name="T37" fmla="*/ 2147483646 h 1628"/>
              <a:gd name="T38" fmla="*/ 55443438 w 1184"/>
              <a:gd name="T39" fmla="*/ 2147483646 h 1628"/>
              <a:gd name="T40" fmla="*/ 10080625 w 1184"/>
              <a:gd name="T41" fmla="*/ 2147483646 h 1628"/>
              <a:gd name="T42" fmla="*/ 0 w 1184"/>
              <a:gd name="T43" fmla="*/ 2147483646 h 1628"/>
              <a:gd name="T44" fmla="*/ 1113909063 w 1184"/>
              <a:gd name="T45" fmla="*/ 327620313 h 1628"/>
              <a:gd name="T46" fmla="*/ 1113909063 w 1184"/>
              <a:gd name="T47" fmla="*/ 352821875 h 1628"/>
              <a:gd name="T48" fmla="*/ 1134070313 w 1184"/>
              <a:gd name="T49" fmla="*/ 398184688 h 1628"/>
              <a:gd name="T50" fmla="*/ 1169352500 w 1184"/>
              <a:gd name="T51" fmla="*/ 433466875 h 1628"/>
              <a:gd name="T52" fmla="*/ 1214715313 w 1184"/>
              <a:gd name="T53" fmla="*/ 453628125 h 1628"/>
              <a:gd name="T54" fmla="*/ 1764109375 w 1184"/>
              <a:gd name="T55" fmla="*/ 453628125 h 1628"/>
              <a:gd name="T56" fmla="*/ 1789310938 w 1184"/>
              <a:gd name="T57" fmla="*/ 453628125 h 1628"/>
              <a:gd name="T58" fmla="*/ 1834673750 w 1184"/>
              <a:gd name="T59" fmla="*/ 433466875 h 1628"/>
              <a:gd name="T60" fmla="*/ 1864915625 w 1184"/>
              <a:gd name="T61" fmla="*/ 398184688 h 1628"/>
              <a:gd name="T62" fmla="*/ 1885076875 w 1184"/>
              <a:gd name="T63" fmla="*/ 352821875 h 1628"/>
              <a:gd name="T64" fmla="*/ 1890117188 w 1184"/>
              <a:gd name="T65" fmla="*/ 327620313 h 1628"/>
              <a:gd name="T66" fmla="*/ 1885076875 w 1184"/>
              <a:gd name="T67" fmla="*/ 302418750 h 1628"/>
              <a:gd name="T68" fmla="*/ 1864915625 w 1184"/>
              <a:gd name="T69" fmla="*/ 257055938 h 1628"/>
              <a:gd name="T70" fmla="*/ 1834673750 w 1184"/>
              <a:gd name="T71" fmla="*/ 221773750 h 1628"/>
              <a:gd name="T72" fmla="*/ 1789310938 w 1184"/>
              <a:gd name="T73" fmla="*/ 206652813 h 1628"/>
              <a:gd name="T74" fmla="*/ 1239916875 w 1184"/>
              <a:gd name="T75" fmla="*/ 201612500 h 1628"/>
              <a:gd name="T76" fmla="*/ 1214715313 w 1184"/>
              <a:gd name="T77" fmla="*/ 206652813 h 1628"/>
              <a:gd name="T78" fmla="*/ 1169352500 w 1184"/>
              <a:gd name="T79" fmla="*/ 221773750 h 1628"/>
              <a:gd name="T80" fmla="*/ 1134070313 w 1184"/>
              <a:gd name="T81" fmla="*/ 257055938 h 1628"/>
              <a:gd name="T82" fmla="*/ 1113909063 w 1184"/>
              <a:gd name="T83" fmla="*/ 302418750 h 1628"/>
              <a:gd name="T84" fmla="*/ 1113909063 w 1184"/>
              <a:gd name="T85" fmla="*/ 327620313 h 162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184"/>
              <a:gd name="T130" fmla="*/ 0 h 1628"/>
              <a:gd name="T131" fmla="*/ 1184 w 1184"/>
              <a:gd name="T132" fmla="*/ 1628 h 162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184" h="1628">
                <a:moveTo>
                  <a:pt x="176" y="60"/>
                </a:moveTo>
                <a:lnTo>
                  <a:pt x="176" y="60"/>
                </a:lnTo>
                <a:lnTo>
                  <a:pt x="180" y="48"/>
                </a:lnTo>
                <a:lnTo>
                  <a:pt x="184" y="38"/>
                </a:lnTo>
                <a:lnTo>
                  <a:pt x="192" y="28"/>
                </a:lnTo>
                <a:lnTo>
                  <a:pt x="204" y="18"/>
                </a:lnTo>
                <a:lnTo>
                  <a:pt x="214" y="12"/>
                </a:lnTo>
                <a:lnTo>
                  <a:pt x="228" y="6"/>
                </a:lnTo>
                <a:lnTo>
                  <a:pt x="242" y="2"/>
                </a:lnTo>
                <a:lnTo>
                  <a:pt x="258" y="2"/>
                </a:lnTo>
                <a:lnTo>
                  <a:pt x="946" y="0"/>
                </a:lnTo>
                <a:lnTo>
                  <a:pt x="960" y="0"/>
                </a:lnTo>
                <a:lnTo>
                  <a:pt x="974" y="4"/>
                </a:lnTo>
                <a:lnTo>
                  <a:pt x="988" y="10"/>
                </a:lnTo>
                <a:lnTo>
                  <a:pt x="1000" y="16"/>
                </a:lnTo>
                <a:lnTo>
                  <a:pt x="1010" y="26"/>
                </a:lnTo>
                <a:lnTo>
                  <a:pt x="1018" y="36"/>
                </a:lnTo>
                <a:lnTo>
                  <a:pt x="1024" y="46"/>
                </a:lnTo>
                <a:lnTo>
                  <a:pt x="1026" y="58"/>
                </a:lnTo>
                <a:lnTo>
                  <a:pt x="1184" y="1506"/>
                </a:lnTo>
                <a:lnTo>
                  <a:pt x="1184" y="1530"/>
                </a:lnTo>
                <a:lnTo>
                  <a:pt x="1180" y="1552"/>
                </a:lnTo>
                <a:lnTo>
                  <a:pt x="1172" y="1572"/>
                </a:lnTo>
                <a:lnTo>
                  <a:pt x="1160" y="1590"/>
                </a:lnTo>
                <a:lnTo>
                  <a:pt x="1146" y="1604"/>
                </a:lnTo>
                <a:lnTo>
                  <a:pt x="1130" y="1616"/>
                </a:lnTo>
                <a:lnTo>
                  <a:pt x="1120" y="1620"/>
                </a:lnTo>
                <a:lnTo>
                  <a:pt x="1110" y="1622"/>
                </a:lnTo>
                <a:lnTo>
                  <a:pt x="1100" y="1624"/>
                </a:lnTo>
                <a:lnTo>
                  <a:pt x="1090" y="1626"/>
                </a:lnTo>
                <a:lnTo>
                  <a:pt x="92" y="1628"/>
                </a:lnTo>
                <a:lnTo>
                  <a:pt x="82" y="1626"/>
                </a:lnTo>
                <a:lnTo>
                  <a:pt x="72" y="1624"/>
                </a:lnTo>
                <a:lnTo>
                  <a:pt x="62" y="1622"/>
                </a:lnTo>
                <a:lnTo>
                  <a:pt x="52" y="1618"/>
                </a:lnTo>
                <a:lnTo>
                  <a:pt x="36" y="1606"/>
                </a:lnTo>
                <a:lnTo>
                  <a:pt x="22" y="1592"/>
                </a:lnTo>
                <a:lnTo>
                  <a:pt x="10" y="1574"/>
                </a:lnTo>
                <a:lnTo>
                  <a:pt x="4" y="1554"/>
                </a:lnTo>
                <a:lnTo>
                  <a:pt x="0" y="1532"/>
                </a:lnTo>
                <a:lnTo>
                  <a:pt x="0" y="1508"/>
                </a:lnTo>
                <a:lnTo>
                  <a:pt x="176" y="60"/>
                </a:lnTo>
                <a:close/>
                <a:moveTo>
                  <a:pt x="442" y="130"/>
                </a:moveTo>
                <a:lnTo>
                  <a:pt x="442" y="130"/>
                </a:lnTo>
                <a:lnTo>
                  <a:pt x="442" y="140"/>
                </a:lnTo>
                <a:lnTo>
                  <a:pt x="444" y="150"/>
                </a:lnTo>
                <a:lnTo>
                  <a:pt x="450" y="158"/>
                </a:lnTo>
                <a:lnTo>
                  <a:pt x="456" y="166"/>
                </a:lnTo>
                <a:lnTo>
                  <a:pt x="464" y="172"/>
                </a:lnTo>
                <a:lnTo>
                  <a:pt x="472" y="176"/>
                </a:lnTo>
                <a:lnTo>
                  <a:pt x="482" y="180"/>
                </a:lnTo>
                <a:lnTo>
                  <a:pt x="492" y="180"/>
                </a:lnTo>
                <a:lnTo>
                  <a:pt x="700" y="180"/>
                </a:lnTo>
                <a:lnTo>
                  <a:pt x="710" y="180"/>
                </a:lnTo>
                <a:lnTo>
                  <a:pt x="718" y="176"/>
                </a:lnTo>
                <a:lnTo>
                  <a:pt x="728" y="172"/>
                </a:lnTo>
                <a:lnTo>
                  <a:pt x="734" y="166"/>
                </a:lnTo>
                <a:lnTo>
                  <a:pt x="740" y="158"/>
                </a:lnTo>
                <a:lnTo>
                  <a:pt x="746" y="150"/>
                </a:lnTo>
                <a:lnTo>
                  <a:pt x="748" y="140"/>
                </a:lnTo>
                <a:lnTo>
                  <a:pt x="750" y="130"/>
                </a:lnTo>
                <a:lnTo>
                  <a:pt x="748" y="120"/>
                </a:lnTo>
                <a:lnTo>
                  <a:pt x="746" y="110"/>
                </a:lnTo>
                <a:lnTo>
                  <a:pt x="740" y="102"/>
                </a:lnTo>
                <a:lnTo>
                  <a:pt x="734" y="94"/>
                </a:lnTo>
                <a:lnTo>
                  <a:pt x="728" y="88"/>
                </a:lnTo>
                <a:lnTo>
                  <a:pt x="718" y="84"/>
                </a:lnTo>
                <a:lnTo>
                  <a:pt x="710" y="82"/>
                </a:lnTo>
                <a:lnTo>
                  <a:pt x="700" y="80"/>
                </a:lnTo>
                <a:lnTo>
                  <a:pt x="492" y="80"/>
                </a:lnTo>
                <a:lnTo>
                  <a:pt x="482" y="82"/>
                </a:lnTo>
                <a:lnTo>
                  <a:pt x="472" y="84"/>
                </a:lnTo>
                <a:lnTo>
                  <a:pt x="464" y="88"/>
                </a:lnTo>
                <a:lnTo>
                  <a:pt x="456" y="94"/>
                </a:lnTo>
                <a:lnTo>
                  <a:pt x="450" y="102"/>
                </a:lnTo>
                <a:lnTo>
                  <a:pt x="444" y="110"/>
                </a:lnTo>
                <a:lnTo>
                  <a:pt x="442" y="120"/>
                </a:lnTo>
                <a:lnTo>
                  <a:pt x="442" y="130"/>
                </a:lnTo>
                <a:close/>
              </a:path>
            </a:pathLst>
          </a:custGeom>
          <a:solidFill>
            <a:srgbClr val="1AAA35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21" name="Freeform 769"/>
          <p:cNvSpPr>
            <a:spLocks noEditPoints="1"/>
          </p:cNvSpPr>
          <p:nvPr/>
        </p:nvSpPr>
        <p:spPr bwMode="auto">
          <a:xfrm>
            <a:off x="62854" y="2611612"/>
            <a:ext cx="1879600" cy="2584450"/>
          </a:xfrm>
          <a:custGeom>
            <a:avLst/>
            <a:gdLst>
              <a:gd name="T0" fmla="*/ 443547500 w 1184"/>
              <a:gd name="T1" fmla="*/ 151209375 h 1628"/>
              <a:gd name="T2" fmla="*/ 463708750 w 1184"/>
              <a:gd name="T3" fmla="*/ 95765938 h 1628"/>
              <a:gd name="T4" fmla="*/ 514111875 w 1184"/>
              <a:gd name="T5" fmla="*/ 45362813 h 1628"/>
              <a:gd name="T6" fmla="*/ 574595625 w 1184"/>
              <a:gd name="T7" fmla="*/ 15120938 h 1628"/>
              <a:gd name="T8" fmla="*/ 650200313 w 1184"/>
              <a:gd name="T9" fmla="*/ 5040313 h 1628"/>
              <a:gd name="T10" fmla="*/ 2147483646 w 1184"/>
              <a:gd name="T11" fmla="*/ 0 h 1628"/>
              <a:gd name="T12" fmla="*/ 2147483646 w 1184"/>
              <a:gd name="T13" fmla="*/ 10080625 h 1628"/>
              <a:gd name="T14" fmla="*/ 2147483646 w 1184"/>
              <a:gd name="T15" fmla="*/ 40322500 h 1628"/>
              <a:gd name="T16" fmla="*/ 2147483646 w 1184"/>
              <a:gd name="T17" fmla="*/ 90725625 h 1628"/>
              <a:gd name="T18" fmla="*/ 2147483646 w 1184"/>
              <a:gd name="T19" fmla="*/ 146169063 h 1628"/>
              <a:gd name="T20" fmla="*/ 2147483646 w 1184"/>
              <a:gd name="T21" fmla="*/ 2147483646 h 1628"/>
              <a:gd name="T22" fmla="*/ 2147483646 w 1184"/>
              <a:gd name="T23" fmla="*/ 2147483646 h 1628"/>
              <a:gd name="T24" fmla="*/ 2147483646 w 1184"/>
              <a:gd name="T25" fmla="*/ 2147483646 h 1628"/>
              <a:gd name="T26" fmla="*/ 2147483646 w 1184"/>
              <a:gd name="T27" fmla="*/ 2147483646 h 1628"/>
              <a:gd name="T28" fmla="*/ 2147483646 w 1184"/>
              <a:gd name="T29" fmla="*/ 2147483646 h 1628"/>
              <a:gd name="T30" fmla="*/ 2147483646 w 1184"/>
              <a:gd name="T31" fmla="*/ 2147483646 h 1628"/>
              <a:gd name="T32" fmla="*/ 231854375 w 1184"/>
              <a:gd name="T33" fmla="*/ 2147483646 h 1628"/>
              <a:gd name="T34" fmla="*/ 181451250 w 1184"/>
              <a:gd name="T35" fmla="*/ 2147483646 h 1628"/>
              <a:gd name="T36" fmla="*/ 131048125 w 1184"/>
              <a:gd name="T37" fmla="*/ 2147483646 h 1628"/>
              <a:gd name="T38" fmla="*/ 55443438 w 1184"/>
              <a:gd name="T39" fmla="*/ 2147483646 h 1628"/>
              <a:gd name="T40" fmla="*/ 10080625 w 1184"/>
              <a:gd name="T41" fmla="*/ 2147483646 h 1628"/>
              <a:gd name="T42" fmla="*/ 0 w 1184"/>
              <a:gd name="T43" fmla="*/ 2147483646 h 1628"/>
              <a:gd name="T44" fmla="*/ 1113909063 w 1184"/>
              <a:gd name="T45" fmla="*/ 327620313 h 1628"/>
              <a:gd name="T46" fmla="*/ 1113909063 w 1184"/>
              <a:gd name="T47" fmla="*/ 352821875 h 1628"/>
              <a:gd name="T48" fmla="*/ 1134070313 w 1184"/>
              <a:gd name="T49" fmla="*/ 398184688 h 1628"/>
              <a:gd name="T50" fmla="*/ 1169352500 w 1184"/>
              <a:gd name="T51" fmla="*/ 433466875 h 1628"/>
              <a:gd name="T52" fmla="*/ 1214715313 w 1184"/>
              <a:gd name="T53" fmla="*/ 453628125 h 1628"/>
              <a:gd name="T54" fmla="*/ 1764109375 w 1184"/>
              <a:gd name="T55" fmla="*/ 453628125 h 1628"/>
              <a:gd name="T56" fmla="*/ 1789310938 w 1184"/>
              <a:gd name="T57" fmla="*/ 453628125 h 1628"/>
              <a:gd name="T58" fmla="*/ 1834673750 w 1184"/>
              <a:gd name="T59" fmla="*/ 433466875 h 1628"/>
              <a:gd name="T60" fmla="*/ 1864915625 w 1184"/>
              <a:gd name="T61" fmla="*/ 398184688 h 1628"/>
              <a:gd name="T62" fmla="*/ 1885076875 w 1184"/>
              <a:gd name="T63" fmla="*/ 352821875 h 1628"/>
              <a:gd name="T64" fmla="*/ 1890117188 w 1184"/>
              <a:gd name="T65" fmla="*/ 327620313 h 1628"/>
              <a:gd name="T66" fmla="*/ 1885076875 w 1184"/>
              <a:gd name="T67" fmla="*/ 302418750 h 1628"/>
              <a:gd name="T68" fmla="*/ 1864915625 w 1184"/>
              <a:gd name="T69" fmla="*/ 257055938 h 1628"/>
              <a:gd name="T70" fmla="*/ 1834673750 w 1184"/>
              <a:gd name="T71" fmla="*/ 221773750 h 1628"/>
              <a:gd name="T72" fmla="*/ 1789310938 w 1184"/>
              <a:gd name="T73" fmla="*/ 206652813 h 1628"/>
              <a:gd name="T74" fmla="*/ 1239916875 w 1184"/>
              <a:gd name="T75" fmla="*/ 201612500 h 1628"/>
              <a:gd name="T76" fmla="*/ 1214715313 w 1184"/>
              <a:gd name="T77" fmla="*/ 206652813 h 1628"/>
              <a:gd name="T78" fmla="*/ 1169352500 w 1184"/>
              <a:gd name="T79" fmla="*/ 221773750 h 1628"/>
              <a:gd name="T80" fmla="*/ 1134070313 w 1184"/>
              <a:gd name="T81" fmla="*/ 257055938 h 1628"/>
              <a:gd name="T82" fmla="*/ 1113909063 w 1184"/>
              <a:gd name="T83" fmla="*/ 302418750 h 1628"/>
              <a:gd name="T84" fmla="*/ 1113909063 w 1184"/>
              <a:gd name="T85" fmla="*/ 327620313 h 162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184"/>
              <a:gd name="T130" fmla="*/ 0 h 1628"/>
              <a:gd name="T131" fmla="*/ 1184 w 1184"/>
              <a:gd name="T132" fmla="*/ 1628 h 162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184" h="1628">
                <a:moveTo>
                  <a:pt x="176" y="60"/>
                </a:moveTo>
                <a:lnTo>
                  <a:pt x="176" y="60"/>
                </a:lnTo>
                <a:lnTo>
                  <a:pt x="180" y="48"/>
                </a:lnTo>
                <a:lnTo>
                  <a:pt x="184" y="38"/>
                </a:lnTo>
                <a:lnTo>
                  <a:pt x="192" y="28"/>
                </a:lnTo>
                <a:lnTo>
                  <a:pt x="204" y="18"/>
                </a:lnTo>
                <a:lnTo>
                  <a:pt x="214" y="12"/>
                </a:lnTo>
                <a:lnTo>
                  <a:pt x="228" y="6"/>
                </a:lnTo>
                <a:lnTo>
                  <a:pt x="242" y="2"/>
                </a:lnTo>
                <a:lnTo>
                  <a:pt x="258" y="2"/>
                </a:lnTo>
                <a:lnTo>
                  <a:pt x="946" y="0"/>
                </a:lnTo>
                <a:lnTo>
                  <a:pt x="960" y="0"/>
                </a:lnTo>
                <a:lnTo>
                  <a:pt x="974" y="4"/>
                </a:lnTo>
                <a:lnTo>
                  <a:pt x="988" y="10"/>
                </a:lnTo>
                <a:lnTo>
                  <a:pt x="1000" y="16"/>
                </a:lnTo>
                <a:lnTo>
                  <a:pt x="1010" y="26"/>
                </a:lnTo>
                <a:lnTo>
                  <a:pt x="1018" y="36"/>
                </a:lnTo>
                <a:lnTo>
                  <a:pt x="1024" y="46"/>
                </a:lnTo>
                <a:lnTo>
                  <a:pt x="1026" y="58"/>
                </a:lnTo>
                <a:lnTo>
                  <a:pt x="1184" y="1506"/>
                </a:lnTo>
                <a:lnTo>
                  <a:pt x="1184" y="1530"/>
                </a:lnTo>
                <a:lnTo>
                  <a:pt x="1180" y="1552"/>
                </a:lnTo>
                <a:lnTo>
                  <a:pt x="1172" y="1572"/>
                </a:lnTo>
                <a:lnTo>
                  <a:pt x="1160" y="1590"/>
                </a:lnTo>
                <a:lnTo>
                  <a:pt x="1146" y="1604"/>
                </a:lnTo>
                <a:lnTo>
                  <a:pt x="1130" y="1616"/>
                </a:lnTo>
                <a:lnTo>
                  <a:pt x="1120" y="1620"/>
                </a:lnTo>
                <a:lnTo>
                  <a:pt x="1110" y="1622"/>
                </a:lnTo>
                <a:lnTo>
                  <a:pt x="1100" y="1624"/>
                </a:lnTo>
                <a:lnTo>
                  <a:pt x="1090" y="1626"/>
                </a:lnTo>
                <a:lnTo>
                  <a:pt x="92" y="1628"/>
                </a:lnTo>
                <a:lnTo>
                  <a:pt x="82" y="1626"/>
                </a:lnTo>
                <a:lnTo>
                  <a:pt x="72" y="1624"/>
                </a:lnTo>
                <a:lnTo>
                  <a:pt x="62" y="1622"/>
                </a:lnTo>
                <a:lnTo>
                  <a:pt x="52" y="1618"/>
                </a:lnTo>
                <a:lnTo>
                  <a:pt x="36" y="1606"/>
                </a:lnTo>
                <a:lnTo>
                  <a:pt x="22" y="1592"/>
                </a:lnTo>
                <a:lnTo>
                  <a:pt x="10" y="1574"/>
                </a:lnTo>
                <a:lnTo>
                  <a:pt x="4" y="1554"/>
                </a:lnTo>
                <a:lnTo>
                  <a:pt x="0" y="1532"/>
                </a:lnTo>
                <a:lnTo>
                  <a:pt x="0" y="1508"/>
                </a:lnTo>
                <a:lnTo>
                  <a:pt x="176" y="60"/>
                </a:lnTo>
                <a:close/>
                <a:moveTo>
                  <a:pt x="442" y="130"/>
                </a:moveTo>
                <a:lnTo>
                  <a:pt x="442" y="130"/>
                </a:lnTo>
                <a:lnTo>
                  <a:pt x="442" y="140"/>
                </a:lnTo>
                <a:lnTo>
                  <a:pt x="444" y="150"/>
                </a:lnTo>
                <a:lnTo>
                  <a:pt x="450" y="158"/>
                </a:lnTo>
                <a:lnTo>
                  <a:pt x="456" y="166"/>
                </a:lnTo>
                <a:lnTo>
                  <a:pt x="464" y="172"/>
                </a:lnTo>
                <a:lnTo>
                  <a:pt x="472" y="176"/>
                </a:lnTo>
                <a:lnTo>
                  <a:pt x="482" y="180"/>
                </a:lnTo>
                <a:lnTo>
                  <a:pt x="492" y="180"/>
                </a:lnTo>
                <a:lnTo>
                  <a:pt x="700" y="180"/>
                </a:lnTo>
                <a:lnTo>
                  <a:pt x="710" y="180"/>
                </a:lnTo>
                <a:lnTo>
                  <a:pt x="718" y="176"/>
                </a:lnTo>
                <a:lnTo>
                  <a:pt x="728" y="172"/>
                </a:lnTo>
                <a:lnTo>
                  <a:pt x="734" y="166"/>
                </a:lnTo>
                <a:lnTo>
                  <a:pt x="740" y="158"/>
                </a:lnTo>
                <a:lnTo>
                  <a:pt x="746" y="150"/>
                </a:lnTo>
                <a:lnTo>
                  <a:pt x="748" y="140"/>
                </a:lnTo>
                <a:lnTo>
                  <a:pt x="750" y="130"/>
                </a:lnTo>
                <a:lnTo>
                  <a:pt x="748" y="120"/>
                </a:lnTo>
                <a:lnTo>
                  <a:pt x="746" y="110"/>
                </a:lnTo>
                <a:lnTo>
                  <a:pt x="740" y="102"/>
                </a:lnTo>
                <a:lnTo>
                  <a:pt x="734" y="94"/>
                </a:lnTo>
                <a:lnTo>
                  <a:pt x="728" y="88"/>
                </a:lnTo>
                <a:lnTo>
                  <a:pt x="718" y="84"/>
                </a:lnTo>
                <a:lnTo>
                  <a:pt x="710" y="82"/>
                </a:lnTo>
                <a:lnTo>
                  <a:pt x="700" y="80"/>
                </a:lnTo>
                <a:lnTo>
                  <a:pt x="492" y="80"/>
                </a:lnTo>
                <a:lnTo>
                  <a:pt x="482" y="82"/>
                </a:lnTo>
                <a:lnTo>
                  <a:pt x="472" y="84"/>
                </a:lnTo>
                <a:lnTo>
                  <a:pt x="464" y="88"/>
                </a:lnTo>
                <a:lnTo>
                  <a:pt x="456" y="94"/>
                </a:lnTo>
                <a:lnTo>
                  <a:pt x="450" y="102"/>
                </a:lnTo>
                <a:lnTo>
                  <a:pt x="444" y="110"/>
                </a:lnTo>
                <a:lnTo>
                  <a:pt x="442" y="120"/>
                </a:lnTo>
                <a:lnTo>
                  <a:pt x="442" y="130"/>
                </a:lnTo>
                <a:close/>
              </a:path>
            </a:pathLst>
          </a:custGeom>
          <a:solidFill>
            <a:srgbClr val="1AAA35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22" name="Freeform 769"/>
          <p:cNvSpPr>
            <a:spLocks noEditPoints="1"/>
          </p:cNvSpPr>
          <p:nvPr/>
        </p:nvSpPr>
        <p:spPr bwMode="auto">
          <a:xfrm>
            <a:off x="6700180" y="2611612"/>
            <a:ext cx="1879600" cy="2584450"/>
          </a:xfrm>
          <a:custGeom>
            <a:avLst/>
            <a:gdLst>
              <a:gd name="T0" fmla="*/ 443547500 w 1184"/>
              <a:gd name="T1" fmla="*/ 151209375 h 1628"/>
              <a:gd name="T2" fmla="*/ 463708750 w 1184"/>
              <a:gd name="T3" fmla="*/ 95765938 h 1628"/>
              <a:gd name="T4" fmla="*/ 514111875 w 1184"/>
              <a:gd name="T5" fmla="*/ 45362813 h 1628"/>
              <a:gd name="T6" fmla="*/ 574595625 w 1184"/>
              <a:gd name="T7" fmla="*/ 15120938 h 1628"/>
              <a:gd name="T8" fmla="*/ 650200313 w 1184"/>
              <a:gd name="T9" fmla="*/ 5040313 h 1628"/>
              <a:gd name="T10" fmla="*/ 2147483646 w 1184"/>
              <a:gd name="T11" fmla="*/ 0 h 1628"/>
              <a:gd name="T12" fmla="*/ 2147483646 w 1184"/>
              <a:gd name="T13" fmla="*/ 10080625 h 1628"/>
              <a:gd name="T14" fmla="*/ 2147483646 w 1184"/>
              <a:gd name="T15" fmla="*/ 40322500 h 1628"/>
              <a:gd name="T16" fmla="*/ 2147483646 w 1184"/>
              <a:gd name="T17" fmla="*/ 90725625 h 1628"/>
              <a:gd name="T18" fmla="*/ 2147483646 w 1184"/>
              <a:gd name="T19" fmla="*/ 146169063 h 1628"/>
              <a:gd name="T20" fmla="*/ 2147483646 w 1184"/>
              <a:gd name="T21" fmla="*/ 2147483646 h 1628"/>
              <a:gd name="T22" fmla="*/ 2147483646 w 1184"/>
              <a:gd name="T23" fmla="*/ 2147483646 h 1628"/>
              <a:gd name="T24" fmla="*/ 2147483646 w 1184"/>
              <a:gd name="T25" fmla="*/ 2147483646 h 1628"/>
              <a:gd name="T26" fmla="*/ 2147483646 w 1184"/>
              <a:gd name="T27" fmla="*/ 2147483646 h 1628"/>
              <a:gd name="T28" fmla="*/ 2147483646 w 1184"/>
              <a:gd name="T29" fmla="*/ 2147483646 h 1628"/>
              <a:gd name="T30" fmla="*/ 2147483646 w 1184"/>
              <a:gd name="T31" fmla="*/ 2147483646 h 1628"/>
              <a:gd name="T32" fmla="*/ 231854375 w 1184"/>
              <a:gd name="T33" fmla="*/ 2147483646 h 1628"/>
              <a:gd name="T34" fmla="*/ 181451250 w 1184"/>
              <a:gd name="T35" fmla="*/ 2147483646 h 1628"/>
              <a:gd name="T36" fmla="*/ 131048125 w 1184"/>
              <a:gd name="T37" fmla="*/ 2147483646 h 1628"/>
              <a:gd name="T38" fmla="*/ 55443438 w 1184"/>
              <a:gd name="T39" fmla="*/ 2147483646 h 1628"/>
              <a:gd name="T40" fmla="*/ 10080625 w 1184"/>
              <a:gd name="T41" fmla="*/ 2147483646 h 1628"/>
              <a:gd name="T42" fmla="*/ 0 w 1184"/>
              <a:gd name="T43" fmla="*/ 2147483646 h 1628"/>
              <a:gd name="T44" fmla="*/ 1113909063 w 1184"/>
              <a:gd name="T45" fmla="*/ 327620313 h 1628"/>
              <a:gd name="T46" fmla="*/ 1113909063 w 1184"/>
              <a:gd name="T47" fmla="*/ 352821875 h 1628"/>
              <a:gd name="T48" fmla="*/ 1134070313 w 1184"/>
              <a:gd name="T49" fmla="*/ 398184688 h 1628"/>
              <a:gd name="T50" fmla="*/ 1169352500 w 1184"/>
              <a:gd name="T51" fmla="*/ 433466875 h 1628"/>
              <a:gd name="T52" fmla="*/ 1214715313 w 1184"/>
              <a:gd name="T53" fmla="*/ 453628125 h 1628"/>
              <a:gd name="T54" fmla="*/ 1764109375 w 1184"/>
              <a:gd name="T55" fmla="*/ 453628125 h 1628"/>
              <a:gd name="T56" fmla="*/ 1789310938 w 1184"/>
              <a:gd name="T57" fmla="*/ 453628125 h 1628"/>
              <a:gd name="T58" fmla="*/ 1834673750 w 1184"/>
              <a:gd name="T59" fmla="*/ 433466875 h 1628"/>
              <a:gd name="T60" fmla="*/ 1864915625 w 1184"/>
              <a:gd name="T61" fmla="*/ 398184688 h 1628"/>
              <a:gd name="T62" fmla="*/ 1885076875 w 1184"/>
              <a:gd name="T63" fmla="*/ 352821875 h 1628"/>
              <a:gd name="T64" fmla="*/ 1890117188 w 1184"/>
              <a:gd name="T65" fmla="*/ 327620313 h 1628"/>
              <a:gd name="T66" fmla="*/ 1885076875 w 1184"/>
              <a:gd name="T67" fmla="*/ 302418750 h 1628"/>
              <a:gd name="T68" fmla="*/ 1864915625 w 1184"/>
              <a:gd name="T69" fmla="*/ 257055938 h 1628"/>
              <a:gd name="T70" fmla="*/ 1834673750 w 1184"/>
              <a:gd name="T71" fmla="*/ 221773750 h 1628"/>
              <a:gd name="T72" fmla="*/ 1789310938 w 1184"/>
              <a:gd name="T73" fmla="*/ 206652813 h 1628"/>
              <a:gd name="T74" fmla="*/ 1239916875 w 1184"/>
              <a:gd name="T75" fmla="*/ 201612500 h 1628"/>
              <a:gd name="T76" fmla="*/ 1214715313 w 1184"/>
              <a:gd name="T77" fmla="*/ 206652813 h 1628"/>
              <a:gd name="T78" fmla="*/ 1169352500 w 1184"/>
              <a:gd name="T79" fmla="*/ 221773750 h 1628"/>
              <a:gd name="T80" fmla="*/ 1134070313 w 1184"/>
              <a:gd name="T81" fmla="*/ 257055938 h 1628"/>
              <a:gd name="T82" fmla="*/ 1113909063 w 1184"/>
              <a:gd name="T83" fmla="*/ 302418750 h 1628"/>
              <a:gd name="T84" fmla="*/ 1113909063 w 1184"/>
              <a:gd name="T85" fmla="*/ 327620313 h 162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184"/>
              <a:gd name="T130" fmla="*/ 0 h 1628"/>
              <a:gd name="T131" fmla="*/ 1184 w 1184"/>
              <a:gd name="T132" fmla="*/ 1628 h 162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184" h="1628">
                <a:moveTo>
                  <a:pt x="176" y="60"/>
                </a:moveTo>
                <a:lnTo>
                  <a:pt x="176" y="60"/>
                </a:lnTo>
                <a:lnTo>
                  <a:pt x="180" y="48"/>
                </a:lnTo>
                <a:lnTo>
                  <a:pt x="184" y="38"/>
                </a:lnTo>
                <a:lnTo>
                  <a:pt x="192" y="28"/>
                </a:lnTo>
                <a:lnTo>
                  <a:pt x="204" y="18"/>
                </a:lnTo>
                <a:lnTo>
                  <a:pt x="214" y="12"/>
                </a:lnTo>
                <a:lnTo>
                  <a:pt x="228" y="6"/>
                </a:lnTo>
                <a:lnTo>
                  <a:pt x="242" y="2"/>
                </a:lnTo>
                <a:lnTo>
                  <a:pt x="258" y="2"/>
                </a:lnTo>
                <a:lnTo>
                  <a:pt x="946" y="0"/>
                </a:lnTo>
                <a:lnTo>
                  <a:pt x="960" y="0"/>
                </a:lnTo>
                <a:lnTo>
                  <a:pt x="974" y="4"/>
                </a:lnTo>
                <a:lnTo>
                  <a:pt x="988" y="10"/>
                </a:lnTo>
                <a:lnTo>
                  <a:pt x="1000" y="16"/>
                </a:lnTo>
                <a:lnTo>
                  <a:pt x="1010" y="26"/>
                </a:lnTo>
                <a:lnTo>
                  <a:pt x="1018" y="36"/>
                </a:lnTo>
                <a:lnTo>
                  <a:pt x="1024" y="46"/>
                </a:lnTo>
                <a:lnTo>
                  <a:pt x="1026" y="58"/>
                </a:lnTo>
                <a:lnTo>
                  <a:pt x="1184" y="1506"/>
                </a:lnTo>
                <a:lnTo>
                  <a:pt x="1184" y="1530"/>
                </a:lnTo>
                <a:lnTo>
                  <a:pt x="1180" y="1552"/>
                </a:lnTo>
                <a:lnTo>
                  <a:pt x="1172" y="1572"/>
                </a:lnTo>
                <a:lnTo>
                  <a:pt x="1160" y="1590"/>
                </a:lnTo>
                <a:lnTo>
                  <a:pt x="1146" y="1604"/>
                </a:lnTo>
                <a:lnTo>
                  <a:pt x="1130" y="1616"/>
                </a:lnTo>
                <a:lnTo>
                  <a:pt x="1120" y="1620"/>
                </a:lnTo>
                <a:lnTo>
                  <a:pt x="1110" y="1622"/>
                </a:lnTo>
                <a:lnTo>
                  <a:pt x="1100" y="1624"/>
                </a:lnTo>
                <a:lnTo>
                  <a:pt x="1090" y="1626"/>
                </a:lnTo>
                <a:lnTo>
                  <a:pt x="92" y="1628"/>
                </a:lnTo>
                <a:lnTo>
                  <a:pt x="82" y="1626"/>
                </a:lnTo>
                <a:lnTo>
                  <a:pt x="72" y="1624"/>
                </a:lnTo>
                <a:lnTo>
                  <a:pt x="62" y="1622"/>
                </a:lnTo>
                <a:lnTo>
                  <a:pt x="52" y="1618"/>
                </a:lnTo>
                <a:lnTo>
                  <a:pt x="36" y="1606"/>
                </a:lnTo>
                <a:lnTo>
                  <a:pt x="22" y="1592"/>
                </a:lnTo>
                <a:lnTo>
                  <a:pt x="10" y="1574"/>
                </a:lnTo>
                <a:lnTo>
                  <a:pt x="4" y="1554"/>
                </a:lnTo>
                <a:lnTo>
                  <a:pt x="0" y="1532"/>
                </a:lnTo>
                <a:lnTo>
                  <a:pt x="0" y="1508"/>
                </a:lnTo>
                <a:lnTo>
                  <a:pt x="176" y="60"/>
                </a:lnTo>
                <a:close/>
                <a:moveTo>
                  <a:pt x="442" y="130"/>
                </a:moveTo>
                <a:lnTo>
                  <a:pt x="442" y="130"/>
                </a:lnTo>
                <a:lnTo>
                  <a:pt x="442" y="140"/>
                </a:lnTo>
                <a:lnTo>
                  <a:pt x="444" y="150"/>
                </a:lnTo>
                <a:lnTo>
                  <a:pt x="450" y="158"/>
                </a:lnTo>
                <a:lnTo>
                  <a:pt x="456" y="166"/>
                </a:lnTo>
                <a:lnTo>
                  <a:pt x="464" y="172"/>
                </a:lnTo>
                <a:lnTo>
                  <a:pt x="472" y="176"/>
                </a:lnTo>
                <a:lnTo>
                  <a:pt x="482" y="180"/>
                </a:lnTo>
                <a:lnTo>
                  <a:pt x="492" y="180"/>
                </a:lnTo>
                <a:lnTo>
                  <a:pt x="700" y="180"/>
                </a:lnTo>
                <a:lnTo>
                  <a:pt x="710" y="180"/>
                </a:lnTo>
                <a:lnTo>
                  <a:pt x="718" y="176"/>
                </a:lnTo>
                <a:lnTo>
                  <a:pt x="728" y="172"/>
                </a:lnTo>
                <a:lnTo>
                  <a:pt x="734" y="166"/>
                </a:lnTo>
                <a:lnTo>
                  <a:pt x="740" y="158"/>
                </a:lnTo>
                <a:lnTo>
                  <a:pt x="746" y="150"/>
                </a:lnTo>
                <a:lnTo>
                  <a:pt x="748" y="140"/>
                </a:lnTo>
                <a:lnTo>
                  <a:pt x="750" y="130"/>
                </a:lnTo>
                <a:lnTo>
                  <a:pt x="748" y="120"/>
                </a:lnTo>
                <a:lnTo>
                  <a:pt x="746" y="110"/>
                </a:lnTo>
                <a:lnTo>
                  <a:pt x="740" y="102"/>
                </a:lnTo>
                <a:lnTo>
                  <a:pt x="734" y="94"/>
                </a:lnTo>
                <a:lnTo>
                  <a:pt x="728" y="88"/>
                </a:lnTo>
                <a:lnTo>
                  <a:pt x="718" y="84"/>
                </a:lnTo>
                <a:lnTo>
                  <a:pt x="710" y="82"/>
                </a:lnTo>
                <a:lnTo>
                  <a:pt x="700" y="80"/>
                </a:lnTo>
                <a:lnTo>
                  <a:pt x="492" y="80"/>
                </a:lnTo>
                <a:lnTo>
                  <a:pt x="482" y="82"/>
                </a:lnTo>
                <a:lnTo>
                  <a:pt x="472" y="84"/>
                </a:lnTo>
                <a:lnTo>
                  <a:pt x="464" y="88"/>
                </a:lnTo>
                <a:lnTo>
                  <a:pt x="456" y="94"/>
                </a:lnTo>
                <a:lnTo>
                  <a:pt x="450" y="102"/>
                </a:lnTo>
                <a:lnTo>
                  <a:pt x="444" y="110"/>
                </a:lnTo>
                <a:lnTo>
                  <a:pt x="442" y="120"/>
                </a:lnTo>
                <a:lnTo>
                  <a:pt x="442" y="130"/>
                </a:lnTo>
                <a:close/>
              </a:path>
            </a:pathLst>
          </a:custGeom>
          <a:solidFill>
            <a:srgbClr val="1AAA35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23" name="Freeform 769"/>
          <p:cNvSpPr>
            <a:spLocks noEditPoints="1"/>
          </p:cNvSpPr>
          <p:nvPr/>
        </p:nvSpPr>
        <p:spPr bwMode="auto">
          <a:xfrm>
            <a:off x="3390570" y="2611611"/>
            <a:ext cx="1879600" cy="2584450"/>
          </a:xfrm>
          <a:custGeom>
            <a:avLst/>
            <a:gdLst>
              <a:gd name="T0" fmla="*/ 443547500 w 1184"/>
              <a:gd name="T1" fmla="*/ 151209375 h 1628"/>
              <a:gd name="T2" fmla="*/ 463708750 w 1184"/>
              <a:gd name="T3" fmla="*/ 95765938 h 1628"/>
              <a:gd name="T4" fmla="*/ 514111875 w 1184"/>
              <a:gd name="T5" fmla="*/ 45362813 h 1628"/>
              <a:gd name="T6" fmla="*/ 574595625 w 1184"/>
              <a:gd name="T7" fmla="*/ 15120938 h 1628"/>
              <a:gd name="T8" fmla="*/ 650200313 w 1184"/>
              <a:gd name="T9" fmla="*/ 5040313 h 1628"/>
              <a:gd name="T10" fmla="*/ 2147483646 w 1184"/>
              <a:gd name="T11" fmla="*/ 0 h 1628"/>
              <a:gd name="T12" fmla="*/ 2147483646 w 1184"/>
              <a:gd name="T13" fmla="*/ 10080625 h 1628"/>
              <a:gd name="T14" fmla="*/ 2147483646 w 1184"/>
              <a:gd name="T15" fmla="*/ 40322500 h 1628"/>
              <a:gd name="T16" fmla="*/ 2147483646 w 1184"/>
              <a:gd name="T17" fmla="*/ 90725625 h 1628"/>
              <a:gd name="T18" fmla="*/ 2147483646 w 1184"/>
              <a:gd name="T19" fmla="*/ 146169063 h 1628"/>
              <a:gd name="T20" fmla="*/ 2147483646 w 1184"/>
              <a:gd name="T21" fmla="*/ 2147483646 h 1628"/>
              <a:gd name="T22" fmla="*/ 2147483646 w 1184"/>
              <a:gd name="T23" fmla="*/ 2147483646 h 1628"/>
              <a:gd name="T24" fmla="*/ 2147483646 w 1184"/>
              <a:gd name="T25" fmla="*/ 2147483646 h 1628"/>
              <a:gd name="T26" fmla="*/ 2147483646 w 1184"/>
              <a:gd name="T27" fmla="*/ 2147483646 h 1628"/>
              <a:gd name="T28" fmla="*/ 2147483646 w 1184"/>
              <a:gd name="T29" fmla="*/ 2147483646 h 1628"/>
              <a:gd name="T30" fmla="*/ 2147483646 w 1184"/>
              <a:gd name="T31" fmla="*/ 2147483646 h 1628"/>
              <a:gd name="T32" fmla="*/ 231854375 w 1184"/>
              <a:gd name="T33" fmla="*/ 2147483646 h 1628"/>
              <a:gd name="T34" fmla="*/ 181451250 w 1184"/>
              <a:gd name="T35" fmla="*/ 2147483646 h 1628"/>
              <a:gd name="T36" fmla="*/ 131048125 w 1184"/>
              <a:gd name="T37" fmla="*/ 2147483646 h 1628"/>
              <a:gd name="T38" fmla="*/ 55443438 w 1184"/>
              <a:gd name="T39" fmla="*/ 2147483646 h 1628"/>
              <a:gd name="T40" fmla="*/ 10080625 w 1184"/>
              <a:gd name="T41" fmla="*/ 2147483646 h 1628"/>
              <a:gd name="T42" fmla="*/ 0 w 1184"/>
              <a:gd name="T43" fmla="*/ 2147483646 h 1628"/>
              <a:gd name="T44" fmla="*/ 1113909063 w 1184"/>
              <a:gd name="T45" fmla="*/ 327620313 h 1628"/>
              <a:gd name="T46" fmla="*/ 1113909063 w 1184"/>
              <a:gd name="T47" fmla="*/ 352821875 h 1628"/>
              <a:gd name="T48" fmla="*/ 1134070313 w 1184"/>
              <a:gd name="T49" fmla="*/ 398184688 h 1628"/>
              <a:gd name="T50" fmla="*/ 1169352500 w 1184"/>
              <a:gd name="T51" fmla="*/ 433466875 h 1628"/>
              <a:gd name="T52" fmla="*/ 1214715313 w 1184"/>
              <a:gd name="T53" fmla="*/ 453628125 h 1628"/>
              <a:gd name="T54" fmla="*/ 1764109375 w 1184"/>
              <a:gd name="T55" fmla="*/ 453628125 h 1628"/>
              <a:gd name="T56" fmla="*/ 1789310938 w 1184"/>
              <a:gd name="T57" fmla="*/ 453628125 h 1628"/>
              <a:gd name="T58" fmla="*/ 1834673750 w 1184"/>
              <a:gd name="T59" fmla="*/ 433466875 h 1628"/>
              <a:gd name="T60" fmla="*/ 1864915625 w 1184"/>
              <a:gd name="T61" fmla="*/ 398184688 h 1628"/>
              <a:gd name="T62" fmla="*/ 1885076875 w 1184"/>
              <a:gd name="T63" fmla="*/ 352821875 h 1628"/>
              <a:gd name="T64" fmla="*/ 1890117188 w 1184"/>
              <a:gd name="T65" fmla="*/ 327620313 h 1628"/>
              <a:gd name="T66" fmla="*/ 1885076875 w 1184"/>
              <a:gd name="T67" fmla="*/ 302418750 h 1628"/>
              <a:gd name="T68" fmla="*/ 1864915625 w 1184"/>
              <a:gd name="T69" fmla="*/ 257055938 h 1628"/>
              <a:gd name="T70" fmla="*/ 1834673750 w 1184"/>
              <a:gd name="T71" fmla="*/ 221773750 h 1628"/>
              <a:gd name="T72" fmla="*/ 1789310938 w 1184"/>
              <a:gd name="T73" fmla="*/ 206652813 h 1628"/>
              <a:gd name="T74" fmla="*/ 1239916875 w 1184"/>
              <a:gd name="T75" fmla="*/ 201612500 h 1628"/>
              <a:gd name="T76" fmla="*/ 1214715313 w 1184"/>
              <a:gd name="T77" fmla="*/ 206652813 h 1628"/>
              <a:gd name="T78" fmla="*/ 1169352500 w 1184"/>
              <a:gd name="T79" fmla="*/ 221773750 h 1628"/>
              <a:gd name="T80" fmla="*/ 1134070313 w 1184"/>
              <a:gd name="T81" fmla="*/ 257055938 h 1628"/>
              <a:gd name="T82" fmla="*/ 1113909063 w 1184"/>
              <a:gd name="T83" fmla="*/ 302418750 h 1628"/>
              <a:gd name="T84" fmla="*/ 1113909063 w 1184"/>
              <a:gd name="T85" fmla="*/ 327620313 h 162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184"/>
              <a:gd name="T130" fmla="*/ 0 h 1628"/>
              <a:gd name="T131" fmla="*/ 1184 w 1184"/>
              <a:gd name="T132" fmla="*/ 1628 h 162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184" h="1628">
                <a:moveTo>
                  <a:pt x="176" y="60"/>
                </a:moveTo>
                <a:lnTo>
                  <a:pt x="176" y="60"/>
                </a:lnTo>
                <a:lnTo>
                  <a:pt x="180" y="48"/>
                </a:lnTo>
                <a:lnTo>
                  <a:pt x="184" y="38"/>
                </a:lnTo>
                <a:lnTo>
                  <a:pt x="192" y="28"/>
                </a:lnTo>
                <a:lnTo>
                  <a:pt x="204" y="18"/>
                </a:lnTo>
                <a:lnTo>
                  <a:pt x="214" y="12"/>
                </a:lnTo>
                <a:lnTo>
                  <a:pt x="228" y="6"/>
                </a:lnTo>
                <a:lnTo>
                  <a:pt x="242" y="2"/>
                </a:lnTo>
                <a:lnTo>
                  <a:pt x="258" y="2"/>
                </a:lnTo>
                <a:lnTo>
                  <a:pt x="946" y="0"/>
                </a:lnTo>
                <a:lnTo>
                  <a:pt x="960" y="0"/>
                </a:lnTo>
                <a:lnTo>
                  <a:pt x="974" y="4"/>
                </a:lnTo>
                <a:lnTo>
                  <a:pt x="988" y="10"/>
                </a:lnTo>
                <a:lnTo>
                  <a:pt x="1000" y="16"/>
                </a:lnTo>
                <a:lnTo>
                  <a:pt x="1010" y="26"/>
                </a:lnTo>
                <a:lnTo>
                  <a:pt x="1018" y="36"/>
                </a:lnTo>
                <a:lnTo>
                  <a:pt x="1024" y="46"/>
                </a:lnTo>
                <a:lnTo>
                  <a:pt x="1026" y="58"/>
                </a:lnTo>
                <a:lnTo>
                  <a:pt x="1184" y="1506"/>
                </a:lnTo>
                <a:lnTo>
                  <a:pt x="1184" y="1530"/>
                </a:lnTo>
                <a:lnTo>
                  <a:pt x="1180" y="1552"/>
                </a:lnTo>
                <a:lnTo>
                  <a:pt x="1172" y="1572"/>
                </a:lnTo>
                <a:lnTo>
                  <a:pt x="1160" y="1590"/>
                </a:lnTo>
                <a:lnTo>
                  <a:pt x="1146" y="1604"/>
                </a:lnTo>
                <a:lnTo>
                  <a:pt x="1130" y="1616"/>
                </a:lnTo>
                <a:lnTo>
                  <a:pt x="1120" y="1620"/>
                </a:lnTo>
                <a:lnTo>
                  <a:pt x="1110" y="1622"/>
                </a:lnTo>
                <a:lnTo>
                  <a:pt x="1100" y="1624"/>
                </a:lnTo>
                <a:lnTo>
                  <a:pt x="1090" y="1626"/>
                </a:lnTo>
                <a:lnTo>
                  <a:pt x="92" y="1628"/>
                </a:lnTo>
                <a:lnTo>
                  <a:pt x="82" y="1626"/>
                </a:lnTo>
                <a:lnTo>
                  <a:pt x="72" y="1624"/>
                </a:lnTo>
                <a:lnTo>
                  <a:pt x="62" y="1622"/>
                </a:lnTo>
                <a:lnTo>
                  <a:pt x="52" y="1618"/>
                </a:lnTo>
                <a:lnTo>
                  <a:pt x="36" y="1606"/>
                </a:lnTo>
                <a:lnTo>
                  <a:pt x="22" y="1592"/>
                </a:lnTo>
                <a:lnTo>
                  <a:pt x="10" y="1574"/>
                </a:lnTo>
                <a:lnTo>
                  <a:pt x="4" y="1554"/>
                </a:lnTo>
                <a:lnTo>
                  <a:pt x="0" y="1532"/>
                </a:lnTo>
                <a:lnTo>
                  <a:pt x="0" y="1508"/>
                </a:lnTo>
                <a:lnTo>
                  <a:pt x="176" y="60"/>
                </a:lnTo>
                <a:close/>
                <a:moveTo>
                  <a:pt x="442" y="130"/>
                </a:moveTo>
                <a:lnTo>
                  <a:pt x="442" y="130"/>
                </a:lnTo>
                <a:lnTo>
                  <a:pt x="442" y="140"/>
                </a:lnTo>
                <a:lnTo>
                  <a:pt x="444" y="150"/>
                </a:lnTo>
                <a:lnTo>
                  <a:pt x="450" y="158"/>
                </a:lnTo>
                <a:lnTo>
                  <a:pt x="456" y="166"/>
                </a:lnTo>
                <a:lnTo>
                  <a:pt x="464" y="172"/>
                </a:lnTo>
                <a:lnTo>
                  <a:pt x="472" y="176"/>
                </a:lnTo>
                <a:lnTo>
                  <a:pt x="482" y="180"/>
                </a:lnTo>
                <a:lnTo>
                  <a:pt x="492" y="180"/>
                </a:lnTo>
                <a:lnTo>
                  <a:pt x="700" y="180"/>
                </a:lnTo>
                <a:lnTo>
                  <a:pt x="710" y="180"/>
                </a:lnTo>
                <a:lnTo>
                  <a:pt x="718" y="176"/>
                </a:lnTo>
                <a:lnTo>
                  <a:pt x="728" y="172"/>
                </a:lnTo>
                <a:lnTo>
                  <a:pt x="734" y="166"/>
                </a:lnTo>
                <a:lnTo>
                  <a:pt x="740" y="158"/>
                </a:lnTo>
                <a:lnTo>
                  <a:pt x="746" y="150"/>
                </a:lnTo>
                <a:lnTo>
                  <a:pt x="748" y="140"/>
                </a:lnTo>
                <a:lnTo>
                  <a:pt x="750" y="130"/>
                </a:lnTo>
                <a:lnTo>
                  <a:pt x="748" y="120"/>
                </a:lnTo>
                <a:lnTo>
                  <a:pt x="746" y="110"/>
                </a:lnTo>
                <a:lnTo>
                  <a:pt x="740" y="102"/>
                </a:lnTo>
                <a:lnTo>
                  <a:pt x="734" y="94"/>
                </a:lnTo>
                <a:lnTo>
                  <a:pt x="728" y="88"/>
                </a:lnTo>
                <a:lnTo>
                  <a:pt x="718" y="84"/>
                </a:lnTo>
                <a:lnTo>
                  <a:pt x="710" y="82"/>
                </a:lnTo>
                <a:lnTo>
                  <a:pt x="700" y="80"/>
                </a:lnTo>
                <a:lnTo>
                  <a:pt x="492" y="80"/>
                </a:lnTo>
                <a:lnTo>
                  <a:pt x="482" y="82"/>
                </a:lnTo>
                <a:lnTo>
                  <a:pt x="472" y="84"/>
                </a:lnTo>
                <a:lnTo>
                  <a:pt x="464" y="88"/>
                </a:lnTo>
                <a:lnTo>
                  <a:pt x="456" y="94"/>
                </a:lnTo>
                <a:lnTo>
                  <a:pt x="450" y="102"/>
                </a:lnTo>
                <a:lnTo>
                  <a:pt x="444" y="110"/>
                </a:lnTo>
                <a:lnTo>
                  <a:pt x="442" y="120"/>
                </a:lnTo>
                <a:lnTo>
                  <a:pt x="442" y="130"/>
                </a:lnTo>
                <a:close/>
              </a:path>
            </a:pathLst>
          </a:custGeom>
          <a:solidFill>
            <a:srgbClr val="1AAA35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24" name="Freeform 769"/>
          <p:cNvSpPr>
            <a:spLocks noEditPoints="1"/>
          </p:cNvSpPr>
          <p:nvPr/>
        </p:nvSpPr>
        <p:spPr bwMode="auto">
          <a:xfrm rot="10800000">
            <a:off x="1749345" y="2611612"/>
            <a:ext cx="1879600" cy="2584450"/>
          </a:xfrm>
          <a:custGeom>
            <a:avLst/>
            <a:gdLst>
              <a:gd name="T0" fmla="*/ 443547500 w 1184"/>
              <a:gd name="T1" fmla="*/ 151209375 h 1628"/>
              <a:gd name="T2" fmla="*/ 463708750 w 1184"/>
              <a:gd name="T3" fmla="*/ 95765938 h 1628"/>
              <a:gd name="T4" fmla="*/ 514111875 w 1184"/>
              <a:gd name="T5" fmla="*/ 45362813 h 1628"/>
              <a:gd name="T6" fmla="*/ 574595625 w 1184"/>
              <a:gd name="T7" fmla="*/ 15120938 h 1628"/>
              <a:gd name="T8" fmla="*/ 650200313 w 1184"/>
              <a:gd name="T9" fmla="*/ 5040313 h 1628"/>
              <a:gd name="T10" fmla="*/ 2147483646 w 1184"/>
              <a:gd name="T11" fmla="*/ 0 h 1628"/>
              <a:gd name="T12" fmla="*/ 2147483646 w 1184"/>
              <a:gd name="T13" fmla="*/ 10080625 h 1628"/>
              <a:gd name="T14" fmla="*/ 2147483646 w 1184"/>
              <a:gd name="T15" fmla="*/ 40322500 h 1628"/>
              <a:gd name="T16" fmla="*/ 2147483646 w 1184"/>
              <a:gd name="T17" fmla="*/ 90725625 h 1628"/>
              <a:gd name="T18" fmla="*/ 2147483646 w 1184"/>
              <a:gd name="T19" fmla="*/ 146169063 h 1628"/>
              <a:gd name="T20" fmla="*/ 2147483646 w 1184"/>
              <a:gd name="T21" fmla="*/ 2147483646 h 1628"/>
              <a:gd name="T22" fmla="*/ 2147483646 w 1184"/>
              <a:gd name="T23" fmla="*/ 2147483646 h 1628"/>
              <a:gd name="T24" fmla="*/ 2147483646 w 1184"/>
              <a:gd name="T25" fmla="*/ 2147483646 h 1628"/>
              <a:gd name="T26" fmla="*/ 2147483646 w 1184"/>
              <a:gd name="T27" fmla="*/ 2147483646 h 1628"/>
              <a:gd name="T28" fmla="*/ 2147483646 w 1184"/>
              <a:gd name="T29" fmla="*/ 2147483646 h 1628"/>
              <a:gd name="T30" fmla="*/ 2147483646 w 1184"/>
              <a:gd name="T31" fmla="*/ 2147483646 h 1628"/>
              <a:gd name="T32" fmla="*/ 231854375 w 1184"/>
              <a:gd name="T33" fmla="*/ 2147483646 h 1628"/>
              <a:gd name="T34" fmla="*/ 181451250 w 1184"/>
              <a:gd name="T35" fmla="*/ 2147483646 h 1628"/>
              <a:gd name="T36" fmla="*/ 131048125 w 1184"/>
              <a:gd name="T37" fmla="*/ 2147483646 h 1628"/>
              <a:gd name="T38" fmla="*/ 55443438 w 1184"/>
              <a:gd name="T39" fmla="*/ 2147483646 h 1628"/>
              <a:gd name="T40" fmla="*/ 10080625 w 1184"/>
              <a:gd name="T41" fmla="*/ 2147483646 h 1628"/>
              <a:gd name="T42" fmla="*/ 0 w 1184"/>
              <a:gd name="T43" fmla="*/ 2147483646 h 1628"/>
              <a:gd name="T44" fmla="*/ 1113909063 w 1184"/>
              <a:gd name="T45" fmla="*/ 327620313 h 1628"/>
              <a:gd name="T46" fmla="*/ 1113909063 w 1184"/>
              <a:gd name="T47" fmla="*/ 352821875 h 1628"/>
              <a:gd name="T48" fmla="*/ 1134070313 w 1184"/>
              <a:gd name="T49" fmla="*/ 398184688 h 1628"/>
              <a:gd name="T50" fmla="*/ 1169352500 w 1184"/>
              <a:gd name="T51" fmla="*/ 433466875 h 1628"/>
              <a:gd name="T52" fmla="*/ 1214715313 w 1184"/>
              <a:gd name="T53" fmla="*/ 453628125 h 1628"/>
              <a:gd name="T54" fmla="*/ 1764109375 w 1184"/>
              <a:gd name="T55" fmla="*/ 453628125 h 1628"/>
              <a:gd name="T56" fmla="*/ 1789310938 w 1184"/>
              <a:gd name="T57" fmla="*/ 453628125 h 1628"/>
              <a:gd name="T58" fmla="*/ 1834673750 w 1184"/>
              <a:gd name="T59" fmla="*/ 433466875 h 1628"/>
              <a:gd name="T60" fmla="*/ 1864915625 w 1184"/>
              <a:gd name="T61" fmla="*/ 398184688 h 1628"/>
              <a:gd name="T62" fmla="*/ 1885076875 w 1184"/>
              <a:gd name="T63" fmla="*/ 352821875 h 1628"/>
              <a:gd name="T64" fmla="*/ 1890117188 w 1184"/>
              <a:gd name="T65" fmla="*/ 327620313 h 1628"/>
              <a:gd name="T66" fmla="*/ 1885076875 w 1184"/>
              <a:gd name="T67" fmla="*/ 302418750 h 1628"/>
              <a:gd name="T68" fmla="*/ 1864915625 w 1184"/>
              <a:gd name="T69" fmla="*/ 257055938 h 1628"/>
              <a:gd name="T70" fmla="*/ 1834673750 w 1184"/>
              <a:gd name="T71" fmla="*/ 221773750 h 1628"/>
              <a:gd name="T72" fmla="*/ 1789310938 w 1184"/>
              <a:gd name="T73" fmla="*/ 206652813 h 1628"/>
              <a:gd name="T74" fmla="*/ 1239916875 w 1184"/>
              <a:gd name="T75" fmla="*/ 201612500 h 1628"/>
              <a:gd name="T76" fmla="*/ 1214715313 w 1184"/>
              <a:gd name="T77" fmla="*/ 206652813 h 1628"/>
              <a:gd name="T78" fmla="*/ 1169352500 w 1184"/>
              <a:gd name="T79" fmla="*/ 221773750 h 1628"/>
              <a:gd name="T80" fmla="*/ 1134070313 w 1184"/>
              <a:gd name="T81" fmla="*/ 257055938 h 1628"/>
              <a:gd name="T82" fmla="*/ 1113909063 w 1184"/>
              <a:gd name="T83" fmla="*/ 302418750 h 1628"/>
              <a:gd name="T84" fmla="*/ 1113909063 w 1184"/>
              <a:gd name="T85" fmla="*/ 327620313 h 162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184"/>
              <a:gd name="T130" fmla="*/ 0 h 1628"/>
              <a:gd name="T131" fmla="*/ 1184 w 1184"/>
              <a:gd name="T132" fmla="*/ 1628 h 162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184" h="1628">
                <a:moveTo>
                  <a:pt x="176" y="60"/>
                </a:moveTo>
                <a:lnTo>
                  <a:pt x="176" y="60"/>
                </a:lnTo>
                <a:lnTo>
                  <a:pt x="180" y="48"/>
                </a:lnTo>
                <a:lnTo>
                  <a:pt x="184" y="38"/>
                </a:lnTo>
                <a:lnTo>
                  <a:pt x="192" y="28"/>
                </a:lnTo>
                <a:lnTo>
                  <a:pt x="204" y="18"/>
                </a:lnTo>
                <a:lnTo>
                  <a:pt x="214" y="12"/>
                </a:lnTo>
                <a:lnTo>
                  <a:pt x="228" y="6"/>
                </a:lnTo>
                <a:lnTo>
                  <a:pt x="242" y="2"/>
                </a:lnTo>
                <a:lnTo>
                  <a:pt x="258" y="2"/>
                </a:lnTo>
                <a:lnTo>
                  <a:pt x="946" y="0"/>
                </a:lnTo>
                <a:lnTo>
                  <a:pt x="960" y="0"/>
                </a:lnTo>
                <a:lnTo>
                  <a:pt x="974" y="4"/>
                </a:lnTo>
                <a:lnTo>
                  <a:pt x="988" y="10"/>
                </a:lnTo>
                <a:lnTo>
                  <a:pt x="1000" y="16"/>
                </a:lnTo>
                <a:lnTo>
                  <a:pt x="1010" y="26"/>
                </a:lnTo>
                <a:lnTo>
                  <a:pt x="1018" y="36"/>
                </a:lnTo>
                <a:lnTo>
                  <a:pt x="1024" y="46"/>
                </a:lnTo>
                <a:lnTo>
                  <a:pt x="1026" y="58"/>
                </a:lnTo>
                <a:lnTo>
                  <a:pt x="1184" y="1506"/>
                </a:lnTo>
                <a:lnTo>
                  <a:pt x="1184" y="1530"/>
                </a:lnTo>
                <a:lnTo>
                  <a:pt x="1180" y="1552"/>
                </a:lnTo>
                <a:lnTo>
                  <a:pt x="1172" y="1572"/>
                </a:lnTo>
                <a:lnTo>
                  <a:pt x="1160" y="1590"/>
                </a:lnTo>
                <a:lnTo>
                  <a:pt x="1146" y="1604"/>
                </a:lnTo>
                <a:lnTo>
                  <a:pt x="1130" y="1616"/>
                </a:lnTo>
                <a:lnTo>
                  <a:pt x="1120" y="1620"/>
                </a:lnTo>
                <a:lnTo>
                  <a:pt x="1110" y="1622"/>
                </a:lnTo>
                <a:lnTo>
                  <a:pt x="1100" y="1624"/>
                </a:lnTo>
                <a:lnTo>
                  <a:pt x="1090" y="1626"/>
                </a:lnTo>
                <a:lnTo>
                  <a:pt x="92" y="1628"/>
                </a:lnTo>
                <a:lnTo>
                  <a:pt x="82" y="1626"/>
                </a:lnTo>
                <a:lnTo>
                  <a:pt x="72" y="1624"/>
                </a:lnTo>
                <a:lnTo>
                  <a:pt x="62" y="1622"/>
                </a:lnTo>
                <a:lnTo>
                  <a:pt x="52" y="1618"/>
                </a:lnTo>
                <a:lnTo>
                  <a:pt x="36" y="1606"/>
                </a:lnTo>
                <a:lnTo>
                  <a:pt x="22" y="1592"/>
                </a:lnTo>
                <a:lnTo>
                  <a:pt x="10" y="1574"/>
                </a:lnTo>
                <a:lnTo>
                  <a:pt x="4" y="1554"/>
                </a:lnTo>
                <a:lnTo>
                  <a:pt x="0" y="1532"/>
                </a:lnTo>
                <a:lnTo>
                  <a:pt x="0" y="1508"/>
                </a:lnTo>
                <a:lnTo>
                  <a:pt x="176" y="60"/>
                </a:lnTo>
                <a:close/>
                <a:moveTo>
                  <a:pt x="442" y="130"/>
                </a:moveTo>
                <a:lnTo>
                  <a:pt x="442" y="130"/>
                </a:lnTo>
                <a:lnTo>
                  <a:pt x="442" y="140"/>
                </a:lnTo>
                <a:lnTo>
                  <a:pt x="444" y="150"/>
                </a:lnTo>
                <a:lnTo>
                  <a:pt x="450" y="158"/>
                </a:lnTo>
                <a:lnTo>
                  <a:pt x="456" y="166"/>
                </a:lnTo>
                <a:lnTo>
                  <a:pt x="464" y="172"/>
                </a:lnTo>
                <a:lnTo>
                  <a:pt x="472" y="176"/>
                </a:lnTo>
                <a:lnTo>
                  <a:pt x="482" y="180"/>
                </a:lnTo>
                <a:lnTo>
                  <a:pt x="492" y="180"/>
                </a:lnTo>
                <a:lnTo>
                  <a:pt x="700" y="180"/>
                </a:lnTo>
                <a:lnTo>
                  <a:pt x="710" y="180"/>
                </a:lnTo>
                <a:lnTo>
                  <a:pt x="718" y="176"/>
                </a:lnTo>
                <a:lnTo>
                  <a:pt x="728" y="172"/>
                </a:lnTo>
                <a:lnTo>
                  <a:pt x="734" y="166"/>
                </a:lnTo>
                <a:lnTo>
                  <a:pt x="740" y="158"/>
                </a:lnTo>
                <a:lnTo>
                  <a:pt x="746" y="150"/>
                </a:lnTo>
                <a:lnTo>
                  <a:pt x="748" y="140"/>
                </a:lnTo>
                <a:lnTo>
                  <a:pt x="750" y="130"/>
                </a:lnTo>
                <a:lnTo>
                  <a:pt x="748" y="120"/>
                </a:lnTo>
                <a:lnTo>
                  <a:pt x="746" y="110"/>
                </a:lnTo>
                <a:lnTo>
                  <a:pt x="740" y="102"/>
                </a:lnTo>
                <a:lnTo>
                  <a:pt x="734" y="94"/>
                </a:lnTo>
                <a:lnTo>
                  <a:pt x="728" y="88"/>
                </a:lnTo>
                <a:lnTo>
                  <a:pt x="718" y="84"/>
                </a:lnTo>
                <a:lnTo>
                  <a:pt x="710" y="82"/>
                </a:lnTo>
                <a:lnTo>
                  <a:pt x="700" y="80"/>
                </a:lnTo>
                <a:lnTo>
                  <a:pt x="492" y="80"/>
                </a:lnTo>
                <a:lnTo>
                  <a:pt x="482" y="82"/>
                </a:lnTo>
                <a:lnTo>
                  <a:pt x="472" y="84"/>
                </a:lnTo>
                <a:lnTo>
                  <a:pt x="464" y="88"/>
                </a:lnTo>
                <a:lnTo>
                  <a:pt x="456" y="94"/>
                </a:lnTo>
                <a:lnTo>
                  <a:pt x="450" y="102"/>
                </a:lnTo>
                <a:lnTo>
                  <a:pt x="444" y="110"/>
                </a:lnTo>
                <a:lnTo>
                  <a:pt x="442" y="120"/>
                </a:lnTo>
                <a:lnTo>
                  <a:pt x="442" y="130"/>
                </a:lnTo>
                <a:close/>
              </a:path>
            </a:pathLst>
          </a:custGeom>
          <a:solidFill>
            <a:srgbClr val="1AAA35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25" name="Freeform 769"/>
          <p:cNvSpPr>
            <a:spLocks noEditPoints="1"/>
          </p:cNvSpPr>
          <p:nvPr/>
        </p:nvSpPr>
        <p:spPr bwMode="auto">
          <a:xfrm rot="10800000">
            <a:off x="5057308" y="2611610"/>
            <a:ext cx="1879600" cy="2584450"/>
          </a:xfrm>
          <a:custGeom>
            <a:avLst/>
            <a:gdLst>
              <a:gd name="T0" fmla="*/ 443547500 w 1184"/>
              <a:gd name="T1" fmla="*/ 151209375 h 1628"/>
              <a:gd name="T2" fmla="*/ 463708750 w 1184"/>
              <a:gd name="T3" fmla="*/ 95765938 h 1628"/>
              <a:gd name="T4" fmla="*/ 514111875 w 1184"/>
              <a:gd name="T5" fmla="*/ 45362813 h 1628"/>
              <a:gd name="T6" fmla="*/ 574595625 w 1184"/>
              <a:gd name="T7" fmla="*/ 15120938 h 1628"/>
              <a:gd name="T8" fmla="*/ 650200313 w 1184"/>
              <a:gd name="T9" fmla="*/ 5040313 h 1628"/>
              <a:gd name="T10" fmla="*/ 2147483646 w 1184"/>
              <a:gd name="T11" fmla="*/ 0 h 1628"/>
              <a:gd name="T12" fmla="*/ 2147483646 w 1184"/>
              <a:gd name="T13" fmla="*/ 10080625 h 1628"/>
              <a:gd name="T14" fmla="*/ 2147483646 w 1184"/>
              <a:gd name="T15" fmla="*/ 40322500 h 1628"/>
              <a:gd name="T16" fmla="*/ 2147483646 w 1184"/>
              <a:gd name="T17" fmla="*/ 90725625 h 1628"/>
              <a:gd name="T18" fmla="*/ 2147483646 w 1184"/>
              <a:gd name="T19" fmla="*/ 146169063 h 1628"/>
              <a:gd name="T20" fmla="*/ 2147483646 w 1184"/>
              <a:gd name="T21" fmla="*/ 2147483646 h 1628"/>
              <a:gd name="T22" fmla="*/ 2147483646 w 1184"/>
              <a:gd name="T23" fmla="*/ 2147483646 h 1628"/>
              <a:gd name="T24" fmla="*/ 2147483646 w 1184"/>
              <a:gd name="T25" fmla="*/ 2147483646 h 1628"/>
              <a:gd name="T26" fmla="*/ 2147483646 w 1184"/>
              <a:gd name="T27" fmla="*/ 2147483646 h 1628"/>
              <a:gd name="T28" fmla="*/ 2147483646 w 1184"/>
              <a:gd name="T29" fmla="*/ 2147483646 h 1628"/>
              <a:gd name="T30" fmla="*/ 2147483646 w 1184"/>
              <a:gd name="T31" fmla="*/ 2147483646 h 1628"/>
              <a:gd name="T32" fmla="*/ 231854375 w 1184"/>
              <a:gd name="T33" fmla="*/ 2147483646 h 1628"/>
              <a:gd name="T34" fmla="*/ 181451250 w 1184"/>
              <a:gd name="T35" fmla="*/ 2147483646 h 1628"/>
              <a:gd name="T36" fmla="*/ 131048125 w 1184"/>
              <a:gd name="T37" fmla="*/ 2147483646 h 1628"/>
              <a:gd name="T38" fmla="*/ 55443438 w 1184"/>
              <a:gd name="T39" fmla="*/ 2147483646 h 1628"/>
              <a:gd name="T40" fmla="*/ 10080625 w 1184"/>
              <a:gd name="T41" fmla="*/ 2147483646 h 1628"/>
              <a:gd name="T42" fmla="*/ 0 w 1184"/>
              <a:gd name="T43" fmla="*/ 2147483646 h 1628"/>
              <a:gd name="T44" fmla="*/ 1113909063 w 1184"/>
              <a:gd name="T45" fmla="*/ 327620313 h 1628"/>
              <a:gd name="T46" fmla="*/ 1113909063 w 1184"/>
              <a:gd name="T47" fmla="*/ 352821875 h 1628"/>
              <a:gd name="T48" fmla="*/ 1134070313 w 1184"/>
              <a:gd name="T49" fmla="*/ 398184688 h 1628"/>
              <a:gd name="T50" fmla="*/ 1169352500 w 1184"/>
              <a:gd name="T51" fmla="*/ 433466875 h 1628"/>
              <a:gd name="T52" fmla="*/ 1214715313 w 1184"/>
              <a:gd name="T53" fmla="*/ 453628125 h 1628"/>
              <a:gd name="T54" fmla="*/ 1764109375 w 1184"/>
              <a:gd name="T55" fmla="*/ 453628125 h 1628"/>
              <a:gd name="T56" fmla="*/ 1789310938 w 1184"/>
              <a:gd name="T57" fmla="*/ 453628125 h 1628"/>
              <a:gd name="T58" fmla="*/ 1834673750 w 1184"/>
              <a:gd name="T59" fmla="*/ 433466875 h 1628"/>
              <a:gd name="T60" fmla="*/ 1864915625 w 1184"/>
              <a:gd name="T61" fmla="*/ 398184688 h 1628"/>
              <a:gd name="T62" fmla="*/ 1885076875 w 1184"/>
              <a:gd name="T63" fmla="*/ 352821875 h 1628"/>
              <a:gd name="T64" fmla="*/ 1890117188 w 1184"/>
              <a:gd name="T65" fmla="*/ 327620313 h 1628"/>
              <a:gd name="T66" fmla="*/ 1885076875 w 1184"/>
              <a:gd name="T67" fmla="*/ 302418750 h 1628"/>
              <a:gd name="T68" fmla="*/ 1864915625 w 1184"/>
              <a:gd name="T69" fmla="*/ 257055938 h 1628"/>
              <a:gd name="T70" fmla="*/ 1834673750 w 1184"/>
              <a:gd name="T71" fmla="*/ 221773750 h 1628"/>
              <a:gd name="T72" fmla="*/ 1789310938 w 1184"/>
              <a:gd name="T73" fmla="*/ 206652813 h 1628"/>
              <a:gd name="T74" fmla="*/ 1239916875 w 1184"/>
              <a:gd name="T75" fmla="*/ 201612500 h 1628"/>
              <a:gd name="T76" fmla="*/ 1214715313 w 1184"/>
              <a:gd name="T77" fmla="*/ 206652813 h 1628"/>
              <a:gd name="T78" fmla="*/ 1169352500 w 1184"/>
              <a:gd name="T79" fmla="*/ 221773750 h 1628"/>
              <a:gd name="T80" fmla="*/ 1134070313 w 1184"/>
              <a:gd name="T81" fmla="*/ 257055938 h 1628"/>
              <a:gd name="T82" fmla="*/ 1113909063 w 1184"/>
              <a:gd name="T83" fmla="*/ 302418750 h 1628"/>
              <a:gd name="T84" fmla="*/ 1113909063 w 1184"/>
              <a:gd name="T85" fmla="*/ 327620313 h 162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184"/>
              <a:gd name="T130" fmla="*/ 0 h 1628"/>
              <a:gd name="T131" fmla="*/ 1184 w 1184"/>
              <a:gd name="T132" fmla="*/ 1628 h 162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184" h="1628">
                <a:moveTo>
                  <a:pt x="176" y="60"/>
                </a:moveTo>
                <a:lnTo>
                  <a:pt x="176" y="60"/>
                </a:lnTo>
                <a:lnTo>
                  <a:pt x="180" y="48"/>
                </a:lnTo>
                <a:lnTo>
                  <a:pt x="184" y="38"/>
                </a:lnTo>
                <a:lnTo>
                  <a:pt x="192" y="28"/>
                </a:lnTo>
                <a:lnTo>
                  <a:pt x="204" y="18"/>
                </a:lnTo>
                <a:lnTo>
                  <a:pt x="214" y="12"/>
                </a:lnTo>
                <a:lnTo>
                  <a:pt x="228" y="6"/>
                </a:lnTo>
                <a:lnTo>
                  <a:pt x="242" y="2"/>
                </a:lnTo>
                <a:lnTo>
                  <a:pt x="258" y="2"/>
                </a:lnTo>
                <a:lnTo>
                  <a:pt x="946" y="0"/>
                </a:lnTo>
                <a:lnTo>
                  <a:pt x="960" y="0"/>
                </a:lnTo>
                <a:lnTo>
                  <a:pt x="974" y="4"/>
                </a:lnTo>
                <a:lnTo>
                  <a:pt x="988" y="10"/>
                </a:lnTo>
                <a:lnTo>
                  <a:pt x="1000" y="16"/>
                </a:lnTo>
                <a:lnTo>
                  <a:pt x="1010" y="26"/>
                </a:lnTo>
                <a:lnTo>
                  <a:pt x="1018" y="36"/>
                </a:lnTo>
                <a:lnTo>
                  <a:pt x="1024" y="46"/>
                </a:lnTo>
                <a:lnTo>
                  <a:pt x="1026" y="58"/>
                </a:lnTo>
                <a:lnTo>
                  <a:pt x="1184" y="1506"/>
                </a:lnTo>
                <a:lnTo>
                  <a:pt x="1184" y="1530"/>
                </a:lnTo>
                <a:lnTo>
                  <a:pt x="1180" y="1552"/>
                </a:lnTo>
                <a:lnTo>
                  <a:pt x="1172" y="1572"/>
                </a:lnTo>
                <a:lnTo>
                  <a:pt x="1160" y="1590"/>
                </a:lnTo>
                <a:lnTo>
                  <a:pt x="1146" y="1604"/>
                </a:lnTo>
                <a:lnTo>
                  <a:pt x="1130" y="1616"/>
                </a:lnTo>
                <a:lnTo>
                  <a:pt x="1120" y="1620"/>
                </a:lnTo>
                <a:lnTo>
                  <a:pt x="1110" y="1622"/>
                </a:lnTo>
                <a:lnTo>
                  <a:pt x="1100" y="1624"/>
                </a:lnTo>
                <a:lnTo>
                  <a:pt x="1090" y="1626"/>
                </a:lnTo>
                <a:lnTo>
                  <a:pt x="92" y="1628"/>
                </a:lnTo>
                <a:lnTo>
                  <a:pt x="82" y="1626"/>
                </a:lnTo>
                <a:lnTo>
                  <a:pt x="72" y="1624"/>
                </a:lnTo>
                <a:lnTo>
                  <a:pt x="62" y="1622"/>
                </a:lnTo>
                <a:lnTo>
                  <a:pt x="52" y="1618"/>
                </a:lnTo>
                <a:lnTo>
                  <a:pt x="36" y="1606"/>
                </a:lnTo>
                <a:lnTo>
                  <a:pt x="22" y="1592"/>
                </a:lnTo>
                <a:lnTo>
                  <a:pt x="10" y="1574"/>
                </a:lnTo>
                <a:lnTo>
                  <a:pt x="4" y="1554"/>
                </a:lnTo>
                <a:lnTo>
                  <a:pt x="0" y="1532"/>
                </a:lnTo>
                <a:lnTo>
                  <a:pt x="0" y="1508"/>
                </a:lnTo>
                <a:lnTo>
                  <a:pt x="176" y="60"/>
                </a:lnTo>
                <a:close/>
                <a:moveTo>
                  <a:pt x="442" y="130"/>
                </a:moveTo>
                <a:lnTo>
                  <a:pt x="442" y="130"/>
                </a:lnTo>
                <a:lnTo>
                  <a:pt x="442" y="140"/>
                </a:lnTo>
                <a:lnTo>
                  <a:pt x="444" y="150"/>
                </a:lnTo>
                <a:lnTo>
                  <a:pt x="450" y="158"/>
                </a:lnTo>
                <a:lnTo>
                  <a:pt x="456" y="166"/>
                </a:lnTo>
                <a:lnTo>
                  <a:pt x="464" y="172"/>
                </a:lnTo>
                <a:lnTo>
                  <a:pt x="472" y="176"/>
                </a:lnTo>
                <a:lnTo>
                  <a:pt x="482" y="180"/>
                </a:lnTo>
                <a:lnTo>
                  <a:pt x="492" y="180"/>
                </a:lnTo>
                <a:lnTo>
                  <a:pt x="700" y="180"/>
                </a:lnTo>
                <a:lnTo>
                  <a:pt x="710" y="180"/>
                </a:lnTo>
                <a:lnTo>
                  <a:pt x="718" y="176"/>
                </a:lnTo>
                <a:lnTo>
                  <a:pt x="728" y="172"/>
                </a:lnTo>
                <a:lnTo>
                  <a:pt x="734" y="166"/>
                </a:lnTo>
                <a:lnTo>
                  <a:pt x="740" y="158"/>
                </a:lnTo>
                <a:lnTo>
                  <a:pt x="746" y="150"/>
                </a:lnTo>
                <a:lnTo>
                  <a:pt x="748" y="140"/>
                </a:lnTo>
                <a:lnTo>
                  <a:pt x="750" y="130"/>
                </a:lnTo>
                <a:lnTo>
                  <a:pt x="748" y="120"/>
                </a:lnTo>
                <a:lnTo>
                  <a:pt x="746" y="110"/>
                </a:lnTo>
                <a:lnTo>
                  <a:pt x="740" y="102"/>
                </a:lnTo>
                <a:lnTo>
                  <a:pt x="734" y="94"/>
                </a:lnTo>
                <a:lnTo>
                  <a:pt x="728" y="88"/>
                </a:lnTo>
                <a:lnTo>
                  <a:pt x="718" y="84"/>
                </a:lnTo>
                <a:lnTo>
                  <a:pt x="710" y="82"/>
                </a:lnTo>
                <a:lnTo>
                  <a:pt x="700" y="80"/>
                </a:lnTo>
                <a:lnTo>
                  <a:pt x="492" y="80"/>
                </a:lnTo>
                <a:lnTo>
                  <a:pt x="482" y="82"/>
                </a:lnTo>
                <a:lnTo>
                  <a:pt x="472" y="84"/>
                </a:lnTo>
                <a:lnTo>
                  <a:pt x="464" y="88"/>
                </a:lnTo>
                <a:lnTo>
                  <a:pt x="456" y="94"/>
                </a:lnTo>
                <a:lnTo>
                  <a:pt x="450" y="102"/>
                </a:lnTo>
                <a:lnTo>
                  <a:pt x="444" y="110"/>
                </a:lnTo>
                <a:lnTo>
                  <a:pt x="442" y="120"/>
                </a:lnTo>
                <a:lnTo>
                  <a:pt x="442" y="130"/>
                </a:lnTo>
                <a:close/>
              </a:path>
            </a:pathLst>
          </a:custGeom>
          <a:solidFill>
            <a:srgbClr val="1AAA35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pic>
        <p:nvPicPr>
          <p:cNvPr id="292" name="Picture 4" descr="christmastre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71879" y="2330560"/>
            <a:ext cx="2198232" cy="1648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3" name="Picture 4" descr="fatherchristma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8" y="827684"/>
            <a:ext cx="2107384" cy="158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4" name="Picture 4" descr="fatherchristma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0715" y="3267082"/>
            <a:ext cx="2107384" cy="158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5" name="Picture 4" descr="fatherchristma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779" y="809363"/>
            <a:ext cx="2107384" cy="158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" name="Picture 4" descr="fatherchristma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051" y="3271098"/>
            <a:ext cx="2107384" cy="158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" name="Picture 4" descr="fatherchristma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134" y="750022"/>
            <a:ext cx="2107384" cy="158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8" name="Picture 4" descr="fatherchristma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1228" y="3334470"/>
            <a:ext cx="2107384" cy="158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9" name="Picture 4" descr="sno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960385" y="127949"/>
            <a:ext cx="1865957" cy="1399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0" name="Picture 4" descr="sno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704079" y="2694079"/>
            <a:ext cx="1865957" cy="1399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1" name="Picture 4" descr="sno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308029" y="137798"/>
            <a:ext cx="1865957" cy="1399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2" name="Picture 4" descr="sno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051723" y="2703928"/>
            <a:ext cx="1865957" cy="1399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01589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769"/>
          <p:cNvSpPr>
            <a:spLocks noEditPoints="1"/>
          </p:cNvSpPr>
          <p:nvPr/>
        </p:nvSpPr>
        <p:spPr bwMode="auto">
          <a:xfrm>
            <a:off x="299582" y="0"/>
            <a:ext cx="1879600" cy="2584450"/>
          </a:xfrm>
          <a:custGeom>
            <a:avLst/>
            <a:gdLst>
              <a:gd name="T0" fmla="*/ 443547500 w 1184"/>
              <a:gd name="T1" fmla="*/ 151209375 h 1628"/>
              <a:gd name="T2" fmla="*/ 463708750 w 1184"/>
              <a:gd name="T3" fmla="*/ 95765938 h 1628"/>
              <a:gd name="T4" fmla="*/ 514111875 w 1184"/>
              <a:gd name="T5" fmla="*/ 45362813 h 1628"/>
              <a:gd name="T6" fmla="*/ 574595625 w 1184"/>
              <a:gd name="T7" fmla="*/ 15120938 h 1628"/>
              <a:gd name="T8" fmla="*/ 650200313 w 1184"/>
              <a:gd name="T9" fmla="*/ 5040313 h 1628"/>
              <a:gd name="T10" fmla="*/ 2147483646 w 1184"/>
              <a:gd name="T11" fmla="*/ 0 h 1628"/>
              <a:gd name="T12" fmla="*/ 2147483646 w 1184"/>
              <a:gd name="T13" fmla="*/ 10080625 h 1628"/>
              <a:gd name="T14" fmla="*/ 2147483646 w 1184"/>
              <a:gd name="T15" fmla="*/ 40322500 h 1628"/>
              <a:gd name="T16" fmla="*/ 2147483646 w 1184"/>
              <a:gd name="T17" fmla="*/ 90725625 h 1628"/>
              <a:gd name="T18" fmla="*/ 2147483646 w 1184"/>
              <a:gd name="T19" fmla="*/ 146169063 h 1628"/>
              <a:gd name="T20" fmla="*/ 2147483646 w 1184"/>
              <a:gd name="T21" fmla="*/ 2147483646 h 1628"/>
              <a:gd name="T22" fmla="*/ 2147483646 w 1184"/>
              <a:gd name="T23" fmla="*/ 2147483646 h 1628"/>
              <a:gd name="T24" fmla="*/ 2147483646 w 1184"/>
              <a:gd name="T25" fmla="*/ 2147483646 h 1628"/>
              <a:gd name="T26" fmla="*/ 2147483646 w 1184"/>
              <a:gd name="T27" fmla="*/ 2147483646 h 1628"/>
              <a:gd name="T28" fmla="*/ 2147483646 w 1184"/>
              <a:gd name="T29" fmla="*/ 2147483646 h 1628"/>
              <a:gd name="T30" fmla="*/ 2147483646 w 1184"/>
              <a:gd name="T31" fmla="*/ 2147483646 h 1628"/>
              <a:gd name="T32" fmla="*/ 231854375 w 1184"/>
              <a:gd name="T33" fmla="*/ 2147483646 h 1628"/>
              <a:gd name="T34" fmla="*/ 181451250 w 1184"/>
              <a:gd name="T35" fmla="*/ 2147483646 h 1628"/>
              <a:gd name="T36" fmla="*/ 131048125 w 1184"/>
              <a:gd name="T37" fmla="*/ 2147483646 h 1628"/>
              <a:gd name="T38" fmla="*/ 55443438 w 1184"/>
              <a:gd name="T39" fmla="*/ 2147483646 h 1628"/>
              <a:gd name="T40" fmla="*/ 10080625 w 1184"/>
              <a:gd name="T41" fmla="*/ 2147483646 h 1628"/>
              <a:gd name="T42" fmla="*/ 0 w 1184"/>
              <a:gd name="T43" fmla="*/ 2147483646 h 1628"/>
              <a:gd name="T44" fmla="*/ 1113909063 w 1184"/>
              <a:gd name="T45" fmla="*/ 327620313 h 1628"/>
              <a:gd name="T46" fmla="*/ 1113909063 w 1184"/>
              <a:gd name="T47" fmla="*/ 352821875 h 1628"/>
              <a:gd name="T48" fmla="*/ 1134070313 w 1184"/>
              <a:gd name="T49" fmla="*/ 398184688 h 1628"/>
              <a:gd name="T50" fmla="*/ 1169352500 w 1184"/>
              <a:gd name="T51" fmla="*/ 433466875 h 1628"/>
              <a:gd name="T52" fmla="*/ 1214715313 w 1184"/>
              <a:gd name="T53" fmla="*/ 453628125 h 1628"/>
              <a:gd name="T54" fmla="*/ 1764109375 w 1184"/>
              <a:gd name="T55" fmla="*/ 453628125 h 1628"/>
              <a:gd name="T56" fmla="*/ 1789310938 w 1184"/>
              <a:gd name="T57" fmla="*/ 453628125 h 1628"/>
              <a:gd name="T58" fmla="*/ 1834673750 w 1184"/>
              <a:gd name="T59" fmla="*/ 433466875 h 1628"/>
              <a:gd name="T60" fmla="*/ 1864915625 w 1184"/>
              <a:gd name="T61" fmla="*/ 398184688 h 1628"/>
              <a:gd name="T62" fmla="*/ 1885076875 w 1184"/>
              <a:gd name="T63" fmla="*/ 352821875 h 1628"/>
              <a:gd name="T64" fmla="*/ 1890117188 w 1184"/>
              <a:gd name="T65" fmla="*/ 327620313 h 1628"/>
              <a:gd name="T66" fmla="*/ 1885076875 w 1184"/>
              <a:gd name="T67" fmla="*/ 302418750 h 1628"/>
              <a:gd name="T68" fmla="*/ 1864915625 w 1184"/>
              <a:gd name="T69" fmla="*/ 257055938 h 1628"/>
              <a:gd name="T70" fmla="*/ 1834673750 w 1184"/>
              <a:gd name="T71" fmla="*/ 221773750 h 1628"/>
              <a:gd name="T72" fmla="*/ 1789310938 w 1184"/>
              <a:gd name="T73" fmla="*/ 206652813 h 1628"/>
              <a:gd name="T74" fmla="*/ 1239916875 w 1184"/>
              <a:gd name="T75" fmla="*/ 201612500 h 1628"/>
              <a:gd name="T76" fmla="*/ 1214715313 w 1184"/>
              <a:gd name="T77" fmla="*/ 206652813 h 1628"/>
              <a:gd name="T78" fmla="*/ 1169352500 w 1184"/>
              <a:gd name="T79" fmla="*/ 221773750 h 1628"/>
              <a:gd name="T80" fmla="*/ 1134070313 w 1184"/>
              <a:gd name="T81" fmla="*/ 257055938 h 1628"/>
              <a:gd name="T82" fmla="*/ 1113909063 w 1184"/>
              <a:gd name="T83" fmla="*/ 302418750 h 1628"/>
              <a:gd name="T84" fmla="*/ 1113909063 w 1184"/>
              <a:gd name="T85" fmla="*/ 327620313 h 162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184"/>
              <a:gd name="T130" fmla="*/ 0 h 1628"/>
              <a:gd name="T131" fmla="*/ 1184 w 1184"/>
              <a:gd name="T132" fmla="*/ 1628 h 162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184" h="1628">
                <a:moveTo>
                  <a:pt x="176" y="60"/>
                </a:moveTo>
                <a:lnTo>
                  <a:pt x="176" y="60"/>
                </a:lnTo>
                <a:lnTo>
                  <a:pt x="180" y="48"/>
                </a:lnTo>
                <a:lnTo>
                  <a:pt x="184" y="38"/>
                </a:lnTo>
                <a:lnTo>
                  <a:pt x="192" y="28"/>
                </a:lnTo>
                <a:lnTo>
                  <a:pt x="204" y="18"/>
                </a:lnTo>
                <a:lnTo>
                  <a:pt x="214" y="12"/>
                </a:lnTo>
                <a:lnTo>
                  <a:pt x="228" y="6"/>
                </a:lnTo>
                <a:lnTo>
                  <a:pt x="242" y="2"/>
                </a:lnTo>
                <a:lnTo>
                  <a:pt x="258" y="2"/>
                </a:lnTo>
                <a:lnTo>
                  <a:pt x="946" y="0"/>
                </a:lnTo>
                <a:lnTo>
                  <a:pt x="960" y="0"/>
                </a:lnTo>
                <a:lnTo>
                  <a:pt x="974" y="4"/>
                </a:lnTo>
                <a:lnTo>
                  <a:pt x="988" y="10"/>
                </a:lnTo>
                <a:lnTo>
                  <a:pt x="1000" y="16"/>
                </a:lnTo>
                <a:lnTo>
                  <a:pt x="1010" y="26"/>
                </a:lnTo>
                <a:lnTo>
                  <a:pt x="1018" y="36"/>
                </a:lnTo>
                <a:lnTo>
                  <a:pt x="1024" y="46"/>
                </a:lnTo>
                <a:lnTo>
                  <a:pt x="1026" y="58"/>
                </a:lnTo>
                <a:lnTo>
                  <a:pt x="1184" y="1506"/>
                </a:lnTo>
                <a:lnTo>
                  <a:pt x="1184" y="1530"/>
                </a:lnTo>
                <a:lnTo>
                  <a:pt x="1180" y="1552"/>
                </a:lnTo>
                <a:lnTo>
                  <a:pt x="1172" y="1572"/>
                </a:lnTo>
                <a:lnTo>
                  <a:pt x="1160" y="1590"/>
                </a:lnTo>
                <a:lnTo>
                  <a:pt x="1146" y="1604"/>
                </a:lnTo>
                <a:lnTo>
                  <a:pt x="1130" y="1616"/>
                </a:lnTo>
                <a:lnTo>
                  <a:pt x="1120" y="1620"/>
                </a:lnTo>
                <a:lnTo>
                  <a:pt x="1110" y="1622"/>
                </a:lnTo>
                <a:lnTo>
                  <a:pt x="1100" y="1624"/>
                </a:lnTo>
                <a:lnTo>
                  <a:pt x="1090" y="1626"/>
                </a:lnTo>
                <a:lnTo>
                  <a:pt x="92" y="1628"/>
                </a:lnTo>
                <a:lnTo>
                  <a:pt x="82" y="1626"/>
                </a:lnTo>
                <a:lnTo>
                  <a:pt x="72" y="1624"/>
                </a:lnTo>
                <a:lnTo>
                  <a:pt x="62" y="1622"/>
                </a:lnTo>
                <a:lnTo>
                  <a:pt x="52" y="1618"/>
                </a:lnTo>
                <a:lnTo>
                  <a:pt x="36" y="1606"/>
                </a:lnTo>
                <a:lnTo>
                  <a:pt x="22" y="1592"/>
                </a:lnTo>
                <a:lnTo>
                  <a:pt x="10" y="1574"/>
                </a:lnTo>
                <a:lnTo>
                  <a:pt x="4" y="1554"/>
                </a:lnTo>
                <a:lnTo>
                  <a:pt x="0" y="1532"/>
                </a:lnTo>
                <a:lnTo>
                  <a:pt x="0" y="1508"/>
                </a:lnTo>
                <a:lnTo>
                  <a:pt x="176" y="60"/>
                </a:lnTo>
                <a:close/>
                <a:moveTo>
                  <a:pt x="442" y="130"/>
                </a:moveTo>
                <a:lnTo>
                  <a:pt x="442" y="130"/>
                </a:lnTo>
                <a:lnTo>
                  <a:pt x="442" y="140"/>
                </a:lnTo>
                <a:lnTo>
                  <a:pt x="444" y="150"/>
                </a:lnTo>
                <a:lnTo>
                  <a:pt x="450" y="158"/>
                </a:lnTo>
                <a:lnTo>
                  <a:pt x="456" y="166"/>
                </a:lnTo>
                <a:lnTo>
                  <a:pt x="464" y="172"/>
                </a:lnTo>
                <a:lnTo>
                  <a:pt x="472" y="176"/>
                </a:lnTo>
                <a:lnTo>
                  <a:pt x="482" y="180"/>
                </a:lnTo>
                <a:lnTo>
                  <a:pt x="492" y="180"/>
                </a:lnTo>
                <a:lnTo>
                  <a:pt x="700" y="180"/>
                </a:lnTo>
                <a:lnTo>
                  <a:pt x="710" y="180"/>
                </a:lnTo>
                <a:lnTo>
                  <a:pt x="718" y="176"/>
                </a:lnTo>
                <a:lnTo>
                  <a:pt x="728" y="172"/>
                </a:lnTo>
                <a:lnTo>
                  <a:pt x="734" y="166"/>
                </a:lnTo>
                <a:lnTo>
                  <a:pt x="740" y="158"/>
                </a:lnTo>
                <a:lnTo>
                  <a:pt x="746" y="150"/>
                </a:lnTo>
                <a:lnTo>
                  <a:pt x="748" y="140"/>
                </a:lnTo>
                <a:lnTo>
                  <a:pt x="750" y="130"/>
                </a:lnTo>
                <a:lnTo>
                  <a:pt x="748" y="120"/>
                </a:lnTo>
                <a:lnTo>
                  <a:pt x="746" y="110"/>
                </a:lnTo>
                <a:lnTo>
                  <a:pt x="740" y="102"/>
                </a:lnTo>
                <a:lnTo>
                  <a:pt x="734" y="94"/>
                </a:lnTo>
                <a:lnTo>
                  <a:pt x="728" y="88"/>
                </a:lnTo>
                <a:lnTo>
                  <a:pt x="718" y="84"/>
                </a:lnTo>
                <a:lnTo>
                  <a:pt x="710" y="82"/>
                </a:lnTo>
                <a:lnTo>
                  <a:pt x="700" y="80"/>
                </a:lnTo>
                <a:lnTo>
                  <a:pt x="492" y="80"/>
                </a:lnTo>
                <a:lnTo>
                  <a:pt x="482" y="82"/>
                </a:lnTo>
                <a:lnTo>
                  <a:pt x="472" y="84"/>
                </a:lnTo>
                <a:lnTo>
                  <a:pt x="464" y="88"/>
                </a:lnTo>
                <a:lnTo>
                  <a:pt x="456" y="94"/>
                </a:lnTo>
                <a:lnTo>
                  <a:pt x="450" y="102"/>
                </a:lnTo>
                <a:lnTo>
                  <a:pt x="444" y="110"/>
                </a:lnTo>
                <a:lnTo>
                  <a:pt x="442" y="120"/>
                </a:lnTo>
                <a:lnTo>
                  <a:pt x="442" y="13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14" name="Freeform 769"/>
          <p:cNvSpPr>
            <a:spLocks noEditPoints="1"/>
          </p:cNvSpPr>
          <p:nvPr/>
        </p:nvSpPr>
        <p:spPr bwMode="auto">
          <a:xfrm>
            <a:off x="6936908" y="0"/>
            <a:ext cx="1879600" cy="2584450"/>
          </a:xfrm>
          <a:custGeom>
            <a:avLst/>
            <a:gdLst>
              <a:gd name="T0" fmla="*/ 443547500 w 1184"/>
              <a:gd name="T1" fmla="*/ 151209375 h 1628"/>
              <a:gd name="T2" fmla="*/ 463708750 w 1184"/>
              <a:gd name="T3" fmla="*/ 95765938 h 1628"/>
              <a:gd name="T4" fmla="*/ 514111875 w 1184"/>
              <a:gd name="T5" fmla="*/ 45362813 h 1628"/>
              <a:gd name="T6" fmla="*/ 574595625 w 1184"/>
              <a:gd name="T7" fmla="*/ 15120938 h 1628"/>
              <a:gd name="T8" fmla="*/ 650200313 w 1184"/>
              <a:gd name="T9" fmla="*/ 5040313 h 1628"/>
              <a:gd name="T10" fmla="*/ 2147483646 w 1184"/>
              <a:gd name="T11" fmla="*/ 0 h 1628"/>
              <a:gd name="T12" fmla="*/ 2147483646 w 1184"/>
              <a:gd name="T13" fmla="*/ 10080625 h 1628"/>
              <a:gd name="T14" fmla="*/ 2147483646 w 1184"/>
              <a:gd name="T15" fmla="*/ 40322500 h 1628"/>
              <a:gd name="T16" fmla="*/ 2147483646 w 1184"/>
              <a:gd name="T17" fmla="*/ 90725625 h 1628"/>
              <a:gd name="T18" fmla="*/ 2147483646 w 1184"/>
              <a:gd name="T19" fmla="*/ 146169063 h 1628"/>
              <a:gd name="T20" fmla="*/ 2147483646 w 1184"/>
              <a:gd name="T21" fmla="*/ 2147483646 h 1628"/>
              <a:gd name="T22" fmla="*/ 2147483646 w 1184"/>
              <a:gd name="T23" fmla="*/ 2147483646 h 1628"/>
              <a:gd name="T24" fmla="*/ 2147483646 w 1184"/>
              <a:gd name="T25" fmla="*/ 2147483646 h 1628"/>
              <a:gd name="T26" fmla="*/ 2147483646 w 1184"/>
              <a:gd name="T27" fmla="*/ 2147483646 h 1628"/>
              <a:gd name="T28" fmla="*/ 2147483646 w 1184"/>
              <a:gd name="T29" fmla="*/ 2147483646 h 1628"/>
              <a:gd name="T30" fmla="*/ 2147483646 w 1184"/>
              <a:gd name="T31" fmla="*/ 2147483646 h 1628"/>
              <a:gd name="T32" fmla="*/ 231854375 w 1184"/>
              <a:gd name="T33" fmla="*/ 2147483646 h 1628"/>
              <a:gd name="T34" fmla="*/ 181451250 w 1184"/>
              <a:gd name="T35" fmla="*/ 2147483646 h 1628"/>
              <a:gd name="T36" fmla="*/ 131048125 w 1184"/>
              <a:gd name="T37" fmla="*/ 2147483646 h 1628"/>
              <a:gd name="T38" fmla="*/ 55443438 w 1184"/>
              <a:gd name="T39" fmla="*/ 2147483646 h 1628"/>
              <a:gd name="T40" fmla="*/ 10080625 w 1184"/>
              <a:gd name="T41" fmla="*/ 2147483646 h 1628"/>
              <a:gd name="T42" fmla="*/ 0 w 1184"/>
              <a:gd name="T43" fmla="*/ 2147483646 h 1628"/>
              <a:gd name="T44" fmla="*/ 1113909063 w 1184"/>
              <a:gd name="T45" fmla="*/ 327620313 h 1628"/>
              <a:gd name="T46" fmla="*/ 1113909063 w 1184"/>
              <a:gd name="T47" fmla="*/ 352821875 h 1628"/>
              <a:gd name="T48" fmla="*/ 1134070313 w 1184"/>
              <a:gd name="T49" fmla="*/ 398184688 h 1628"/>
              <a:gd name="T50" fmla="*/ 1169352500 w 1184"/>
              <a:gd name="T51" fmla="*/ 433466875 h 1628"/>
              <a:gd name="T52" fmla="*/ 1214715313 w 1184"/>
              <a:gd name="T53" fmla="*/ 453628125 h 1628"/>
              <a:gd name="T54" fmla="*/ 1764109375 w 1184"/>
              <a:gd name="T55" fmla="*/ 453628125 h 1628"/>
              <a:gd name="T56" fmla="*/ 1789310938 w 1184"/>
              <a:gd name="T57" fmla="*/ 453628125 h 1628"/>
              <a:gd name="T58" fmla="*/ 1834673750 w 1184"/>
              <a:gd name="T59" fmla="*/ 433466875 h 1628"/>
              <a:gd name="T60" fmla="*/ 1864915625 w 1184"/>
              <a:gd name="T61" fmla="*/ 398184688 h 1628"/>
              <a:gd name="T62" fmla="*/ 1885076875 w 1184"/>
              <a:gd name="T63" fmla="*/ 352821875 h 1628"/>
              <a:gd name="T64" fmla="*/ 1890117188 w 1184"/>
              <a:gd name="T65" fmla="*/ 327620313 h 1628"/>
              <a:gd name="T66" fmla="*/ 1885076875 w 1184"/>
              <a:gd name="T67" fmla="*/ 302418750 h 1628"/>
              <a:gd name="T68" fmla="*/ 1864915625 w 1184"/>
              <a:gd name="T69" fmla="*/ 257055938 h 1628"/>
              <a:gd name="T70" fmla="*/ 1834673750 w 1184"/>
              <a:gd name="T71" fmla="*/ 221773750 h 1628"/>
              <a:gd name="T72" fmla="*/ 1789310938 w 1184"/>
              <a:gd name="T73" fmla="*/ 206652813 h 1628"/>
              <a:gd name="T74" fmla="*/ 1239916875 w 1184"/>
              <a:gd name="T75" fmla="*/ 201612500 h 1628"/>
              <a:gd name="T76" fmla="*/ 1214715313 w 1184"/>
              <a:gd name="T77" fmla="*/ 206652813 h 1628"/>
              <a:gd name="T78" fmla="*/ 1169352500 w 1184"/>
              <a:gd name="T79" fmla="*/ 221773750 h 1628"/>
              <a:gd name="T80" fmla="*/ 1134070313 w 1184"/>
              <a:gd name="T81" fmla="*/ 257055938 h 1628"/>
              <a:gd name="T82" fmla="*/ 1113909063 w 1184"/>
              <a:gd name="T83" fmla="*/ 302418750 h 1628"/>
              <a:gd name="T84" fmla="*/ 1113909063 w 1184"/>
              <a:gd name="T85" fmla="*/ 327620313 h 162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184"/>
              <a:gd name="T130" fmla="*/ 0 h 1628"/>
              <a:gd name="T131" fmla="*/ 1184 w 1184"/>
              <a:gd name="T132" fmla="*/ 1628 h 162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184" h="1628">
                <a:moveTo>
                  <a:pt x="176" y="60"/>
                </a:moveTo>
                <a:lnTo>
                  <a:pt x="176" y="60"/>
                </a:lnTo>
                <a:lnTo>
                  <a:pt x="180" y="48"/>
                </a:lnTo>
                <a:lnTo>
                  <a:pt x="184" y="38"/>
                </a:lnTo>
                <a:lnTo>
                  <a:pt x="192" y="28"/>
                </a:lnTo>
                <a:lnTo>
                  <a:pt x="204" y="18"/>
                </a:lnTo>
                <a:lnTo>
                  <a:pt x="214" y="12"/>
                </a:lnTo>
                <a:lnTo>
                  <a:pt x="228" y="6"/>
                </a:lnTo>
                <a:lnTo>
                  <a:pt x="242" y="2"/>
                </a:lnTo>
                <a:lnTo>
                  <a:pt x="258" y="2"/>
                </a:lnTo>
                <a:lnTo>
                  <a:pt x="946" y="0"/>
                </a:lnTo>
                <a:lnTo>
                  <a:pt x="960" y="0"/>
                </a:lnTo>
                <a:lnTo>
                  <a:pt x="974" y="4"/>
                </a:lnTo>
                <a:lnTo>
                  <a:pt x="988" y="10"/>
                </a:lnTo>
                <a:lnTo>
                  <a:pt x="1000" y="16"/>
                </a:lnTo>
                <a:lnTo>
                  <a:pt x="1010" y="26"/>
                </a:lnTo>
                <a:lnTo>
                  <a:pt x="1018" y="36"/>
                </a:lnTo>
                <a:lnTo>
                  <a:pt x="1024" y="46"/>
                </a:lnTo>
                <a:lnTo>
                  <a:pt x="1026" y="58"/>
                </a:lnTo>
                <a:lnTo>
                  <a:pt x="1184" y="1506"/>
                </a:lnTo>
                <a:lnTo>
                  <a:pt x="1184" y="1530"/>
                </a:lnTo>
                <a:lnTo>
                  <a:pt x="1180" y="1552"/>
                </a:lnTo>
                <a:lnTo>
                  <a:pt x="1172" y="1572"/>
                </a:lnTo>
                <a:lnTo>
                  <a:pt x="1160" y="1590"/>
                </a:lnTo>
                <a:lnTo>
                  <a:pt x="1146" y="1604"/>
                </a:lnTo>
                <a:lnTo>
                  <a:pt x="1130" y="1616"/>
                </a:lnTo>
                <a:lnTo>
                  <a:pt x="1120" y="1620"/>
                </a:lnTo>
                <a:lnTo>
                  <a:pt x="1110" y="1622"/>
                </a:lnTo>
                <a:lnTo>
                  <a:pt x="1100" y="1624"/>
                </a:lnTo>
                <a:lnTo>
                  <a:pt x="1090" y="1626"/>
                </a:lnTo>
                <a:lnTo>
                  <a:pt x="92" y="1628"/>
                </a:lnTo>
                <a:lnTo>
                  <a:pt x="82" y="1626"/>
                </a:lnTo>
                <a:lnTo>
                  <a:pt x="72" y="1624"/>
                </a:lnTo>
                <a:lnTo>
                  <a:pt x="62" y="1622"/>
                </a:lnTo>
                <a:lnTo>
                  <a:pt x="52" y="1618"/>
                </a:lnTo>
                <a:lnTo>
                  <a:pt x="36" y="1606"/>
                </a:lnTo>
                <a:lnTo>
                  <a:pt x="22" y="1592"/>
                </a:lnTo>
                <a:lnTo>
                  <a:pt x="10" y="1574"/>
                </a:lnTo>
                <a:lnTo>
                  <a:pt x="4" y="1554"/>
                </a:lnTo>
                <a:lnTo>
                  <a:pt x="0" y="1532"/>
                </a:lnTo>
                <a:lnTo>
                  <a:pt x="0" y="1508"/>
                </a:lnTo>
                <a:lnTo>
                  <a:pt x="176" y="60"/>
                </a:lnTo>
                <a:close/>
                <a:moveTo>
                  <a:pt x="442" y="130"/>
                </a:moveTo>
                <a:lnTo>
                  <a:pt x="442" y="130"/>
                </a:lnTo>
                <a:lnTo>
                  <a:pt x="442" y="140"/>
                </a:lnTo>
                <a:lnTo>
                  <a:pt x="444" y="150"/>
                </a:lnTo>
                <a:lnTo>
                  <a:pt x="450" y="158"/>
                </a:lnTo>
                <a:lnTo>
                  <a:pt x="456" y="166"/>
                </a:lnTo>
                <a:lnTo>
                  <a:pt x="464" y="172"/>
                </a:lnTo>
                <a:lnTo>
                  <a:pt x="472" y="176"/>
                </a:lnTo>
                <a:lnTo>
                  <a:pt x="482" y="180"/>
                </a:lnTo>
                <a:lnTo>
                  <a:pt x="492" y="180"/>
                </a:lnTo>
                <a:lnTo>
                  <a:pt x="700" y="180"/>
                </a:lnTo>
                <a:lnTo>
                  <a:pt x="710" y="180"/>
                </a:lnTo>
                <a:lnTo>
                  <a:pt x="718" y="176"/>
                </a:lnTo>
                <a:lnTo>
                  <a:pt x="728" y="172"/>
                </a:lnTo>
                <a:lnTo>
                  <a:pt x="734" y="166"/>
                </a:lnTo>
                <a:lnTo>
                  <a:pt x="740" y="158"/>
                </a:lnTo>
                <a:lnTo>
                  <a:pt x="746" y="150"/>
                </a:lnTo>
                <a:lnTo>
                  <a:pt x="748" y="140"/>
                </a:lnTo>
                <a:lnTo>
                  <a:pt x="750" y="130"/>
                </a:lnTo>
                <a:lnTo>
                  <a:pt x="748" y="120"/>
                </a:lnTo>
                <a:lnTo>
                  <a:pt x="746" y="110"/>
                </a:lnTo>
                <a:lnTo>
                  <a:pt x="740" y="102"/>
                </a:lnTo>
                <a:lnTo>
                  <a:pt x="734" y="94"/>
                </a:lnTo>
                <a:lnTo>
                  <a:pt x="728" y="88"/>
                </a:lnTo>
                <a:lnTo>
                  <a:pt x="718" y="84"/>
                </a:lnTo>
                <a:lnTo>
                  <a:pt x="710" y="82"/>
                </a:lnTo>
                <a:lnTo>
                  <a:pt x="700" y="80"/>
                </a:lnTo>
                <a:lnTo>
                  <a:pt x="492" y="80"/>
                </a:lnTo>
                <a:lnTo>
                  <a:pt x="482" y="82"/>
                </a:lnTo>
                <a:lnTo>
                  <a:pt x="472" y="84"/>
                </a:lnTo>
                <a:lnTo>
                  <a:pt x="464" y="88"/>
                </a:lnTo>
                <a:lnTo>
                  <a:pt x="456" y="94"/>
                </a:lnTo>
                <a:lnTo>
                  <a:pt x="450" y="102"/>
                </a:lnTo>
                <a:lnTo>
                  <a:pt x="444" y="110"/>
                </a:lnTo>
                <a:lnTo>
                  <a:pt x="442" y="120"/>
                </a:lnTo>
                <a:lnTo>
                  <a:pt x="442" y="13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15" name="Freeform 769"/>
          <p:cNvSpPr>
            <a:spLocks noEditPoints="1"/>
          </p:cNvSpPr>
          <p:nvPr/>
        </p:nvSpPr>
        <p:spPr bwMode="auto">
          <a:xfrm>
            <a:off x="3627298" y="-1"/>
            <a:ext cx="1879600" cy="2584450"/>
          </a:xfrm>
          <a:custGeom>
            <a:avLst/>
            <a:gdLst>
              <a:gd name="T0" fmla="*/ 443547500 w 1184"/>
              <a:gd name="T1" fmla="*/ 151209375 h 1628"/>
              <a:gd name="T2" fmla="*/ 463708750 w 1184"/>
              <a:gd name="T3" fmla="*/ 95765938 h 1628"/>
              <a:gd name="T4" fmla="*/ 514111875 w 1184"/>
              <a:gd name="T5" fmla="*/ 45362813 h 1628"/>
              <a:gd name="T6" fmla="*/ 574595625 w 1184"/>
              <a:gd name="T7" fmla="*/ 15120938 h 1628"/>
              <a:gd name="T8" fmla="*/ 650200313 w 1184"/>
              <a:gd name="T9" fmla="*/ 5040313 h 1628"/>
              <a:gd name="T10" fmla="*/ 2147483646 w 1184"/>
              <a:gd name="T11" fmla="*/ 0 h 1628"/>
              <a:gd name="T12" fmla="*/ 2147483646 w 1184"/>
              <a:gd name="T13" fmla="*/ 10080625 h 1628"/>
              <a:gd name="T14" fmla="*/ 2147483646 w 1184"/>
              <a:gd name="T15" fmla="*/ 40322500 h 1628"/>
              <a:gd name="T16" fmla="*/ 2147483646 w 1184"/>
              <a:gd name="T17" fmla="*/ 90725625 h 1628"/>
              <a:gd name="T18" fmla="*/ 2147483646 w 1184"/>
              <a:gd name="T19" fmla="*/ 146169063 h 1628"/>
              <a:gd name="T20" fmla="*/ 2147483646 w 1184"/>
              <a:gd name="T21" fmla="*/ 2147483646 h 1628"/>
              <a:gd name="T22" fmla="*/ 2147483646 w 1184"/>
              <a:gd name="T23" fmla="*/ 2147483646 h 1628"/>
              <a:gd name="T24" fmla="*/ 2147483646 w 1184"/>
              <a:gd name="T25" fmla="*/ 2147483646 h 1628"/>
              <a:gd name="T26" fmla="*/ 2147483646 w 1184"/>
              <a:gd name="T27" fmla="*/ 2147483646 h 1628"/>
              <a:gd name="T28" fmla="*/ 2147483646 w 1184"/>
              <a:gd name="T29" fmla="*/ 2147483646 h 1628"/>
              <a:gd name="T30" fmla="*/ 2147483646 w 1184"/>
              <a:gd name="T31" fmla="*/ 2147483646 h 1628"/>
              <a:gd name="T32" fmla="*/ 231854375 w 1184"/>
              <a:gd name="T33" fmla="*/ 2147483646 h 1628"/>
              <a:gd name="T34" fmla="*/ 181451250 w 1184"/>
              <a:gd name="T35" fmla="*/ 2147483646 h 1628"/>
              <a:gd name="T36" fmla="*/ 131048125 w 1184"/>
              <a:gd name="T37" fmla="*/ 2147483646 h 1628"/>
              <a:gd name="T38" fmla="*/ 55443438 w 1184"/>
              <a:gd name="T39" fmla="*/ 2147483646 h 1628"/>
              <a:gd name="T40" fmla="*/ 10080625 w 1184"/>
              <a:gd name="T41" fmla="*/ 2147483646 h 1628"/>
              <a:gd name="T42" fmla="*/ 0 w 1184"/>
              <a:gd name="T43" fmla="*/ 2147483646 h 1628"/>
              <a:gd name="T44" fmla="*/ 1113909063 w 1184"/>
              <a:gd name="T45" fmla="*/ 327620313 h 1628"/>
              <a:gd name="T46" fmla="*/ 1113909063 w 1184"/>
              <a:gd name="T47" fmla="*/ 352821875 h 1628"/>
              <a:gd name="T48" fmla="*/ 1134070313 w 1184"/>
              <a:gd name="T49" fmla="*/ 398184688 h 1628"/>
              <a:gd name="T50" fmla="*/ 1169352500 w 1184"/>
              <a:gd name="T51" fmla="*/ 433466875 h 1628"/>
              <a:gd name="T52" fmla="*/ 1214715313 w 1184"/>
              <a:gd name="T53" fmla="*/ 453628125 h 1628"/>
              <a:gd name="T54" fmla="*/ 1764109375 w 1184"/>
              <a:gd name="T55" fmla="*/ 453628125 h 1628"/>
              <a:gd name="T56" fmla="*/ 1789310938 w 1184"/>
              <a:gd name="T57" fmla="*/ 453628125 h 1628"/>
              <a:gd name="T58" fmla="*/ 1834673750 w 1184"/>
              <a:gd name="T59" fmla="*/ 433466875 h 1628"/>
              <a:gd name="T60" fmla="*/ 1864915625 w 1184"/>
              <a:gd name="T61" fmla="*/ 398184688 h 1628"/>
              <a:gd name="T62" fmla="*/ 1885076875 w 1184"/>
              <a:gd name="T63" fmla="*/ 352821875 h 1628"/>
              <a:gd name="T64" fmla="*/ 1890117188 w 1184"/>
              <a:gd name="T65" fmla="*/ 327620313 h 1628"/>
              <a:gd name="T66" fmla="*/ 1885076875 w 1184"/>
              <a:gd name="T67" fmla="*/ 302418750 h 1628"/>
              <a:gd name="T68" fmla="*/ 1864915625 w 1184"/>
              <a:gd name="T69" fmla="*/ 257055938 h 1628"/>
              <a:gd name="T70" fmla="*/ 1834673750 w 1184"/>
              <a:gd name="T71" fmla="*/ 221773750 h 1628"/>
              <a:gd name="T72" fmla="*/ 1789310938 w 1184"/>
              <a:gd name="T73" fmla="*/ 206652813 h 1628"/>
              <a:gd name="T74" fmla="*/ 1239916875 w 1184"/>
              <a:gd name="T75" fmla="*/ 201612500 h 1628"/>
              <a:gd name="T76" fmla="*/ 1214715313 w 1184"/>
              <a:gd name="T77" fmla="*/ 206652813 h 1628"/>
              <a:gd name="T78" fmla="*/ 1169352500 w 1184"/>
              <a:gd name="T79" fmla="*/ 221773750 h 1628"/>
              <a:gd name="T80" fmla="*/ 1134070313 w 1184"/>
              <a:gd name="T81" fmla="*/ 257055938 h 1628"/>
              <a:gd name="T82" fmla="*/ 1113909063 w 1184"/>
              <a:gd name="T83" fmla="*/ 302418750 h 1628"/>
              <a:gd name="T84" fmla="*/ 1113909063 w 1184"/>
              <a:gd name="T85" fmla="*/ 327620313 h 162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184"/>
              <a:gd name="T130" fmla="*/ 0 h 1628"/>
              <a:gd name="T131" fmla="*/ 1184 w 1184"/>
              <a:gd name="T132" fmla="*/ 1628 h 162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184" h="1628">
                <a:moveTo>
                  <a:pt x="176" y="60"/>
                </a:moveTo>
                <a:lnTo>
                  <a:pt x="176" y="60"/>
                </a:lnTo>
                <a:lnTo>
                  <a:pt x="180" y="48"/>
                </a:lnTo>
                <a:lnTo>
                  <a:pt x="184" y="38"/>
                </a:lnTo>
                <a:lnTo>
                  <a:pt x="192" y="28"/>
                </a:lnTo>
                <a:lnTo>
                  <a:pt x="204" y="18"/>
                </a:lnTo>
                <a:lnTo>
                  <a:pt x="214" y="12"/>
                </a:lnTo>
                <a:lnTo>
                  <a:pt x="228" y="6"/>
                </a:lnTo>
                <a:lnTo>
                  <a:pt x="242" y="2"/>
                </a:lnTo>
                <a:lnTo>
                  <a:pt x="258" y="2"/>
                </a:lnTo>
                <a:lnTo>
                  <a:pt x="946" y="0"/>
                </a:lnTo>
                <a:lnTo>
                  <a:pt x="960" y="0"/>
                </a:lnTo>
                <a:lnTo>
                  <a:pt x="974" y="4"/>
                </a:lnTo>
                <a:lnTo>
                  <a:pt x="988" y="10"/>
                </a:lnTo>
                <a:lnTo>
                  <a:pt x="1000" y="16"/>
                </a:lnTo>
                <a:lnTo>
                  <a:pt x="1010" y="26"/>
                </a:lnTo>
                <a:lnTo>
                  <a:pt x="1018" y="36"/>
                </a:lnTo>
                <a:lnTo>
                  <a:pt x="1024" y="46"/>
                </a:lnTo>
                <a:lnTo>
                  <a:pt x="1026" y="58"/>
                </a:lnTo>
                <a:lnTo>
                  <a:pt x="1184" y="1506"/>
                </a:lnTo>
                <a:lnTo>
                  <a:pt x="1184" y="1530"/>
                </a:lnTo>
                <a:lnTo>
                  <a:pt x="1180" y="1552"/>
                </a:lnTo>
                <a:lnTo>
                  <a:pt x="1172" y="1572"/>
                </a:lnTo>
                <a:lnTo>
                  <a:pt x="1160" y="1590"/>
                </a:lnTo>
                <a:lnTo>
                  <a:pt x="1146" y="1604"/>
                </a:lnTo>
                <a:lnTo>
                  <a:pt x="1130" y="1616"/>
                </a:lnTo>
                <a:lnTo>
                  <a:pt x="1120" y="1620"/>
                </a:lnTo>
                <a:lnTo>
                  <a:pt x="1110" y="1622"/>
                </a:lnTo>
                <a:lnTo>
                  <a:pt x="1100" y="1624"/>
                </a:lnTo>
                <a:lnTo>
                  <a:pt x="1090" y="1626"/>
                </a:lnTo>
                <a:lnTo>
                  <a:pt x="92" y="1628"/>
                </a:lnTo>
                <a:lnTo>
                  <a:pt x="82" y="1626"/>
                </a:lnTo>
                <a:lnTo>
                  <a:pt x="72" y="1624"/>
                </a:lnTo>
                <a:lnTo>
                  <a:pt x="62" y="1622"/>
                </a:lnTo>
                <a:lnTo>
                  <a:pt x="52" y="1618"/>
                </a:lnTo>
                <a:lnTo>
                  <a:pt x="36" y="1606"/>
                </a:lnTo>
                <a:lnTo>
                  <a:pt x="22" y="1592"/>
                </a:lnTo>
                <a:lnTo>
                  <a:pt x="10" y="1574"/>
                </a:lnTo>
                <a:lnTo>
                  <a:pt x="4" y="1554"/>
                </a:lnTo>
                <a:lnTo>
                  <a:pt x="0" y="1532"/>
                </a:lnTo>
                <a:lnTo>
                  <a:pt x="0" y="1508"/>
                </a:lnTo>
                <a:lnTo>
                  <a:pt x="176" y="60"/>
                </a:lnTo>
                <a:close/>
                <a:moveTo>
                  <a:pt x="442" y="130"/>
                </a:moveTo>
                <a:lnTo>
                  <a:pt x="442" y="130"/>
                </a:lnTo>
                <a:lnTo>
                  <a:pt x="442" y="140"/>
                </a:lnTo>
                <a:lnTo>
                  <a:pt x="444" y="150"/>
                </a:lnTo>
                <a:lnTo>
                  <a:pt x="450" y="158"/>
                </a:lnTo>
                <a:lnTo>
                  <a:pt x="456" y="166"/>
                </a:lnTo>
                <a:lnTo>
                  <a:pt x="464" y="172"/>
                </a:lnTo>
                <a:lnTo>
                  <a:pt x="472" y="176"/>
                </a:lnTo>
                <a:lnTo>
                  <a:pt x="482" y="180"/>
                </a:lnTo>
                <a:lnTo>
                  <a:pt x="492" y="180"/>
                </a:lnTo>
                <a:lnTo>
                  <a:pt x="700" y="180"/>
                </a:lnTo>
                <a:lnTo>
                  <a:pt x="710" y="180"/>
                </a:lnTo>
                <a:lnTo>
                  <a:pt x="718" y="176"/>
                </a:lnTo>
                <a:lnTo>
                  <a:pt x="728" y="172"/>
                </a:lnTo>
                <a:lnTo>
                  <a:pt x="734" y="166"/>
                </a:lnTo>
                <a:lnTo>
                  <a:pt x="740" y="158"/>
                </a:lnTo>
                <a:lnTo>
                  <a:pt x="746" y="150"/>
                </a:lnTo>
                <a:lnTo>
                  <a:pt x="748" y="140"/>
                </a:lnTo>
                <a:lnTo>
                  <a:pt x="750" y="130"/>
                </a:lnTo>
                <a:lnTo>
                  <a:pt x="748" y="120"/>
                </a:lnTo>
                <a:lnTo>
                  <a:pt x="746" y="110"/>
                </a:lnTo>
                <a:lnTo>
                  <a:pt x="740" y="102"/>
                </a:lnTo>
                <a:lnTo>
                  <a:pt x="734" y="94"/>
                </a:lnTo>
                <a:lnTo>
                  <a:pt x="728" y="88"/>
                </a:lnTo>
                <a:lnTo>
                  <a:pt x="718" y="84"/>
                </a:lnTo>
                <a:lnTo>
                  <a:pt x="710" y="82"/>
                </a:lnTo>
                <a:lnTo>
                  <a:pt x="700" y="80"/>
                </a:lnTo>
                <a:lnTo>
                  <a:pt x="492" y="80"/>
                </a:lnTo>
                <a:lnTo>
                  <a:pt x="482" y="82"/>
                </a:lnTo>
                <a:lnTo>
                  <a:pt x="472" y="84"/>
                </a:lnTo>
                <a:lnTo>
                  <a:pt x="464" y="88"/>
                </a:lnTo>
                <a:lnTo>
                  <a:pt x="456" y="94"/>
                </a:lnTo>
                <a:lnTo>
                  <a:pt x="450" y="102"/>
                </a:lnTo>
                <a:lnTo>
                  <a:pt x="444" y="110"/>
                </a:lnTo>
                <a:lnTo>
                  <a:pt x="442" y="120"/>
                </a:lnTo>
                <a:lnTo>
                  <a:pt x="442" y="13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17" name="Freeform 769"/>
          <p:cNvSpPr>
            <a:spLocks noEditPoints="1"/>
          </p:cNvSpPr>
          <p:nvPr/>
        </p:nvSpPr>
        <p:spPr bwMode="auto">
          <a:xfrm rot="10800000">
            <a:off x="1986073" y="0"/>
            <a:ext cx="1879600" cy="2584450"/>
          </a:xfrm>
          <a:custGeom>
            <a:avLst/>
            <a:gdLst>
              <a:gd name="T0" fmla="*/ 443547500 w 1184"/>
              <a:gd name="T1" fmla="*/ 151209375 h 1628"/>
              <a:gd name="T2" fmla="*/ 463708750 w 1184"/>
              <a:gd name="T3" fmla="*/ 95765938 h 1628"/>
              <a:gd name="T4" fmla="*/ 514111875 w 1184"/>
              <a:gd name="T5" fmla="*/ 45362813 h 1628"/>
              <a:gd name="T6" fmla="*/ 574595625 w 1184"/>
              <a:gd name="T7" fmla="*/ 15120938 h 1628"/>
              <a:gd name="T8" fmla="*/ 650200313 w 1184"/>
              <a:gd name="T9" fmla="*/ 5040313 h 1628"/>
              <a:gd name="T10" fmla="*/ 2147483646 w 1184"/>
              <a:gd name="T11" fmla="*/ 0 h 1628"/>
              <a:gd name="T12" fmla="*/ 2147483646 w 1184"/>
              <a:gd name="T13" fmla="*/ 10080625 h 1628"/>
              <a:gd name="T14" fmla="*/ 2147483646 w 1184"/>
              <a:gd name="T15" fmla="*/ 40322500 h 1628"/>
              <a:gd name="T16" fmla="*/ 2147483646 w 1184"/>
              <a:gd name="T17" fmla="*/ 90725625 h 1628"/>
              <a:gd name="T18" fmla="*/ 2147483646 w 1184"/>
              <a:gd name="T19" fmla="*/ 146169063 h 1628"/>
              <a:gd name="T20" fmla="*/ 2147483646 w 1184"/>
              <a:gd name="T21" fmla="*/ 2147483646 h 1628"/>
              <a:gd name="T22" fmla="*/ 2147483646 w 1184"/>
              <a:gd name="T23" fmla="*/ 2147483646 h 1628"/>
              <a:gd name="T24" fmla="*/ 2147483646 w 1184"/>
              <a:gd name="T25" fmla="*/ 2147483646 h 1628"/>
              <a:gd name="T26" fmla="*/ 2147483646 w 1184"/>
              <a:gd name="T27" fmla="*/ 2147483646 h 1628"/>
              <a:gd name="T28" fmla="*/ 2147483646 w 1184"/>
              <a:gd name="T29" fmla="*/ 2147483646 h 1628"/>
              <a:gd name="T30" fmla="*/ 2147483646 w 1184"/>
              <a:gd name="T31" fmla="*/ 2147483646 h 1628"/>
              <a:gd name="T32" fmla="*/ 231854375 w 1184"/>
              <a:gd name="T33" fmla="*/ 2147483646 h 1628"/>
              <a:gd name="T34" fmla="*/ 181451250 w 1184"/>
              <a:gd name="T35" fmla="*/ 2147483646 h 1628"/>
              <a:gd name="T36" fmla="*/ 131048125 w 1184"/>
              <a:gd name="T37" fmla="*/ 2147483646 h 1628"/>
              <a:gd name="T38" fmla="*/ 55443438 w 1184"/>
              <a:gd name="T39" fmla="*/ 2147483646 h 1628"/>
              <a:gd name="T40" fmla="*/ 10080625 w 1184"/>
              <a:gd name="T41" fmla="*/ 2147483646 h 1628"/>
              <a:gd name="T42" fmla="*/ 0 w 1184"/>
              <a:gd name="T43" fmla="*/ 2147483646 h 1628"/>
              <a:gd name="T44" fmla="*/ 1113909063 w 1184"/>
              <a:gd name="T45" fmla="*/ 327620313 h 1628"/>
              <a:gd name="T46" fmla="*/ 1113909063 w 1184"/>
              <a:gd name="T47" fmla="*/ 352821875 h 1628"/>
              <a:gd name="T48" fmla="*/ 1134070313 w 1184"/>
              <a:gd name="T49" fmla="*/ 398184688 h 1628"/>
              <a:gd name="T50" fmla="*/ 1169352500 w 1184"/>
              <a:gd name="T51" fmla="*/ 433466875 h 1628"/>
              <a:gd name="T52" fmla="*/ 1214715313 w 1184"/>
              <a:gd name="T53" fmla="*/ 453628125 h 1628"/>
              <a:gd name="T54" fmla="*/ 1764109375 w 1184"/>
              <a:gd name="T55" fmla="*/ 453628125 h 1628"/>
              <a:gd name="T56" fmla="*/ 1789310938 w 1184"/>
              <a:gd name="T57" fmla="*/ 453628125 h 1628"/>
              <a:gd name="T58" fmla="*/ 1834673750 w 1184"/>
              <a:gd name="T59" fmla="*/ 433466875 h 1628"/>
              <a:gd name="T60" fmla="*/ 1864915625 w 1184"/>
              <a:gd name="T61" fmla="*/ 398184688 h 1628"/>
              <a:gd name="T62" fmla="*/ 1885076875 w 1184"/>
              <a:gd name="T63" fmla="*/ 352821875 h 1628"/>
              <a:gd name="T64" fmla="*/ 1890117188 w 1184"/>
              <a:gd name="T65" fmla="*/ 327620313 h 1628"/>
              <a:gd name="T66" fmla="*/ 1885076875 w 1184"/>
              <a:gd name="T67" fmla="*/ 302418750 h 1628"/>
              <a:gd name="T68" fmla="*/ 1864915625 w 1184"/>
              <a:gd name="T69" fmla="*/ 257055938 h 1628"/>
              <a:gd name="T70" fmla="*/ 1834673750 w 1184"/>
              <a:gd name="T71" fmla="*/ 221773750 h 1628"/>
              <a:gd name="T72" fmla="*/ 1789310938 w 1184"/>
              <a:gd name="T73" fmla="*/ 206652813 h 1628"/>
              <a:gd name="T74" fmla="*/ 1239916875 w 1184"/>
              <a:gd name="T75" fmla="*/ 201612500 h 1628"/>
              <a:gd name="T76" fmla="*/ 1214715313 w 1184"/>
              <a:gd name="T77" fmla="*/ 206652813 h 1628"/>
              <a:gd name="T78" fmla="*/ 1169352500 w 1184"/>
              <a:gd name="T79" fmla="*/ 221773750 h 1628"/>
              <a:gd name="T80" fmla="*/ 1134070313 w 1184"/>
              <a:gd name="T81" fmla="*/ 257055938 h 1628"/>
              <a:gd name="T82" fmla="*/ 1113909063 w 1184"/>
              <a:gd name="T83" fmla="*/ 302418750 h 1628"/>
              <a:gd name="T84" fmla="*/ 1113909063 w 1184"/>
              <a:gd name="T85" fmla="*/ 327620313 h 162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184"/>
              <a:gd name="T130" fmla="*/ 0 h 1628"/>
              <a:gd name="T131" fmla="*/ 1184 w 1184"/>
              <a:gd name="T132" fmla="*/ 1628 h 162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184" h="1628">
                <a:moveTo>
                  <a:pt x="176" y="60"/>
                </a:moveTo>
                <a:lnTo>
                  <a:pt x="176" y="60"/>
                </a:lnTo>
                <a:lnTo>
                  <a:pt x="180" y="48"/>
                </a:lnTo>
                <a:lnTo>
                  <a:pt x="184" y="38"/>
                </a:lnTo>
                <a:lnTo>
                  <a:pt x="192" y="28"/>
                </a:lnTo>
                <a:lnTo>
                  <a:pt x="204" y="18"/>
                </a:lnTo>
                <a:lnTo>
                  <a:pt x="214" y="12"/>
                </a:lnTo>
                <a:lnTo>
                  <a:pt x="228" y="6"/>
                </a:lnTo>
                <a:lnTo>
                  <a:pt x="242" y="2"/>
                </a:lnTo>
                <a:lnTo>
                  <a:pt x="258" y="2"/>
                </a:lnTo>
                <a:lnTo>
                  <a:pt x="946" y="0"/>
                </a:lnTo>
                <a:lnTo>
                  <a:pt x="960" y="0"/>
                </a:lnTo>
                <a:lnTo>
                  <a:pt x="974" y="4"/>
                </a:lnTo>
                <a:lnTo>
                  <a:pt x="988" y="10"/>
                </a:lnTo>
                <a:lnTo>
                  <a:pt x="1000" y="16"/>
                </a:lnTo>
                <a:lnTo>
                  <a:pt x="1010" y="26"/>
                </a:lnTo>
                <a:lnTo>
                  <a:pt x="1018" y="36"/>
                </a:lnTo>
                <a:lnTo>
                  <a:pt x="1024" y="46"/>
                </a:lnTo>
                <a:lnTo>
                  <a:pt x="1026" y="58"/>
                </a:lnTo>
                <a:lnTo>
                  <a:pt x="1184" y="1506"/>
                </a:lnTo>
                <a:lnTo>
                  <a:pt x="1184" y="1530"/>
                </a:lnTo>
                <a:lnTo>
                  <a:pt x="1180" y="1552"/>
                </a:lnTo>
                <a:lnTo>
                  <a:pt x="1172" y="1572"/>
                </a:lnTo>
                <a:lnTo>
                  <a:pt x="1160" y="1590"/>
                </a:lnTo>
                <a:lnTo>
                  <a:pt x="1146" y="1604"/>
                </a:lnTo>
                <a:lnTo>
                  <a:pt x="1130" y="1616"/>
                </a:lnTo>
                <a:lnTo>
                  <a:pt x="1120" y="1620"/>
                </a:lnTo>
                <a:lnTo>
                  <a:pt x="1110" y="1622"/>
                </a:lnTo>
                <a:lnTo>
                  <a:pt x="1100" y="1624"/>
                </a:lnTo>
                <a:lnTo>
                  <a:pt x="1090" y="1626"/>
                </a:lnTo>
                <a:lnTo>
                  <a:pt x="92" y="1628"/>
                </a:lnTo>
                <a:lnTo>
                  <a:pt x="82" y="1626"/>
                </a:lnTo>
                <a:lnTo>
                  <a:pt x="72" y="1624"/>
                </a:lnTo>
                <a:lnTo>
                  <a:pt x="62" y="1622"/>
                </a:lnTo>
                <a:lnTo>
                  <a:pt x="52" y="1618"/>
                </a:lnTo>
                <a:lnTo>
                  <a:pt x="36" y="1606"/>
                </a:lnTo>
                <a:lnTo>
                  <a:pt x="22" y="1592"/>
                </a:lnTo>
                <a:lnTo>
                  <a:pt x="10" y="1574"/>
                </a:lnTo>
                <a:lnTo>
                  <a:pt x="4" y="1554"/>
                </a:lnTo>
                <a:lnTo>
                  <a:pt x="0" y="1532"/>
                </a:lnTo>
                <a:lnTo>
                  <a:pt x="0" y="1508"/>
                </a:lnTo>
                <a:lnTo>
                  <a:pt x="176" y="60"/>
                </a:lnTo>
                <a:close/>
                <a:moveTo>
                  <a:pt x="442" y="130"/>
                </a:moveTo>
                <a:lnTo>
                  <a:pt x="442" y="130"/>
                </a:lnTo>
                <a:lnTo>
                  <a:pt x="442" y="140"/>
                </a:lnTo>
                <a:lnTo>
                  <a:pt x="444" y="150"/>
                </a:lnTo>
                <a:lnTo>
                  <a:pt x="450" y="158"/>
                </a:lnTo>
                <a:lnTo>
                  <a:pt x="456" y="166"/>
                </a:lnTo>
                <a:lnTo>
                  <a:pt x="464" y="172"/>
                </a:lnTo>
                <a:lnTo>
                  <a:pt x="472" y="176"/>
                </a:lnTo>
                <a:lnTo>
                  <a:pt x="482" y="180"/>
                </a:lnTo>
                <a:lnTo>
                  <a:pt x="492" y="180"/>
                </a:lnTo>
                <a:lnTo>
                  <a:pt x="700" y="180"/>
                </a:lnTo>
                <a:lnTo>
                  <a:pt x="710" y="180"/>
                </a:lnTo>
                <a:lnTo>
                  <a:pt x="718" y="176"/>
                </a:lnTo>
                <a:lnTo>
                  <a:pt x="728" y="172"/>
                </a:lnTo>
                <a:lnTo>
                  <a:pt x="734" y="166"/>
                </a:lnTo>
                <a:lnTo>
                  <a:pt x="740" y="158"/>
                </a:lnTo>
                <a:lnTo>
                  <a:pt x="746" y="150"/>
                </a:lnTo>
                <a:lnTo>
                  <a:pt x="748" y="140"/>
                </a:lnTo>
                <a:lnTo>
                  <a:pt x="750" y="130"/>
                </a:lnTo>
                <a:lnTo>
                  <a:pt x="748" y="120"/>
                </a:lnTo>
                <a:lnTo>
                  <a:pt x="746" y="110"/>
                </a:lnTo>
                <a:lnTo>
                  <a:pt x="740" y="102"/>
                </a:lnTo>
                <a:lnTo>
                  <a:pt x="734" y="94"/>
                </a:lnTo>
                <a:lnTo>
                  <a:pt x="728" y="88"/>
                </a:lnTo>
                <a:lnTo>
                  <a:pt x="718" y="84"/>
                </a:lnTo>
                <a:lnTo>
                  <a:pt x="710" y="82"/>
                </a:lnTo>
                <a:lnTo>
                  <a:pt x="700" y="80"/>
                </a:lnTo>
                <a:lnTo>
                  <a:pt x="492" y="80"/>
                </a:lnTo>
                <a:lnTo>
                  <a:pt x="482" y="82"/>
                </a:lnTo>
                <a:lnTo>
                  <a:pt x="472" y="84"/>
                </a:lnTo>
                <a:lnTo>
                  <a:pt x="464" y="88"/>
                </a:lnTo>
                <a:lnTo>
                  <a:pt x="456" y="94"/>
                </a:lnTo>
                <a:lnTo>
                  <a:pt x="450" y="102"/>
                </a:lnTo>
                <a:lnTo>
                  <a:pt x="444" y="110"/>
                </a:lnTo>
                <a:lnTo>
                  <a:pt x="442" y="120"/>
                </a:lnTo>
                <a:lnTo>
                  <a:pt x="442" y="13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18" name="Freeform 769"/>
          <p:cNvSpPr>
            <a:spLocks noEditPoints="1"/>
          </p:cNvSpPr>
          <p:nvPr/>
        </p:nvSpPr>
        <p:spPr bwMode="auto">
          <a:xfrm rot="10800000">
            <a:off x="5294036" y="-2"/>
            <a:ext cx="1879600" cy="2584450"/>
          </a:xfrm>
          <a:custGeom>
            <a:avLst/>
            <a:gdLst>
              <a:gd name="T0" fmla="*/ 443547500 w 1184"/>
              <a:gd name="T1" fmla="*/ 151209375 h 1628"/>
              <a:gd name="T2" fmla="*/ 463708750 w 1184"/>
              <a:gd name="T3" fmla="*/ 95765938 h 1628"/>
              <a:gd name="T4" fmla="*/ 514111875 w 1184"/>
              <a:gd name="T5" fmla="*/ 45362813 h 1628"/>
              <a:gd name="T6" fmla="*/ 574595625 w 1184"/>
              <a:gd name="T7" fmla="*/ 15120938 h 1628"/>
              <a:gd name="T8" fmla="*/ 650200313 w 1184"/>
              <a:gd name="T9" fmla="*/ 5040313 h 1628"/>
              <a:gd name="T10" fmla="*/ 2147483646 w 1184"/>
              <a:gd name="T11" fmla="*/ 0 h 1628"/>
              <a:gd name="T12" fmla="*/ 2147483646 w 1184"/>
              <a:gd name="T13" fmla="*/ 10080625 h 1628"/>
              <a:gd name="T14" fmla="*/ 2147483646 w 1184"/>
              <a:gd name="T15" fmla="*/ 40322500 h 1628"/>
              <a:gd name="T16" fmla="*/ 2147483646 w 1184"/>
              <a:gd name="T17" fmla="*/ 90725625 h 1628"/>
              <a:gd name="T18" fmla="*/ 2147483646 w 1184"/>
              <a:gd name="T19" fmla="*/ 146169063 h 1628"/>
              <a:gd name="T20" fmla="*/ 2147483646 w 1184"/>
              <a:gd name="T21" fmla="*/ 2147483646 h 1628"/>
              <a:gd name="T22" fmla="*/ 2147483646 w 1184"/>
              <a:gd name="T23" fmla="*/ 2147483646 h 1628"/>
              <a:gd name="T24" fmla="*/ 2147483646 w 1184"/>
              <a:gd name="T25" fmla="*/ 2147483646 h 1628"/>
              <a:gd name="T26" fmla="*/ 2147483646 w 1184"/>
              <a:gd name="T27" fmla="*/ 2147483646 h 1628"/>
              <a:gd name="T28" fmla="*/ 2147483646 w 1184"/>
              <a:gd name="T29" fmla="*/ 2147483646 h 1628"/>
              <a:gd name="T30" fmla="*/ 2147483646 w 1184"/>
              <a:gd name="T31" fmla="*/ 2147483646 h 1628"/>
              <a:gd name="T32" fmla="*/ 231854375 w 1184"/>
              <a:gd name="T33" fmla="*/ 2147483646 h 1628"/>
              <a:gd name="T34" fmla="*/ 181451250 w 1184"/>
              <a:gd name="T35" fmla="*/ 2147483646 h 1628"/>
              <a:gd name="T36" fmla="*/ 131048125 w 1184"/>
              <a:gd name="T37" fmla="*/ 2147483646 h 1628"/>
              <a:gd name="T38" fmla="*/ 55443438 w 1184"/>
              <a:gd name="T39" fmla="*/ 2147483646 h 1628"/>
              <a:gd name="T40" fmla="*/ 10080625 w 1184"/>
              <a:gd name="T41" fmla="*/ 2147483646 h 1628"/>
              <a:gd name="T42" fmla="*/ 0 w 1184"/>
              <a:gd name="T43" fmla="*/ 2147483646 h 1628"/>
              <a:gd name="T44" fmla="*/ 1113909063 w 1184"/>
              <a:gd name="T45" fmla="*/ 327620313 h 1628"/>
              <a:gd name="T46" fmla="*/ 1113909063 w 1184"/>
              <a:gd name="T47" fmla="*/ 352821875 h 1628"/>
              <a:gd name="T48" fmla="*/ 1134070313 w 1184"/>
              <a:gd name="T49" fmla="*/ 398184688 h 1628"/>
              <a:gd name="T50" fmla="*/ 1169352500 w 1184"/>
              <a:gd name="T51" fmla="*/ 433466875 h 1628"/>
              <a:gd name="T52" fmla="*/ 1214715313 w 1184"/>
              <a:gd name="T53" fmla="*/ 453628125 h 1628"/>
              <a:gd name="T54" fmla="*/ 1764109375 w 1184"/>
              <a:gd name="T55" fmla="*/ 453628125 h 1628"/>
              <a:gd name="T56" fmla="*/ 1789310938 w 1184"/>
              <a:gd name="T57" fmla="*/ 453628125 h 1628"/>
              <a:gd name="T58" fmla="*/ 1834673750 w 1184"/>
              <a:gd name="T59" fmla="*/ 433466875 h 1628"/>
              <a:gd name="T60" fmla="*/ 1864915625 w 1184"/>
              <a:gd name="T61" fmla="*/ 398184688 h 1628"/>
              <a:gd name="T62" fmla="*/ 1885076875 w 1184"/>
              <a:gd name="T63" fmla="*/ 352821875 h 1628"/>
              <a:gd name="T64" fmla="*/ 1890117188 w 1184"/>
              <a:gd name="T65" fmla="*/ 327620313 h 1628"/>
              <a:gd name="T66" fmla="*/ 1885076875 w 1184"/>
              <a:gd name="T67" fmla="*/ 302418750 h 1628"/>
              <a:gd name="T68" fmla="*/ 1864915625 w 1184"/>
              <a:gd name="T69" fmla="*/ 257055938 h 1628"/>
              <a:gd name="T70" fmla="*/ 1834673750 w 1184"/>
              <a:gd name="T71" fmla="*/ 221773750 h 1628"/>
              <a:gd name="T72" fmla="*/ 1789310938 w 1184"/>
              <a:gd name="T73" fmla="*/ 206652813 h 1628"/>
              <a:gd name="T74" fmla="*/ 1239916875 w 1184"/>
              <a:gd name="T75" fmla="*/ 201612500 h 1628"/>
              <a:gd name="T76" fmla="*/ 1214715313 w 1184"/>
              <a:gd name="T77" fmla="*/ 206652813 h 1628"/>
              <a:gd name="T78" fmla="*/ 1169352500 w 1184"/>
              <a:gd name="T79" fmla="*/ 221773750 h 1628"/>
              <a:gd name="T80" fmla="*/ 1134070313 w 1184"/>
              <a:gd name="T81" fmla="*/ 257055938 h 1628"/>
              <a:gd name="T82" fmla="*/ 1113909063 w 1184"/>
              <a:gd name="T83" fmla="*/ 302418750 h 1628"/>
              <a:gd name="T84" fmla="*/ 1113909063 w 1184"/>
              <a:gd name="T85" fmla="*/ 327620313 h 162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184"/>
              <a:gd name="T130" fmla="*/ 0 h 1628"/>
              <a:gd name="T131" fmla="*/ 1184 w 1184"/>
              <a:gd name="T132" fmla="*/ 1628 h 162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184" h="1628">
                <a:moveTo>
                  <a:pt x="176" y="60"/>
                </a:moveTo>
                <a:lnTo>
                  <a:pt x="176" y="60"/>
                </a:lnTo>
                <a:lnTo>
                  <a:pt x="180" y="48"/>
                </a:lnTo>
                <a:lnTo>
                  <a:pt x="184" y="38"/>
                </a:lnTo>
                <a:lnTo>
                  <a:pt x="192" y="28"/>
                </a:lnTo>
                <a:lnTo>
                  <a:pt x="204" y="18"/>
                </a:lnTo>
                <a:lnTo>
                  <a:pt x="214" y="12"/>
                </a:lnTo>
                <a:lnTo>
                  <a:pt x="228" y="6"/>
                </a:lnTo>
                <a:lnTo>
                  <a:pt x="242" y="2"/>
                </a:lnTo>
                <a:lnTo>
                  <a:pt x="258" y="2"/>
                </a:lnTo>
                <a:lnTo>
                  <a:pt x="946" y="0"/>
                </a:lnTo>
                <a:lnTo>
                  <a:pt x="960" y="0"/>
                </a:lnTo>
                <a:lnTo>
                  <a:pt x="974" y="4"/>
                </a:lnTo>
                <a:lnTo>
                  <a:pt x="988" y="10"/>
                </a:lnTo>
                <a:lnTo>
                  <a:pt x="1000" y="16"/>
                </a:lnTo>
                <a:lnTo>
                  <a:pt x="1010" y="26"/>
                </a:lnTo>
                <a:lnTo>
                  <a:pt x="1018" y="36"/>
                </a:lnTo>
                <a:lnTo>
                  <a:pt x="1024" y="46"/>
                </a:lnTo>
                <a:lnTo>
                  <a:pt x="1026" y="58"/>
                </a:lnTo>
                <a:lnTo>
                  <a:pt x="1184" y="1506"/>
                </a:lnTo>
                <a:lnTo>
                  <a:pt x="1184" y="1530"/>
                </a:lnTo>
                <a:lnTo>
                  <a:pt x="1180" y="1552"/>
                </a:lnTo>
                <a:lnTo>
                  <a:pt x="1172" y="1572"/>
                </a:lnTo>
                <a:lnTo>
                  <a:pt x="1160" y="1590"/>
                </a:lnTo>
                <a:lnTo>
                  <a:pt x="1146" y="1604"/>
                </a:lnTo>
                <a:lnTo>
                  <a:pt x="1130" y="1616"/>
                </a:lnTo>
                <a:lnTo>
                  <a:pt x="1120" y="1620"/>
                </a:lnTo>
                <a:lnTo>
                  <a:pt x="1110" y="1622"/>
                </a:lnTo>
                <a:lnTo>
                  <a:pt x="1100" y="1624"/>
                </a:lnTo>
                <a:lnTo>
                  <a:pt x="1090" y="1626"/>
                </a:lnTo>
                <a:lnTo>
                  <a:pt x="92" y="1628"/>
                </a:lnTo>
                <a:lnTo>
                  <a:pt x="82" y="1626"/>
                </a:lnTo>
                <a:lnTo>
                  <a:pt x="72" y="1624"/>
                </a:lnTo>
                <a:lnTo>
                  <a:pt x="62" y="1622"/>
                </a:lnTo>
                <a:lnTo>
                  <a:pt x="52" y="1618"/>
                </a:lnTo>
                <a:lnTo>
                  <a:pt x="36" y="1606"/>
                </a:lnTo>
                <a:lnTo>
                  <a:pt x="22" y="1592"/>
                </a:lnTo>
                <a:lnTo>
                  <a:pt x="10" y="1574"/>
                </a:lnTo>
                <a:lnTo>
                  <a:pt x="4" y="1554"/>
                </a:lnTo>
                <a:lnTo>
                  <a:pt x="0" y="1532"/>
                </a:lnTo>
                <a:lnTo>
                  <a:pt x="0" y="1508"/>
                </a:lnTo>
                <a:lnTo>
                  <a:pt x="176" y="60"/>
                </a:lnTo>
                <a:close/>
                <a:moveTo>
                  <a:pt x="442" y="130"/>
                </a:moveTo>
                <a:lnTo>
                  <a:pt x="442" y="130"/>
                </a:lnTo>
                <a:lnTo>
                  <a:pt x="442" y="140"/>
                </a:lnTo>
                <a:lnTo>
                  <a:pt x="444" y="150"/>
                </a:lnTo>
                <a:lnTo>
                  <a:pt x="450" y="158"/>
                </a:lnTo>
                <a:lnTo>
                  <a:pt x="456" y="166"/>
                </a:lnTo>
                <a:lnTo>
                  <a:pt x="464" y="172"/>
                </a:lnTo>
                <a:lnTo>
                  <a:pt x="472" y="176"/>
                </a:lnTo>
                <a:lnTo>
                  <a:pt x="482" y="180"/>
                </a:lnTo>
                <a:lnTo>
                  <a:pt x="492" y="180"/>
                </a:lnTo>
                <a:lnTo>
                  <a:pt x="700" y="180"/>
                </a:lnTo>
                <a:lnTo>
                  <a:pt x="710" y="180"/>
                </a:lnTo>
                <a:lnTo>
                  <a:pt x="718" y="176"/>
                </a:lnTo>
                <a:lnTo>
                  <a:pt x="728" y="172"/>
                </a:lnTo>
                <a:lnTo>
                  <a:pt x="734" y="166"/>
                </a:lnTo>
                <a:lnTo>
                  <a:pt x="740" y="158"/>
                </a:lnTo>
                <a:lnTo>
                  <a:pt x="746" y="150"/>
                </a:lnTo>
                <a:lnTo>
                  <a:pt x="748" y="140"/>
                </a:lnTo>
                <a:lnTo>
                  <a:pt x="750" y="130"/>
                </a:lnTo>
                <a:lnTo>
                  <a:pt x="748" y="120"/>
                </a:lnTo>
                <a:lnTo>
                  <a:pt x="746" y="110"/>
                </a:lnTo>
                <a:lnTo>
                  <a:pt x="740" y="102"/>
                </a:lnTo>
                <a:lnTo>
                  <a:pt x="734" y="94"/>
                </a:lnTo>
                <a:lnTo>
                  <a:pt x="728" y="88"/>
                </a:lnTo>
                <a:lnTo>
                  <a:pt x="718" y="84"/>
                </a:lnTo>
                <a:lnTo>
                  <a:pt x="710" y="82"/>
                </a:lnTo>
                <a:lnTo>
                  <a:pt x="700" y="80"/>
                </a:lnTo>
                <a:lnTo>
                  <a:pt x="492" y="80"/>
                </a:lnTo>
                <a:lnTo>
                  <a:pt x="482" y="82"/>
                </a:lnTo>
                <a:lnTo>
                  <a:pt x="472" y="84"/>
                </a:lnTo>
                <a:lnTo>
                  <a:pt x="464" y="88"/>
                </a:lnTo>
                <a:lnTo>
                  <a:pt x="456" y="94"/>
                </a:lnTo>
                <a:lnTo>
                  <a:pt x="450" y="102"/>
                </a:lnTo>
                <a:lnTo>
                  <a:pt x="444" y="110"/>
                </a:lnTo>
                <a:lnTo>
                  <a:pt x="442" y="120"/>
                </a:lnTo>
                <a:lnTo>
                  <a:pt x="442" y="13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21" name="Freeform 769"/>
          <p:cNvSpPr>
            <a:spLocks noEditPoints="1"/>
          </p:cNvSpPr>
          <p:nvPr/>
        </p:nvSpPr>
        <p:spPr bwMode="auto">
          <a:xfrm>
            <a:off x="62854" y="2611612"/>
            <a:ext cx="1879600" cy="2584450"/>
          </a:xfrm>
          <a:custGeom>
            <a:avLst/>
            <a:gdLst>
              <a:gd name="T0" fmla="*/ 443547500 w 1184"/>
              <a:gd name="T1" fmla="*/ 151209375 h 1628"/>
              <a:gd name="T2" fmla="*/ 463708750 w 1184"/>
              <a:gd name="T3" fmla="*/ 95765938 h 1628"/>
              <a:gd name="T4" fmla="*/ 514111875 w 1184"/>
              <a:gd name="T5" fmla="*/ 45362813 h 1628"/>
              <a:gd name="T6" fmla="*/ 574595625 w 1184"/>
              <a:gd name="T7" fmla="*/ 15120938 h 1628"/>
              <a:gd name="T8" fmla="*/ 650200313 w 1184"/>
              <a:gd name="T9" fmla="*/ 5040313 h 1628"/>
              <a:gd name="T10" fmla="*/ 2147483646 w 1184"/>
              <a:gd name="T11" fmla="*/ 0 h 1628"/>
              <a:gd name="T12" fmla="*/ 2147483646 w 1184"/>
              <a:gd name="T13" fmla="*/ 10080625 h 1628"/>
              <a:gd name="T14" fmla="*/ 2147483646 w 1184"/>
              <a:gd name="T15" fmla="*/ 40322500 h 1628"/>
              <a:gd name="T16" fmla="*/ 2147483646 w 1184"/>
              <a:gd name="T17" fmla="*/ 90725625 h 1628"/>
              <a:gd name="T18" fmla="*/ 2147483646 w 1184"/>
              <a:gd name="T19" fmla="*/ 146169063 h 1628"/>
              <a:gd name="T20" fmla="*/ 2147483646 w 1184"/>
              <a:gd name="T21" fmla="*/ 2147483646 h 1628"/>
              <a:gd name="T22" fmla="*/ 2147483646 w 1184"/>
              <a:gd name="T23" fmla="*/ 2147483646 h 1628"/>
              <a:gd name="T24" fmla="*/ 2147483646 w 1184"/>
              <a:gd name="T25" fmla="*/ 2147483646 h 1628"/>
              <a:gd name="T26" fmla="*/ 2147483646 w 1184"/>
              <a:gd name="T27" fmla="*/ 2147483646 h 1628"/>
              <a:gd name="T28" fmla="*/ 2147483646 w 1184"/>
              <a:gd name="T29" fmla="*/ 2147483646 h 1628"/>
              <a:gd name="T30" fmla="*/ 2147483646 w 1184"/>
              <a:gd name="T31" fmla="*/ 2147483646 h 1628"/>
              <a:gd name="T32" fmla="*/ 231854375 w 1184"/>
              <a:gd name="T33" fmla="*/ 2147483646 h 1628"/>
              <a:gd name="T34" fmla="*/ 181451250 w 1184"/>
              <a:gd name="T35" fmla="*/ 2147483646 h 1628"/>
              <a:gd name="T36" fmla="*/ 131048125 w 1184"/>
              <a:gd name="T37" fmla="*/ 2147483646 h 1628"/>
              <a:gd name="T38" fmla="*/ 55443438 w 1184"/>
              <a:gd name="T39" fmla="*/ 2147483646 h 1628"/>
              <a:gd name="T40" fmla="*/ 10080625 w 1184"/>
              <a:gd name="T41" fmla="*/ 2147483646 h 1628"/>
              <a:gd name="T42" fmla="*/ 0 w 1184"/>
              <a:gd name="T43" fmla="*/ 2147483646 h 1628"/>
              <a:gd name="T44" fmla="*/ 1113909063 w 1184"/>
              <a:gd name="T45" fmla="*/ 327620313 h 1628"/>
              <a:gd name="T46" fmla="*/ 1113909063 w 1184"/>
              <a:gd name="T47" fmla="*/ 352821875 h 1628"/>
              <a:gd name="T48" fmla="*/ 1134070313 w 1184"/>
              <a:gd name="T49" fmla="*/ 398184688 h 1628"/>
              <a:gd name="T50" fmla="*/ 1169352500 w 1184"/>
              <a:gd name="T51" fmla="*/ 433466875 h 1628"/>
              <a:gd name="T52" fmla="*/ 1214715313 w 1184"/>
              <a:gd name="T53" fmla="*/ 453628125 h 1628"/>
              <a:gd name="T54" fmla="*/ 1764109375 w 1184"/>
              <a:gd name="T55" fmla="*/ 453628125 h 1628"/>
              <a:gd name="T56" fmla="*/ 1789310938 w 1184"/>
              <a:gd name="T57" fmla="*/ 453628125 h 1628"/>
              <a:gd name="T58" fmla="*/ 1834673750 w 1184"/>
              <a:gd name="T59" fmla="*/ 433466875 h 1628"/>
              <a:gd name="T60" fmla="*/ 1864915625 w 1184"/>
              <a:gd name="T61" fmla="*/ 398184688 h 1628"/>
              <a:gd name="T62" fmla="*/ 1885076875 w 1184"/>
              <a:gd name="T63" fmla="*/ 352821875 h 1628"/>
              <a:gd name="T64" fmla="*/ 1890117188 w 1184"/>
              <a:gd name="T65" fmla="*/ 327620313 h 1628"/>
              <a:gd name="T66" fmla="*/ 1885076875 w 1184"/>
              <a:gd name="T67" fmla="*/ 302418750 h 1628"/>
              <a:gd name="T68" fmla="*/ 1864915625 w 1184"/>
              <a:gd name="T69" fmla="*/ 257055938 h 1628"/>
              <a:gd name="T70" fmla="*/ 1834673750 w 1184"/>
              <a:gd name="T71" fmla="*/ 221773750 h 1628"/>
              <a:gd name="T72" fmla="*/ 1789310938 w 1184"/>
              <a:gd name="T73" fmla="*/ 206652813 h 1628"/>
              <a:gd name="T74" fmla="*/ 1239916875 w 1184"/>
              <a:gd name="T75" fmla="*/ 201612500 h 1628"/>
              <a:gd name="T76" fmla="*/ 1214715313 w 1184"/>
              <a:gd name="T77" fmla="*/ 206652813 h 1628"/>
              <a:gd name="T78" fmla="*/ 1169352500 w 1184"/>
              <a:gd name="T79" fmla="*/ 221773750 h 1628"/>
              <a:gd name="T80" fmla="*/ 1134070313 w 1184"/>
              <a:gd name="T81" fmla="*/ 257055938 h 1628"/>
              <a:gd name="T82" fmla="*/ 1113909063 w 1184"/>
              <a:gd name="T83" fmla="*/ 302418750 h 1628"/>
              <a:gd name="T84" fmla="*/ 1113909063 w 1184"/>
              <a:gd name="T85" fmla="*/ 327620313 h 162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184"/>
              <a:gd name="T130" fmla="*/ 0 h 1628"/>
              <a:gd name="T131" fmla="*/ 1184 w 1184"/>
              <a:gd name="T132" fmla="*/ 1628 h 162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184" h="1628">
                <a:moveTo>
                  <a:pt x="176" y="60"/>
                </a:moveTo>
                <a:lnTo>
                  <a:pt x="176" y="60"/>
                </a:lnTo>
                <a:lnTo>
                  <a:pt x="180" y="48"/>
                </a:lnTo>
                <a:lnTo>
                  <a:pt x="184" y="38"/>
                </a:lnTo>
                <a:lnTo>
                  <a:pt x="192" y="28"/>
                </a:lnTo>
                <a:lnTo>
                  <a:pt x="204" y="18"/>
                </a:lnTo>
                <a:lnTo>
                  <a:pt x="214" y="12"/>
                </a:lnTo>
                <a:lnTo>
                  <a:pt x="228" y="6"/>
                </a:lnTo>
                <a:lnTo>
                  <a:pt x="242" y="2"/>
                </a:lnTo>
                <a:lnTo>
                  <a:pt x="258" y="2"/>
                </a:lnTo>
                <a:lnTo>
                  <a:pt x="946" y="0"/>
                </a:lnTo>
                <a:lnTo>
                  <a:pt x="960" y="0"/>
                </a:lnTo>
                <a:lnTo>
                  <a:pt x="974" y="4"/>
                </a:lnTo>
                <a:lnTo>
                  <a:pt x="988" y="10"/>
                </a:lnTo>
                <a:lnTo>
                  <a:pt x="1000" y="16"/>
                </a:lnTo>
                <a:lnTo>
                  <a:pt x="1010" y="26"/>
                </a:lnTo>
                <a:lnTo>
                  <a:pt x="1018" y="36"/>
                </a:lnTo>
                <a:lnTo>
                  <a:pt x="1024" y="46"/>
                </a:lnTo>
                <a:lnTo>
                  <a:pt x="1026" y="58"/>
                </a:lnTo>
                <a:lnTo>
                  <a:pt x="1184" y="1506"/>
                </a:lnTo>
                <a:lnTo>
                  <a:pt x="1184" y="1530"/>
                </a:lnTo>
                <a:lnTo>
                  <a:pt x="1180" y="1552"/>
                </a:lnTo>
                <a:lnTo>
                  <a:pt x="1172" y="1572"/>
                </a:lnTo>
                <a:lnTo>
                  <a:pt x="1160" y="1590"/>
                </a:lnTo>
                <a:lnTo>
                  <a:pt x="1146" y="1604"/>
                </a:lnTo>
                <a:lnTo>
                  <a:pt x="1130" y="1616"/>
                </a:lnTo>
                <a:lnTo>
                  <a:pt x="1120" y="1620"/>
                </a:lnTo>
                <a:lnTo>
                  <a:pt x="1110" y="1622"/>
                </a:lnTo>
                <a:lnTo>
                  <a:pt x="1100" y="1624"/>
                </a:lnTo>
                <a:lnTo>
                  <a:pt x="1090" y="1626"/>
                </a:lnTo>
                <a:lnTo>
                  <a:pt x="92" y="1628"/>
                </a:lnTo>
                <a:lnTo>
                  <a:pt x="82" y="1626"/>
                </a:lnTo>
                <a:lnTo>
                  <a:pt x="72" y="1624"/>
                </a:lnTo>
                <a:lnTo>
                  <a:pt x="62" y="1622"/>
                </a:lnTo>
                <a:lnTo>
                  <a:pt x="52" y="1618"/>
                </a:lnTo>
                <a:lnTo>
                  <a:pt x="36" y="1606"/>
                </a:lnTo>
                <a:lnTo>
                  <a:pt x="22" y="1592"/>
                </a:lnTo>
                <a:lnTo>
                  <a:pt x="10" y="1574"/>
                </a:lnTo>
                <a:lnTo>
                  <a:pt x="4" y="1554"/>
                </a:lnTo>
                <a:lnTo>
                  <a:pt x="0" y="1532"/>
                </a:lnTo>
                <a:lnTo>
                  <a:pt x="0" y="1508"/>
                </a:lnTo>
                <a:lnTo>
                  <a:pt x="176" y="60"/>
                </a:lnTo>
                <a:close/>
                <a:moveTo>
                  <a:pt x="442" y="130"/>
                </a:moveTo>
                <a:lnTo>
                  <a:pt x="442" y="130"/>
                </a:lnTo>
                <a:lnTo>
                  <a:pt x="442" y="140"/>
                </a:lnTo>
                <a:lnTo>
                  <a:pt x="444" y="150"/>
                </a:lnTo>
                <a:lnTo>
                  <a:pt x="450" y="158"/>
                </a:lnTo>
                <a:lnTo>
                  <a:pt x="456" y="166"/>
                </a:lnTo>
                <a:lnTo>
                  <a:pt x="464" y="172"/>
                </a:lnTo>
                <a:lnTo>
                  <a:pt x="472" y="176"/>
                </a:lnTo>
                <a:lnTo>
                  <a:pt x="482" y="180"/>
                </a:lnTo>
                <a:lnTo>
                  <a:pt x="492" y="180"/>
                </a:lnTo>
                <a:lnTo>
                  <a:pt x="700" y="180"/>
                </a:lnTo>
                <a:lnTo>
                  <a:pt x="710" y="180"/>
                </a:lnTo>
                <a:lnTo>
                  <a:pt x="718" y="176"/>
                </a:lnTo>
                <a:lnTo>
                  <a:pt x="728" y="172"/>
                </a:lnTo>
                <a:lnTo>
                  <a:pt x="734" y="166"/>
                </a:lnTo>
                <a:lnTo>
                  <a:pt x="740" y="158"/>
                </a:lnTo>
                <a:lnTo>
                  <a:pt x="746" y="150"/>
                </a:lnTo>
                <a:lnTo>
                  <a:pt x="748" y="140"/>
                </a:lnTo>
                <a:lnTo>
                  <a:pt x="750" y="130"/>
                </a:lnTo>
                <a:lnTo>
                  <a:pt x="748" y="120"/>
                </a:lnTo>
                <a:lnTo>
                  <a:pt x="746" y="110"/>
                </a:lnTo>
                <a:lnTo>
                  <a:pt x="740" y="102"/>
                </a:lnTo>
                <a:lnTo>
                  <a:pt x="734" y="94"/>
                </a:lnTo>
                <a:lnTo>
                  <a:pt x="728" y="88"/>
                </a:lnTo>
                <a:lnTo>
                  <a:pt x="718" y="84"/>
                </a:lnTo>
                <a:lnTo>
                  <a:pt x="710" y="82"/>
                </a:lnTo>
                <a:lnTo>
                  <a:pt x="700" y="80"/>
                </a:lnTo>
                <a:lnTo>
                  <a:pt x="492" y="80"/>
                </a:lnTo>
                <a:lnTo>
                  <a:pt x="482" y="82"/>
                </a:lnTo>
                <a:lnTo>
                  <a:pt x="472" y="84"/>
                </a:lnTo>
                <a:lnTo>
                  <a:pt x="464" y="88"/>
                </a:lnTo>
                <a:lnTo>
                  <a:pt x="456" y="94"/>
                </a:lnTo>
                <a:lnTo>
                  <a:pt x="450" y="102"/>
                </a:lnTo>
                <a:lnTo>
                  <a:pt x="444" y="110"/>
                </a:lnTo>
                <a:lnTo>
                  <a:pt x="442" y="120"/>
                </a:lnTo>
                <a:lnTo>
                  <a:pt x="442" y="13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22" name="Freeform 769"/>
          <p:cNvSpPr>
            <a:spLocks noEditPoints="1"/>
          </p:cNvSpPr>
          <p:nvPr/>
        </p:nvSpPr>
        <p:spPr bwMode="auto">
          <a:xfrm>
            <a:off x="6700180" y="2611612"/>
            <a:ext cx="1879600" cy="2584450"/>
          </a:xfrm>
          <a:custGeom>
            <a:avLst/>
            <a:gdLst>
              <a:gd name="T0" fmla="*/ 443547500 w 1184"/>
              <a:gd name="T1" fmla="*/ 151209375 h 1628"/>
              <a:gd name="T2" fmla="*/ 463708750 w 1184"/>
              <a:gd name="T3" fmla="*/ 95765938 h 1628"/>
              <a:gd name="T4" fmla="*/ 514111875 w 1184"/>
              <a:gd name="T5" fmla="*/ 45362813 h 1628"/>
              <a:gd name="T6" fmla="*/ 574595625 w 1184"/>
              <a:gd name="T7" fmla="*/ 15120938 h 1628"/>
              <a:gd name="T8" fmla="*/ 650200313 w 1184"/>
              <a:gd name="T9" fmla="*/ 5040313 h 1628"/>
              <a:gd name="T10" fmla="*/ 2147483646 w 1184"/>
              <a:gd name="T11" fmla="*/ 0 h 1628"/>
              <a:gd name="T12" fmla="*/ 2147483646 w 1184"/>
              <a:gd name="T13" fmla="*/ 10080625 h 1628"/>
              <a:gd name="T14" fmla="*/ 2147483646 w 1184"/>
              <a:gd name="T15" fmla="*/ 40322500 h 1628"/>
              <a:gd name="T16" fmla="*/ 2147483646 w 1184"/>
              <a:gd name="T17" fmla="*/ 90725625 h 1628"/>
              <a:gd name="T18" fmla="*/ 2147483646 w 1184"/>
              <a:gd name="T19" fmla="*/ 146169063 h 1628"/>
              <a:gd name="T20" fmla="*/ 2147483646 w 1184"/>
              <a:gd name="T21" fmla="*/ 2147483646 h 1628"/>
              <a:gd name="T22" fmla="*/ 2147483646 w 1184"/>
              <a:gd name="T23" fmla="*/ 2147483646 h 1628"/>
              <a:gd name="T24" fmla="*/ 2147483646 w 1184"/>
              <a:gd name="T25" fmla="*/ 2147483646 h 1628"/>
              <a:gd name="T26" fmla="*/ 2147483646 w 1184"/>
              <a:gd name="T27" fmla="*/ 2147483646 h 1628"/>
              <a:gd name="T28" fmla="*/ 2147483646 w 1184"/>
              <a:gd name="T29" fmla="*/ 2147483646 h 1628"/>
              <a:gd name="T30" fmla="*/ 2147483646 w 1184"/>
              <a:gd name="T31" fmla="*/ 2147483646 h 1628"/>
              <a:gd name="T32" fmla="*/ 231854375 w 1184"/>
              <a:gd name="T33" fmla="*/ 2147483646 h 1628"/>
              <a:gd name="T34" fmla="*/ 181451250 w 1184"/>
              <a:gd name="T35" fmla="*/ 2147483646 h 1628"/>
              <a:gd name="T36" fmla="*/ 131048125 w 1184"/>
              <a:gd name="T37" fmla="*/ 2147483646 h 1628"/>
              <a:gd name="T38" fmla="*/ 55443438 w 1184"/>
              <a:gd name="T39" fmla="*/ 2147483646 h 1628"/>
              <a:gd name="T40" fmla="*/ 10080625 w 1184"/>
              <a:gd name="T41" fmla="*/ 2147483646 h 1628"/>
              <a:gd name="T42" fmla="*/ 0 w 1184"/>
              <a:gd name="T43" fmla="*/ 2147483646 h 1628"/>
              <a:gd name="T44" fmla="*/ 1113909063 w 1184"/>
              <a:gd name="T45" fmla="*/ 327620313 h 1628"/>
              <a:gd name="T46" fmla="*/ 1113909063 w 1184"/>
              <a:gd name="T47" fmla="*/ 352821875 h 1628"/>
              <a:gd name="T48" fmla="*/ 1134070313 w 1184"/>
              <a:gd name="T49" fmla="*/ 398184688 h 1628"/>
              <a:gd name="T50" fmla="*/ 1169352500 w 1184"/>
              <a:gd name="T51" fmla="*/ 433466875 h 1628"/>
              <a:gd name="T52" fmla="*/ 1214715313 w 1184"/>
              <a:gd name="T53" fmla="*/ 453628125 h 1628"/>
              <a:gd name="T54" fmla="*/ 1764109375 w 1184"/>
              <a:gd name="T55" fmla="*/ 453628125 h 1628"/>
              <a:gd name="T56" fmla="*/ 1789310938 w 1184"/>
              <a:gd name="T57" fmla="*/ 453628125 h 1628"/>
              <a:gd name="T58" fmla="*/ 1834673750 w 1184"/>
              <a:gd name="T59" fmla="*/ 433466875 h 1628"/>
              <a:gd name="T60" fmla="*/ 1864915625 w 1184"/>
              <a:gd name="T61" fmla="*/ 398184688 h 1628"/>
              <a:gd name="T62" fmla="*/ 1885076875 w 1184"/>
              <a:gd name="T63" fmla="*/ 352821875 h 1628"/>
              <a:gd name="T64" fmla="*/ 1890117188 w 1184"/>
              <a:gd name="T65" fmla="*/ 327620313 h 1628"/>
              <a:gd name="T66" fmla="*/ 1885076875 w 1184"/>
              <a:gd name="T67" fmla="*/ 302418750 h 1628"/>
              <a:gd name="T68" fmla="*/ 1864915625 w 1184"/>
              <a:gd name="T69" fmla="*/ 257055938 h 1628"/>
              <a:gd name="T70" fmla="*/ 1834673750 w 1184"/>
              <a:gd name="T71" fmla="*/ 221773750 h 1628"/>
              <a:gd name="T72" fmla="*/ 1789310938 w 1184"/>
              <a:gd name="T73" fmla="*/ 206652813 h 1628"/>
              <a:gd name="T74" fmla="*/ 1239916875 w 1184"/>
              <a:gd name="T75" fmla="*/ 201612500 h 1628"/>
              <a:gd name="T76" fmla="*/ 1214715313 w 1184"/>
              <a:gd name="T77" fmla="*/ 206652813 h 1628"/>
              <a:gd name="T78" fmla="*/ 1169352500 w 1184"/>
              <a:gd name="T79" fmla="*/ 221773750 h 1628"/>
              <a:gd name="T80" fmla="*/ 1134070313 w 1184"/>
              <a:gd name="T81" fmla="*/ 257055938 h 1628"/>
              <a:gd name="T82" fmla="*/ 1113909063 w 1184"/>
              <a:gd name="T83" fmla="*/ 302418750 h 1628"/>
              <a:gd name="T84" fmla="*/ 1113909063 w 1184"/>
              <a:gd name="T85" fmla="*/ 327620313 h 162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184"/>
              <a:gd name="T130" fmla="*/ 0 h 1628"/>
              <a:gd name="T131" fmla="*/ 1184 w 1184"/>
              <a:gd name="T132" fmla="*/ 1628 h 162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184" h="1628">
                <a:moveTo>
                  <a:pt x="176" y="60"/>
                </a:moveTo>
                <a:lnTo>
                  <a:pt x="176" y="60"/>
                </a:lnTo>
                <a:lnTo>
                  <a:pt x="180" y="48"/>
                </a:lnTo>
                <a:lnTo>
                  <a:pt x="184" y="38"/>
                </a:lnTo>
                <a:lnTo>
                  <a:pt x="192" y="28"/>
                </a:lnTo>
                <a:lnTo>
                  <a:pt x="204" y="18"/>
                </a:lnTo>
                <a:lnTo>
                  <a:pt x="214" y="12"/>
                </a:lnTo>
                <a:lnTo>
                  <a:pt x="228" y="6"/>
                </a:lnTo>
                <a:lnTo>
                  <a:pt x="242" y="2"/>
                </a:lnTo>
                <a:lnTo>
                  <a:pt x="258" y="2"/>
                </a:lnTo>
                <a:lnTo>
                  <a:pt x="946" y="0"/>
                </a:lnTo>
                <a:lnTo>
                  <a:pt x="960" y="0"/>
                </a:lnTo>
                <a:lnTo>
                  <a:pt x="974" y="4"/>
                </a:lnTo>
                <a:lnTo>
                  <a:pt x="988" y="10"/>
                </a:lnTo>
                <a:lnTo>
                  <a:pt x="1000" y="16"/>
                </a:lnTo>
                <a:lnTo>
                  <a:pt x="1010" y="26"/>
                </a:lnTo>
                <a:lnTo>
                  <a:pt x="1018" y="36"/>
                </a:lnTo>
                <a:lnTo>
                  <a:pt x="1024" y="46"/>
                </a:lnTo>
                <a:lnTo>
                  <a:pt x="1026" y="58"/>
                </a:lnTo>
                <a:lnTo>
                  <a:pt x="1184" y="1506"/>
                </a:lnTo>
                <a:lnTo>
                  <a:pt x="1184" y="1530"/>
                </a:lnTo>
                <a:lnTo>
                  <a:pt x="1180" y="1552"/>
                </a:lnTo>
                <a:lnTo>
                  <a:pt x="1172" y="1572"/>
                </a:lnTo>
                <a:lnTo>
                  <a:pt x="1160" y="1590"/>
                </a:lnTo>
                <a:lnTo>
                  <a:pt x="1146" y="1604"/>
                </a:lnTo>
                <a:lnTo>
                  <a:pt x="1130" y="1616"/>
                </a:lnTo>
                <a:lnTo>
                  <a:pt x="1120" y="1620"/>
                </a:lnTo>
                <a:lnTo>
                  <a:pt x="1110" y="1622"/>
                </a:lnTo>
                <a:lnTo>
                  <a:pt x="1100" y="1624"/>
                </a:lnTo>
                <a:lnTo>
                  <a:pt x="1090" y="1626"/>
                </a:lnTo>
                <a:lnTo>
                  <a:pt x="92" y="1628"/>
                </a:lnTo>
                <a:lnTo>
                  <a:pt x="82" y="1626"/>
                </a:lnTo>
                <a:lnTo>
                  <a:pt x="72" y="1624"/>
                </a:lnTo>
                <a:lnTo>
                  <a:pt x="62" y="1622"/>
                </a:lnTo>
                <a:lnTo>
                  <a:pt x="52" y="1618"/>
                </a:lnTo>
                <a:lnTo>
                  <a:pt x="36" y="1606"/>
                </a:lnTo>
                <a:lnTo>
                  <a:pt x="22" y="1592"/>
                </a:lnTo>
                <a:lnTo>
                  <a:pt x="10" y="1574"/>
                </a:lnTo>
                <a:lnTo>
                  <a:pt x="4" y="1554"/>
                </a:lnTo>
                <a:lnTo>
                  <a:pt x="0" y="1532"/>
                </a:lnTo>
                <a:lnTo>
                  <a:pt x="0" y="1508"/>
                </a:lnTo>
                <a:lnTo>
                  <a:pt x="176" y="60"/>
                </a:lnTo>
                <a:close/>
                <a:moveTo>
                  <a:pt x="442" y="130"/>
                </a:moveTo>
                <a:lnTo>
                  <a:pt x="442" y="130"/>
                </a:lnTo>
                <a:lnTo>
                  <a:pt x="442" y="140"/>
                </a:lnTo>
                <a:lnTo>
                  <a:pt x="444" y="150"/>
                </a:lnTo>
                <a:lnTo>
                  <a:pt x="450" y="158"/>
                </a:lnTo>
                <a:lnTo>
                  <a:pt x="456" y="166"/>
                </a:lnTo>
                <a:lnTo>
                  <a:pt x="464" y="172"/>
                </a:lnTo>
                <a:lnTo>
                  <a:pt x="472" y="176"/>
                </a:lnTo>
                <a:lnTo>
                  <a:pt x="482" y="180"/>
                </a:lnTo>
                <a:lnTo>
                  <a:pt x="492" y="180"/>
                </a:lnTo>
                <a:lnTo>
                  <a:pt x="700" y="180"/>
                </a:lnTo>
                <a:lnTo>
                  <a:pt x="710" y="180"/>
                </a:lnTo>
                <a:lnTo>
                  <a:pt x="718" y="176"/>
                </a:lnTo>
                <a:lnTo>
                  <a:pt x="728" y="172"/>
                </a:lnTo>
                <a:lnTo>
                  <a:pt x="734" y="166"/>
                </a:lnTo>
                <a:lnTo>
                  <a:pt x="740" y="158"/>
                </a:lnTo>
                <a:lnTo>
                  <a:pt x="746" y="150"/>
                </a:lnTo>
                <a:lnTo>
                  <a:pt x="748" y="140"/>
                </a:lnTo>
                <a:lnTo>
                  <a:pt x="750" y="130"/>
                </a:lnTo>
                <a:lnTo>
                  <a:pt x="748" y="120"/>
                </a:lnTo>
                <a:lnTo>
                  <a:pt x="746" y="110"/>
                </a:lnTo>
                <a:lnTo>
                  <a:pt x="740" y="102"/>
                </a:lnTo>
                <a:lnTo>
                  <a:pt x="734" y="94"/>
                </a:lnTo>
                <a:lnTo>
                  <a:pt x="728" y="88"/>
                </a:lnTo>
                <a:lnTo>
                  <a:pt x="718" y="84"/>
                </a:lnTo>
                <a:lnTo>
                  <a:pt x="710" y="82"/>
                </a:lnTo>
                <a:lnTo>
                  <a:pt x="700" y="80"/>
                </a:lnTo>
                <a:lnTo>
                  <a:pt x="492" y="80"/>
                </a:lnTo>
                <a:lnTo>
                  <a:pt x="482" y="82"/>
                </a:lnTo>
                <a:lnTo>
                  <a:pt x="472" y="84"/>
                </a:lnTo>
                <a:lnTo>
                  <a:pt x="464" y="88"/>
                </a:lnTo>
                <a:lnTo>
                  <a:pt x="456" y="94"/>
                </a:lnTo>
                <a:lnTo>
                  <a:pt x="450" y="102"/>
                </a:lnTo>
                <a:lnTo>
                  <a:pt x="444" y="110"/>
                </a:lnTo>
                <a:lnTo>
                  <a:pt x="442" y="120"/>
                </a:lnTo>
                <a:lnTo>
                  <a:pt x="442" y="13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23" name="Freeform 769"/>
          <p:cNvSpPr>
            <a:spLocks noEditPoints="1"/>
          </p:cNvSpPr>
          <p:nvPr/>
        </p:nvSpPr>
        <p:spPr bwMode="auto">
          <a:xfrm>
            <a:off x="3390570" y="2611611"/>
            <a:ext cx="1879600" cy="2584450"/>
          </a:xfrm>
          <a:custGeom>
            <a:avLst/>
            <a:gdLst>
              <a:gd name="T0" fmla="*/ 443547500 w 1184"/>
              <a:gd name="T1" fmla="*/ 151209375 h 1628"/>
              <a:gd name="T2" fmla="*/ 463708750 w 1184"/>
              <a:gd name="T3" fmla="*/ 95765938 h 1628"/>
              <a:gd name="T4" fmla="*/ 514111875 w 1184"/>
              <a:gd name="T5" fmla="*/ 45362813 h 1628"/>
              <a:gd name="T6" fmla="*/ 574595625 w 1184"/>
              <a:gd name="T7" fmla="*/ 15120938 h 1628"/>
              <a:gd name="T8" fmla="*/ 650200313 w 1184"/>
              <a:gd name="T9" fmla="*/ 5040313 h 1628"/>
              <a:gd name="T10" fmla="*/ 2147483646 w 1184"/>
              <a:gd name="T11" fmla="*/ 0 h 1628"/>
              <a:gd name="T12" fmla="*/ 2147483646 w 1184"/>
              <a:gd name="T13" fmla="*/ 10080625 h 1628"/>
              <a:gd name="T14" fmla="*/ 2147483646 w 1184"/>
              <a:gd name="T15" fmla="*/ 40322500 h 1628"/>
              <a:gd name="T16" fmla="*/ 2147483646 w 1184"/>
              <a:gd name="T17" fmla="*/ 90725625 h 1628"/>
              <a:gd name="T18" fmla="*/ 2147483646 w 1184"/>
              <a:gd name="T19" fmla="*/ 146169063 h 1628"/>
              <a:gd name="T20" fmla="*/ 2147483646 w 1184"/>
              <a:gd name="T21" fmla="*/ 2147483646 h 1628"/>
              <a:gd name="T22" fmla="*/ 2147483646 w 1184"/>
              <a:gd name="T23" fmla="*/ 2147483646 h 1628"/>
              <a:gd name="T24" fmla="*/ 2147483646 w 1184"/>
              <a:gd name="T25" fmla="*/ 2147483646 h 1628"/>
              <a:gd name="T26" fmla="*/ 2147483646 w 1184"/>
              <a:gd name="T27" fmla="*/ 2147483646 h 1628"/>
              <a:gd name="T28" fmla="*/ 2147483646 w 1184"/>
              <a:gd name="T29" fmla="*/ 2147483646 h 1628"/>
              <a:gd name="T30" fmla="*/ 2147483646 w 1184"/>
              <a:gd name="T31" fmla="*/ 2147483646 h 1628"/>
              <a:gd name="T32" fmla="*/ 231854375 w 1184"/>
              <a:gd name="T33" fmla="*/ 2147483646 h 1628"/>
              <a:gd name="T34" fmla="*/ 181451250 w 1184"/>
              <a:gd name="T35" fmla="*/ 2147483646 h 1628"/>
              <a:gd name="T36" fmla="*/ 131048125 w 1184"/>
              <a:gd name="T37" fmla="*/ 2147483646 h 1628"/>
              <a:gd name="T38" fmla="*/ 55443438 w 1184"/>
              <a:gd name="T39" fmla="*/ 2147483646 h 1628"/>
              <a:gd name="T40" fmla="*/ 10080625 w 1184"/>
              <a:gd name="T41" fmla="*/ 2147483646 h 1628"/>
              <a:gd name="T42" fmla="*/ 0 w 1184"/>
              <a:gd name="T43" fmla="*/ 2147483646 h 1628"/>
              <a:gd name="T44" fmla="*/ 1113909063 w 1184"/>
              <a:gd name="T45" fmla="*/ 327620313 h 1628"/>
              <a:gd name="T46" fmla="*/ 1113909063 w 1184"/>
              <a:gd name="T47" fmla="*/ 352821875 h 1628"/>
              <a:gd name="T48" fmla="*/ 1134070313 w 1184"/>
              <a:gd name="T49" fmla="*/ 398184688 h 1628"/>
              <a:gd name="T50" fmla="*/ 1169352500 w 1184"/>
              <a:gd name="T51" fmla="*/ 433466875 h 1628"/>
              <a:gd name="T52" fmla="*/ 1214715313 w 1184"/>
              <a:gd name="T53" fmla="*/ 453628125 h 1628"/>
              <a:gd name="T54" fmla="*/ 1764109375 w 1184"/>
              <a:gd name="T55" fmla="*/ 453628125 h 1628"/>
              <a:gd name="T56" fmla="*/ 1789310938 w 1184"/>
              <a:gd name="T57" fmla="*/ 453628125 h 1628"/>
              <a:gd name="T58" fmla="*/ 1834673750 w 1184"/>
              <a:gd name="T59" fmla="*/ 433466875 h 1628"/>
              <a:gd name="T60" fmla="*/ 1864915625 w 1184"/>
              <a:gd name="T61" fmla="*/ 398184688 h 1628"/>
              <a:gd name="T62" fmla="*/ 1885076875 w 1184"/>
              <a:gd name="T63" fmla="*/ 352821875 h 1628"/>
              <a:gd name="T64" fmla="*/ 1890117188 w 1184"/>
              <a:gd name="T65" fmla="*/ 327620313 h 1628"/>
              <a:gd name="T66" fmla="*/ 1885076875 w 1184"/>
              <a:gd name="T67" fmla="*/ 302418750 h 1628"/>
              <a:gd name="T68" fmla="*/ 1864915625 w 1184"/>
              <a:gd name="T69" fmla="*/ 257055938 h 1628"/>
              <a:gd name="T70" fmla="*/ 1834673750 w 1184"/>
              <a:gd name="T71" fmla="*/ 221773750 h 1628"/>
              <a:gd name="T72" fmla="*/ 1789310938 w 1184"/>
              <a:gd name="T73" fmla="*/ 206652813 h 1628"/>
              <a:gd name="T74" fmla="*/ 1239916875 w 1184"/>
              <a:gd name="T75" fmla="*/ 201612500 h 1628"/>
              <a:gd name="T76" fmla="*/ 1214715313 w 1184"/>
              <a:gd name="T77" fmla="*/ 206652813 h 1628"/>
              <a:gd name="T78" fmla="*/ 1169352500 w 1184"/>
              <a:gd name="T79" fmla="*/ 221773750 h 1628"/>
              <a:gd name="T80" fmla="*/ 1134070313 w 1184"/>
              <a:gd name="T81" fmla="*/ 257055938 h 1628"/>
              <a:gd name="T82" fmla="*/ 1113909063 w 1184"/>
              <a:gd name="T83" fmla="*/ 302418750 h 1628"/>
              <a:gd name="T84" fmla="*/ 1113909063 w 1184"/>
              <a:gd name="T85" fmla="*/ 327620313 h 162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184"/>
              <a:gd name="T130" fmla="*/ 0 h 1628"/>
              <a:gd name="T131" fmla="*/ 1184 w 1184"/>
              <a:gd name="T132" fmla="*/ 1628 h 162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184" h="1628">
                <a:moveTo>
                  <a:pt x="176" y="60"/>
                </a:moveTo>
                <a:lnTo>
                  <a:pt x="176" y="60"/>
                </a:lnTo>
                <a:lnTo>
                  <a:pt x="180" y="48"/>
                </a:lnTo>
                <a:lnTo>
                  <a:pt x="184" y="38"/>
                </a:lnTo>
                <a:lnTo>
                  <a:pt x="192" y="28"/>
                </a:lnTo>
                <a:lnTo>
                  <a:pt x="204" y="18"/>
                </a:lnTo>
                <a:lnTo>
                  <a:pt x="214" y="12"/>
                </a:lnTo>
                <a:lnTo>
                  <a:pt x="228" y="6"/>
                </a:lnTo>
                <a:lnTo>
                  <a:pt x="242" y="2"/>
                </a:lnTo>
                <a:lnTo>
                  <a:pt x="258" y="2"/>
                </a:lnTo>
                <a:lnTo>
                  <a:pt x="946" y="0"/>
                </a:lnTo>
                <a:lnTo>
                  <a:pt x="960" y="0"/>
                </a:lnTo>
                <a:lnTo>
                  <a:pt x="974" y="4"/>
                </a:lnTo>
                <a:lnTo>
                  <a:pt x="988" y="10"/>
                </a:lnTo>
                <a:lnTo>
                  <a:pt x="1000" y="16"/>
                </a:lnTo>
                <a:lnTo>
                  <a:pt x="1010" y="26"/>
                </a:lnTo>
                <a:lnTo>
                  <a:pt x="1018" y="36"/>
                </a:lnTo>
                <a:lnTo>
                  <a:pt x="1024" y="46"/>
                </a:lnTo>
                <a:lnTo>
                  <a:pt x="1026" y="58"/>
                </a:lnTo>
                <a:lnTo>
                  <a:pt x="1184" y="1506"/>
                </a:lnTo>
                <a:lnTo>
                  <a:pt x="1184" y="1530"/>
                </a:lnTo>
                <a:lnTo>
                  <a:pt x="1180" y="1552"/>
                </a:lnTo>
                <a:lnTo>
                  <a:pt x="1172" y="1572"/>
                </a:lnTo>
                <a:lnTo>
                  <a:pt x="1160" y="1590"/>
                </a:lnTo>
                <a:lnTo>
                  <a:pt x="1146" y="1604"/>
                </a:lnTo>
                <a:lnTo>
                  <a:pt x="1130" y="1616"/>
                </a:lnTo>
                <a:lnTo>
                  <a:pt x="1120" y="1620"/>
                </a:lnTo>
                <a:lnTo>
                  <a:pt x="1110" y="1622"/>
                </a:lnTo>
                <a:lnTo>
                  <a:pt x="1100" y="1624"/>
                </a:lnTo>
                <a:lnTo>
                  <a:pt x="1090" y="1626"/>
                </a:lnTo>
                <a:lnTo>
                  <a:pt x="92" y="1628"/>
                </a:lnTo>
                <a:lnTo>
                  <a:pt x="82" y="1626"/>
                </a:lnTo>
                <a:lnTo>
                  <a:pt x="72" y="1624"/>
                </a:lnTo>
                <a:lnTo>
                  <a:pt x="62" y="1622"/>
                </a:lnTo>
                <a:lnTo>
                  <a:pt x="52" y="1618"/>
                </a:lnTo>
                <a:lnTo>
                  <a:pt x="36" y="1606"/>
                </a:lnTo>
                <a:lnTo>
                  <a:pt x="22" y="1592"/>
                </a:lnTo>
                <a:lnTo>
                  <a:pt x="10" y="1574"/>
                </a:lnTo>
                <a:lnTo>
                  <a:pt x="4" y="1554"/>
                </a:lnTo>
                <a:lnTo>
                  <a:pt x="0" y="1532"/>
                </a:lnTo>
                <a:lnTo>
                  <a:pt x="0" y="1508"/>
                </a:lnTo>
                <a:lnTo>
                  <a:pt x="176" y="60"/>
                </a:lnTo>
                <a:close/>
                <a:moveTo>
                  <a:pt x="442" y="130"/>
                </a:moveTo>
                <a:lnTo>
                  <a:pt x="442" y="130"/>
                </a:lnTo>
                <a:lnTo>
                  <a:pt x="442" y="140"/>
                </a:lnTo>
                <a:lnTo>
                  <a:pt x="444" y="150"/>
                </a:lnTo>
                <a:lnTo>
                  <a:pt x="450" y="158"/>
                </a:lnTo>
                <a:lnTo>
                  <a:pt x="456" y="166"/>
                </a:lnTo>
                <a:lnTo>
                  <a:pt x="464" y="172"/>
                </a:lnTo>
                <a:lnTo>
                  <a:pt x="472" y="176"/>
                </a:lnTo>
                <a:lnTo>
                  <a:pt x="482" y="180"/>
                </a:lnTo>
                <a:lnTo>
                  <a:pt x="492" y="180"/>
                </a:lnTo>
                <a:lnTo>
                  <a:pt x="700" y="180"/>
                </a:lnTo>
                <a:lnTo>
                  <a:pt x="710" y="180"/>
                </a:lnTo>
                <a:lnTo>
                  <a:pt x="718" y="176"/>
                </a:lnTo>
                <a:lnTo>
                  <a:pt x="728" y="172"/>
                </a:lnTo>
                <a:lnTo>
                  <a:pt x="734" y="166"/>
                </a:lnTo>
                <a:lnTo>
                  <a:pt x="740" y="158"/>
                </a:lnTo>
                <a:lnTo>
                  <a:pt x="746" y="150"/>
                </a:lnTo>
                <a:lnTo>
                  <a:pt x="748" y="140"/>
                </a:lnTo>
                <a:lnTo>
                  <a:pt x="750" y="130"/>
                </a:lnTo>
                <a:lnTo>
                  <a:pt x="748" y="120"/>
                </a:lnTo>
                <a:lnTo>
                  <a:pt x="746" y="110"/>
                </a:lnTo>
                <a:lnTo>
                  <a:pt x="740" y="102"/>
                </a:lnTo>
                <a:lnTo>
                  <a:pt x="734" y="94"/>
                </a:lnTo>
                <a:lnTo>
                  <a:pt x="728" y="88"/>
                </a:lnTo>
                <a:lnTo>
                  <a:pt x="718" y="84"/>
                </a:lnTo>
                <a:lnTo>
                  <a:pt x="710" y="82"/>
                </a:lnTo>
                <a:lnTo>
                  <a:pt x="700" y="80"/>
                </a:lnTo>
                <a:lnTo>
                  <a:pt x="492" y="80"/>
                </a:lnTo>
                <a:lnTo>
                  <a:pt x="482" y="82"/>
                </a:lnTo>
                <a:lnTo>
                  <a:pt x="472" y="84"/>
                </a:lnTo>
                <a:lnTo>
                  <a:pt x="464" y="88"/>
                </a:lnTo>
                <a:lnTo>
                  <a:pt x="456" y="94"/>
                </a:lnTo>
                <a:lnTo>
                  <a:pt x="450" y="102"/>
                </a:lnTo>
                <a:lnTo>
                  <a:pt x="444" y="110"/>
                </a:lnTo>
                <a:lnTo>
                  <a:pt x="442" y="120"/>
                </a:lnTo>
                <a:lnTo>
                  <a:pt x="442" y="13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24" name="Freeform 769"/>
          <p:cNvSpPr>
            <a:spLocks noEditPoints="1"/>
          </p:cNvSpPr>
          <p:nvPr/>
        </p:nvSpPr>
        <p:spPr bwMode="auto">
          <a:xfrm rot="10800000">
            <a:off x="1749345" y="2611612"/>
            <a:ext cx="1879600" cy="2584450"/>
          </a:xfrm>
          <a:custGeom>
            <a:avLst/>
            <a:gdLst>
              <a:gd name="T0" fmla="*/ 443547500 w 1184"/>
              <a:gd name="T1" fmla="*/ 151209375 h 1628"/>
              <a:gd name="T2" fmla="*/ 463708750 w 1184"/>
              <a:gd name="T3" fmla="*/ 95765938 h 1628"/>
              <a:gd name="T4" fmla="*/ 514111875 w 1184"/>
              <a:gd name="T5" fmla="*/ 45362813 h 1628"/>
              <a:gd name="T6" fmla="*/ 574595625 w 1184"/>
              <a:gd name="T7" fmla="*/ 15120938 h 1628"/>
              <a:gd name="T8" fmla="*/ 650200313 w 1184"/>
              <a:gd name="T9" fmla="*/ 5040313 h 1628"/>
              <a:gd name="T10" fmla="*/ 2147483646 w 1184"/>
              <a:gd name="T11" fmla="*/ 0 h 1628"/>
              <a:gd name="T12" fmla="*/ 2147483646 w 1184"/>
              <a:gd name="T13" fmla="*/ 10080625 h 1628"/>
              <a:gd name="T14" fmla="*/ 2147483646 w 1184"/>
              <a:gd name="T15" fmla="*/ 40322500 h 1628"/>
              <a:gd name="T16" fmla="*/ 2147483646 w 1184"/>
              <a:gd name="T17" fmla="*/ 90725625 h 1628"/>
              <a:gd name="T18" fmla="*/ 2147483646 w 1184"/>
              <a:gd name="T19" fmla="*/ 146169063 h 1628"/>
              <a:gd name="T20" fmla="*/ 2147483646 w 1184"/>
              <a:gd name="T21" fmla="*/ 2147483646 h 1628"/>
              <a:gd name="T22" fmla="*/ 2147483646 w 1184"/>
              <a:gd name="T23" fmla="*/ 2147483646 h 1628"/>
              <a:gd name="T24" fmla="*/ 2147483646 w 1184"/>
              <a:gd name="T25" fmla="*/ 2147483646 h 1628"/>
              <a:gd name="T26" fmla="*/ 2147483646 w 1184"/>
              <a:gd name="T27" fmla="*/ 2147483646 h 1628"/>
              <a:gd name="T28" fmla="*/ 2147483646 w 1184"/>
              <a:gd name="T29" fmla="*/ 2147483646 h 1628"/>
              <a:gd name="T30" fmla="*/ 2147483646 w 1184"/>
              <a:gd name="T31" fmla="*/ 2147483646 h 1628"/>
              <a:gd name="T32" fmla="*/ 231854375 w 1184"/>
              <a:gd name="T33" fmla="*/ 2147483646 h 1628"/>
              <a:gd name="T34" fmla="*/ 181451250 w 1184"/>
              <a:gd name="T35" fmla="*/ 2147483646 h 1628"/>
              <a:gd name="T36" fmla="*/ 131048125 w 1184"/>
              <a:gd name="T37" fmla="*/ 2147483646 h 1628"/>
              <a:gd name="T38" fmla="*/ 55443438 w 1184"/>
              <a:gd name="T39" fmla="*/ 2147483646 h 1628"/>
              <a:gd name="T40" fmla="*/ 10080625 w 1184"/>
              <a:gd name="T41" fmla="*/ 2147483646 h 1628"/>
              <a:gd name="T42" fmla="*/ 0 w 1184"/>
              <a:gd name="T43" fmla="*/ 2147483646 h 1628"/>
              <a:gd name="T44" fmla="*/ 1113909063 w 1184"/>
              <a:gd name="T45" fmla="*/ 327620313 h 1628"/>
              <a:gd name="T46" fmla="*/ 1113909063 w 1184"/>
              <a:gd name="T47" fmla="*/ 352821875 h 1628"/>
              <a:gd name="T48" fmla="*/ 1134070313 w 1184"/>
              <a:gd name="T49" fmla="*/ 398184688 h 1628"/>
              <a:gd name="T50" fmla="*/ 1169352500 w 1184"/>
              <a:gd name="T51" fmla="*/ 433466875 h 1628"/>
              <a:gd name="T52" fmla="*/ 1214715313 w 1184"/>
              <a:gd name="T53" fmla="*/ 453628125 h 1628"/>
              <a:gd name="T54" fmla="*/ 1764109375 w 1184"/>
              <a:gd name="T55" fmla="*/ 453628125 h 1628"/>
              <a:gd name="T56" fmla="*/ 1789310938 w 1184"/>
              <a:gd name="T57" fmla="*/ 453628125 h 1628"/>
              <a:gd name="T58" fmla="*/ 1834673750 w 1184"/>
              <a:gd name="T59" fmla="*/ 433466875 h 1628"/>
              <a:gd name="T60" fmla="*/ 1864915625 w 1184"/>
              <a:gd name="T61" fmla="*/ 398184688 h 1628"/>
              <a:gd name="T62" fmla="*/ 1885076875 w 1184"/>
              <a:gd name="T63" fmla="*/ 352821875 h 1628"/>
              <a:gd name="T64" fmla="*/ 1890117188 w 1184"/>
              <a:gd name="T65" fmla="*/ 327620313 h 1628"/>
              <a:gd name="T66" fmla="*/ 1885076875 w 1184"/>
              <a:gd name="T67" fmla="*/ 302418750 h 1628"/>
              <a:gd name="T68" fmla="*/ 1864915625 w 1184"/>
              <a:gd name="T69" fmla="*/ 257055938 h 1628"/>
              <a:gd name="T70" fmla="*/ 1834673750 w 1184"/>
              <a:gd name="T71" fmla="*/ 221773750 h 1628"/>
              <a:gd name="T72" fmla="*/ 1789310938 w 1184"/>
              <a:gd name="T73" fmla="*/ 206652813 h 1628"/>
              <a:gd name="T74" fmla="*/ 1239916875 w 1184"/>
              <a:gd name="T75" fmla="*/ 201612500 h 1628"/>
              <a:gd name="T76" fmla="*/ 1214715313 w 1184"/>
              <a:gd name="T77" fmla="*/ 206652813 h 1628"/>
              <a:gd name="T78" fmla="*/ 1169352500 w 1184"/>
              <a:gd name="T79" fmla="*/ 221773750 h 1628"/>
              <a:gd name="T80" fmla="*/ 1134070313 w 1184"/>
              <a:gd name="T81" fmla="*/ 257055938 h 1628"/>
              <a:gd name="T82" fmla="*/ 1113909063 w 1184"/>
              <a:gd name="T83" fmla="*/ 302418750 h 1628"/>
              <a:gd name="T84" fmla="*/ 1113909063 w 1184"/>
              <a:gd name="T85" fmla="*/ 327620313 h 162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184"/>
              <a:gd name="T130" fmla="*/ 0 h 1628"/>
              <a:gd name="T131" fmla="*/ 1184 w 1184"/>
              <a:gd name="T132" fmla="*/ 1628 h 162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184" h="1628">
                <a:moveTo>
                  <a:pt x="176" y="60"/>
                </a:moveTo>
                <a:lnTo>
                  <a:pt x="176" y="60"/>
                </a:lnTo>
                <a:lnTo>
                  <a:pt x="180" y="48"/>
                </a:lnTo>
                <a:lnTo>
                  <a:pt x="184" y="38"/>
                </a:lnTo>
                <a:lnTo>
                  <a:pt x="192" y="28"/>
                </a:lnTo>
                <a:lnTo>
                  <a:pt x="204" y="18"/>
                </a:lnTo>
                <a:lnTo>
                  <a:pt x="214" y="12"/>
                </a:lnTo>
                <a:lnTo>
                  <a:pt x="228" y="6"/>
                </a:lnTo>
                <a:lnTo>
                  <a:pt x="242" y="2"/>
                </a:lnTo>
                <a:lnTo>
                  <a:pt x="258" y="2"/>
                </a:lnTo>
                <a:lnTo>
                  <a:pt x="946" y="0"/>
                </a:lnTo>
                <a:lnTo>
                  <a:pt x="960" y="0"/>
                </a:lnTo>
                <a:lnTo>
                  <a:pt x="974" y="4"/>
                </a:lnTo>
                <a:lnTo>
                  <a:pt x="988" y="10"/>
                </a:lnTo>
                <a:lnTo>
                  <a:pt x="1000" y="16"/>
                </a:lnTo>
                <a:lnTo>
                  <a:pt x="1010" y="26"/>
                </a:lnTo>
                <a:lnTo>
                  <a:pt x="1018" y="36"/>
                </a:lnTo>
                <a:lnTo>
                  <a:pt x="1024" y="46"/>
                </a:lnTo>
                <a:lnTo>
                  <a:pt x="1026" y="58"/>
                </a:lnTo>
                <a:lnTo>
                  <a:pt x="1184" y="1506"/>
                </a:lnTo>
                <a:lnTo>
                  <a:pt x="1184" y="1530"/>
                </a:lnTo>
                <a:lnTo>
                  <a:pt x="1180" y="1552"/>
                </a:lnTo>
                <a:lnTo>
                  <a:pt x="1172" y="1572"/>
                </a:lnTo>
                <a:lnTo>
                  <a:pt x="1160" y="1590"/>
                </a:lnTo>
                <a:lnTo>
                  <a:pt x="1146" y="1604"/>
                </a:lnTo>
                <a:lnTo>
                  <a:pt x="1130" y="1616"/>
                </a:lnTo>
                <a:lnTo>
                  <a:pt x="1120" y="1620"/>
                </a:lnTo>
                <a:lnTo>
                  <a:pt x="1110" y="1622"/>
                </a:lnTo>
                <a:lnTo>
                  <a:pt x="1100" y="1624"/>
                </a:lnTo>
                <a:lnTo>
                  <a:pt x="1090" y="1626"/>
                </a:lnTo>
                <a:lnTo>
                  <a:pt x="92" y="1628"/>
                </a:lnTo>
                <a:lnTo>
                  <a:pt x="82" y="1626"/>
                </a:lnTo>
                <a:lnTo>
                  <a:pt x="72" y="1624"/>
                </a:lnTo>
                <a:lnTo>
                  <a:pt x="62" y="1622"/>
                </a:lnTo>
                <a:lnTo>
                  <a:pt x="52" y="1618"/>
                </a:lnTo>
                <a:lnTo>
                  <a:pt x="36" y="1606"/>
                </a:lnTo>
                <a:lnTo>
                  <a:pt x="22" y="1592"/>
                </a:lnTo>
                <a:lnTo>
                  <a:pt x="10" y="1574"/>
                </a:lnTo>
                <a:lnTo>
                  <a:pt x="4" y="1554"/>
                </a:lnTo>
                <a:lnTo>
                  <a:pt x="0" y="1532"/>
                </a:lnTo>
                <a:lnTo>
                  <a:pt x="0" y="1508"/>
                </a:lnTo>
                <a:lnTo>
                  <a:pt x="176" y="60"/>
                </a:lnTo>
                <a:close/>
                <a:moveTo>
                  <a:pt x="442" y="130"/>
                </a:moveTo>
                <a:lnTo>
                  <a:pt x="442" y="130"/>
                </a:lnTo>
                <a:lnTo>
                  <a:pt x="442" y="140"/>
                </a:lnTo>
                <a:lnTo>
                  <a:pt x="444" y="150"/>
                </a:lnTo>
                <a:lnTo>
                  <a:pt x="450" y="158"/>
                </a:lnTo>
                <a:lnTo>
                  <a:pt x="456" y="166"/>
                </a:lnTo>
                <a:lnTo>
                  <a:pt x="464" y="172"/>
                </a:lnTo>
                <a:lnTo>
                  <a:pt x="472" y="176"/>
                </a:lnTo>
                <a:lnTo>
                  <a:pt x="482" y="180"/>
                </a:lnTo>
                <a:lnTo>
                  <a:pt x="492" y="180"/>
                </a:lnTo>
                <a:lnTo>
                  <a:pt x="700" y="180"/>
                </a:lnTo>
                <a:lnTo>
                  <a:pt x="710" y="180"/>
                </a:lnTo>
                <a:lnTo>
                  <a:pt x="718" y="176"/>
                </a:lnTo>
                <a:lnTo>
                  <a:pt x="728" y="172"/>
                </a:lnTo>
                <a:lnTo>
                  <a:pt x="734" y="166"/>
                </a:lnTo>
                <a:lnTo>
                  <a:pt x="740" y="158"/>
                </a:lnTo>
                <a:lnTo>
                  <a:pt x="746" y="150"/>
                </a:lnTo>
                <a:lnTo>
                  <a:pt x="748" y="140"/>
                </a:lnTo>
                <a:lnTo>
                  <a:pt x="750" y="130"/>
                </a:lnTo>
                <a:lnTo>
                  <a:pt x="748" y="120"/>
                </a:lnTo>
                <a:lnTo>
                  <a:pt x="746" y="110"/>
                </a:lnTo>
                <a:lnTo>
                  <a:pt x="740" y="102"/>
                </a:lnTo>
                <a:lnTo>
                  <a:pt x="734" y="94"/>
                </a:lnTo>
                <a:lnTo>
                  <a:pt x="728" y="88"/>
                </a:lnTo>
                <a:lnTo>
                  <a:pt x="718" y="84"/>
                </a:lnTo>
                <a:lnTo>
                  <a:pt x="710" y="82"/>
                </a:lnTo>
                <a:lnTo>
                  <a:pt x="700" y="80"/>
                </a:lnTo>
                <a:lnTo>
                  <a:pt x="492" y="80"/>
                </a:lnTo>
                <a:lnTo>
                  <a:pt x="482" y="82"/>
                </a:lnTo>
                <a:lnTo>
                  <a:pt x="472" y="84"/>
                </a:lnTo>
                <a:lnTo>
                  <a:pt x="464" y="88"/>
                </a:lnTo>
                <a:lnTo>
                  <a:pt x="456" y="94"/>
                </a:lnTo>
                <a:lnTo>
                  <a:pt x="450" y="102"/>
                </a:lnTo>
                <a:lnTo>
                  <a:pt x="444" y="110"/>
                </a:lnTo>
                <a:lnTo>
                  <a:pt x="442" y="120"/>
                </a:lnTo>
                <a:lnTo>
                  <a:pt x="442" y="13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25" name="Freeform 769"/>
          <p:cNvSpPr>
            <a:spLocks noEditPoints="1"/>
          </p:cNvSpPr>
          <p:nvPr/>
        </p:nvSpPr>
        <p:spPr bwMode="auto">
          <a:xfrm rot="10800000">
            <a:off x="5057308" y="2611610"/>
            <a:ext cx="1879600" cy="2584450"/>
          </a:xfrm>
          <a:custGeom>
            <a:avLst/>
            <a:gdLst>
              <a:gd name="T0" fmla="*/ 443547500 w 1184"/>
              <a:gd name="T1" fmla="*/ 151209375 h 1628"/>
              <a:gd name="T2" fmla="*/ 463708750 w 1184"/>
              <a:gd name="T3" fmla="*/ 95765938 h 1628"/>
              <a:gd name="T4" fmla="*/ 514111875 w 1184"/>
              <a:gd name="T5" fmla="*/ 45362813 h 1628"/>
              <a:gd name="T6" fmla="*/ 574595625 w 1184"/>
              <a:gd name="T7" fmla="*/ 15120938 h 1628"/>
              <a:gd name="T8" fmla="*/ 650200313 w 1184"/>
              <a:gd name="T9" fmla="*/ 5040313 h 1628"/>
              <a:gd name="T10" fmla="*/ 2147483646 w 1184"/>
              <a:gd name="T11" fmla="*/ 0 h 1628"/>
              <a:gd name="T12" fmla="*/ 2147483646 w 1184"/>
              <a:gd name="T13" fmla="*/ 10080625 h 1628"/>
              <a:gd name="T14" fmla="*/ 2147483646 w 1184"/>
              <a:gd name="T15" fmla="*/ 40322500 h 1628"/>
              <a:gd name="T16" fmla="*/ 2147483646 w 1184"/>
              <a:gd name="T17" fmla="*/ 90725625 h 1628"/>
              <a:gd name="T18" fmla="*/ 2147483646 w 1184"/>
              <a:gd name="T19" fmla="*/ 146169063 h 1628"/>
              <a:gd name="T20" fmla="*/ 2147483646 w 1184"/>
              <a:gd name="T21" fmla="*/ 2147483646 h 1628"/>
              <a:gd name="T22" fmla="*/ 2147483646 w 1184"/>
              <a:gd name="T23" fmla="*/ 2147483646 h 1628"/>
              <a:gd name="T24" fmla="*/ 2147483646 w 1184"/>
              <a:gd name="T25" fmla="*/ 2147483646 h 1628"/>
              <a:gd name="T26" fmla="*/ 2147483646 w 1184"/>
              <a:gd name="T27" fmla="*/ 2147483646 h 1628"/>
              <a:gd name="T28" fmla="*/ 2147483646 w 1184"/>
              <a:gd name="T29" fmla="*/ 2147483646 h 1628"/>
              <a:gd name="T30" fmla="*/ 2147483646 w 1184"/>
              <a:gd name="T31" fmla="*/ 2147483646 h 1628"/>
              <a:gd name="T32" fmla="*/ 231854375 w 1184"/>
              <a:gd name="T33" fmla="*/ 2147483646 h 1628"/>
              <a:gd name="T34" fmla="*/ 181451250 w 1184"/>
              <a:gd name="T35" fmla="*/ 2147483646 h 1628"/>
              <a:gd name="T36" fmla="*/ 131048125 w 1184"/>
              <a:gd name="T37" fmla="*/ 2147483646 h 1628"/>
              <a:gd name="T38" fmla="*/ 55443438 w 1184"/>
              <a:gd name="T39" fmla="*/ 2147483646 h 1628"/>
              <a:gd name="T40" fmla="*/ 10080625 w 1184"/>
              <a:gd name="T41" fmla="*/ 2147483646 h 1628"/>
              <a:gd name="T42" fmla="*/ 0 w 1184"/>
              <a:gd name="T43" fmla="*/ 2147483646 h 1628"/>
              <a:gd name="T44" fmla="*/ 1113909063 w 1184"/>
              <a:gd name="T45" fmla="*/ 327620313 h 1628"/>
              <a:gd name="T46" fmla="*/ 1113909063 w 1184"/>
              <a:gd name="T47" fmla="*/ 352821875 h 1628"/>
              <a:gd name="T48" fmla="*/ 1134070313 w 1184"/>
              <a:gd name="T49" fmla="*/ 398184688 h 1628"/>
              <a:gd name="T50" fmla="*/ 1169352500 w 1184"/>
              <a:gd name="T51" fmla="*/ 433466875 h 1628"/>
              <a:gd name="T52" fmla="*/ 1214715313 w 1184"/>
              <a:gd name="T53" fmla="*/ 453628125 h 1628"/>
              <a:gd name="T54" fmla="*/ 1764109375 w 1184"/>
              <a:gd name="T55" fmla="*/ 453628125 h 1628"/>
              <a:gd name="T56" fmla="*/ 1789310938 w 1184"/>
              <a:gd name="T57" fmla="*/ 453628125 h 1628"/>
              <a:gd name="T58" fmla="*/ 1834673750 w 1184"/>
              <a:gd name="T59" fmla="*/ 433466875 h 1628"/>
              <a:gd name="T60" fmla="*/ 1864915625 w 1184"/>
              <a:gd name="T61" fmla="*/ 398184688 h 1628"/>
              <a:gd name="T62" fmla="*/ 1885076875 w 1184"/>
              <a:gd name="T63" fmla="*/ 352821875 h 1628"/>
              <a:gd name="T64" fmla="*/ 1890117188 w 1184"/>
              <a:gd name="T65" fmla="*/ 327620313 h 1628"/>
              <a:gd name="T66" fmla="*/ 1885076875 w 1184"/>
              <a:gd name="T67" fmla="*/ 302418750 h 1628"/>
              <a:gd name="T68" fmla="*/ 1864915625 w 1184"/>
              <a:gd name="T69" fmla="*/ 257055938 h 1628"/>
              <a:gd name="T70" fmla="*/ 1834673750 w 1184"/>
              <a:gd name="T71" fmla="*/ 221773750 h 1628"/>
              <a:gd name="T72" fmla="*/ 1789310938 w 1184"/>
              <a:gd name="T73" fmla="*/ 206652813 h 1628"/>
              <a:gd name="T74" fmla="*/ 1239916875 w 1184"/>
              <a:gd name="T75" fmla="*/ 201612500 h 1628"/>
              <a:gd name="T76" fmla="*/ 1214715313 w 1184"/>
              <a:gd name="T77" fmla="*/ 206652813 h 1628"/>
              <a:gd name="T78" fmla="*/ 1169352500 w 1184"/>
              <a:gd name="T79" fmla="*/ 221773750 h 1628"/>
              <a:gd name="T80" fmla="*/ 1134070313 w 1184"/>
              <a:gd name="T81" fmla="*/ 257055938 h 1628"/>
              <a:gd name="T82" fmla="*/ 1113909063 w 1184"/>
              <a:gd name="T83" fmla="*/ 302418750 h 1628"/>
              <a:gd name="T84" fmla="*/ 1113909063 w 1184"/>
              <a:gd name="T85" fmla="*/ 327620313 h 162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184"/>
              <a:gd name="T130" fmla="*/ 0 h 1628"/>
              <a:gd name="T131" fmla="*/ 1184 w 1184"/>
              <a:gd name="T132" fmla="*/ 1628 h 162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184" h="1628">
                <a:moveTo>
                  <a:pt x="176" y="60"/>
                </a:moveTo>
                <a:lnTo>
                  <a:pt x="176" y="60"/>
                </a:lnTo>
                <a:lnTo>
                  <a:pt x="180" y="48"/>
                </a:lnTo>
                <a:lnTo>
                  <a:pt x="184" y="38"/>
                </a:lnTo>
                <a:lnTo>
                  <a:pt x="192" y="28"/>
                </a:lnTo>
                <a:lnTo>
                  <a:pt x="204" y="18"/>
                </a:lnTo>
                <a:lnTo>
                  <a:pt x="214" y="12"/>
                </a:lnTo>
                <a:lnTo>
                  <a:pt x="228" y="6"/>
                </a:lnTo>
                <a:lnTo>
                  <a:pt x="242" y="2"/>
                </a:lnTo>
                <a:lnTo>
                  <a:pt x="258" y="2"/>
                </a:lnTo>
                <a:lnTo>
                  <a:pt x="946" y="0"/>
                </a:lnTo>
                <a:lnTo>
                  <a:pt x="960" y="0"/>
                </a:lnTo>
                <a:lnTo>
                  <a:pt x="974" y="4"/>
                </a:lnTo>
                <a:lnTo>
                  <a:pt x="988" y="10"/>
                </a:lnTo>
                <a:lnTo>
                  <a:pt x="1000" y="16"/>
                </a:lnTo>
                <a:lnTo>
                  <a:pt x="1010" y="26"/>
                </a:lnTo>
                <a:lnTo>
                  <a:pt x="1018" y="36"/>
                </a:lnTo>
                <a:lnTo>
                  <a:pt x="1024" y="46"/>
                </a:lnTo>
                <a:lnTo>
                  <a:pt x="1026" y="58"/>
                </a:lnTo>
                <a:lnTo>
                  <a:pt x="1184" y="1506"/>
                </a:lnTo>
                <a:lnTo>
                  <a:pt x="1184" y="1530"/>
                </a:lnTo>
                <a:lnTo>
                  <a:pt x="1180" y="1552"/>
                </a:lnTo>
                <a:lnTo>
                  <a:pt x="1172" y="1572"/>
                </a:lnTo>
                <a:lnTo>
                  <a:pt x="1160" y="1590"/>
                </a:lnTo>
                <a:lnTo>
                  <a:pt x="1146" y="1604"/>
                </a:lnTo>
                <a:lnTo>
                  <a:pt x="1130" y="1616"/>
                </a:lnTo>
                <a:lnTo>
                  <a:pt x="1120" y="1620"/>
                </a:lnTo>
                <a:lnTo>
                  <a:pt x="1110" y="1622"/>
                </a:lnTo>
                <a:lnTo>
                  <a:pt x="1100" y="1624"/>
                </a:lnTo>
                <a:lnTo>
                  <a:pt x="1090" y="1626"/>
                </a:lnTo>
                <a:lnTo>
                  <a:pt x="92" y="1628"/>
                </a:lnTo>
                <a:lnTo>
                  <a:pt x="82" y="1626"/>
                </a:lnTo>
                <a:lnTo>
                  <a:pt x="72" y="1624"/>
                </a:lnTo>
                <a:lnTo>
                  <a:pt x="62" y="1622"/>
                </a:lnTo>
                <a:lnTo>
                  <a:pt x="52" y="1618"/>
                </a:lnTo>
                <a:lnTo>
                  <a:pt x="36" y="1606"/>
                </a:lnTo>
                <a:lnTo>
                  <a:pt x="22" y="1592"/>
                </a:lnTo>
                <a:lnTo>
                  <a:pt x="10" y="1574"/>
                </a:lnTo>
                <a:lnTo>
                  <a:pt x="4" y="1554"/>
                </a:lnTo>
                <a:lnTo>
                  <a:pt x="0" y="1532"/>
                </a:lnTo>
                <a:lnTo>
                  <a:pt x="0" y="1508"/>
                </a:lnTo>
                <a:lnTo>
                  <a:pt x="176" y="60"/>
                </a:lnTo>
                <a:close/>
                <a:moveTo>
                  <a:pt x="442" y="130"/>
                </a:moveTo>
                <a:lnTo>
                  <a:pt x="442" y="130"/>
                </a:lnTo>
                <a:lnTo>
                  <a:pt x="442" y="140"/>
                </a:lnTo>
                <a:lnTo>
                  <a:pt x="444" y="150"/>
                </a:lnTo>
                <a:lnTo>
                  <a:pt x="450" y="158"/>
                </a:lnTo>
                <a:lnTo>
                  <a:pt x="456" y="166"/>
                </a:lnTo>
                <a:lnTo>
                  <a:pt x="464" y="172"/>
                </a:lnTo>
                <a:lnTo>
                  <a:pt x="472" y="176"/>
                </a:lnTo>
                <a:lnTo>
                  <a:pt x="482" y="180"/>
                </a:lnTo>
                <a:lnTo>
                  <a:pt x="492" y="180"/>
                </a:lnTo>
                <a:lnTo>
                  <a:pt x="700" y="180"/>
                </a:lnTo>
                <a:lnTo>
                  <a:pt x="710" y="180"/>
                </a:lnTo>
                <a:lnTo>
                  <a:pt x="718" y="176"/>
                </a:lnTo>
                <a:lnTo>
                  <a:pt x="728" y="172"/>
                </a:lnTo>
                <a:lnTo>
                  <a:pt x="734" y="166"/>
                </a:lnTo>
                <a:lnTo>
                  <a:pt x="740" y="158"/>
                </a:lnTo>
                <a:lnTo>
                  <a:pt x="746" y="150"/>
                </a:lnTo>
                <a:lnTo>
                  <a:pt x="748" y="140"/>
                </a:lnTo>
                <a:lnTo>
                  <a:pt x="750" y="130"/>
                </a:lnTo>
                <a:lnTo>
                  <a:pt x="748" y="120"/>
                </a:lnTo>
                <a:lnTo>
                  <a:pt x="746" y="110"/>
                </a:lnTo>
                <a:lnTo>
                  <a:pt x="740" y="102"/>
                </a:lnTo>
                <a:lnTo>
                  <a:pt x="734" y="94"/>
                </a:lnTo>
                <a:lnTo>
                  <a:pt x="728" y="88"/>
                </a:lnTo>
                <a:lnTo>
                  <a:pt x="718" y="84"/>
                </a:lnTo>
                <a:lnTo>
                  <a:pt x="710" y="82"/>
                </a:lnTo>
                <a:lnTo>
                  <a:pt x="700" y="80"/>
                </a:lnTo>
                <a:lnTo>
                  <a:pt x="492" y="80"/>
                </a:lnTo>
                <a:lnTo>
                  <a:pt x="482" y="82"/>
                </a:lnTo>
                <a:lnTo>
                  <a:pt x="472" y="84"/>
                </a:lnTo>
                <a:lnTo>
                  <a:pt x="464" y="88"/>
                </a:lnTo>
                <a:lnTo>
                  <a:pt x="456" y="94"/>
                </a:lnTo>
                <a:lnTo>
                  <a:pt x="450" y="102"/>
                </a:lnTo>
                <a:lnTo>
                  <a:pt x="444" y="110"/>
                </a:lnTo>
                <a:lnTo>
                  <a:pt x="442" y="120"/>
                </a:lnTo>
                <a:lnTo>
                  <a:pt x="442" y="13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grpSp>
        <p:nvGrpSpPr>
          <p:cNvPr id="36" name="Group 503"/>
          <p:cNvGrpSpPr>
            <a:grpSpLocks/>
          </p:cNvGrpSpPr>
          <p:nvPr/>
        </p:nvGrpSpPr>
        <p:grpSpPr bwMode="auto">
          <a:xfrm>
            <a:off x="537956" y="983684"/>
            <a:ext cx="1381274" cy="1324324"/>
            <a:chOff x="282" y="2505"/>
            <a:chExt cx="1431" cy="1372"/>
          </a:xfrm>
          <a:solidFill>
            <a:schemeClr val="bg1"/>
          </a:solidFill>
        </p:grpSpPr>
        <p:sp>
          <p:nvSpPr>
            <p:cNvPr id="37" name="Freeform 480"/>
            <p:cNvSpPr>
              <a:spLocks/>
            </p:cNvSpPr>
            <p:nvPr/>
          </p:nvSpPr>
          <p:spPr bwMode="auto">
            <a:xfrm rot="-252138">
              <a:off x="676" y="2844"/>
              <a:ext cx="287" cy="344"/>
            </a:xfrm>
            <a:custGeom>
              <a:avLst/>
              <a:gdLst>
                <a:gd name="T0" fmla="*/ 72 w 216"/>
                <a:gd name="T1" fmla="*/ 232 h 258"/>
                <a:gd name="T2" fmla="*/ 287 w 216"/>
                <a:gd name="T3" fmla="*/ 344 h 258"/>
                <a:gd name="T4" fmla="*/ 194 w 216"/>
                <a:gd name="T5" fmla="*/ 120 h 258"/>
                <a:gd name="T6" fmla="*/ 0 w 216"/>
                <a:gd name="T7" fmla="*/ 0 h 258"/>
                <a:gd name="T8" fmla="*/ 72 w 216"/>
                <a:gd name="T9" fmla="*/ 232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6" h="258">
                  <a:moveTo>
                    <a:pt x="54" y="174"/>
                  </a:moveTo>
                  <a:lnTo>
                    <a:pt x="216" y="258"/>
                  </a:lnTo>
                  <a:lnTo>
                    <a:pt x="146" y="90"/>
                  </a:lnTo>
                  <a:lnTo>
                    <a:pt x="0" y="0"/>
                  </a:lnTo>
                  <a:lnTo>
                    <a:pt x="54" y="174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" name="Freeform 482"/>
            <p:cNvSpPr>
              <a:spLocks/>
            </p:cNvSpPr>
            <p:nvPr/>
          </p:nvSpPr>
          <p:spPr bwMode="auto">
            <a:xfrm rot="-163691">
              <a:off x="1015" y="3187"/>
              <a:ext cx="303" cy="328"/>
            </a:xfrm>
            <a:custGeom>
              <a:avLst/>
              <a:gdLst>
                <a:gd name="T0" fmla="*/ 221 w 228"/>
                <a:gd name="T1" fmla="*/ 101 h 247"/>
                <a:gd name="T2" fmla="*/ 0 w 228"/>
                <a:gd name="T3" fmla="*/ 0 h 247"/>
                <a:gd name="T4" fmla="*/ 82 w 228"/>
                <a:gd name="T5" fmla="*/ 227 h 247"/>
                <a:gd name="T6" fmla="*/ 303 w 228"/>
                <a:gd name="T7" fmla="*/ 328 h 247"/>
                <a:gd name="T8" fmla="*/ 221 w 228"/>
                <a:gd name="T9" fmla="*/ 101 h 2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8" h="247">
                  <a:moveTo>
                    <a:pt x="166" y="76"/>
                  </a:moveTo>
                  <a:lnTo>
                    <a:pt x="0" y="0"/>
                  </a:lnTo>
                  <a:lnTo>
                    <a:pt x="62" y="171"/>
                  </a:lnTo>
                  <a:lnTo>
                    <a:pt x="228" y="247"/>
                  </a:lnTo>
                  <a:lnTo>
                    <a:pt x="166" y="76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" name="Freeform 484"/>
            <p:cNvSpPr>
              <a:spLocks/>
            </p:cNvSpPr>
            <p:nvPr/>
          </p:nvSpPr>
          <p:spPr bwMode="auto">
            <a:xfrm rot="-208370">
              <a:off x="651" y="3217"/>
              <a:ext cx="336" cy="291"/>
            </a:xfrm>
            <a:custGeom>
              <a:avLst/>
              <a:gdLst>
                <a:gd name="T0" fmla="*/ 229 w 252"/>
                <a:gd name="T1" fmla="*/ 217 h 219"/>
                <a:gd name="T2" fmla="*/ 336 w 252"/>
                <a:gd name="T3" fmla="*/ 0 h 219"/>
                <a:gd name="T4" fmla="*/ 107 w 252"/>
                <a:gd name="T5" fmla="*/ 74 h 219"/>
                <a:gd name="T6" fmla="*/ 0 w 252"/>
                <a:gd name="T7" fmla="*/ 291 h 219"/>
                <a:gd name="T8" fmla="*/ 229 w 252"/>
                <a:gd name="T9" fmla="*/ 217 h 2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2" h="219">
                  <a:moveTo>
                    <a:pt x="172" y="163"/>
                  </a:moveTo>
                  <a:lnTo>
                    <a:pt x="252" y="0"/>
                  </a:lnTo>
                  <a:lnTo>
                    <a:pt x="80" y="56"/>
                  </a:lnTo>
                  <a:lnTo>
                    <a:pt x="0" y="219"/>
                  </a:lnTo>
                  <a:lnTo>
                    <a:pt x="172" y="163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Freeform 486"/>
            <p:cNvSpPr>
              <a:spLocks/>
            </p:cNvSpPr>
            <p:nvPr/>
          </p:nvSpPr>
          <p:spPr bwMode="auto">
            <a:xfrm>
              <a:off x="1009" y="2868"/>
              <a:ext cx="322" cy="312"/>
            </a:xfrm>
            <a:custGeom>
              <a:avLst/>
              <a:gdLst>
                <a:gd name="T0" fmla="*/ 96 w 242"/>
                <a:gd name="T1" fmla="*/ 88 h 234"/>
                <a:gd name="T2" fmla="*/ 0 w 242"/>
                <a:gd name="T3" fmla="*/ 312 h 234"/>
                <a:gd name="T4" fmla="*/ 226 w 242"/>
                <a:gd name="T5" fmla="*/ 224 h 234"/>
                <a:gd name="T6" fmla="*/ 322 w 242"/>
                <a:gd name="T7" fmla="*/ 0 h 234"/>
                <a:gd name="T8" fmla="*/ 96 w 242"/>
                <a:gd name="T9" fmla="*/ 88 h 2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2" h="234">
                  <a:moveTo>
                    <a:pt x="72" y="66"/>
                  </a:moveTo>
                  <a:lnTo>
                    <a:pt x="0" y="234"/>
                  </a:lnTo>
                  <a:lnTo>
                    <a:pt x="170" y="168"/>
                  </a:lnTo>
                  <a:lnTo>
                    <a:pt x="242" y="0"/>
                  </a:lnTo>
                  <a:lnTo>
                    <a:pt x="72" y="66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41" name="Group 489"/>
            <p:cNvGrpSpPr>
              <a:grpSpLocks/>
            </p:cNvGrpSpPr>
            <p:nvPr/>
          </p:nvGrpSpPr>
          <p:grpSpPr bwMode="auto">
            <a:xfrm>
              <a:off x="893" y="2505"/>
              <a:ext cx="188" cy="682"/>
              <a:chOff x="885" y="2485"/>
              <a:chExt cx="168" cy="606"/>
            </a:xfrm>
            <a:grpFill/>
          </p:grpSpPr>
          <p:sp>
            <p:nvSpPr>
              <p:cNvPr id="54" name="Freeform 479"/>
              <p:cNvSpPr>
                <a:spLocks/>
              </p:cNvSpPr>
              <p:nvPr/>
            </p:nvSpPr>
            <p:spPr bwMode="auto">
              <a:xfrm>
                <a:off x="885" y="2693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" name="Freeform 487"/>
              <p:cNvSpPr>
                <a:spLocks/>
              </p:cNvSpPr>
              <p:nvPr/>
            </p:nvSpPr>
            <p:spPr bwMode="auto">
              <a:xfrm>
                <a:off x="885" y="2579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" name="Freeform 488"/>
              <p:cNvSpPr>
                <a:spLocks/>
              </p:cNvSpPr>
              <p:nvPr/>
            </p:nvSpPr>
            <p:spPr bwMode="auto">
              <a:xfrm>
                <a:off x="885" y="2485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2" name="Group 490"/>
            <p:cNvGrpSpPr>
              <a:grpSpLocks/>
            </p:cNvGrpSpPr>
            <p:nvPr/>
          </p:nvGrpSpPr>
          <p:grpSpPr bwMode="auto">
            <a:xfrm>
              <a:off x="900" y="3195"/>
              <a:ext cx="188" cy="682"/>
              <a:chOff x="885" y="2485"/>
              <a:chExt cx="168" cy="606"/>
            </a:xfrm>
            <a:grpFill/>
          </p:grpSpPr>
          <p:sp>
            <p:nvSpPr>
              <p:cNvPr id="51" name="Freeform 491"/>
              <p:cNvSpPr>
                <a:spLocks/>
              </p:cNvSpPr>
              <p:nvPr/>
            </p:nvSpPr>
            <p:spPr bwMode="auto">
              <a:xfrm>
                <a:off x="885" y="2693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" name="Freeform 492"/>
              <p:cNvSpPr>
                <a:spLocks/>
              </p:cNvSpPr>
              <p:nvPr/>
            </p:nvSpPr>
            <p:spPr bwMode="auto">
              <a:xfrm>
                <a:off x="885" y="2579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" name="Freeform 493"/>
              <p:cNvSpPr>
                <a:spLocks/>
              </p:cNvSpPr>
              <p:nvPr/>
            </p:nvSpPr>
            <p:spPr bwMode="auto">
              <a:xfrm>
                <a:off x="885" y="2485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3" name="Group 494"/>
            <p:cNvGrpSpPr>
              <a:grpSpLocks/>
            </p:cNvGrpSpPr>
            <p:nvPr/>
          </p:nvGrpSpPr>
          <p:grpSpPr bwMode="auto">
            <a:xfrm rot="-5400000">
              <a:off x="528" y="2853"/>
              <a:ext cx="189" cy="681"/>
              <a:chOff x="885" y="2485"/>
              <a:chExt cx="168" cy="606"/>
            </a:xfrm>
            <a:grpFill/>
          </p:grpSpPr>
          <p:sp>
            <p:nvSpPr>
              <p:cNvPr id="48" name="Freeform 495"/>
              <p:cNvSpPr>
                <a:spLocks/>
              </p:cNvSpPr>
              <p:nvPr/>
            </p:nvSpPr>
            <p:spPr bwMode="auto">
              <a:xfrm>
                <a:off x="885" y="2693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" name="Freeform 496"/>
              <p:cNvSpPr>
                <a:spLocks/>
              </p:cNvSpPr>
              <p:nvPr/>
            </p:nvSpPr>
            <p:spPr bwMode="auto">
              <a:xfrm>
                <a:off x="885" y="2579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0" name="Freeform 497"/>
              <p:cNvSpPr>
                <a:spLocks/>
              </p:cNvSpPr>
              <p:nvPr/>
            </p:nvSpPr>
            <p:spPr bwMode="auto">
              <a:xfrm>
                <a:off x="885" y="2485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4" name="Group 498"/>
            <p:cNvGrpSpPr>
              <a:grpSpLocks/>
            </p:cNvGrpSpPr>
            <p:nvPr/>
          </p:nvGrpSpPr>
          <p:grpSpPr bwMode="auto">
            <a:xfrm rot="5400000">
              <a:off x="1278" y="2851"/>
              <a:ext cx="189" cy="681"/>
              <a:chOff x="885" y="2485"/>
              <a:chExt cx="168" cy="606"/>
            </a:xfrm>
            <a:grpFill/>
          </p:grpSpPr>
          <p:sp>
            <p:nvSpPr>
              <p:cNvPr id="45" name="Freeform 499"/>
              <p:cNvSpPr>
                <a:spLocks/>
              </p:cNvSpPr>
              <p:nvPr/>
            </p:nvSpPr>
            <p:spPr bwMode="auto">
              <a:xfrm>
                <a:off x="885" y="2693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" name="Freeform 500"/>
              <p:cNvSpPr>
                <a:spLocks/>
              </p:cNvSpPr>
              <p:nvPr/>
            </p:nvSpPr>
            <p:spPr bwMode="auto">
              <a:xfrm>
                <a:off x="885" y="2579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" name="Freeform 501"/>
              <p:cNvSpPr>
                <a:spLocks/>
              </p:cNvSpPr>
              <p:nvPr/>
            </p:nvSpPr>
            <p:spPr bwMode="auto">
              <a:xfrm>
                <a:off x="885" y="2485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57" name="Group 503"/>
          <p:cNvGrpSpPr>
            <a:grpSpLocks/>
          </p:cNvGrpSpPr>
          <p:nvPr/>
        </p:nvGrpSpPr>
        <p:grpSpPr bwMode="auto">
          <a:xfrm>
            <a:off x="288797" y="3441700"/>
            <a:ext cx="1381274" cy="1324324"/>
            <a:chOff x="282" y="2505"/>
            <a:chExt cx="1431" cy="1372"/>
          </a:xfrm>
          <a:solidFill>
            <a:schemeClr val="bg1"/>
          </a:solidFill>
        </p:grpSpPr>
        <p:sp>
          <p:nvSpPr>
            <p:cNvPr id="58" name="Freeform 480"/>
            <p:cNvSpPr>
              <a:spLocks/>
            </p:cNvSpPr>
            <p:nvPr/>
          </p:nvSpPr>
          <p:spPr bwMode="auto">
            <a:xfrm rot="-252138">
              <a:off x="676" y="2844"/>
              <a:ext cx="287" cy="344"/>
            </a:xfrm>
            <a:custGeom>
              <a:avLst/>
              <a:gdLst>
                <a:gd name="T0" fmla="*/ 72 w 216"/>
                <a:gd name="T1" fmla="*/ 232 h 258"/>
                <a:gd name="T2" fmla="*/ 287 w 216"/>
                <a:gd name="T3" fmla="*/ 344 h 258"/>
                <a:gd name="T4" fmla="*/ 194 w 216"/>
                <a:gd name="T5" fmla="*/ 120 h 258"/>
                <a:gd name="T6" fmla="*/ 0 w 216"/>
                <a:gd name="T7" fmla="*/ 0 h 258"/>
                <a:gd name="T8" fmla="*/ 72 w 216"/>
                <a:gd name="T9" fmla="*/ 232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6" h="258">
                  <a:moveTo>
                    <a:pt x="54" y="174"/>
                  </a:moveTo>
                  <a:lnTo>
                    <a:pt x="216" y="258"/>
                  </a:lnTo>
                  <a:lnTo>
                    <a:pt x="146" y="90"/>
                  </a:lnTo>
                  <a:lnTo>
                    <a:pt x="0" y="0"/>
                  </a:lnTo>
                  <a:lnTo>
                    <a:pt x="54" y="174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9" name="Freeform 482"/>
            <p:cNvSpPr>
              <a:spLocks/>
            </p:cNvSpPr>
            <p:nvPr/>
          </p:nvSpPr>
          <p:spPr bwMode="auto">
            <a:xfrm rot="-163691">
              <a:off x="1015" y="3187"/>
              <a:ext cx="303" cy="328"/>
            </a:xfrm>
            <a:custGeom>
              <a:avLst/>
              <a:gdLst>
                <a:gd name="T0" fmla="*/ 221 w 228"/>
                <a:gd name="T1" fmla="*/ 101 h 247"/>
                <a:gd name="T2" fmla="*/ 0 w 228"/>
                <a:gd name="T3" fmla="*/ 0 h 247"/>
                <a:gd name="T4" fmla="*/ 82 w 228"/>
                <a:gd name="T5" fmla="*/ 227 h 247"/>
                <a:gd name="T6" fmla="*/ 303 w 228"/>
                <a:gd name="T7" fmla="*/ 328 h 247"/>
                <a:gd name="T8" fmla="*/ 221 w 228"/>
                <a:gd name="T9" fmla="*/ 101 h 2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8" h="247">
                  <a:moveTo>
                    <a:pt x="166" y="76"/>
                  </a:moveTo>
                  <a:lnTo>
                    <a:pt x="0" y="0"/>
                  </a:lnTo>
                  <a:lnTo>
                    <a:pt x="62" y="171"/>
                  </a:lnTo>
                  <a:lnTo>
                    <a:pt x="228" y="247"/>
                  </a:lnTo>
                  <a:lnTo>
                    <a:pt x="166" y="76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0" name="Freeform 484"/>
            <p:cNvSpPr>
              <a:spLocks/>
            </p:cNvSpPr>
            <p:nvPr/>
          </p:nvSpPr>
          <p:spPr bwMode="auto">
            <a:xfrm rot="-208370">
              <a:off x="651" y="3217"/>
              <a:ext cx="336" cy="291"/>
            </a:xfrm>
            <a:custGeom>
              <a:avLst/>
              <a:gdLst>
                <a:gd name="T0" fmla="*/ 229 w 252"/>
                <a:gd name="T1" fmla="*/ 217 h 219"/>
                <a:gd name="T2" fmla="*/ 336 w 252"/>
                <a:gd name="T3" fmla="*/ 0 h 219"/>
                <a:gd name="T4" fmla="*/ 107 w 252"/>
                <a:gd name="T5" fmla="*/ 74 h 219"/>
                <a:gd name="T6" fmla="*/ 0 w 252"/>
                <a:gd name="T7" fmla="*/ 291 h 219"/>
                <a:gd name="T8" fmla="*/ 229 w 252"/>
                <a:gd name="T9" fmla="*/ 217 h 2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2" h="219">
                  <a:moveTo>
                    <a:pt x="172" y="163"/>
                  </a:moveTo>
                  <a:lnTo>
                    <a:pt x="252" y="0"/>
                  </a:lnTo>
                  <a:lnTo>
                    <a:pt x="80" y="56"/>
                  </a:lnTo>
                  <a:lnTo>
                    <a:pt x="0" y="219"/>
                  </a:lnTo>
                  <a:lnTo>
                    <a:pt x="172" y="163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" name="Freeform 486"/>
            <p:cNvSpPr>
              <a:spLocks/>
            </p:cNvSpPr>
            <p:nvPr/>
          </p:nvSpPr>
          <p:spPr bwMode="auto">
            <a:xfrm>
              <a:off x="1009" y="2868"/>
              <a:ext cx="322" cy="312"/>
            </a:xfrm>
            <a:custGeom>
              <a:avLst/>
              <a:gdLst>
                <a:gd name="T0" fmla="*/ 96 w 242"/>
                <a:gd name="T1" fmla="*/ 88 h 234"/>
                <a:gd name="T2" fmla="*/ 0 w 242"/>
                <a:gd name="T3" fmla="*/ 312 h 234"/>
                <a:gd name="T4" fmla="*/ 226 w 242"/>
                <a:gd name="T5" fmla="*/ 224 h 234"/>
                <a:gd name="T6" fmla="*/ 322 w 242"/>
                <a:gd name="T7" fmla="*/ 0 h 234"/>
                <a:gd name="T8" fmla="*/ 96 w 242"/>
                <a:gd name="T9" fmla="*/ 88 h 2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2" h="234">
                  <a:moveTo>
                    <a:pt x="72" y="66"/>
                  </a:moveTo>
                  <a:lnTo>
                    <a:pt x="0" y="234"/>
                  </a:lnTo>
                  <a:lnTo>
                    <a:pt x="170" y="168"/>
                  </a:lnTo>
                  <a:lnTo>
                    <a:pt x="242" y="0"/>
                  </a:lnTo>
                  <a:lnTo>
                    <a:pt x="72" y="66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62" name="Group 489"/>
            <p:cNvGrpSpPr>
              <a:grpSpLocks/>
            </p:cNvGrpSpPr>
            <p:nvPr/>
          </p:nvGrpSpPr>
          <p:grpSpPr bwMode="auto">
            <a:xfrm>
              <a:off x="893" y="2505"/>
              <a:ext cx="188" cy="682"/>
              <a:chOff x="885" y="2485"/>
              <a:chExt cx="168" cy="606"/>
            </a:xfrm>
            <a:grpFill/>
          </p:grpSpPr>
          <p:sp>
            <p:nvSpPr>
              <p:cNvPr id="75" name="Freeform 479"/>
              <p:cNvSpPr>
                <a:spLocks/>
              </p:cNvSpPr>
              <p:nvPr/>
            </p:nvSpPr>
            <p:spPr bwMode="auto">
              <a:xfrm>
                <a:off x="885" y="2693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6" name="Freeform 487"/>
              <p:cNvSpPr>
                <a:spLocks/>
              </p:cNvSpPr>
              <p:nvPr/>
            </p:nvSpPr>
            <p:spPr bwMode="auto">
              <a:xfrm>
                <a:off x="885" y="2579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7" name="Freeform 488"/>
              <p:cNvSpPr>
                <a:spLocks/>
              </p:cNvSpPr>
              <p:nvPr/>
            </p:nvSpPr>
            <p:spPr bwMode="auto">
              <a:xfrm>
                <a:off x="885" y="2485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3" name="Group 490"/>
            <p:cNvGrpSpPr>
              <a:grpSpLocks/>
            </p:cNvGrpSpPr>
            <p:nvPr/>
          </p:nvGrpSpPr>
          <p:grpSpPr bwMode="auto">
            <a:xfrm>
              <a:off x="900" y="3195"/>
              <a:ext cx="188" cy="682"/>
              <a:chOff x="885" y="2485"/>
              <a:chExt cx="168" cy="606"/>
            </a:xfrm>
            <a:grpFill/>
          </p:grpSpPr>
          <p:sp>
            <p:nvSpPr>
              <p:cNvPr id="72" name="Freeform 491"/>
              <p:cNvSpPr>
                <a:spLocks/>
              </p:cNvSpPr>
              <p:nvPr/>
            </p:nvSpPr>
            <p:spPr bwMode="auto">
              <a:xfrm>
                <a:off x="885" y="2693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" name="Freeform 492"/>
              <p:cNvSpPr>
                <a:spLocks/>
              </p:cNvSpPr>
              <p:nvPr/>
            </p:nvSpPr>
            <p:spPr bwMode="auto">
              <a:xfrm>
                <a:off x="885" y="2579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" name="Freeform 493"/>
              <p:cNvSpPr>
                <a:spLocks/>
              </p:cNvSpPr>
              <p:nvPr/>
            </p:nvSpPr>
            <p:spPr bwMode="auto">
              <a:xfrm>
                <a:off x="885" y="2485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4" name="Group 494"/>
            <p:cNvGrpSpPr>
              <a:grpSpLocks/>
            </p:cNvGrpSpPr>
            <p:nvPr/>
          </p:nvGrpSpPr>
          <p:grpSpPr bwMode="auto">
            <a:xfrm rot="-5400000">
              <a:off x="528" y="2853"/>
              <a:ext cx="189" cy="681"/>
              <a:chOff x="885" y="2485"/>
              <a:chExt cx="168" cy="606"/>
            </a:xfrm>
            <a:grpFill/>
          </p:grpSpPr>
          <p:sp>
            <p:nvSpPr>
              <p:cNvPr id="69" name="Freeform 495"/>
              <p:cNvSpPr>
                <a:spLocks/>
              </p:cNvSpPr>
              <p:nvPr/>
            </p:nvSpPr>
            <p:spPr bwMode="auto">
              <a:xfrm>
                <a:off x="885" y="2693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0" name="Freeform 496"/>
              <p:cNvSpPr>
                <a:spLocks/>
              </p:cNvSpPr>
              <p:nvPr/>
            </p:nvSpPr>
            <p:spPr bwMode="auto">
              <a:xfrm>
                <a:off x="885" y="2579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" name="Freeform 497"/>
              <p:cNvSpPr>
                <a:spLocks/>
              </p:cNvSpPr>
              <p:nvPr/>
            </p:nvSpPr>
            <p:spPr bwMode="auto">
              <a:xfrm>
                <a:off x="885" y="2485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5" name="Group 498"/>
            <p:cNvGrpSpPr>
              <a:grpSpLocks/>
            </p:cNvGrpSpPr>
            <p:nvPr/>
          </p:nvGrpSpPr>
          <p:grpSpPr bwMode="auto">
            <a:xfrm rot="5400000">
              <a:off x="1278" y="2851"/>
              <a:ext cx="189" cy="681"/>
              <a:chOff x="885" y="2485"/>
              <a:chExt cx="168" cy="606"/>
            </a:xfrm>
            <a:grpFill/>
          </p:grpSpPr>
          <p:sp>
            <p:nvSpPr>
              <p:cNvPr id="66" name="Freeform 499"/>
              <p:cNvSpPr>
                <a:spLocks/>
              </p:cNvSpPr>
              <p:nvPr/>
            </p:nvSpPr>
            <p:spPr bwMode="auto">
              <a:xfrm>
                <a:off x="885" y="2693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7" name="Freeform 500"/>
              <p:cNvSpPr>
                <a:spLocks/>
              </p:cNvSpPr>
              <p:nvPr/>
            </p:nvSpPr>
            <p:spPr bwMode="auto">
              <a:xfrm>
                <a:off x="885" y="2579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8" name="Freeform 501"/>
              <p:cNvSpPr>
                <a:spLocks/>
              </p:cNvSpPr>
              <p:nvPr/>
            </p:nvSpPr>
            <p:spPr bwMode="auto">
              <a:xfrm>
                <a:off x="885" y="2485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78" name="Group 503"/>
          <p:cNvGrpSpPr>
            <a:grpSpLocks/>
          </p:cNvGrpSpPr>
          <p:nvPr/>
        </p:nvGrpSpPr>
        <p:grpSpPr bwMode="auto">
          <a:xfrm>
            <a:off x="3925924" y="973041"/>
            <a:ext cx="1381274" cy="1324324"/>
            <a:chOff x="282" y="2505"/>
            <a:chExt cx="1431" cy="1372"/>
          </a:xfrm>
          <a:solidFill>
            <a:schemeClr val="bg1"/>
          </a:solidFill>
        </p:grpSpPr>
        <p:sp>
          <p:nvSpPr>
            <p:cNvPr id="79" name="Freeform 480"/>
            <p:cNvSpPr>
              <a:spLocks/>
            </p:cNvSpPr>
            <p:nvPr/>
          </p:nvSpPr>
          <p:spPr bwMode="auto">
            <a:xfrm rot="-252138">
              <a:off x="676" y="2844"/>
              <a:ext cx="287" cy="344"/>
            </a:xfrm>
            <a:custGeom>
              <a:avLst/>
              <a:gdLst>
                <a:gd name="T0" fmla="*/ 72 w 216"/>
                <a:gd name="T1" fmla="*/ 232 h 258"/>
                <a:gd name="T2" fmla="*/ 287 w 216"/>
                <a:gd name="T3" fmla="*/ 344 h 258"/>
                <a:gd name="T4" fmla="*/ 194 w 216"/>
                <a:gd name="T5" fmla="*/ 120 h 258"/>
                <a:gd name="T6" fmla="*/ 0 w 216"/>
                <a:gd name="T7" fmla="*/ 0 h 258"/>
                <a:gd name="T8" fmla="*/ 72 w 216"/>
                <a:gd name="T9" fmla="*/ 232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6" h="258">
                  <a:moveTo>
                    <a:pt x="54" y="174"/>
                  </a:moveTo>
                  <a:lnTo>
                    <a:pt x="216" y="258"/>
                  </a:lnTo>
                  <a:lnTo>
                    <a:pt x="146" y="90"/>
                  </a:lnTo>
                  <a:lnTo>
                    <a:pt x="0" y="0"/>
                  </a:lnTo>
                  <a:lnTo>
                    <a:pt x="54" y="174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0" name="Freeform 482"/>
            <p:cNvSpPr>
              <a:spLocks/>
            </p:cNvSpPr>
            <p:nvPr/>
          </p:nvSpPr>
          <p:spPr bwMode="auto">
            <a:xfrm rot="-163691">
              <a:off x="1015" y="3187"/>
              <a:ext cx="303" cy="328"/>
            </a:xfrm>
            <a:custGeom>
              <a:avLst/>
              <a:gdLst>
                <a:gd name="T0" fmla="*/ 221 w 228"/>
                <a:gd name="T1" fmla="*/ 101 h 247"/>
                <a:gd name="T2" fmla="*/ 0 w 228"/>
                <a:gd name="T3" fmla="*/ 0 h 247"/>
                <a:gd name="T4" fmla="*/ 82 w 228"/>
                <a:gd name="T5" fmla="*/ 227 h 247"/>
                <a:gd name="T6" fmla="*/ 303 w 228"/>
                <a:gd name="T7" fmla="*/ 328 h 247"/>
                <a:gd name="T8" fmla="*/ 221 w 228"/>
                <a:gd name="T9" fmla="*/ 101 h 2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8" h="247">
                  <a:moveTo>
                    <a:pt x="166" y="76"/>
                  </a:moveTo>
                  <a:lnTo>
                    <a:pt x="0" y="0"/>
                  </a:lnTo>
                  <a:lnTo>
                    <a:pt x="62" y="171"/>
                  </a:lnTo>
                  <a:lnTo>
                    <a:pt x="228" y="247"/>
                  </a:lnTo>
                  <a:lnTo>
                    <a:pt x="166" y="76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" name="Freeform 484"/>
            <p:cNvSpPr>
              <a:spLocks/>
            </p:cNvSpPr>
            <p:nvPr/>
          </p:nvSpPr>
          <p:spPr bwMode="auto">
            <a:xfrm rot="-208370">
              <a:off x="651" y="3217"/>
              <a:ext cx="336" cy="291"/>
            </a:xfrm>
            <a:custGeom>
              <a:avLst/>
              <a:gdLst>
                <a:gd name="T0" fmla="*/ 229 w 252"/>
                <a:gd name="T1" fmla="*/ 217 h 219"/>
                <a:gd name="T2" fmla="*/ 336 w 252"/>
                <a:gd name="T3" fmla="*/ 0 h 219"/>
                <a:gd name="T4" fmla="*/ 107 w 252"/>
                <a:gd name="T5" fmla="*/ 74 h 219"/>
                <a:gd name="T6" fmla="*/ 0 w 252"/>
                <a:gd name="T7" fmla="*/ 291 h 219"/>
                <a:gd name="T8" fmla="*/ 229 w 252"/>
                <a:gd name="T9" fmla="*/ 217 h 2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2" h="219">
                  <a:moveTo>
                    <a:pt x="172" y="163"/>
                  </a:moveTo>
                  <a:lnTo>
                    <a:pt x="252" y="0"/>
                  </a:lnTo>
                  <a:lnTo>
                    <a:pt x="80" y="56"/>
                  </a:lnTo>
                  <a:lnTo>
                    <a:pt x="0" y="219"/>
                  </a:lnTo>
                  <a:lnTo>
                    <a:pt x="172" y="163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" name="Freeform 486"/>
            <p:cNvSpPr>
              <a:spLocks/>
            </p:cNvSpPr>
            <p:nvPr/>
          </p:nvSpPr>
          <p:spPr bwMode="auto">
            <a:xfrm>
              <a:off x="1009" y="2868"/>
              <a:ext cx="322" cy="312"/>
            </a:xfrm>
            <a:custGeom>
              <a:avLst/>
              <a:gdLst>
                <a:gd name="T0" fmla="*/ 96 w 242"/>
                <a:gd name="T1" fmla="*/ 88 h 234"/>
                <a:gd name="T2" fmla="*/ 0 w 242"/>
                <a:gd name="T3" fmla="*/ 312 h 234"/>
                <a:gd name="T4" fmla="*/ 226 w 242"/>
                <a:gd name="T5" fmla="*/ 224 h 234"/>
                <a:gd name="T6" fmla="*/ 322 w 242"/>
                <a:gd name="T7" fmla="*/ 0 h 234"/>
                <a:gd name="T8" fmla="*/ 96 w 242"/>
                <a:gd name="T9" fmla="*/ 88 h 2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2" h="234">
                  <a:moveTo>
                    <a:pt x="72" y="66"/>
                  </a:moveTo>
                  <a:lnTo>
                    <a:pt x="0" y="234"/>
                  </a:lnTo>
                  <a:lnTo>
                    <a:pt x="170" y="168"/>
                  </a:lnTo>
                  <a:lnTo>
                    <a:pt x="242" y="0"/>
                  </a:lnTo>
                  <a:lnTo>
                    <a:pt x="72" y="66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83" name="Group 489"/>
            <p:cNvGrpSpPr>
              <a:grpSpLocks/>
            </p:cNvGrpSpPr>
            <p:nvPr/>
          </p:nvGrpSpPr>
          <p:grpSpPr bwMode="auto">
            <a:xfrm>
              <a:off x="893" y="2505"/>
              <a:ext cx="188" cy="682"/>
              <a:chOff x="885" y="2485"/>
              <a:chExt cx="168" cy="606"/>
            </a:xfrm>
            <a:grpFill/>
          </p:grpSpPr>
          <p:sp>
            <p:nvSpPr>
              <p:cNvPr id="96" name="Freeform 479"/>
              <p:cNvSpPr>
                <a:spLocks/>
              </p:cNvSpPr>
              <p:nvPr/>
            </p:nvSpPr>
            <p:spPr bwMode="auto">
              <a:xfrm>
                <a:off x="885" y="2693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7" name="Freeform 487"/>
              <p:cNvSpPr>
                <a:spLocks/>
              </p:cNvSpPr>
              <p:nvPr/>
            </p:nvSpPr>
            <p:spPr bwMode="auto">
              <a:xfrm>
                <a:off x="885" y="2579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8" name="Freeform 488"/>
              <p:cNvSpPr>
                <a:spLocks/>
              </p:cNvSpPr>
              <p:nvPr/>
            </p:nvSpPr>
            <p:spPr bwMode="auto">
              <a:xfrm>
                <a:off x="885" y="2485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84" name="Group 490"/>
            <p:cNvGrpSpPr>
              <a:grpSpLocks/>
            </p:cNvGrpSpPr>
            <p:nvPr/>
          </p:nvGrpSpPr>
          <p:grpSpPr bwMode="auto">
            <a:xfrm>
              <a:off x="900" y="3195"/>
              <a:ext cx="188" cy="682"/>
              <a:chOff x="885" y="2485"/>
              <a:chExt cx="168" cy="606"/>
            </a:xfrm>
            <a:grpFill/>
          </p:grpSpPr>
          <p:sp>
            <p:nvSpPr>
              <p:cNvPr id="93" name="Freeform 491"/>
              <p:cNvSpPr>
                <a:spLocks/>
              </p:cNvSpPr>
              <p:nvPr/>
            </p:nvSpPr>
            <p:spPr bwMode="auto">
              <a:xfrm>
                <a:off x="885" y="2693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" name="Freeform 492"/>
              <p:cNvSpPr>
                <a:spLocks/>
              </p:cNvSpPr>
              <p:nvPr/>
            </p:nvSpPr>
            <p:spPr bwMode="auto">
              <a:xfrm>
                <a:off x="885" y="2579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5" name="Freeform 493"/>
              <p:cNvSpPr>
                <a:spLocks/>
              </p:cNvSpPr>
              <p:nvPr/>
            </p:nvSpPr>
            <p:spPr bwMode="auto">
              <a:xfrm>
                <a:off x="885" y="2485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85" name="Group 494"/>
            <p:cNvGrpSpPr>
              <a:grpSpLocks/>
            </p:cNvGrpSpPr>
            <p:nvPr/>
          </p:nvGrpSpPr>
          <p:grpSpPr bwMode="auto">
            <a:xfrm rot="-5400000">
              <a:off x="528" y="2853"/>
              <a:ext cx="189" cy="681"/>
              <a:chOff x="885" y="2485"/>
              <a:chExt cx="168" cy="606"/>
            </a:xfrm>
            <a:grpFill/>
          </p:grpSpPr>
          <p:sp>
            <p:nvSpPr>
              <p:cNvPr id="90" name="Freeform 495"/>
              <p:cNvSpPr>
                <a:spLocks/>
              </p:cNvSpPr>
              <p:nvPr/>
            </p:nvSpPr>
            <p:spPr bwMode="auto">
              <a:xfrm>
                <a:off x="885" y="2693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1" name="Freeform 496"/>
              <p:cNvSpPr>
                <a:spLocks/>
              </p:cNvSpPr>
              <p:nvPr/>
            </p:nvSpPr>
            <p:spPr bwMode="auto">
              <a:xfrm>
                <a:off x="885" y="2579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" name="Freeform 497"/>
              <p:cNvSpPr>
                <a:spLocks/>
              </p:cNvSpPr>
              <p:nvPr/>
            </p:nvSpPr>
            <p:spPr bwMode="auto">
              <a:xfrm>
                <a:off x="885" y="2485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86" name="Group 498"/>
            <p:cNvGrpSpPr>
              <a:grpSpLocks/>
            </p:cNvGrpSpPr>
            <p:nvPr/>
          </p:nvGrpSpPr>
          <p:grpSpPr bwMode="auto">
            <a:xfrm rot="5400000">
              <a:off x="1278" y="2851"/>
              <a:ext cx="189" cy="681"/>
              <a:chOff x="885" y="2485"/>
              <a:chExt cx="168" cy="606"/>
            </a:xfrm>
            <a:grpFill/>
          </p:grpSpPr>
          <p:sp>
            <p:nvSpPr>
              <p:cNvPr id="87" name="Freeform 499"/>
              <p:cNvSpPr>
                <a:spLocks/>
              </p:cNvSpPr>
              <p:nvPr/>
            </p:nvSpPr>
            <p:spPr bwMode="auto">
              <a:xfrm>
                <a:off x="885" y="2693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8" name="Freeform 500"/>
              <p:cNvSpPr>
                <a:spLocks/>
              </p:cNvSpPr>
              <p:nvPr/>
            </p:nvSpPr>
            <p:spPr bwMode="auto">
              <a:xfrm>
                <a:off x="885" y="2579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9" name="Freeform 501"/>
              <p:cNvSpPr>
                <a:spLocks/>
              </p:cNvSpPr>
              <p:nvPr/>
            </p:nvSpPr>
            <p:spPr bwMode="auto">
              <a:xfrm>
                <a:off x="885" y="2485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99" name="Group 503"/>
          <p:cNvGrpSpPr>
            <a:grpSpLocks/>
          </p:cNvGrpSpPr>
          <p:nvPr/>
        </p:nvGrpSpPr>
        <p:grpSpPr bwMode="auto">
          <a:xfrm>
            <a:off x="3632415" y="3554548"/>
            <a:ext cx="1381274" cy="1324324"/>
            <a:chOff x="282" y="2505"/>
            <a:chExt cx="1431" cy="1372"/>
          </a:xfrm>
          <a:solidFill>
            <a:schemeClr val="bg1"/>
          </a:solidFill>
        </p:grpSpPr>
        <p:sp>
          <p:nvSpPr>
            <p:cNvPr id="100" name="Freeform 480"/>
            <p:cNvSpPr>
              <a:spLocks/>
            </p:cNvSpPr>
            <p:nvPr/>
          </p:nvSpPr>
          <p:spPr bwMode="auto">
            <a:xfrm rot="-252138">
              <a:off x="676" y="2844"/>
              <a:ext cx="287" cy="344"/>
            </a:xfrm>
            <a:custGeom>
              <a:avLst/>
              <a:gdLst>
                <a:gd name="T0" fmla="*/ 72 w 216"/>
                <a:gd name="T1" fmla="*/ 232 h 258"/>
                <a:gd name="T2" fmla="*/ 287 w 216"/>
                <a:gd name="T3" fmla="*/ 344 h 258"/>
                <a:gd name="T4" fmla="*/ 194 w 216"/>
                <a:gd name="T5" fmla="*/ 120 h 258"/>
                <a:gd name="T6" fmla="*/ 0 w 216"/>
                <a:gd name="T7" fmla="*/ 0 h 258"/>
                <a:gd name="T8" fmla="*/ 72 w 216"/>
                <a:gd name="T9" fmla="*/ 232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6" h="258">
                  <a:moveTo>
                    <a:pt x="54" y="174"/>
                  </a:moveTo>
                  <a:lnTo>
                    <a:pt x="216" y="258"/>
                  </a:lnTo>
                  <a:lnTo>
                    <a:pt x="146" y="90"/>
                  </a:lnTo>
                  <a:lnTo>
                    <a:pt x="0" y="0"/>
                  </a:lnTo>
                  <a:lnTo>
                    <a:pt x="54" y="174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1" name="Freeform 482"/>
            <p:cNvSpPr>
              <a:spLocks/>
            </p:cNvSpPr>
            <p:nvPr/>
          </p:nvSpPr>
          <p:spPr bwMode="auto">
            <a:xfrm rot="-163691">
              <a:off x="1015" y="3187"/>
              <a:ext cx="303" cy="328"/>
            </a:xfrm>
            <a:custGeom>
              <a:avLst/>
              <a:gdLst>
                <a:gd name="T0" fmla="*/ 221 w 228"/>
                <a:gd name="T1" fmla="*/ 101 h 247"/>
                <a:gd name="T2" fmla="*/ 0 w 228"/>
                <a:gd name="T3" fmla="*/ 0 h 247"/>
                <a:gd name="T4" fmla="*/ 82 w 228"/>
                <a:gd name="T5" fmla="*/ 227 h 247"/>
                <a:gd name="T6" fmla="*/ 303 w 228"/>
                <a:gd name="T7" fmla="*/ 328 h 247"/>
                <a:gd name="T8" fmla="*/ 221 w 228"/>
                <a:gd name="T9" fmla="*/ 101 h 2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8" h="247">
                  <a:moveTo>
                    <a:pt x="166" y="76"/>
                  </a:moveTo>
                  <a:lnTo>
                    <a:pt x="0" y="0"/>
                  </a:lnTo>
                  <a:lnTo>
                    <a:pt x="62" y="171"/>
                  </a:lnTo>
                  <a:lnTo>
                    <a:pt x="228" y="247"/>
                  </a:lnTo>
                  <a:lnTo>
                    <a:pt x="166" y="76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" name="Freeform 484"/>
            <p:cNvSpPr>
              <a:spLocks/>
            </p:cNvSpPr>
            <p:nvPr/>
          </p:nvSpPr>
          <p:spPr bwMode="auto">
            <a:xfrm rot="-208370">
              <a:off x="651" y="3217"/>
              <a:ext cx="336" cy="291"/>
            </a:xfrm>
            <a:custGeom>
              <a:avLst/>
              <a:gdLst>
                <a:gd name="T0" fmla="*/ 229 w 252"/>
                <a:gd name="T1" fmla="*/ 217 h 219"/>
                <a:gd name="T2" fmla="*/ 336 w 252"/>
                <a:gd name="T3" fmla="*/ 0 h 219"/>
                <a:gd name="T4" fmla="*/ 107 w 252"/>
                <a:gd name="T5" fmla="*/ 74 h 219"/>
                <a:gd name="T6" fmla="*/ 0 w 252"/>
                <a:gd name="T7" fmla="*/ 291 h 219"/>
                <a:gd name="T8" fmla="*/ 229 w 252"/>
                <a:gd name="T9" fmla="*/ 217 h 2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2" h="219">
                  <a:moveTo>
                    <a:pt x="172" y="163"/>
                  </a:moveTo>
                  <a:lnTo>
                    <a:pt x="252" y="0"/>
                  </a:lnTo>
                  <a:lnTo>
                    <a:pt x="80" y="56"/>
                  </a:lnTo>
                  <a:lnTo>
                    <a:pt x="0" y="219"/>
                  </a:lnTo>
                  <a:lnTo>
                    <a:pt x="172" y="163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" name="Freeform 486"/>
            <p:cNvSpPr>
              <a:spLocks/>
            </p:cNvSpPr>
            <p:nvPr/>
          </p:nvSpPr>
          <p:spPr bwMode="auto">
            <a:xfrm>
              <a:off x="1009" y="2868"/>
              <a:ext cx="322" cy="312"/>
            </a:xfrm>
            <a:custGeom>
              <a:avLst/>
              <a:gdLst>
                <a:gd name="T0" fmla="*/ 96 w 242"/>
                <a:gd name="T1" fmla="*/ 88 h 234"/>
                <a:gd name="T2" fmla="*/ 0 w 242"/>
                <a:gd name="T3" fmla="*/ 312 h 234"/>
                <a:gd name="T4" fmla="*/ 226 w 242"/>
                <a:gd name="T5" fmla="*/ 224 h 234"/>
                <a:gd name="T6" fmla="*/ 322 w 242"/>
                <a:gd name="T7" fmla="*/ 0 h 234"/>
                <a:gd name="T8" fmla="*/ 96 w 242"/>
                <a:gd name="T9" fmla="*/ 88 h 2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2" h="234">
                  <a:moveTo>
                    <a:pt x="72" y="66"/>
                  </a:moveTo>
                  <a:lnTo>
                    <a:pt x="0" y="234"/>
                  </a:lnTo>
                  <a:lnTo>
                    <a:pt x="170" y="168"/>
                  </a:lnTo>
                  <a:lnTo>
                    <a:pt x="242" y="0"/>
                  </a:lnTo>
                  <a:lnTo>
                    <a:pt x="72" y="66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04" name="Group 489"/>
            <p:cNvGrpSpPr>
              <a:grpSpLocks/>
            </p:cNvGrpSpPr>
            <p:nvPr/>
          </p:nvGrpSpPr>
          <p:grpSpPr bwMode="auto">
            <a:xfrm>
              <a:off x="893" y="2505"/>
              <a:ext cx="188" cy="682"/>
              <a:chOff x="885" y="2485"/>
              <a:chExt cx="168" cy="606"/>
            </a:xfrm>
            <a:grpFill/>
          </p:grpSpPr>
          <p:sp>
            <p:nvSpPr>
              <p:cNvPr id="117" name="Freeform 479"/>
              <p:cNvSpPr>
                <a:spLocks/>
              </p:cNvSpPr>
              <p:nvPr/>
            </p:nvSpPr>
            <p:spPr bwMode="auto">
              <a:xfrm>
                <a:off x="885" y="2693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8" name="Freeform 487"/>
              <p:cNvSpPr>
                <a:spLocks/>
              </p:cNvSpPr>
              <p:nvPr/>
            </p:nvSpPr>
            <p:spPr bwMode="auto">
              <a:xfrm>
                <a:off x="885" y="2579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9" name="Freeform 488"/>
              <p:cNvSpPr>
                <a:spLocks/>
              </p:cNvSpPr>
              <p:nvPr/>
            </p:nvSpPr>
            <p:spPr bwMode="auto">
              <a:xfrm>
                <a:off x="885" y="2485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5" name="Group 490"/>
            <p:cNvGrpSpPr>
              <a:grpSpLocks/>
            </p:cNvGrpSpPr>
            <p:nvPr/>
          </p:nvGrpSpPr>
          <p:grpSpPr bwMode="auto">
            <a:xfrm>
              <a:off x="900" y="3195"/>
              <a:ext cx="188" cy="682"/>
              <a:chOff x="885" y="2485"/>
              <a:chExt cx="168" cy="606"/>
            </a:xfrm>
            <a:grpFill/>
          </p:grpSpPr>
          <p:sp>
            <p:nvSpPr>
              <p:cNvPr id="114" name="Freeform 491"/>
              <p:cNvSpPr>
                <a:spLocks/>
              </p:cNvSpPr>
              <p:nvPr/>
            </p:nvSpPr>
            <p:spPr bwMode="auto">
              <a:xfrm>
                <a:off x="885" y="2693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" name="Freeform 492"/>
              <p:cNvSpPr>
                <a:spLocks/>
              </p:cNvSpPr>
              <p:nvPr/>
            </p:nvSpPr>
            <p:spPr bwMode="auto">
              <a:xfrm>
                <a:off x="885" y="2579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" name="Freeform 493"/>
              <p:cNvSpPr>
                <a:spLocks/>
              </p:cNvSpPr>
              <p:nvPr/>
            </p:nvSpPr>
            <p:spPr bwMode="auto">
              <a:xfrm>
                <a:off x="885" y="2485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6" name="Group 494"/>
            <p:cNvGrpSpPr>
              <a:grpSpLocks/>
            </p:cNvGrpSpPr>
            <p:nvPr/>
          </p:nvGrpSpPr>
          <p:grpSpPr bwMode="auto">
            <a:xfrm rot="-5400000">
              <a:off x="528" y="2853"/>
              <a:ext cx="189" cy="681"/>
              <a:chOff x="885" y="2485"/>
              <a:chExt cx="168" cy="606"/>
            </a:xfrm>
            <a:grpFill/>
          </p:grpSpPr>
          <p:sp>
            <p:nvSpPr>
              <p:cNvPr id="111" name="Freeform 495"/>
              <p:cNvSpPr>
                <a:spLocks/>
              </p:cNvSpPr>
              <p:nvPr/>
            </p:nvSpPr>
            <p:spPr bwMode="auto">
              <a:xfrm>
                <a:off x="885" y="2693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2" name="Freeform 496"/>
              <p:cNvSpPr>
                <a:spLocks/>
              </p:cNvSpPr>
              <p:nvPr/>
            </p:nvSpPr>
            <p:spPr bwMode="auto">
              <a:xfrm>
                <a:off x="885" y="2579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" name="Freeform 497"/>
              <p:cNvSpPr>
                <a:spLocks/>
              </p:cNvSpPr>
              <p:nvPr/>
            </p:nvSpPr>
            <p:spPr bwMode="auto">
              <a:xfrm>
                <a:off x="885" y="2485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7" name="Group 498"/>
            <p:cNvGrpSpPr>
              <a:grpSpLocks/>
            </p:cNvGrpSpPr>
            <p:nvPr/>
          </p:nvGrpSpPr>
          <p:grpSpPr bwMode="auto">
            <a:xfrm rot="5400000">
              <a:off x="1278" y="2851"/>
              <a:ext cx="189" cy="681"/>
              <a:chOff x="885" y="2485"/>
              <a:chExt cx="168" cy="606"/>
            </a:xfrm>
            <a:grpFill/>
          </p:grpSpPr>
          <p:sp>
            <p:nvSpPr>
              <p:cNvPr id="108" name="Freeform 499"/>
              <p:cNvSpPr>
                <a:spLocks/>
              </p:cNvSpPr>
              <p:nvPr/>
            </p:nvSpPr>
            <p:spPr bwMode="auto">
              <a:xfrm>
                <a:off x="885" y="2693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9" name="Freeform 500"/>
              <p:cNvSpPr>
                <a:spLocks/>
              </p:cNvSpPr>
              <p:nvPr/>
            </p:nvSpPr>
            <p:spPr bwMode="auto">
              <a:xfrm>
                <a:off x="885" y="2579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0" name="Freeform 501"/>
              <p:cNvSpPr>
                <a:spLocks/>
              </p:cNvSpPr>
              <p:nvPr/>
            </p:nvSpPr>
            <p:spPr bwMode="auto">
              <a:xfrm>
                <a:off x="885" y="2485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20" name="Group 503"/>
          <p:cNvGrpSpPr>
            <a:grpSpLocks/>
          </p:cNvGrpSpPr>
          <p:nvPr/>
        </p:nvGrpSpPr>
        <p:grpSpPr bwMode="auto">
          <a:xfrm>
            <a:off x="7173636" y="892951"/>
            <a:ext cx="1381274" cy="1324324"/>
            <a:chOff x="282" y="2505"/>
            <a:chExt cx="1431" cy="1372"/>
          </a:xfrm>
          <a:solidFill>
            <a:schemeClr val="bg1"/>
          </a:solidFill>
        </p:grpSpPr>
        <p:sp>
          <p:nvSpPr>
            <p:cNvPr id="121" name="Freeform 480"/>
            <p:cNvSpPr>
              <a:spLocks/>
            </p:cNvSpPr>
            <p:nvPr/>
          </p:nvSpPr>
          <p:spPr bwMode="auto">
            <a:xfrm rot="-252138">
              <a:off x="676" y="2844"/>
              <a:ext cx="287" cy="344"/>
            </a:xfrm>
            <a:custGeom>
              <a:avLst/>
              <a:gdLst>
                <a:gd name="T0" fmla="*/ 72 w 216"/>
                <a:gd name="T1" fmla="*/ 232 h 258"/>
                <a:gd name="T2" fmla="*/ 287 w 216"/>
                <a:gd name="T3" fmla="*/ 344 h 258"/>
                <a:gd name="T4" fmla="*/ 194 w 216"/>
                <a:gd name="T5" fmla="*/ 120 h 258"/>
                <a:gd name="T6" fmla="*/ 0 w 216"/>
                <a:gd name="T7" fmla="*/ 0 h 258"/>
                <a:gd name="T8" fmla="*/ 72 w 216"/>
                <a:gd name="T9" fmla="*/ 232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6" h="258">
                  <a:moveTo>
                    <a:pt x="54" y="174"/>
                  </a:moveTo>
                  <a:lnTo>
                    <a:pt x="216" y="258"/>
                  </a:lnTo>
                  <a:lnTo>
                    <a:pt x="146" y="90"/>
                  </a:lnTo>
                  <a:lnTo>
                    <a:pt x="0" y="0"/>
                  </a:lnTo>
                  <a:lnTo>
                    <a:pt x="54" y="174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2" name="Freeform 482"/>
            <p:cNvSpPr>
              <a:spLocks/>
            </p:cNvSpPr>
            <p:nvPr/>
          </p:nvSpPr>
          <p:spPr bwMode="auto">
            <a:xfrm rot="-163691">
              <a:off x="1015" y="3187"/>
              <a:ext cx="303" cy="328"/>
            </a:xfrm>
            <a:custGeom>
              <a:avLst/>
              <a:gdLst>
                <a:gd name="T0" fmla="*/ 221 w 228"/>
                <a:gd name="T1" fmla="*/ 101 h 247"/>
                <a:gd name="T2" fmla="*/ 0 w 228"/>
                <a:gd name="T3" fmla="*/ 0 h 247"/>
                <a:gd name="T4" fmla="*/ 82 w 228"/>
                <a:gd name="T5" fmla="*/ 227 h 247"/>
                <a:gd name="T6" fmla="*/ 303 w 228"/>
                <a:gd name="T7" fmla="*/ 328 h 247"/>
                <a:gd name="T8" fmla="*/ 221 w 228"/>
                <a:gd name="T9" fmla="*/ 101 h 2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8" h="247">
                  <a:moveTo>
                    <a:pt x="166" y="76"/>
                  </a:moveTo>
                  <a:lnTo>
                    <a:pt x="0" y="0"/>
                  </a:lnTo>
                  <a:lnTo>
                    <a:pt x="62" y="171"/>
                  </a:lnTo>
                  <a:lnTo>
                    <a:pt x="228" y="247"/>
                  </a:lnTo>
                  <a:lnTo>
                    <a:pt x="166" y="76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" name="Freeform 484"/>
            <p:cNvSpPr>
              <a:spLocks/>
            </p:cNvSpPr>
            <p:nvPr/>
          </p:nvSpPr>
          <p:spPr bwMode="auto">
            <a:xfrm rot="-208370">
              <a:off x="651" y="3217"/>
              <a:ext cx="336" cy="291"/>
            </a:xfrm>
            <a:custGeom>
              <a:avLst/>
              <a:gdLst>
                <a:gd name="T0" fmla="*/ 229 w 252"/>
                <a:gd name="T1" fmla="*/ 217 h 219"/>
                <a:gd name="T2" fmla="*/ 336 w 252"/>
                <a:gd name="T3" fmla="*/ 0 h 219"/>
                <a:gd name="T4" fmla="*/ 107 w 252"/>
                <a:gd name="T5" fmla="*/ 74 h 219"/>
                <a:gd name="T6" fmla="*/ 0 w 252"/>
                <a:gd name="T7" fmla="*/ 291 h 219"/>
                <a:gd name="T8" fmla="*/ 229 w 252"/>
                <a:gd name="T9" fmla="*/ 217 h 2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2" h="219">
                  <a:moveTo>
                    <a:pt x="172" y="163"/>
                  </a:moveTo>
                  <a:lnTo>
                    <a:pt x="252" y="0"/>
                  </a:lnTo>
                  <a:lnTo>
                    <a:pt x="80" y="56"/>
                  </a:lnTo>
                  <a:lnTo>
                    <a:pt x="0" y="219"/>
                  </a:lnTo>
                  <a:lnTo>
                    <a:pt x="172" y="163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4" name="Freeform 486"/>
            <p:cNvSpPr>
              <a:spLocks/>
            </p:cNvSpPr>
            <p:nvPr/>
          </p:nvSpPr>
          <p:spPr bwMode="auto">
            <a:xfrm>
              <a:off x="1009" y="2868"/>
              <a:ext cx="322" cy="312"/>
            </a:xfrm>
            <a:custGeom>
              <a:avLst/>
              <a:gdLst>
                <a:gd name="T0" fmla="*/ 96 w 242"/>
                <a:gd name="T1" fmla="*/ 88 h 234"/>
                <a:gd name="T2" fmla="*/ 0 w 242"/>
                <a:gd name="T3" fmla="*/ 312 h 234"/>
                <a:gd name="T4" fmla="*/ 226 w 242"/>
                <a:gd name="T5" fmla="*/ 224 h 234"/>
                <a:gd name="T6" fmla="*/ 322 w 242"/>
                <a:gd name="T7" fmla="*/ 0 h 234"/>
                <a:gd name="T8" fmla="*/ 96 w 242"/>
                <a:gd name="T9" fmla="*/ 88 h 2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2" h="234">
                  <a:moveTo>
                    <a:pt x="72" y="66"/>
                  </a:moveTo>
                  <a:lnTo>
                    <a:pt x="0" y="234"/>
                  </a:lnTo>
                  <a:lnTo>
                    <a:pt x="170" y="168"/>
                  </a:lnTo>
                  <a:lnTo>
                    <a:pt x="242" y="0"/>
                  </a:lnTo>
                  <a:lnTo>
                    <a:pt x="72" y="66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25" name="Group 489"/>
            <p:cNvGrpSpPr>
              <a:grpSpLocks/>
            </p:cNvGrpSpPr>
            <p:nvPr/>
          </p:nvGrpSpPr>
          <p:grpSpPr bwMode="auto">
            <a:xfrm>
              <a:off x="893" y="2505"/>
              <a:ext cx="188" cy="682"/>
              <a:chOff x="885" y="2485"/>
              <a:chExt cx="168" cy="606"/>
            </a:xfrm>
            <a:grpFill/>
          </p:grpSpPr>
          <p:sp>
            <p:nvSpPr>
              <p:cNvPr id="138" name="Freeform 479"/>
              <p:cNvSpPr>
                <a:spLocks/>
              </p:cNvSpPr>
              <p:nvPr/>
            </p:nvSpPr>
            <p:spPr bwMode="auto">
              <a:xfrm>
                <a:off x="885" y="2693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Freeform 487"/>
              <p:cNvSpPr>
                <a:spLocks/>
              </p:cNvSpPr>
              <p:nvPr/>
            </p:nvSpPr>
            <p:spPr bwMode="auto">
              <a:xfrm>
                <a:off x="885" y="2579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" name="Freeform 488"/>
              <p:cNvSpPr>
                <a:spLocks/>
              </p:cNvSpPr>
              <p:nvPr/>
            </p:nvSpPr>
            <p:spPr bwMode="auto">
              <a:xfrm>
                <a:off x="885" y="2485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26" name="Group 490"/>
            <p:cNvGrpSpPr>
              <a:grpSpLocks/>
            </p:cNvGrpSpPr>
            <p:nvPr/>
          </p:nvGrpSpPr>
          <p:grpSpPr bwMode="auto">
            <a:xfrm>
              <a:off x="900" y="3195"/>
              <a:ext cx="188" cy="682"/>
              <a:chOff x="885" y="2485"/>
              <a:chExt cx="168" cy="606"/>
            </a:xfrm>
            <a:grpFill/>
          </p:grpSpPr>
          <p:sp>
            <p:nvSpPr>
              <p:cNvPr id="135" name="Freeform 491"/>
              <p:cNvSpPr>
                <a:spLocks/>
              </p:cNvSpPr>
              <p:nvPr/>
            </p:nvSpPr>
            <p:spPr bwMode="auto">
              <a:xfrm>
                <a:off x="885" y="2693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" name="Freeform 492"/>
              <p:cNvSpPr>
                <a:spLocks/>
              </p:cNvSpPr>
              <p:nvPr/>
            </p:nvSpPr>
            <p:spPr bwMode="auto">
              <a:xfrm>
                <a:off x="885" y="2579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" name="Freeform 493"/>
              <p:cNvSpPr>
                <a:spLocks/>
              </p:cNvSpPr>
              <p:nvPr/>
            </p:nvSpPr>
            <p:spPr bwMode="auto">
              <a:xfrm>
                <a:off x="885" y="2485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27" name="Group 494"/>
            <p:cNvGrpSpPr>
              <a:grpSpLocks/>
            </p:cNvGrpSpPr>
            <p:nvPr/>
          </p:nvGrpSpPr>
          <p:grpSpPr bwMode="auto">
            <a:xfrm rot="-5400000">
              <a:off x="528" y="2853"/>
              <a:ext cx="189" cy="681"/>
              <a:chOff x="885" y="2485"/>
              <a:chExt cx="168" cy="606"/>
            </a:xfrm>
            <a:grpFill/>
          </p:grpSpPr>
          <p:sp>
            <p:nvSpPr>
              <p:cNvPr id="132" name="Freeform 495"/>
              <p:cNvSpPr>
                <a:spLocks/>
              </p:cNvSpPr>
              <p:nvPr/>
            </p:nvSpPr>
            <p:spPr bwMode="auto">
              <a:xfrm>
                <a:off x="885" y="2693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" name="Freeform 496"/>
              <p:cNvSpPr>
                <a:spLocks/>
              </p:cNvSpPr>
              <p:nvPr/>
            </p:nvSpPr>
            <p:spPr bwMode="auto">
              <a:xfrm>
                <a:off x="885" y="2579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Freeform 497"/>
              <p:cNvSpPr>
                <a:spLocks/>
              </p:cNvSpPr>
              <p:nvPr/>
            </p:nvSpPr>
            <p:spPr bwMode="auto">
              <a:xfrm>
                <a:off x="885" y="2485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28" name="Group 498"/>
            <p:cNvGrpSpPr>
              <a:grpSpLocks/>
            </p:cNvGrpSpPr>
            <p:nvPr/>
          </p:nvGrpSpPr>
          <p:grpSpPr bwMode="auto">
            <a:xfrm rot="5400000">
              <a:off x="1278" y="2851"/>
              <a:ext cx="189" cy="681"/>
              <a:chOff x="885" y="2485"/>
              <a:chExt cx="168" cy="606"/>
            </a:xfrm>
            <a:grpFill/>
          </p:grpSpPr>
          <p:sp>
            <p:nvSpPr>
              <p:cNvPr id="129" name="Freeform 499"/>
              <p:cNvSpPr>
                <a:spLocks/>
              </p:cNvSpPr>
              <p:nvPr/>
            </p:nvSpPr>
            <p:spPr bwMode="auto">
              <a:xfrm>
                <a:off x="885" y="2693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0" name="Freeform 500"/>
              <p:cNvSpPr>
                <a:spLocks/>
              </p:cNvSpPr>
              <p:nvPr/>
            </p:nvSpPr>
            <p:spPr bwMode="auto">
              <a:xfrm>
                <a:off x="885" y="2579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1" name="Freeform 501"/>
              <p:cNvSpPr>
                <a:spLocks/>
              </p:cNvSpPr>
              <p:nvPr/>
            </p:nvSpPr>
            <p:spPr bwMode="auto">
              <a:xfrm>
                <a:off x="885" y="2485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41" name="Group 503"/>
          <p:cNvGrpSpPr>
            <a:grpSpLocks/>
          </p:cNvGrpSpPr>
          <p:nvPr/>
        </p:nvGrpSpPr>
        <p:grpSpPr bwMode="auto">
          <a:xfrm>
            <a:off x="6924477" y="3655307"/>
            <a:ext cx="1381274" cy="1324324"/>
            <a:chOff x="282" y="2505"/>
            <a:chExt cx="1431" cy="1372"/>
          </a:xfrm>
          <a:solidFill>
            <a:schemeClr val="bg1"/>
          </a:solidFill>
        </p:grpSpPr>
        <p:sp>
          <p:nvSpPr>
            <p:cNvPr id="142" name="Freeform 480"/>
            <p:cNvSpPr>
              <a:spLocks/>
            </p:cNvSpPr>
            <p:nvPr/>
          </p:nvSpPr>
          <p:spPr bwMode="auto">
            <a:xfrm rot="-252138">
              <a:off x="676" y="2844"/>
              <a:ext cx="287" cy="344"/>
            </a:xfrm>
            <a:custGeom>
              <a:avLst/>
              <a:gdLst>
                <a:gd name="T0" fmla="*/ 72 w 216"/>
                <a:gd name="T1" fmla="*/ 232 h 258"/>
                <a:gd name="T2" fmla="*/ 287 w 216"/>
                <a:gd name="T3" fmla="*/ 344 h 258"/>
                <a:gd name="T4" fmla="*/ 194 w 216"/>
                <a:gd name="T5" fmla="*/ 120 h 258"/>
                <a:gd name="T6" fmla="*/ 0 w 216"/>
                <a:gd name="T7" fmla="*/ 0 h 258"/>
                <a:gd name="T8" fmla="*/ 72 w 216"/>
                <a:gd name="T9" fmla="*/ 232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6" h="258">
                  <a:moveTo>
                    <a:pt x="54" y="174"/>
                  </a:moveTo>
                  <a:lnTo>
                    <a:pt x="216" y="258"/>
                  </a:lnTo>
                  <a:lnTo>
                    <a:pt x="146" y="90"/>
                  </a:lnTo>
                  <a:lnTo>
                    <a:pt x="0" y="0"/>
                  </a:lnTo>
                  <a:lnTo>
                    <a:pt x="54" y="174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" name="Freeform 482"/>
            <p:cNvSpPr>
              <a:spLocks/>
            </p:cNvSpPr>
            <p:nvPr/>
          </p:nvSpPr>
          <p:spPr bwMode="auto">
            <a:xfrm rot="-163691">
              <a:off x="1015" y="3187"/>
              <a:ext cx="303" cy="328"/>
            </a:xfrm>
            <a:custGeom>
              <a:avLst/>
              <a:gdLst>
                <a:gd name="T0" fmla="*/ 221 w 228"/>
                <a:gd name="T1" fmla="*/ 101 h 247"/>
                <a:gd name="T2" fmla="*/ 0 w 228"/>
                <a:gd name="T3" fmla="*/ 0 h 247"/>
                <a:gd name="T4" fmla="*/ 82 w 228"/>
                <a:gd name="T5" fmla="*/ 227 h 247"/>
                <a:gd name="T6" fmla="*/ 303 w 228"/>
                <a:gd name="T7" fmla="*/ 328 h 247"/>
                <a:gd name="T8" fmla="*/ 221 w 228"/>
                <a:gd name="T9" fmla="*/ 101 h 2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8" h="247">
                  <a:moveTo>
                    <a:pt x="166" y="76"/>
                  </a:moveTo>
                  <a:lnTo>
                    <a:pt x="0" y="0"/>
                  </a:lnTo>
                  <a:lnTo>
                    <a:pt x="62" y="171"/>
                  </a:lnTo>
                  <a:lnTo>
                    <a:pt x="228" y="247"/>
                  </a:lnTo>
                  <a:lnTo>
                    <a:pt x="166" y="76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4" name="Freeform 484"/>
            <p:cNvSpPr>
              <a:spLocks/>
            </p:cNvSpPr>
            <p:nvPr/>
          </p:nvSpPr>
          <p:spPr bwMode="auto">
            <a:xfrm rot="-208370">
              <a:off x="651" y="3217"/>
              <a:ext cx="336" cy="291"/>
            </a:xfrm>
            <a:custGeom>
              <a:avLst/>
              <a:gdLst>
                <a:gd name="T0" fmla="*/ 229 w 252"/>
                <a:gd name="T1" fmla="*/ 217 h 219"/>
                <a:gd name="T2" fmla="*/ 336 w 252"/>
                <a:gd name="T3" fmla="*/ 0 h 219"/>
                <a:gd name="T4" fmla="*/ 107 w 252"/>
                <a:gd name="T5" fmla="*/ 74 h 219"/>
                <a:gd name="T6" fmla="*/ 0 w 252"/>
                <a:gd name="T7" fmla="*/ 291 h 219"/>
                <a:gd name="T8" fmla="*/ 229 w 252"/>
                <a:gd name="T9" fmla="*/ 217 h 2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2" h="219">
                  <a:moveTo>
                    <a:pt x="172" y="163"/>
                  </a:moveTo>
                  <a:lnTo>
                    <a:pt x="252" y="0"/>
                  </a:lnTo>
                  <a:lnTo>
                    <a:pt x="80" y="56"/>
                  </a:lnTo>
                  <a:lnTo>
                    <a:pt x="0" y="219"/>
                  </a:lnTo>
                  <a:lnTo>
                    <a:pt x="172" y="163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5" name="Freeform 486"/>
            <p:cNvSpPr>
              <a:spLocks/>
            </p:cNvSpPr>
            <p:nvPr/>
          </p:nvSpPr>
          <p:spPr bwMode="auto">
            <a:xfrm>
              <a:off x="1009" y="2868"/>
              <a:ext cx="322" cy="312"/>
            </a:xfrm>
            <a:custGeom>
              <a:avLst/>
              <a:gdLst>
                <a:gd name="T0" fmla="*/ 96 w 242"/>
                <a:gd name="T1" fmla="*/ 88 h 234"/>
                <a:gd name="T2" fmla="*/ 0 w 242"/>
                <a:gd name="T3" fmla="*/ 312 h 234"/>
                <a:gd name="T4" fmla="*/ 226 w 242"/>
                <a:gd name="T5" fmla="*/ 224 h 234"/>
                <a:gd name="T6" fmla="*/ 322 w 242"/>
                <a:gd name="T7" fmla="*/ 0 h 234"/>
                <a:gd name="T8" fmla="*/ 96 w 242"/>
                <a:gd name="T9" fmla="*/ 88 h 2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2" h="234">
                  <a:moveTo>
                    <a:pt x="72" y="66"/>
                  </a:moveTo>
                  <a:lnTo>
                    <a:pt x="0" y="234"/>
                  </a:lnTo>
                  <a:lnTo>
                    <a:pt x="170" y="168"/>
                  </a:lnTo>
                  <a:lnTo>
                    <a:pt x="242" y="0"/>
                  </a:lnTo>
                  <a:lnTo>
                    <a:pt x="72" y="66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46" name="Group 489"/>
            <p:cNvGrpSpPr>
              <a:grpSpLocks/>
            </p:cNvGrpSpPr>
            <p:nvPr/>
          </p:nvGrpSpPr>
          <p:grpSpPr bwMode="auto">
            <a:xfrm>
              <a:off x="893" y="2505"/>
              <a:ext cx="188" cy="682"/>
              <a:chOff x="885" y="2485"/>
              <a:chExt cx="168" cy="606"/>
            </a:xfrm>
            <a:grpFill/>
          </p:grpSpPr>
          <p:sp>
            <p:nvSpPr>
              <p:cNvPr id="159" name="Freeform 479"/>
              <p:cNvSpPr>
                <a:spLocks/>
              </p:cNvSpPr>
              <p:nvPr/>
            </p:nvSpPr>
            <p:spPr bwMode="auto">
              <a:xfrm>
                <a:off x="885" y="2693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0" name="Freeform 487"/>
              <p:cNvSpPr>
                <a:spLocks/>
              </p:cNvSpPr>
              <p:nvPr/>
            </p:nvSpPr>
            <p:spPr bwMode="auto">
              <a:xfrm>
                <a:off x="885" y="2579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1" name="Freeform 488"/>
              <p:cNvSpPr>
                <a:spLocks/>
              </p:cNvSpPr>
              <p:nvPr/>
            </p:nvSpPr>
            <p:spPr bwMode="auto">
              <a:xfrm>
                <a:off x="885" y="2485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47" name="Group 490"/>
            <p:cNvGrpSpPr>
              <a:grpSpLocks/>
            </p:cNvGrpSpPr>
            <p:nvPr/>
          </p:nvGrpSpPr>
          <p:grpSpPr bwMode="auto">
            <a:xfrm>
              <a:off x="900" y="3195"/>
              <a:ext cx="188" cy="682"/>
              <a:chOff x="885" y="2485"/>
              <a:chExt cx="168" cy="606"/>
            </a:xfrm>
            <a:grpFill/>
          </p:grpSpPr>
          <p:sp>
            <p:nvSpPr>
              <p:cNvPr id="156" name="Freeform 491"/>
              <p:cNvSpPr>
                <a:spLocks/>
              </p:cNvSpPr>
              <p:nvPr/>
            </p:nvSpPr>
            <p:spPr bwMode="auto">
              <a:xfrm>
                <a:off x="885" y="2693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7" name="Freeform 492"/>
              <p:cNvSpPr>
                <a:spLocks/>
              </p:cNvSpPr>
              <p:nvPr/>
            </p:nvSpPr>
            <p:spPr bwMode="auto">
              <a:xfrm>
                <a:off x="885" y="2579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8" name="Freeform 493"/>
              <p:cNvSpPr>
                <a:spLocks/>
              </p:cNvSpPr>
              <p:nvPr/>
            </p:nvSpPr>
            <p:spPr bwMode="auto">
              <a:xfrm>
                <a:off x="885" y="2485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48" name="Group 494"/>
            <p:cNvGrpSpPr>
              <a:grpSpLocks/>
            </p:cNvGrpSpPr>
            <p:nvPr/>
          </p:nvGrpSpPr>
          <p:grpSpPr bwMode="auto">
            <a:xfrm rot="-5400000">
              <a:off x="528" y="2853"/>
              <a:ext cx="189" cy="681"/>
              <a:chOff x="885" y="2485"/>
              <a:chExt cx="168" cy="606"/>
            </a:xfrm>
            <a:grpFill/>
          </p:grpSpPr>
          <p:sp>
            <p:nvSpPr>
              <p:cNvPr id="153" name="Freeform 495"/>
              <p:cNvSpPr>
                <a:spLocks/>
              </p:cNvSpPr>
              <p:nvPr/>
            </p:nvSpPr>
            <p:spPr bwMode="auto">
              <a:xfrm>
                <a:off x="885" y="2693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" name="Freeform 496"/>
              <p:cNvSpPr>
                <a:spLocks/>
              </p:cNvSpPr>
              <p:nvPr/>
            </p:nvSpPr>
            <p:spPr bwMode="auto">
              <a:xfrm>
                <a:off x="885" y="2579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5" name="Freeform 497"/>
              <p:cNvSpPr>
                <a:spLocks/>
              </p:cNvSpPr>
              <p:nvPr/>
            </p:nvSpPr>
            <p:spPr bwMode="auto">
              <a:xfrm>
                <a:off x="885" y="2485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49" name="Group 498"/>
            <p:cNvGrpSpPr>
              <a:grpSpLocks/>
            </p:cNvGrpSpPr>
            <p:nvPr/>
          </p:nvGrpSpPr>
          <p:grpSpPr bwMode="auto">
            <a:xfrm rot="5400000">
              <a:off x="1278" y="2851"/>
              <a:ext cx="189" cy="681"/>
              <a:chOff x="885" y="2485"/>
              <a:chExt cx="168" cy="606"/>
            </a:xfrm>
            <a:grpFill/>
          </p:grpSpPr>
          <p:sp>
            <p:nvSpPr>
              <p:cNvPr id="150" name="Freeform 499"/>
              <p:cNvSpPr>
                <a:spLocks/>
              </p:cNvSpPr>
              <p:nvPr/>
            </p:nvSpPr>
            <p:spPr bwMode="auto">
              <a:xfrm>
                <a:off x="885" y="2693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1" name="Freeform 500"/>
              <p:cNvSpPr>
                <a:spLocks/>
              </p:cNvSpPr>
              <p:nvPr/>
            </p:nvSpPr>
            <p:spPr bwMode="auto">
              <a:xfrm>
                <a:off x="885" y="2579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2" name="Freeform 501"/>
              <p:cNvSpPr>
                <a:spLocks/>
              </p:cNvSpPr>
              <p:nvPr/>
            </p:nvSpPr>
            <p:spPr bwMode="auto">
              <a:xfrm>
                <a:off x="885" y="2485"/>
                <a:ext cx="168" cy="398"/>
              </a:xfrm>
              <a:custGeom>
                <a:avLst/>
                <a:gdLst>
                  <a:gd name="T0" fmla="*/ 83 w 142"/>
                  <a:gd name="T1" fmla="*/ 0 h 336"/>
                  <a:gd name="T2" fmla="*/ 168 w 142"/>
                  <a:gd name="T3" fmla="*/ 199 h 336"/>
                  <a:gd name="T4" fmla="*/ 83 w 142"/>
                  <a:gd name="T5" fmla="*/ 398 h 336"/>
                  <a:gd name="T6" fmla="*/ 0 w 142"/>
                  <a:gd name="T7" fmla="*/ 199 h 336"/>
                  <a:gd name="T8" fmla="*/ 83 w 142"/>
                  <a:gd name="T9" fmla="*/ 0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336">
                    <a:moveTo>
                      <a:pt x="70" y="0"/>
                    </a:moveTo>
                    <a:lnTo>
                      <a:pt x="142" y="168"/>
                    </a:lnTo>
                    <a:lnTo>
                      <a:pt x="70" y="336"/>
                    </a:lnTo>
                    <a:lnTo>
                      <a:pt x="0" y="168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31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62" name="Group 762"/>
          <p:cNvGrpSpPr>
            <a:grpSpLocks/>
          </p:cNvGrpSpPr>
          <p:nvPr/>
        </p:nvGrpSpPr>
        <p:grpSpPr bwMode="auto">
          <a:xfrm>
            <a:off x="2323380" y="166589"/>
            <a:ext cx="1291438" cy="1307417"/>
            <a:chOff x="340" y="2545"/>
            <a:chExt cx="1374" cy="1391"/>
          </a:xfrm>
        </p:grpSpPr>
        <p:sp>
          <p:nvSpPr>
            <p:cNvPr id="163" name="Freeform 724"/>
            <p:cNvSpPr>
              <a:spLocks/>
            </p:cNvSpPr>
            <p:nvPr/>
          </p:nvSpPr>
          <p:spPr bwMode="auto">
            <a:xfrm>
              <a:off x="839" y="3056"/>
              <a:ext cx="372" cy="373"/>
            </a:xfrm>
            <a:custGeom>
              <a:avLst/>
              <a:gdLst>
                <a:gd name="T0" fmla="*/ 0 w 192"/>
                <a:gd name="T1" fmla="*/ 189 h 193"/>
                <a:gd name="T2" fmla="*/ 186 w 192"/>
                <a:gd name="T3" fmla="*/ 0 h 193"/>
                <a:gd name="T4" fmla="*/ 372 w 192"/>
                <a:gd name="T5" fmla="*/ 189 h 193"/>
                <a:gd name="T6" fmla="*/ 186 w 192"/>
                <a:gd name="T7" fmla="*/ 373 h 193"/>
                <a:gd name="T8" fmla="*/ 0 w 192"/>
                <a:gd name="T9" fmla="*/ 189 h 1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2" h="193">
                  <a:moveTo>
                    <a:pt x="0" y="98"/>
                  </a:moveTo>
                  <a:lnTo>
                    <a:pt x="96" y="0"/>
                  </a:lnTo>
                  <a:lnTo>
                    <a:pt x="192" y="98"/>
                  </a:lnTo>
                  <a:lnTo>
                    <a:pt x="96" y="193"/>
                  </a:lnTo>
                  <a:lnTo>
                    <a:pt x="0" y="98"/>
                  </a:lnTo>
                  <a:close/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" name="Line 725"/>
            <p:cNvSpPr>
              <a:spLocks noChangeShapeType="1"/>
            </p:cNvSpPr>
            <p:nvPr/>
          </p:nvSpPr>
          <p:spPr bwMode="auto">
            <a:xfrm flipV="1">
              <a:off x="1025" y="2545"/>
              <a:ext cx="2" cy="511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5" name="Freeform 726"/>
            <p:cNvSpPr>
              <a:spLocks/>
            </p:cNvSpPr>
            <p:nvPr/>
          </p:nvSpPr>
          <p:spPr bwMode="auto">
            <a:xfrm>
              <a:off x="882" y="2638"/>
              <a:ext cx="290" cy="178"/>
            </a:xfrm>
            <a:custGeom>
              <a:avLst/>
              <a:gdLst>
                <a:gd name="T0" fmla="*/ 0 w 150"/>
                <a:gd name="T1" fmla="*/ 4 h 92"/>
                <a:gd name="T2" fmla="*/ 143 w 150"/>
                <a:gd name="T3" fmla="*/ 178 h 92"/>
                <a:gd name="T4" fmla="*/ 290 w 150"/>
                <a:gd name="T5" fmla="*/ 0 h 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0" h="92">
                  <a:moveTo>
                    <a:pt x="0" y="2"/>
                  </a:moveTo>
                  <a:lnTo>
                    <a:pt x="74" y="92"/>
                  </a:lnTo>
                  <a:lnTo>
                    <a:pt x="150" y="0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Freeform 727"/>
            <p:cNvSpPr>
              <a:spLocks/>
            </p:cNvSpPr>
            <p:nvPr/>
          </p:nvSpPr>
          <p:spPr bwMode="auto">
            <a:xfrm>
              <a:off x="882" y="2812"/>
              <a:ext cx="290" cy="178"/>
            </a:xfrm>
            <a:custGeom>
              <a:avLst/>
              <a:gdLst>
                <a:gd name="T0" fmla="*/ 0 w 150"/>
                <a:gd name="T1" fmla="*/ 0 h 92"/>
                <a:gd name="T2" fmla="*/ 143 w 150"/>
                <a:gd name="T3" fmla="*/ 178 h 92"/>
                <a:gd name="T4" fmla="*/ 290 w 150"/>
                <a:gd name="T5" fmla="*/ 0 h 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0" h="92">
                  <a:moveTo>
                    <a:pt x="0" y="0"/>
                  </a:moveTo>
                  <a:lnTo>
                    <a:pt x="74" y="92"/>
                  </a:lnTo>
                  <a:lnTo>
                    <a:pt x="150" y="0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Line 728"/>
            <p:cNvSpPr>
              <a:spLocks noChangeShapeType="1"/>
            </p:cNvSpPr>
            <p:nvPr/>
          </p:nvSpPr>
          <p:spPr bwMode="auto">
            <a:xfrm>
              <a:off x="1029" y="3425"/>
              <a:ext cx="2" cy="511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8" name="Freeform 729"/>
            <p:cNvSpPr>
              <a:spLocks/>
            </p:cNvSpPr>
            <p:nvPr/>
          </p:nvSpPr>
          <p:spPr bwMode="auto">
            <a:xfrm>
              <a:off x="882" y="3665"/>
              <a:ext cx="290" cy="178"/>
            </a:xfrm>
            <a:custGeom>
              <a:avLst/>
              <a:gdLst>
                <a:gd name="T0" fmla="*/ 290 w 150"/>
                <a:gd name="T1" fmla="*/ 178 h 92"/>
                <a:gd name="T2" fmla="*/ 147 w 150"/>
                <a:gd name="T3" fmla="*/ 0 h 92"/>
                <a:gd name="T4" fmla="*/ 0 w 150"/>
                <a:gd name="T5" fmla="*/ 178 h 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0" h="92">
                  <a:moveTo>
                    <a:pt x="150" y="92"/>
                  </a:moveTo>
                  <a:lnTo>
                    <a:pt x="76" y="0"/>
                  </a:lnTo>
                  <a:lnTo>
                    <a:pt x="0" y="92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9" name="Freeform 730"/>
            <p:cNvSpPr>
              <a:spLocks/>
            </p:cNvSpPr>
            <p:nvPr/>
          </p:nvSpPr>
          <p:spPr bwMode="auto">
            <a:xfrm>
              <a:off x="882" y="3495"/>
              <a:ext cx="290" cy="178"/>
            </a:xfrm>
            <a:custGeom>
              <a:avLst/>
              <a:gdLst>
                <a:gd name="T0" fmla="*/ 290 w 150"/>
                <a:gd name="T1" fmla="*/ 174 h 92"/>
                <a:gd name="T2" fmla="*/ 147 w 150"/>
                <a:gd name="T3" fmla="*/ 0 h 92"/>
                <a:gd name="T4" fmla="*/ 0 w 150"/>
                <a:gd name="T5" fmla="*/ 178 h 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0" h="92">
                  <a:moveTo>
                    <a:pt x="150" y="90"/>
                  </a:moveTo>
                  <a:lnTo>
                    <a:pt x="76" y="0"/>
                  </a:lnTo>
                  <a:lnTo>
                    <a:pt x="0" y="92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0" name="Line 731"/>
            <p:cNvSpPr>
              <a:spLocks noChangeShapeType="1"/>
            </p:cNvSpPr>
            <p:nvPr/>
          </p:nvSpPr>
          <p:spPr bwMode="auto">
            <a:xfrm>
              <a:off x="1211" y="3238"/>
              <a:ext cx="503" cy="2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1" name="Freeform 732"/>
            <p:cNvSpPr>
              <a:spLocks/>
            </p:cNvSpPr>
            <p:nvPr/>
          </p:nvSpPr>
          <p:spPr bwMode="auto">
            <a:xfrm>
              <a:off x="1451" y="3094"/>
              <a:ext cx="178" cy="291"/>
            </a:xfrm>
            <a:custGeom>
              <a:avLst/>
              <a:gdLst>
                <a:gd name="T0" fmla="*/ 174 w 92"/>
                <a:gd name="T1" fmla="*/ 0 h 150"/>
                <a:gd name="T2" fmla="*/ 0 w 92"/>
                <a:gd name="T3" fmla="*/ 144 h 150"/>
                <a:gd name="T4" fmla="*/ 178 w 92"/>
                <a:gd name="T5" fmla="*/ 291 h 1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2" h="150">
                  <a:moveTo>
                    <a:pt x="90" y="0"/>
                  </a:moveTo>
                  <a:lnTo>
                    <a:pt x="0" y="74"/>
                  </a:lnTo>
                  <a:lnTo>
                    <a:pt x="92" y="150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2" name="Freeform 733"/>
            <p:cNvSpPr>
              <a:spLocks/>
            </p:cNvSpPr>
            <p:nvPr/>
          </p:nvSpPr>
          <p:spPr bwMode="auto">
            <a:xfrm>
              <a:off x="1281" y="3094"/>
              <a:ext cx="178" cy="291"/>
            </a:xfrm>
            <a:custGeom>
              <a:avLst/>
              <a:gdLst>
                <a:gd name="T0" fmla="*/ 174 w 92"/>
                <a:gd name="T1" fmla="*/ 0 h 150"/>
                <a:gd name="T2" fmla="*/ 0 w 92"/>
                <a:gd name="T3" fmla="*/ 144 h 150"/>
                <a:gd name="T4" fmla="*/ 178 w 92"/>
                <a:gd name="T5" fmla="*/ 291 h 1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2" h="150">
                  <a:moveTo>
                    <a:pt x="90" y="0"/>
                  </a:moveTo>
                  <a:lnTo>
                    <a:pt x="0" y="74"/>
                  </a:lnTo>
                  <a:lnTo>
                    <a:pt x="92" y="150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3" name="Line 734"/>
            <p:cNvSpPr>
              <a:spLocks noChangeShapeType="1"/>
            </p:cNvSpPr>
            <p:nvPr/>
          </p:nvSpPr>
          <p:spPr bwMode="auto">
            <a:xfrm flipH="1">
              <a:off x="340" y="3238"/>
              <a:ext cx="499" cy="2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" name="Freeform 735"/>
            <p:cNvSpPr>
              <a:spLocks/>
            </p:cNvSpPr>
            <p:nvPr/>
          </p:nvSpPr>
          <p:spPr bwMode="auto">
            <a:xfrm>
              <a:off x="421" y="3094"/>
              <a:ext cx="178" cy="291"/>
            </a:xfrm>
            <a:custGeom>
              <a:avLst/>
              <a:gdLst>
                <a:gd name="T0" fmla="*/ 4 w 92"/>
                <a:gd name="T1" fmla="*/ 0 h 150"/>
                <a:gd name="T2" fmla="*/ 178 w 92"/>
                <a:gd name="T3" fmla="*/ 144 h 150"/>
                <a:gd name="T4" fmla="*/ 0 w 92"/>
                <a:gd name="T5" fmla="*/ 291 h 1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2" h="150">
                  <a:moveTo>
                    <a:pt x="2" y="0"/>
                  </a:moveTo>
                  <a:lnTo>
                    <a:pt x="92" y="74"/>
                  </a:lnTo>
                  <a:lnTo>
                    <a:pt x="0" y="150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5" name="Freeform 736"/>
            <p:cNvSpPr>
              <a:spLocks/>
            </p:cNvSpPr>
            <p:nvPr/>
          </p:nvSpPr>
          <p:spPr bwMode="auto">
            <a:xfrm>
              <a:off x="595" y="3094"/>
              <a:ext cx="178" cy="291"/>
            </a:xfrm>
            <a:custGeom>
              <a:avLst/>
              <a:gdLst>
                <a:gd name="T0" fmla="*/ 0 w 92"/>
                <a:gd name="T1" fmla="*/ 0 h 150"/>
                <a:gd name="T2" fmla="*/ 178 w 92"/>
                <a:gd name="T3" fmla="*/ 144 h 150"/>
                <a:gd name="T4" fmla="*/ 0 w 92"/>
                <a:gd name="T5" fmla="*/ 291 h 1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2" h="150">
                  <a:moveTo>
                    <a:pt x="0" y="0"/>
                  </a:moveTo>
                  <a:lnTo>
                    <a:pt x="92" y="74"/>
                  </a:lnTo>
                  <a:lnTo>
                    <a:pt x="0" y="150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6" name="Line 737"/>
            <p:cNvSpPr>
              <a:spLocks noChangeShapeType="1"/>
            </p:cNvSpPr>
            <p:nvPr/>
          </p:nvSpPr>
          <p:spPr bwMode="auto">
            <a:xfrm flipV="1">
              <a:off x="1118" y="2890"/>
              <a:ext cx="259" cy="259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7" name="Freeform 738"/>
            <p:cNvSpPr>
              <a:spLocks/>
            </p:cNvSpPr>
            <p:nvPr/>
          </p:nvSpPr>
          <p:spPr bwMode="auto">
            <a:xfrm>
              <a:off x="1269" y="2812"/>
              <a:ext cx="190" cy="190"/>
            </a:xfrm>
            <a:custGeom>
              <a:avLst/>
              <a:gdLst>
                <a:gd name="T0" fmla="*/ 19 w 98"/>
                <a:gd name="T1" fmla="*/ 0 h 98"/>
                <a:gd name="T2" fmla="*/ 0 w 98"/>
                <a:gd name="T3" fmla="*/ 190 h 98"/>
                <a:gd name="T4" fmla="*/ 190 w 98"/>
                <a:gd name="T5" fmla="*/ 171 h 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98">
                  <a:moveTo>
                    <a:pt x="10" y="0"/>
                  </a:moveTo>
                  <a:lnTo>
                    <a:pt x="0" y="98"/>
                  </a:lnTo>
                  <a:lnTo>
                    <a:pt x="98" y="88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8" name="Freeform 739"/>
            <p:cNvSpPr>
              <a:spLocks/>
            </p:cNvSpPr>
            <p:nvPr/>
          </p:nvSpPr>
          <p:spPr bwMode="auto">
            <a:xfrm>
              <a:off x="1168" y="2913"/>
              <a:ext cx="190" cy="189"/>
            </a:xfrm>
            <a:custGeom>
              <a:avLst/>
              <a:gdLst>
                <a:gd name="T0" fmla="*/ 16 w 98"/>
                <a:gd name="T1" fmla="*/ 0 h 98"/>
                <a:gd name="T2" fmla="*/ 0 w 98"/>
                <a:gd name="T3" fmla="*/ 189 h 98"/>
                <a:gd name="T4" fmla="*/ 190 w 98"/>
                <a:gd name="T5" fmla="*/ 170 h 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98">
                  <a:moveTo>
                    <a:pt x="8" y="0"/>
                  </a:moveTo>
                  <a:lnTo>
                    <a:pt x="0" y="98"/>
                  </a:lnTo>
                  <a:lnTo>
                    <a:pt x="98" y="88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9" name="Line 740"/>
            <p:cNvSpPr>
              <a:spLocks noChangeShapeType="1"/>
            </p:cNvSpPr>
            <p:nvPr/>
          </p:nvSpPr>
          <p:spPr bwMode="auto">
            <a:xfrm flipH="1">
              <a:off x="665" y="3334"/>
              <a:ext cx="264" cy="257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0" name="Freeform 741"/>
            <p:cNvSpPr>
              <a:spLocks/>
            </p:cNvSpPr>
            <p:nvPr/>
          </p:nvSpPr>
          <p:spPr bwMode="auto">
            <a:xfrm>
              <a:off x="588" y="3483"/>
              <a:ext cx="189" cy="190"/>
            </a:xfrm>
            <a:custGeom>
              <a:avLst/>
              <a:gdLst>
                <a:gd name="T0" fmla="*/ 174 w 98"/>
                <a:gd name="T1" fmla="*/ 190 h 98"/>
                <a:gd name="T2" fmla="*/ 189 w 98"/>
                <a:gd name="T3" fmla="*/ 0 h 98"/>
                <a:gd name="T4" fmla="*/ 0 w 98"/>
                <a:gd name="T5" fmla="*/ 19 h 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98">
                  <a:moveTo>
                    <a:pt x="90" y="98"/>
                  </a:moveTo>
                  <a:lnTo>
                    <a:pt x="98" y="0"/>
                  </a:lnTo>
                  <a:lnTo>
                    <a:pt x="0" y="10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1" name="Freeform 742"/>
            <p:cNvSpPr>
              <a:spLocks/>
            </p:cNvSpPr>
            <p:nvPr/>
          </p:nvSpPr>
          <p:spPr bwMode="auto">
            <a:xfrm>
              <a:off x="688" y="3385"/>
              <a:ext cx="190" cy="187"/>
            </a:xfrm>
            <a:custGeom>
              <a:avLst/>
              <a:gdLst>
                <a:gd name="T0" fmla="*/ 174 w 98"/>
                <a:gd name="T1" fmla="*/ 187 h 97"/>
                <a:gd name="T2" fmla="*/ 190 w 98"/>
                <a:gd name="T3" fmla="*/ 0 h 97"/>
                <a:gd name="T4" fmla="*/ 0 w 98"/>
                <a:gd name="T5" fmla="*/ 19 h 9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97">
                  <a:moveTo>
                    <a:pt x="90" y="97"/>
                  </a:moveTo>
                  <a:lnTo>
                    <a:pt x="98" y="0"/>
                  </a:lnTo>
                  <a:lnTo>
                    <a:pt x="0" y="10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2" name="Line 743"/>
            <p:cNvSpPr>
              <a:spLocks noChangeShapeType="1"/>
            </p:cNvSpPr>
            <p:nvPr/>
          </p:nvSpPr>
          <p:spPr bwMode="auto">
            <a:xfrm>
              <a:off x="1121" y="3326"/>
              <a:ext cx="263" cy="257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3" name="Freeform 744"/>
            <p:cNvSpPr>
              <a:spLocks/>
            </p:cNvSpPr>
            <p:nvPr/>
          </p:nvSpPr>
          <p:spPr bwMode="auto">
            <a:xfrm>
              <a:off x="1281" y="3483"/>
              <a:ext cx="189" cy="194"/>
            </a:xfrm>
            <a:custGeom>
              <a:avLst/>
              <a:gdLst>
                <a:gd name="T0" fmla="*/ 189 w 98"/>
                <a:gd name="T1" fmla="*/ 19 h 100"/>
                <a:gd name="T2" fmla="*/ 0 w 98"/>
                <a:gd name="T3" fmla="*/ 0 h 100"/>
                <a:gd name="T4" fmla="*/ 19 w 98"/>
                <a:gd name="T5" fmla="*/ 194 h 1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100">
                  <a:moveTo>
                    <a:pt x="98" y="10"/>
                  </a:moveTo>
                  <a:lnTo>
                    <a:pt x="0" y="0"/>
                  </a:lnTo>
                  <a:lnTo>
                    <a:pt x="10" y="100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" name="Freeform 745"/>
            <p:cNvSpPr>
              <a:spLocks/>
            </p:cNvSpPr>
            <p:nvPr/>
          </p:nvSpPr>
          <p:spPr bwMode="auto">
            <a:xfrm>
              <a:off x="1180" y="3385"/>
              <a:ext cx="190" cy="187"/>
            </a:xfrm>
            <a:custGeom>
              <a:avLst/>
              <a:gdLst>
                <a:gd name="T0" fmla="*/ 190 w 98"/>
                <a:gd name="T1" fmla="*/ 15 h 97"/>
                <a:gd name="T2" fmla="*/ 0 w 98"/>
                <a:gd name="T3" fmla="*/ 0 h 97"/>
                <a:gd name="T4" fmla="*/ 16 w 98"/>
                <a:gd name="T5" fmla="*/ 187 h 9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97">
                  <a:moveTo>
                    <a:pt x="98" y="8"/>
                  </a:moveTo>
                  <a:lnTo>
                    <a:pt x="0" y="0"/>
                  </a:lnTo>
                  <a:lnTo>
                    <a:pt x="8" y="97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5" name="Line 746"/>
            <p:cNvSpPr>
              <a:spLocks noChangeShapeType="1"/>
            </p:cNvSpPr>
            <p:nvPr/>
          </p:nvSpPr>
          <p:spPr bwMode="auto">
            <a:xfrm flipH="1" flipV="1">
              <a:off x="669" y="2897"/>
              <a:ext cx="260" cy="26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6" name="Freeform 747"/>
            <p:cNvSpPr>
              <a:spLocks/>
            </p:cNvSpPr>
            <p:nvPr/>
          </p:nvSpPr>
          <p:spPr bwMode="auto">
            <a:xfrm>
              <a:off x="592" y="2812"/>
              <a:ext cx="185" cy="190"/>
            </a:xfrm>
            <a:custGeom>
              <a:avLst/>
              <a:gdLst>
                <a:gd name="T0" fmla="*/ 0 w 96"/>
                <a:gd name="T1" fmla="*/ 174 h 98"/>
                <a:gd name="T2" fmla="*/ 185 w 96"/>
                <a:gd name="T3" fmla="*/ 190 h 98"/>
                <a:gd name="T4" fmla="*/ 170 w 96"/>
                <a:gd name="T5" fmla="*/ 0 h 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6" h="98">
                  <a:moveTo>
                    <a:pt x="0" y="90"/>
                  </a:moveTo>
                  <a:lnTo>
                    <a:pt x="96" y="98"/>
                  </a:lnTo>
                  <a:lnTo>
                    <a:pt x="88" y="0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7" name="Freeform 748"/>
            <p:cNvSpPr>
              <a:spLocks/>
            </p:cNvSpPr>
            <p:nvPr/>
          </p:nvSpPr>
          <p:spPr bwMode="auto">
            <a:xfrm>
              <a:off x="692" y="2913"/>
              <a:ext cx="190" cy="193"/>
            </a:xfrm>
            <a:custGeom>
              <a:avLst/>
              <a:gdLst>
                <a:gd name="T0" fmla="*/ 0 w 98"/>
                <a:gd name="T1" fmla="*/ 174 h 100"/>
                <a:gd name="T2" fmla="*/ 190 w 98"/>
                <a:gd name="T3" fmla="*/ 193 h 100"/>
                <a:gd name="T4" fmla="*/ 171 w 98"/>
                <a:gd name="T5" fmla="*/ 0 h 1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100">
                  <a:moveTo>
                    <a:pt x="0" y="90"/>
                  </a:moveTo>
                  <a:lnTo>
                    <a:pt x="98" y="100"/>
                  </a:lnTo>
                  <a:lnTo>
                    <a:pt x="88" y="0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14" name="Group 762"/>
          <p:cNvGrpSpPr>
            <a:grpSpLocks/>
          </p:cNvGrpSpPr>
          <p:nvPr/>
        </p:nvGrpSpPr>
        <p:grpSpPr bwMode="auto">
          <a:xfrm>
            <a:off x="2033534" y="2780240"/>
            <a:ext cx="1291438" cy="1307417"/>
            <a:chOff x="340" y="2545"/>
            <a:chExt cx="1374" cy="1391"/>
          </a:xfrm>
        </p:grpSpPr>
        <p:sp>
          <p:nvSpPr>
            <p:cNvPr id="215" name="Freeform 724"/>
            <p:cNvSpPr>
              <a:spLocks/>
            </p:cNvSpPr>
            <p:nvPr/>
          </p:nvSpPr>
          <p:spPr bwMode="auto">
            <a:xfrm>
              <a:off x="839" y="3056"/>
              <a:ext cx="372" cy="373"/>
            </a:xfrm>
            <a:custGeom>
              <a:avLst/>
              <a:gdLst>
                <a:gd name="T0" fmla="*/ 0 w 192"/>
                <a:gd name="T1" fmla="*/ 189 h 193"/>
                <a:gd name="T2" fmla="*/ 186 w 192"/>
                <a:gd name="T3" fmla="*/ 0 h 193"/>
                <a:gd name="T4" fmla="*/ 372 w 192"/>
                <a:gd name="T5" fmla="*/ 189 h 193"/>
                <a:gd name="T6" fmla="*/ 186 w 192"/>
                <a:gd name="T7" fmla="*/ 373 h 193"/>
                <a:gd name="T8" fmla="*/ 0 w 192"/>
                <a:gd name="T9" fmla="*/ 189 h 1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2" h="193">
                  <a:moveTo>
                    <a:pt x="0" y="98"/>
                  </a:moveTo>
                  <a:lnTo>
                    <a:pt x="96" y="0"/>
                  </a:lnTo>
                  <a:lnTo>
                    <a:pt x="192" y="98"/>
                  </a:lnTo>
                  <a:lnTo>
                    <a:pt x="96" y="193"/>
                  </a:lnTo>
                  <a:lnTo>
                    <a:pt x="0" y="98"/>
                  </a:lnTo>
                  <a:close/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6" name="Line 725"/>
            <p:cNvSpPr>
              <a:spLocks noChangeShapeType="1"/>
            </p:cNvSpPr>
            <p:nvPr/>
          </p:nvSpPr>
          <p:spPr bwMode="auto">
            <a:xfrm flipV="1">
              <a:off x="1025" y="2545"/>
              <a:ext cx="2" cy="511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7" name="Freeform 726"/>
            <p:cNvSpPr>
              <a:spLocks/>
            </p:cNvSpPr>
            <p:nvPr/>
          </p:nvSpPr>
          <p:spPr bwMode="auto">
            <a:xfrm>
              <a:off x="882" y="2638"/>
              <a:ext cx="290" cy="178"/>
            </a:xfrm>
            <a:custGeom>
              <a:avLst/>
              <a:gdLst>
                <a:gd name="T0" fmla="*/ 0 w 150"/>
                <a:gd name="T1" fmla="*/ 4 h 92"/>
                <a:gd name="T2" fmla="*/ 143 w 150"/>
                <a:gd name="T3" fmla="*/ 178 h 92"/>
                <a:gd name="T4" fmla="*/ 290 w 150"/>
                <a:gd name="T5" fmla="*/ 0 h 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0" h="92">
                  <a:moveTo>
                    <a:pt x="0" y="2"/>
                  </a:moveTo>
                  <a:lnTo>
                    <a:pt x="74" y="92"/>
                  </a:lnTo>
                  <a:lnTo>
                    <a:pt x="150" y="0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8" name="Freeform 727"/>
            <p:cNvSpPr>
              <a:spLocks/>
            </p:cNvSpPr>
            <p:nvPr/>
          </p:nvSpPr>
          <p:spPr bwMode="auto">
            <a:xfrm>
              <a:off x="882" y="2812"/>
              <a:ext cx="290" cy="178"/>
            </a:xfrm>
            <a:custGeom>
              <a:avLst/>
              <a:gdLst>
                <a:gd name="T0" fmla="*/ 0 w 150"/>
                <a:gd name="T1" fmla="*/ 0 h 92"/>
                <a:gd name="T2" fmla="*/ 143 w 150"/>
                <a:gd name="T3" fmla="*/ 178 h 92"/>
                <a:gd name="T4" fmla="*/ 290 w 150"/>
                <a:gd name="T5" fmla="*/ 0 h 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0" h="92">
                  <a:moveTo>
                    <a:pt x="0" y="0"/>
                  </a:moveTo>
                  <a:lnTo>
                    <a:pt x="74" y="92"/>
                  </a:lnTo>
                  <a:lnTo>
                    <a:pt x="150" y="0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9" name="Line 728"/>
            <p:cNvSpPr>
              <a:spLocks noChangeShapeType="1"/>
            </p:cNvSpPr>
            <p:nvPr/>
          </p:nvSpPr>
          <p:spPr bwMode="auto">
            <a:xfrm>
              <a:off x="1029" y="3425"/>
              <a:ext cx="2" cy="511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0" name="Freeform 729"/>
            <p:cNvSpPr>
              <a:spLocks/>
            </p:cNvSpPr>
            <p:nvPr/>
          </p:nvSpPr>
          <p:spPr bwMode="auto">
            <a:xfrm>
              <a:off x="882" y="3665"/>
              <a:ext cx="290" cy="178"/>
            </a:xfrm>
            <a:custGeom>
              <a:avLst/>
              <a:gdLst>
                <a:gd name="T0" fmla="*/ 290 w 150"/>
                <a:gd name="T1" fmla="*/ 178 h 92"/>
                <a:gd name="T2" fmla="*/ 147 w 150"/>
                <a:gd name="T3" fmla="*/ 0 h 92"/>
                <a:gd name="T4" fmla="*/ 0 w 150"/>
                <a:gd name="T5" fmla="*/ 178 h 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0" h="92">
                  <a:moveTo>
                    <a:pt x="150" y="92"/>
                  </a:moveTo>
                  <a:lnTo>
                    <a:pt x="76" y="0"/>
                  </a:lnTo>
                  <a:lnTo>
                    <a:pt x="0" y="92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1" name="Freeform 730"/>
            <p:cNvSpPr>
              <a:spLocks/>
            </p:cNvSpPr>
            <p:nvPr/>
          </p:nvSpPr>
          <p:spPr bwMode="auto">
            <a:xfrm>
              <a:off x="882" y="3495"/>
              <a:ext cx="290" cy="178"/>
            </a:xfrm>
            <a:custGeom>
              <a:avLst/>
              <a:gdLst>
                <a:gd name="T0" fmla="*/ 290 w 150"/>
                <a:gd name="T1" fmla="*/ 174 h 92"/>
                <a:gd name="T2" fmla="*/ 147 w 150"/>
                <a:gd name="T3" fmla="*/ 0 h 92"/>
                <a:gd name="T4" fmla="*/ 0 w 150"/>
                <a:gd name="T5" fmla="*/ 178 h 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0" h="92">
                  <a:moveTo>
                    <a:pt x="150" y="90"/>
                  </a:moveTo>
                  <a:lnTo>
                    <a:pt x="76" y="0"/>
                  </a:lnTo>
                  <a:lnTo>
                    <a:pt x="0" y="92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2" name="Line 731"/>
            <p:cNvSpPr>
              <a:spLocks noChangeShapeType="1"/>
            </p:cNvSpPr>
            <p:nvPr/>
          </p:nvSpPr>
          <p:spPr bwMode="auto">
            <a:xfrm>
              <a:off x="1211" y="3238"/>
              <a:ext cx="503" cy="2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3" name="Freeform 732"/>
            <p:cNvSpPr>
              <a:spLocks/>
            </p:cNvSpPr>
            <p:nvPr/>
          </p:nvSpPr>
          <p:spPr bwMode="auto">
            <a:xfrm>
              <a:off x="1451" y="3094"/>
              <a:ext cx="178" cy="291"/>
            </a:xfrm>
            <a:custGeom>
              <a:avLst/>
              <a:gdLst>
                <a:gd name="T0" fmla="*/ 174 w 92"/>
                <a:gd name="T1" fmla="*/ 0 h 150"/>
                <a:gd name="T2" fmla="*/ 0 w 92"/>
                <a:gd name="T3" fmla="*/ 144 h 150"/>
                <a:gd name="T4" fmla="*/ 178 w 92"/>
                <a:gd name="T5" fmla="*/ 291 h 1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2" h="150">
                  <a:moveTo>
                    <a:pt x="90" y="0"/>
                  </a:moveTo>
                  <a:lnTo>
                    <a:pt x="0" y="74"/>
                  </a:lnTo>
                  <a:lnTo>
                    <a:pt x="92" y="150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4" name="Freeform 733"/>
            <p:cNvSpPr>
              <a:spLocks/>
            </p:cNvSpPr>
            <p:nvPr/>
          </p:nvSpPr>
          <p:spPr bwMode="auto">
            <a:xfrm>
              <a:off x="1281" y="3094"/>
              <a:ext cx="178" cy="291"/>
            </a:xfrm>
            <a:custGeom>
              <a:avLst/>
              <a:gdLst>
                <a:gd name="T0" fmla="*/ 174 w 92"/>
                <a:gd name="T1" fmla="*/ 0 h 150"/>
                <a:gd name="T2" fmla="*/ 0 w 92"/>
                <a:gd name="T3" fmla="*/ 144 h 150"/>
                <a:gd name="T4" fmla="*/ 178 w 92"/>
                <a:gd name="T5" fmla="*/ 291 h 1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2" h="150">
                  <a:moveTo>
                    <a:pt x="90" y="0"/>
                  </a:moveTo>
                  <a:lnTo>
                    <a:pt x="0" y="74"/>
                  </a:lnTo>
                  <a:lnTo>
                    <a:pt x="92" y="150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5" name="Line 734"/>
            <p:cNvSpPr>
              <a:spLocks noChangeShapeType="1"/>
            </p:cNvSpPr>
            <p:nvPr/>
          </p:nvSpPr>
          <p:spPr bwMode="auto">
            <a:xfrm flipH="1">
              <a:off x="340" y="3238"/>
              <a:ext cx="499" cy="2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6" name="Freeform 735"/>
            <p:cNvSpPr>
              <a:spLocks/>
            </p:cNvSpPr>
            <p:nvPr/>
          </p:nvSpPr>
          <p:spPr bwMode="auto">
            <a:xfrm>
              <a:off x="421" y="3094"/>
              <a:ext cx="178" cy="291"/>
            </a:xfrm>
            <a:custGeom>
              <a:avLst/>
              <a:gdLst>
                <a:gd name="T0" fmla="*/ 4 w 92"/>
                <a:gd name="T1" fmla="*/ 0 h 150"/>
                <a:gd name="T2" fmla="*/ 178 w 92"/>
                <a:gd name="T3" fmla="*/ 144 h 150"/>
                <a:gd name="T4" fmla="*/ 0 w 92"/>
                <a:gd name="T5" fmla="*/ 291 h 1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2" h="150">
                  <a:moveTo>
                    <a:pt x="2" y="0"/>
                  </a:moveTo>
                  <a:lnTo>
                    <a:pt x="92" y="74"/>
                  </a:lnTo>
                  <a:lnTo>
                    <a:pt x="0" y="150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7" name="Freeform 736"/>
            <p:cNvSpPr>
              <a:spLocks/>
            </p:cNvSpPr>
            <p:nvPr/>
          </p:nvSpPr>
          <p:spPr bwMode="auto">
            <a:xfrm>
              <a:off x="595" y="3094"/>
              <a:ext cx="178" cy="291"/>
            </a:xfrm>
            <a:custGeom>
              <a:avLst/>
              <a:gdLst>
                <a:gd name="T0" fmla="*/ 0 w 92"/>
                <a:gd name="T1" fmla="*/ 0 h 150"/>
                <a:gd name="T2" fmla="*/ 178 w 92"/>
                <a:gd name="T3" fmla="*/ 144 h 150"/>
                <a:gd name="T4" fmla="*/ 0 w 92"/>
                <a:gd name="T5" fmla="*/ 291 h 1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2" h="150">
                  <a:moveTo>
                    <a:pt x="0" y="0"/>
                  </a:moveTo>
                  <a:lnTo>
                    <a:pt x="92" y="74"/>
                  </a:lnTo>
                  <a:lnTo>
                    <a:pt x="0" y="150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8" name="Line 737"/>
            <p:cNvSpPr>
              <a:spLocks noChangeShapeType="1"/>
            </p:cNvSpPr>
            <p:nvPr/>
          </p:nvSpPr>
          <p:spPr bwMode="auto">
            <a:xfrm flipV="1">
              <a:off x="1118" y="2890"/>
              <a:ext cx="259" cy="259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9" name="Freeform 738"/>
            <p:cNvSpPr>
              <a:spLocks/>
            </p:cNvSpPr>
            <p:nvPr/>
          </p:nvSpPr>
          <p:spPr bwMode="auto">
            <a:xfrm>
              <a:off x="1269" y="2812"/>
              <a:ext cx="190" cy="190"/>
            </a:xfrm>
            <a:custGeom>
              <a:avLst/>
              <a:gdLst>
                <a:gd name="T0" fmla="*/ 19 w 98"/>
                <a:gd name="T1" fmla="*/ 0 h 98"/>
                <a:gd name="T2" fmla="*/ 0 w 98"/>
                <a:gd name="T3" fmla="*/ 190 h 98"/>
                <a:gd name="T4" fmla="*/ 190 w 98"/>
                <a:gd name="T5" fmla="*/ 171 h 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98">
                  <a:moveTo>
                    <a:pt x="10" y="0"/>
                  </a:moveTo>
                  <a:lnTo>
                    <a:pt x="0" y="98"/>
                  </a:lnTo>
                  <a:lnTo>
                    <a:pt x="98" y="88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0" name="Freeform 739"/>
            <p:cNvSpPr>
              <a:spLocks/>
            </p:cNvSpPr>
            <p:nvPr/>
          </p:nvSpPr>
          <p:spPr bwMode="auto">
            <a:xfrm>
              <a:off x="1168" y="2913"/>
              <a:ext cx="190" cy="189"/>
            </a:xfrm>
            <a:custGeom>
              <a:avLst/>
              <a:gdLst>
                <a:gd name="T0" fmla="*/ 16 w 98"/>
                <a:gd name="T1" fmla="*/ 0 h 98"/>
                <a:gd name="T2" fmla="*/ 0 w 98"/>
                <a:gd name="T3" fmla="*/ 189 h 98"/>
                <a:gd name="T4" fmla="*/ 190 w 98"/>
                <a:gd name="T5" fmla="*/ 170 h 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98">
                  <a:moveTo>
                    <a:pt x="8" y="0"/>
                  </a:moveTo>
                  <a:lnTo>
                    <a:pt x="0" y="98"/>
                  </a:lnTo>
                  <a:lnTo>
                    <a:pt x="98" y="88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1" name="Line 740"/>
            <p:cNvSpPr>
              <a:spLocks noChangeShapeType="1"/>
            </p:cNvSpPr>
            <p:nvPr/>
          </p:nvSpPr>
          <p:spPr bwMode="auto">
            <a:xfrm flipH="1">
              <a:off x="665" y="3334"/>
              <a:ext cx="264" cy="257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2" name="Freeform 741"/>
            <p:cNvSpPr>
              <a:spLocks/>
            </p:cNvSpPr>
            <p:nvPr/>
          </p:nvSpPr>
          <p:spPr bwMode="auto">
            <a:xfrm>
              <a:off x="588" y="3483"/>
              <a:ext cx="189" cy="190"/>
            </a:xfrm>
            <a:custGeom>
              <a:avLst/>
              <a:gdLst>
                <a:gd name="T0" fmla="*/ 174 w 98"/>
                <a:gd name="T1" fmla="*/ 190 h 98"/>
                <a:gd name="T2" fmla="*/ 189 w 98"/>
                <a:gd name="T3" fmla="*/ 0 h 98"/>
                <a:gd name="T4" fmla="*/ 0 w 98"/>
                <a:gd name="T5" fmla="*/ 19 h 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98">
                  <a:moveTo>
                    <a:pt x="90" y="98"/>
                  </a:moveTo>
                  <a:lnTo>
                    <a:pt x="98" y="0"/>
                  </a:lnTo>
                  <a:lnTo>
                    <a:pt x="0" y="10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3" name="Freeform 742"/>
            <p:cNvSpPr>
              <a:spLocks/>
            </p:cNvSpPr>
            <p:nvPr/>
          </p:nvSpPr>
          <p:spPr bwMode="auto">
            <a:xfrm>
              <a:off x="688" y="3385"/>
              <a:ext cx="190" cy="187"/>
            </a:xfrm>
            <a:custGeom>
              <a:avLst/>
              <a:gdLst>
                <a:gd name="T0" fmla="*/ 174 w 98"/>
                <a:gd name="T1" fmla="*/ 187 h 97"/>
                <a:gd name="T2" fmla="*/ 190 w 98"/>
                <a:gd name="T3" fmla="*/ 0 h 97"/>
                <a:gd name="T4" fmla="*/ 0 w 98"/>
                <a:gd name="T5" fmla="*/ 19 h 9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97">
                  <a:moveTo>
                    <a:pt x="90" y="97"/>
                  </a:moveTo>
                  <a:lnTo>
                    <a:pt x="98" y="0"/>
                  </a:lnTo>
                  <a:lnTo>
                    <a:pt x="0" y="10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4" name="Line 743"/>
            <p:cNvSpPr>
              <a:spLocks noChangeShapeType="1"/>
            </p:cNvSpPr>
            <p:nvPr/>
          </p:nvSpPr>
          <p:spPr bwMode="auto">
            <a:xfrm>
              <a:off x="1121" y="3326"/>
              <a:ext cx="263" cy="257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" name="Freeform 744"/>
            <p:cNvSpPr>
              <a:spLocks/>
            </p:cNvSpPr>
            <p:nvPr/>
          </p:nvSpPr>
          <p:spPr bwMode="auto">
            <a:xfrm>
              <a:off x="1281" y="3483"/>
              <a:ext cx="189" cy="194"/>
            </a:xfrm>
            <a:custGeom>
              <a:avLst/>
              <a:gdLst>
                <a:gd name="T0" fmla="*/ 189 w 98"/>
                <a:gd name="T1" fmla="*/ 19 h 100"/>
                <a:gd name="T2" fmla="*/ 0 w 98"/>
                <a:gd name="T3" fmla="*/ 0 h 100"/>
                <a:gd name="T4" fmla="*/ 19 w 98"/>
                <a:gd name="T5" fmla="*/ 194 h 1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100">
                  <a:moveTo>
                    <a:pt x="98" y="10"/>
                  </a:moveTo>
                  <a:lnTo>
                    <a:pt x="0" y="0"/>
                  </a:lnTo>
                  <a:lnTo>
                    <a:pt x="10" y="100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6" name="Freeform 745"/>
            <p:cNvSpPr>
              <a:spLocks/>
            </p:cNvSpPr>
            <p:nvPr/>
          </p:nvSpPr>
          <p:spPr bwMode="auto">
            <a:xfrm>
              <a:off x="1180" y="3385"/>
              <a:ext cx="190" cy="187"/>
            </a:xfrm>
            <a:custGeom>
              <a:avLst/>
              <a:gdLst>
                <a:gd name="T0" fmla="*/ 190 w 98"/>
                <a:gd name="T1" fmla="*/ 15 h 97"/>
                <a:gd name="T2" fmla="*/ 0 w 98"/>
                <a:gd name="T3" fmla="*/ 0 h 97"/>
                <a:gd name="T4" fmla="*/ 16 w 98"/>
                <a:gd name="T5" fmla="*/ 187 h 9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97">
                  <a:moveTo>
                    <a:pt x="98" y="8"/>
                  </a:moveTo>
                  <a:lnTo>
                    <a:pt x="0" y="0"/>
                  </a:lnTo>
                  <a:lnTo>
                    <a:pt x="8" y="97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7" name="Line 746"/>
            <p:cNvSpPr>
              <a:spLocks noChangeShapeType="1"/>
            </p:cNvSpPr>
            <p:nvPr/>
          </p:nvSpPr>
          <p:spPr bwMode="auto">
            <a:xfrm flipH="1" flipV="1">
              <a:off x="669" y="2897"/>
              <a:ext cx="260" cy="26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8" name="Freeform 747"/>
            <p:cNvSpPr>
              <a:spLocks/>
            </p:cNvSpPr>
            <p:nvPr/>
          </p:nvSpPr>
          <p:spPr bwMode="auto">
            <a:xfrm>
              <a:off x="592" y="2812"/>
              <a:ext cx="185" cy="190"/>
            </a:xfrm>
            <a:custGeom>
              <a:avLst/>
              <a:gdLst>
                <a:gd name="T0" fmla="*/ 0 w 96"/>
                <a:gd name="T1" fmla="*/ 174 h 98"/>
                <a:gd name="T2" fmla="*/ 185 w 96"/>
                <a:gd name="T3" fmla="*/ 190 h 98"/>
                <a:gd name="T4" fmla="*/ 170 w 96"/>
                <a:gd name="T5" fmla="*/ 0 h 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6" h="98">
                  <a:moveTo>
                    <a:pt x="0" y="90"/>
                  </a:moveTo>
                  <a:lnTo>
                    <a:pt x="96" y="98"/>
                  </a:lnTo>
                  <a:lnTo>
                    <a:pt x="88" y="0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9" name="Freeform 748"/>
            <p:cNvSpPr>
              <a:spLocks/>
            </p:cNvSpPr>
            <p:nvPr/>
          </p:nvSpPr>
          <p:spPr bwMode="auto">
            <a:xfrm>
              <a:off x="692" y="2913"/>
              <a:ext cx="190" cy="193"/>
            </a:xfrm>
            <a:custGeom>
              <a:avLst/>
              <a:gdLst>
                <a:gd name="T0" fmla="*/ 0 w 98"/>
                <a:gd name="T1" fmla="*/ 174 h 100"/>
                <a:gd name="T2" fmla="*/ 190 w 98"/>
                <a:gd name="T3" fmla="*/ 193 h 100"/>
                <a:gd name="T4" fmla="*/ 171 w 98"/>
                <a:gd name="T5" fmla="*/ 0 h 1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100">
                  <a:moveTo>
                    <a:pt x="0" y="90"/>
                  </a:moveTo>
                  <a:lnTo>
                    <a:pt x="98" y="100"/>
                  </a:lnTo>
                  <a:lnTo>
                    <a:pt x="88" y="0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40" name="Group 762"/>
          <p:cNvGrpSpPr>
            <a:grpSpLocks/>
          </p:cNvGrpSpPr>
          <p:nvPr/>
        </p:nvGrpSpPr>
        <p:grpSpPr bwMode="auto">
          <a:xfrm>
            <a:off x="5643823" y="112528"/>
            <a:ext cx="1291438" cy="1307417"/>
            <a:chOff x="340" y="2545"/>
            <a:chExt cx="1374" cy="1391"/>
          </a:xfrm>
        </p:grpSpPr>
        <p:sp>
          <p:nvSpPr>
            <p:cNvPr id="241" name="Freeform 724"/>
            <p:cNvSpPr>
              <a:spLocks/>
            </p:cNvSpPr>
            <p:nvPr/>
          </p:nvSpPr>
          <p:spPr bwMode="auto">
            <a:xfrm>
              <a:off x="839" y="3056"/>
              <a:ext cx="372" cy="373"/>
            </a:xfrm>
            <a:custGeom>
              <a:avLst/>
              <a:gdLst>
                <a:gd name="T0" fmla="*/ 0 w 192"/>
                <a:gd name="T1" fmla="*/ 189 h 193"/>
                <a:gd name="T2" fmla="*/ 186 w 192"/>
                <a:gd name="T3" fmla="*/ 0 h 193"/>
                <a:gd name="T4" fmla="*/ 372 w 192"/>
                <a:gd name="T5" fmla="*/ 189 h 193"/>
                <a:gd name="T6" fmla="*/ 186 w 192"/>
                <a:gd name="T7" fmla="*/ 373 h 193"/>
                <a:gd name="T8" fmla="*/ 0 w 192"/>
                <a:gd name="T9" fmla="*/ 189 h 1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2" h="193">
                  <a:moveTo>
                    <a:pt x="0" y="98"/>
                  </a:moveTo>
                  <a:lnTo>
                    <a:pt x="96" y="0"/>
                  </a:lnTo>
                  <a:lnTo>
                    <a:pt x="192" y="98"/>
                  </a:lnTo>
                  <a:lnTo>
                    <a:pt x="96" y="193"/>
                  </a:lnTo>
                  <a:lnTo>
                    <a:pt x="0" y="98"/>
                  </a:lnTo>
                  <a:close/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2" name="Line 725"/>
            <p:cNvSpPr>
              <a:spLocks noChangeShapeType="1"/>
            </p:cNvSpPr>
            <p:nvPr/>
          </p:nvSpPr>
          <p:spPr bwMode="auto">
            <a:xfrm flipV="1">
              <a:off x="1025" y="2545"/>
              <a:ext cx="2" cy="511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3" name="Freeform 726"/>
            <p:cNvSpPr>
              <a:spLocks/>
            </p:cNvSpPr>
            <p:nvPr/>
          </p:nvSpPr>
          <p:spPr bwMode="auto">
            <a:xfrm>
              <a:off x="882" y="2638"/>
              <a:ext cx="290" cy="178"/>
            </a:xfrm>
            <a:custGeom>
              <a:avLst/>
              <a:gdLst>
                <a:gd name="T0" fmla="*/ 0 w 150"/>
                <a:gd name="T1" fmla="*/ 4 h 92"/>
                <a:gd name="T2" fmla="*/ 143 w 150"/>
                <a:gd name="T3" fmla="*/ 178 h 92"/>
                <a:gd name="T4" fmla="*/ 290 w 150"/>
                <a:gd name="T5" fmla="*/ 0 h 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0" h="92">
                  <a:moveTo>
                    <a:pt x="0" y="2"/>
                  </a:moveTo>
                  <a:lnTo>
                    <a:pt x="74" y="92"/>
                  </a:lnTo>
                  <a:lnTo>
                    <a:pt x="150" y="0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4" name="Freeform 727"/>
            <p:cNvSpPr>
              <a:spLocks/>
            </p:cNvSpPr>
            <p:nvPr/>
          </p:nvSpPr>
          <p:spPr bwMode="auto">
            <a:xfrm>
              <a:off x="882" y="2812"/>
              <a:ext cx="290" cy="178"/>
            </a:xfrm>
            <a:custGeom>
              <a:avLst/>
              <a:gdLst>
                <a:gd name="T0" fmla="*/ 0 w 150"/>
                <a:gd name="T1" fmla="*/ 0 h 92"/>
                <a:gd name="T2" fmla="*/ 143 w 150"/>
                <a:gd name="T3" fmla="*/ 178 h 92"/>
                <a:gd name="T4" fmla="*/ 290 w 150"/>
                <a:gd name="T5" fmla="*/ 0 h 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0" h="92">
                  <a:moveTo>
                    <a:pt x="0" y="0"/>
                  </a:moveTo>
                  <a:lnTo>
                    <a:pt x="74" y="92"/>
                  </a:lnTo>
                  <a:lnTo>
                    <a:pt x="150" y="0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5" name="Line 728"/>
            <p:cNvSpPr>
              <a:spLocks noChangeShapeType="1"/>
            </p:cNvSpPr>
            <p:nvPr/>
          </p:nvSpPr>
          <p:spPr bwMode="auto">
            <a:xfrm>
              <a:off x="1029" y="3425"/>
              <a:ext cx="2" cy="511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6" name="Freeform 729"/>
            <p:cNvSpPr>
              <a:spLocks/>
            </p:cNvSpPr>
            <p:nvPr/>
          </p:nvSpPr>
          <p:spPr bwMode="auto">
            <a:xfrm>
              <a:off x="882" y="3665"/>
              <a:ext cx="290" cy="178"/>
            </a:xfrm>
            <a:custGeom>
              <a:avLst/>
              <a:gdLst>
                <a:gd name="T0" fmla="*/ 290 w 150"/>
                <a:gd name="T1" fmla="*/ 178 h 92"/>
                <a:gd name="T2" fmla="*/ 147 w 150"/>
                <a:gd name="T3" fmla="*/ 0 h 92"/>
                <a:gd name="T4" fmla="*/ 0 w 150"/>
                <a:gd name="T5" fmla="*/ 178 h 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0" h="92">
                  <a:moveTo>
                    <a:pt x="150" y="92"/>
                  </a:moveTo>
                  <a:lnTo>
                    <a:pt x="76" y="0"/>
                  </a:lnTo>
                  <a:lnTo>
                    <a:pt x="0" y="92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7" name="Freeform 730"/>
            <p:cNvSpPr>
              <a:spLocks/>
            </p:cNvSpPr>
            <p:nvPr/>
          </p:nvSpPr>
          <p:spPr bwMode="auto">
            <a:xfrm>
              <a:off x="882" y="3495"/>
              <a:ext cx="290" cy="178"/>
            </a:xfrm>
            <a:custGeom>
              <a:avLst/>
              <a:gdLst>
                <a:gd name="T0" fmla="*/ 290 w 150"/>
                <a:gd name="T1" fmla="*/ 174 h 92"/>
                <a:gd name="T2" fmla="*/ 147 w 150"/>
                <a:gd name="T3" fmla="*/ 0 h 92"/>
                <a:gd name="T4" fmla="*/ 0 w 150"/>
                <a:gd name="T5" fmla="*/ 178 h 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0" h="92">
                  <a:moveTo>
                    <a:pt x="150" y="90"/>
                  </a:moveTo>
                  <a:lnTo>
                    <a:pt x="76" y="0"/>
                  </a:lnTo>
                  <a:lnTo>
                    <a:pt x="0" y="92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8" name="Line 731"/>
            <p:cNvSpPr>
              <a:spLocks noChangeShapeType="1"/>
            </p:cNvSpPr>
            <p:nvPr/>
          </p:nvSpPr>
          <p:spPr bwMode="auto">
            <a:xfrm>
              <a:off x="1211" y="3238"/>
              <a:ext cx="503" cy="2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9" name="Freeform 732"/>
            <p:cNvSpPr>
              <a:spLocks/>
            </p:cNvSpPr>
            <p:nvPr/>
          </p:nvSpPr>
          <p:spPr bwMode="auto">
            <a:xfrm>
              <a:off x="1451" y="3094"/>
              <a:ext cx="178" cy="291"/>
            </a:xfrm>
            <a:custGeom>
              <a:avLst/>
              <a:gdLst>
                <a:gd name="T0" fmla="*/ 174 w 92"/>
                <a:gd name="T1" fmla="*/ 0 h 150"/>
                <a:gd name="T2" fmla="*/ 0 w 92"/>
                <a:gd name="T3" fmla="*/ 144 h 150"/>
                <a:gd name="T4" fmla="*/ 178 w 92"/>
                <a:gd name="T5" fmla="*/ 291 h 1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2" h="150">
                  <a:moveTo>
                    <a:pt x="90" y="0"/>
                  </a:moveTo>
                  <a:lnTo>
                    <a:pt x="0" y="74"/>
                  </a:lnTo>
                  <a:lnTo>
                    <a:pt x="92" y="150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0" name="Freeform 733"/>
            <p:cNvSpPr>
              <a:spLocks/>
            </p:cNvSpPr>
            <p:nvPr/>
          </p:nvSpPr>
          <p:spPr bwMode="auto">
            <a:xfrm>
              <a:off x="1281" y="3094"/>
              <a:ext cx="178" cy="291"/>
            </a:xfrm>
            <a:custGeom>
              <a:avLst/>
              <a:gdLst>
                <a:gd name="T0" fmla="*/ 174 w 92"/>
                <a:gd name="T1" fmla="*/ 0 h 150"/>
                <a:gd name="T2" fmla="*/ 0 w 92"/>
                <a:gd name="T3" fmla="*/ 144 h 150"/>
                <a:gd name="T4" fmla="*/ 178 w 92"/>
                <a:gd name="T5" fmla="*/ 291 h 1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2" h="150">
                  <a:moveTo>
                    <a:pt x="90" y="0"/>
                  </a:moveTo>
                  <a:lnTo>
                    <a:pt x="0" y="74"/>
                  </a:lnTo>
                  <a:lnTo>
                    <a:pt x="92" y="150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1" name="Line 734"/>
            <p:cNvSpPr>
              <a:spLocks noChangeShapeType="1"/>
            </p:cNvSpPr>
            <p:nvPr/>
          </p:nvSpPr>
          <p:spPr bwMode="auto">
            <a:xfrm flipH="1">
              <a:off x="340" y="3238"/>
              <a:ext cx="499" cy="2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2" name="Freeform 735"/>
            <p:cNvSpPr>
              <a:spLocks/>
            </p:cNvSpPr>
            <p:nvPr/>
          </p:nvSpPr>
          <p:spPr bwMode="auto">
            <a:xfrm>
              <a:off x="421" y="3094"/>
              <a:ext cx="178" cy="291"/>
            </a:xfrm>
            <a:custGeom>
              <a:avLst/>
              <a:gdLst>
                <a:gd name="T0" fmla="*/ 4 w 92"/>
                <a:gd name="T1" fmla="*/ 0 h 150"/>
                <a:gd name="T2" fmla="*/ 178 w 92"/>
                <a:gd name="T3" fmla="*/ 144 h 150"/>
                <a:gd name="T4" fmla="*/ 0 w 92"/>
                <a:gd name="T5" fmla="*/ 291 h 1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2" h="150">
                  <a:moveTo>
                    <a:pt x="2" y="0"/>
                  </a:moveTo>
                  <a:lnTo>
                    <a:pt x="92" y="74"/>
                  </a:lnTo>
                  <a:lnTo>
                    <a:pt x="0" y="150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3" name="Freeform 736"/>
            <p:cNvSpPr>
              <a:spLocks/>
            </p:cNvSpPr>
            <p:nvPr/>
          </p:nvSpPr>
          <p:spPr bwMode="auto">
            <a:xfrm>
              <a:off x="595" y="3094"/>
              <a:ext cx="178" cy="291"/>
            </a:xfrm>
            <a:custGeom>
              <a:avLst/>
              <a:gdLst>
                <a:gd name="T0" fmla="*/ 0 w 92"/>
                <a:gd name="T1" fmla="*/ 0 h 150"/>
                <a:gd name="T2" fmla="*/ 178 w 92"/>
                <a:gd name="T3" fmla="*/ 144 h 150"/>
                <a:gd name="T4" fmla="*/ 0 w 92"/>
                <a:gd name="T5" fmla="*/ 291 h 1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2" h="150">
                  <a:moveTo>
                    <a:pt x="0" y="0"/>
                  </a:moveTo>
                  <a:lnTo>
                    <a:pt x="92" y="74"/>
                  </a:lnTo>
                  <a:lnTo>
                    <a:pt x="0" y="150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4" name="Line 737"/>
            <p:cNvSpPr>
              <a:spLocks noChangeShapeType="1"/>
            </p:cNvSpPr>
            <p:nvPr/>
          </p:nvSpPr>
          <p:spPr bwMode="auto">
            <a:xfrm flipV="1">
              <a:off x="1118" y="2890"/>
              <a:ext cx="259" cy="259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5" name="Freeform 738"/>
            <p:cNvSpPr>
              <a:spLocks/>
            </p:cNvSpPr>
            <p:nvPr/>
          </p:nvSpPr>
          <p:spPr bwMode="auto">
            <a:xfrm>
              <a:off x="1269" y="2812"/>
              <a:ext cx="190" cy="190"/>
            </a:xfrm>
            <a:custGeom>
              <a:avLst/>
              <a:gdLst>
                <a:gd name="T0" fmla="*/ 19 w 98"/>
                <a:gd name="T1" fmla="*/ 0 h 98"/>
                <a:gd name="T2" fmla="*/ 0 w 98"/>
                <a:gd name="T3" fmla="*/ 190 h 98"/>
                <a:gd name="T4" fmla="*/ 190 w 98"/>
                <a:gd name="T5" fmla="*/ 171 h 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98">
                  <a:moveTo>
                    <a:pt x="10" y="0"/>
                  </a:moveTo>
                  <a:lnTo>
                    <a:pt x="0" y="98"/>
                  </a:lnTo>
                  <a:lnTo>
                    <a:pt x="98" y="88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" name="Freeform 739"/>
            <p:cNvSpPr>
              <a:spLocks/>
            </p:cNvSpPr>
            <p:nvPr/>
          </p:nvSpPr>
          <p:spPr bwMode="auto">
            <a:xfrm>
              <a:off x="1168" y="2913"/>
              <a:ext cx="190" cy="189"/>
            </a:xfrm>
            <a:custGeom>
              <a:avLst/>
              <a:gdLst>
                <a:gd name="T0" fmla="*/ 16 w 98"/>
                <a:gd name="T1" fmla="*/ 0 h 98"/>
                <a:gd name="T2" fmla="*/ 0 w 98"/>
                <a:gd name="T3" fmla="*/ 189 h 98"/>
                <a:gd name="T4" fmla="*/ 190 w 98"/>
                <a:gd name="T5" fmla="*/ 170 h 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98">
                  <a:moveTo>
                    <a:pt x="8" y="0"/>
                  </a:moveTo>
                  <a:lnTo>
                    <a:pt x="0" y="98"/>
                  </a:lnTo>
                  <a:lnTo>
                    <a:pt x="98" y="88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7" name="Line 740"/>
            <p:cNvSpPr>
              <a:spLocks noChangeShapeType="1"/>
            </p:cNvSpPr>
            <p:nvPr/>
          </p:nvSpPr>
          <p:spPr bwMode="auto">
            <a:xfrm flipH="1">
              <a:off x="665" y="3334"/>
              <a:ext cx="264" cy="257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8" name="Freeform 741"/>
            <p:cNvSpPr>
              <a:spLocks/>
            </p:cNvSpPr>
            <p:nvPr/>
          </p:nvSpPr>
          <p:spPr bwMode="auto">
            <a:xfrm>
              <a:off x="588" y="3483"/>
              <a:ext cx="189" cy="190"/>
            </a:xfrm>
            <a:custGeom>
              <a:avLst/>
              <a:gdLst>
                <a:gd name="T0" fmla="*/ 174 w 98"/>
                <a:gd name="T1" fmla="*/ 190 h 98"/>
                <a:gd name="T2" fmla="*/ 189 w 98"/>
                <a:gd name="T3" fmla="*/ 0 h 98"/>
                <a:gd name="T4" fmla="*/ 0 w 98"/>
                <a:gd name="T5" fmla="*/ 19 h 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98">
                  <a:moveTo>
                    <a:pt x="90" y="98"/>
                  </a:moveTo>
                  <a:lnTo>
                    <a:pt x="98" y="0"/>
                  </a:lnTo>
                  <a:lnTo>
                    <a:pt x="0" y="10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9" name="Freeform 742"/>
            <p:cNvSpPr>
              <a:spLocks/>
            </p:cNvSpPr>
            <p:nvPr/>
          </p:nvSpPr>
          <p:spPr bwMode="auto">
            <a:xfrm>
              <a:off x="688" y="3385"/>
              <a:ext cx="190" cy="187"/>
            </a:xfrm>
            <a:custGeom>
              <a:avLst/>
              <a:gdLst>
                <a:gd name="T0" fmla="*/ 174 w 98"/>
                <a:gd name="T1" fmla="*/ 187 h 97"/>
                <a:gd name="T2" fmla="*/ 190 w 98"/>
                <a:gd name="T3" fmla="*/ 0 h 97"/>
                <a:gd name="T4" fmla="*/ 0 w 98"/>
                <a:gd name="T5" fmla="*/ 19 h 9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97">
                  <a:moveTo>
                    <a:pt x="90" y="97"/>
                  </a:moveTo>
                  <a:lnTo>
                    <a:pt x="98" y="0"/>
                  </a:lnTo>
                  <a:lnTo>
                    <a:pt x="0" y="10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0" name="Line 743"/>
            <p:cNvSpPr>
              <a:spLocks noChangeShapeType="1"/>
            </p:cNvSpPr>
            <p:nvPr/>
          </p:nvSpPr>
          <p:spPr bwMode="auto">
            <a:xfrm>
              <a:off x="1121" y="3326"/>
              <a:ext cx="263" cy="257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1" name="Freeform 744"/>
            <p:cNvSpPr>
              <a:spLocks/>
            </p:cNvSpPr>
            <p:nvPr/>
          </p:nvSpPr>
          <p:spPr bwMode="auto">
            <a:xfrm>
              <a:off x="1281" y="3483"/>
              <a:ext cx="189" cy="194"/>
            </a:xfrm>
            <a:custGeom>
              <a:avLst/>
              <a:gdLst>
                <a:gd name="T0" fmla="*/ 189 w 98"/>
                <a:gd name="T1" fmla="*/ 19 h 100"/>
                <a:gd name="T2" fmla="*/ 0 w 98"/>
                <a:gd name="T3" fmla="*/ 0 h 100"/>
                <a:gd name="T4" fmla="*/ 19 w 98"/>
                <a:gd name="T5" fmla="*/ 194 h 1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100">
                  <a:moveTo>
                    <a:pt x="98" y="10"/>
                  </a:moveTo>
                  <a:lnTo>
                    <a:pt x="0" y="0"/>
                  </a:lnTo>
                  <a:lnTo>
                    <a:pt x="10" y="100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2" name="Freeform 745"/>
            <p:cNvSpPr>
              <a:spLocks/>
            </p:cNvSpPr>
            <p:nvPr/>
          </p:nvSpPr>
          <p:spPr bwMode="auto">
            <a:xfrm>
              <a:off x="1180" y="3385"/>
              <a:ext cx="190" cy="187"/>
            </a:xfrm>
            <a:custGeom>
              <a:avLst/>
              <a:gdLst>
                <a:gd name="T0" fmla="*/ 190 w 98"/>
                <a:gd name="T1" fmla="*/ 15 h 97"/>
                <a:gd name="T2" fmla="*/ 0 w 98"/>
                <a:gd name="T3" fmla="*/ 0 h 97"/>
                <a:gd name="T4" fmla="*/ 16 w 98"/>
                <a:gd name="T5" fmla="*/ 187 h 9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97">
                  <a:moveTo>
                    <a:pt x="98" y="8"/>
                  </a:moveTo>
                  <a:lnTo>
                    <a:pt x="0" y="0"/>
                  </a:lnTo>
                  <a:lnTo>
                    <a:pt x="8" y="97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3" name="Line 746"/>
            <p:cNvSpPr>
              <a:spLocks noChangeShapeType="1"/>
            </p:cNvSpPr>
            <p:nvPr/>
          </p:nvSpPr>
          <p:spPr bwMode="auto">
            <a:xfrm flipH="1" flipV="1">
              <a:off x="669" y="2897"/>
              <a:ext cx="260" cy="26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4" name="Freeform 747"/>
            <p:cNvSpPr>
              <a:spLocks/>
            </p:cNvSpPr>
            <p:nvPr/>
          </p:nvSpPr>
          <p:spPr bwMode="auto">
            <a:xfrm>
              <a:off x="592" y="2812"/>
              <a:ext cx="185" cy="190"/>
            </a:xfrm>
            <a:custGeom>
              <a:avLst/>
              <a:gdLst>
                <a:gd name="T0" fmla="*/ 0 w 96"/>
                <a:gd name="T1" fmla="*/ 174 h 98"/>
                <a:gd name="T2" fmla="*/ 185 w 96"/>
                <a:gd name="T3" fmla="*/ 190 h 98"/>
                <a:gd name="T4" fmla="*/ 170 w 96"/>
                <a:gd name="T5" fmla="*/ 0 h 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6" h="98">
                  <a:moveTo>
                    <a:pt x="0" y="90"/>
                  </a:moveTo>
                  <a:lnTo>
                    <a:pt x="96" y="98"/>
                  </a:lnTo>
                  <a:lnTo>
                    <a:pt x="88" y="0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5" name="Freeform 748"/>
            <p:cNvSpPr>
              <a:spLocks/>
            </p:cNvSpPr>
            <p:nvPr/>
          </p:nvSpPr>
          <p:spPr bwMode="auto">
            <a:xfrm>
              <a:off x="692" y="2913"/>
              <a:ext cx="190" cy="193"/>
            </a:xfrm>
            <a:custGeom>
              <a:avLst/>
              <a:gdLst>
                <a:gd name="T0" fmla="*/ 0 w 98"/>
                <a:gd name="T1" fmla="*/ 174 h 100"/>
                <a:gd name="T2" fmla="*/ 190 w 98"/>
                <a:gd name="T3" fmla="*/ 193 h 100"/>
                <a:gd name="T4" fmla="*/ 171 w 98"/>
                <a:gd name="T5" fmla="*/ 0 h 1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100">
                  <a:moveTo>
                    <a:pt x="0" y="90"/>
                  </a:moveTo>
                  <a:lnTo>
                    <a:pt x="98" y="100"/>
                  </a:lnTo>
                  <a:lnTo>
                    <a:pt x="88" y="0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66" name="Group 762"/>
          <p:cNvGrpSpPr>
            <a:grpSpLocks/>
          </p:cNvGrpSpPr>
          <p:nvPr/>
        </p:nvGrpSpPr>
        <p:grpSpPr bwMode="auto">
          <a:xfrm>
            <a:off x="5355046" y="2750812"/>
            <a:ext cx="1291438" cy="1307417"/>
            <a:chOff x="340" y="2545"/>
            <a:chExt cx="1374" cy="1391"/>
          </a:xfrm>
        </p:grpSpPr>
        <p:sp>
          <p:nvSpPr>
            <p:cNvPr id="267" name="Freeform 724"/>
            <p:cNvSpPr>
              <a:spLocks/>
            </p:cNvSpPr>
            <p:nvPr/>
          </p:nvSpPr>
          <p:spPr bwMode="auto">
            <a:xfrm>
              <a:off x="839" y="3056"/>
              <a:ext cx="372" cy="373"/>
            </a:xfrm>
            <a:custGeom>
              <a:avLst/>
              <a:gdLst>
                <a:gd name="T0" fmla="*/ 0 w 192"/>
                <a:gd name="T1" fmla="*/ 189 h 193"/>
                <a:gd name="T2" fmla="*/ 186 w 192"/>
                <a:gd name="T3" fmla="*/ 0 h 193"/>
                <a:gd name="T4" fmla="*/ 372 w 192"/>
                <a:gd name="T5" fmla="*/ 189 h 193"/>
                <a:gd name="T6" fmla="*/ 186 w 192"/>
                <a:gd name="T7" fmla="*/ 373 h 193"/>
                <a:gd name="T8" fmla="*/ 0 w 192"/>
                <a:gd name="T9" fmla="*/ 189 h 1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2" h="193">
                  <a:moveTo>
                    <a:pt x="0" y="98"/>
                  </a:moveTo>
                  <a:lnTo>
                    <a:pt x="96" y="0"/>
                  </a:lnTo>
                  <a:lnTo>
                    <a:pt x="192" y="98"/>
                  </a:lnTo>
                  <a:lnTo>
                    <a:pt x="96" y="193"/>
                  </a:lnTo>
                  <a:lnTo>
                    <a:pt x="0" y="98"/>
                  </a:lnTo>
                  <a:close/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8" name="Line 725"/>
            <p:cNvSpPr>
              <a:spLocks noChangeShapeType="1"/>
            </p:cNvSpPr>
            <p:nvPr/>
          </p:nvSpPr>
          <p:spPr bwMode="auto">
            <a:xfrm flipV="1">
              <a:off x="1025" y="2545"/>
              <a:ext cx="2" cy="511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9" name="Freeform 726"/>
            <p:cNvSpPr>
              <a:spLocks/>
            </p:cNvSpPr>
            <p:nvPr/>
          </p:nvSpPr>
          <p:spPr bwMode="auto">
            <a:xfrm>
              <a:off x="882" y="2638"/>
              <a:ext cx="290" cy="178"/>
            </a:xfrm>
            <a:custGeom>
              <a:avLst/>
              <a:gdLst>
                <a:gd name="T0" fmla="*/ 0 w 150"/>
                <a:gd name="T1" fmla="*/ 4 h 92"/>
                <a:gd name="T2" fmla="*/ 143 w 150"/>
                <a:gd name="T3" fmla="*/ 178 h 92"/>
                <a:gd name="T4" fmla="*/ 290 w 150"/>
                <a:gd name="T5" fmla="*/ 0 h 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0" h="92">
                  <a:moveTo>
                    <a:pt x="0" y="2"/>
                  </a:moveTo>
                  <a:lnTo>
                    <a:pt x="74" y="92"/>
                  </a:lnTo>
                  <a:lnTo>
                    <a:pt x="150" y="0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0" name="Freeform 727"/>
            <p:cNvSpPr>
              <a:spLocks/>
            </p:cNvSpPr>
            <p:nvPr/>
          </p:nvSpPr>
          <p:spPr bwMode="auto">
            <a:xfrm>
              <a:off x="882" y="2812"/>
              <a:ext cx="290" cy="178"/>
            </a:xfrm>
            <a:custGeom>
              <a:avLst/>
              <a:gdLst>
                <a:gd name="T0" fmla="*/ 0 w 150"/>
                <a:gd name="T1" fmla="*/ 0 h 92"/>
                <a:gd name="T2" fmla="*/ 143 w 150"/>
                <a:gd name="T3" fmla="*/ 178 h 92"/>
                <a:gd name="T4" fmla="*/ 290 w 150"/>
                <a:gd name="T5" fmla="*/ 0 h 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0" h="92">
                  <a:moveTo>
                    <a:pt x="0" y="0"/>
                  </a:moveTo>
                  <a:lnTo>
                    <a:pt x="74" y="92"/>
                  </a:lnTo>
                  <a:lnTo>
                    <a:pt x="150" y="0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" name="Line 728"/>
            <p:cNvSpPr>
              <a:spLocks noChangeShapeType="1"/>
            </p:cNvSpPr>
            <p:nvPr/>
          </p:nvSpPr>
          <p:spPr bwMode="auto">
            <a:xfrm>
              <a:off x="1029" y="3425"/>
              <a:ext cx="2" cy="511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2" name="Freeform 729"/>
            <p:cNvSpPr>
              <a:spLocks/>
            </p:cNvSpPr>
            <p:nvPr/>
          </p:nvSpPr>
          <p:spPr bwMode="auto">
            <a:xfrm>
              <a:off x="882" y="3665"/>
              <a:ext cx="290" cy="178"/>
            </a:xfrm>
            <a:custGeom>
              <a:avLst/>
              <a:gdLst>
                <a:gd name="T0" fmla="*/ 290 w 150"/>
                <a:gd name="T1" fmla="*/ 178 h 92"/>
                <a:gd name="T2" fmla="*/ 147 w 150"/>
                <a:gd name="T3" fmla="*/ 0 h 92"/>
                <a:gd name="T4" fmla="*/ 0 w 150"/>
                <a:gd name="T5" fmla="*/ 178 h 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0" h="92">
                  <a:moveTo>
                    <a:pt x="150" y="92"/>
                  </a:moveTo>
                  <a:lnTo>
                    <a:pt x="76" y="0"/>
                  </a:lnTo>
                  <a:lnTo>
                    <a:pt x="0" y="92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3" name="Freeform 730"/>
            <p:cNvSpPr>
              <a:spLocks/>
            </p:cNvSpPr>
            <p:nvPr/>
          </p:nvSpPr>
          <p:spPr bwMode="auto">
            <a:xfrm>
              <a:off x="882" y="3495"/>
              <a:ext cx="290" cy="178"/>
            </a:xfrm>
            <a:custGeom>
              <a:avLst/>
              <a:gdLst>
                <a:gd name="T0" fmla="*/ 290 w 150"/>
                <a:gd name="T1" fmla="*/ 174 h 92"/>
                <a:gd name="T2" fmla="*/ 147 w 150"/>
                <a:gd name="T3" fmla="*/ 0 h 92"/>
                <a:gd name="T4" fmla="*/ 0 w 150"/>
                <a:gd name="T5" fmla="*/ 178 h 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0" h="92">
                  <a:moveTo>
                    <a:pt x="150" y="90"/>
                  </a:moveTo>
                  <a:lnTo>
                    <a:pt x="76" y="0"/>
                  </a:lnTo>
                  <a:lnTo>
                    <a:pt x="0" y="92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4" name="Line 731"/>
            <p:cNvSpPr>
              <a:spLocks noChangeShapeType="1"/>
            </p:cNvSpPr>
            <p:nvPr/>
          </p:nvSpPr>
          <p:spPr bwMode="auto">
            <a:xfrm>
              <a:off x="1211" y="3238"/>
              <a:ext cx="503" cy="2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5" name="Freeform 732"/>
            <p:cNvSpPr>
              <a:spLocks/>
            </p:cNvSpPr>
            <p:nvPr/>
          </p:nvSpPr>
          <p:spPr bwMode="auto">
            <a:xfrm>
              <a:off x="1451" y="3094"/>
              <a:ext cx="178" cy="291"/>
            </a:xfrm>
            <a:custGeom>
              <a:avLst/>
              <a:gdLst>
                <a:gd name="T0" fmla="*/ 174 w 92"/>
                <a:gd name="T1" fmla="*/ 0 h 150"/>
                <a:gd name="T2" fmla="*/ 0 w 92"/>
                <a:gd name="T3" fmla="*/ 144 h 150"/>
                <a:gd name="T4" fmla="*/ 178 w 92"/>
                <a:gd name="T5" fmla="*/ 291 h 1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2" h="150">
                  <a:moveTo>
                    <a:pt x="90" y="0"/>
                  </a:moveTo>
                  <a:lnTo>
                    <a:pt x="0" y="74"/>
                  </a:lnTo>
                  <a:lnTo>
                    <a:pt x="92" y="150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6" name="Freeform 733"/>
            <p:cNvSpPr>
              <a:spLocks/>
            </p:cNvSpPr>
            <p:nvPr/>
          </p:nvSpPr>
          <p:spPr bwMode="auto">
            <a:xfrm>
              <a:off x="1281" y="3094"/>
              <a:ext cx="178" cy="291"/>
            </a:xfrm>
            <a:custGeom>
              <a:avLst/>
              <a:gdLst>
                <a:gd name="T0" fmla="*/ 174 w 92"/>
                <a:gd name="T1" fmla="*/ 0 h 150"/>
                <a:gd name="T2" fmla="*/ 0 w 92"/>
                <a:gd name="T3" fmla="*/ 144 h 150"/>
                <a:gd name="T4" fmla="*/ 178 w 92"/>
                <a:gd name="T5" fmla="*/ 291 h 1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2" h="150">
                  <a:moveTo>
                    <a:pt x="90" y="0"/>
                  </a:moveTo>
                  <a:lnTo>
                    <a:pt x="0" y="74"/>
                  </a:lnTo>
                  <a:lnTo>
                    <a:pt x="92" y="150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7" name="Line 734"/>
            <p:cNvSpPr>
              <a:spLocks noChangeShapeType="1"/>
            </p:cNvSpPr>
            <p:nvPr/>
          </p:nvSpPr>
          <p:spPr bwMode="auto">
            <a:xfrm flipH="1">
              <a:off x="340" y="3238"/>
              <a:ext cx="499" cy="2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8" name="Freeform 735"/>
            <p:cNvSpPr>
              <a:spLocks/>
            </p:cNvSpPr>
            <p:nvPr/>
          </p:nvSpPr>
          <p:spPr bwMode="auto">
            <a:xfrm>
              <a:off x="421" y="3094"/>
              <a:ext cx="178" cy="291"/>
            </a:xfrm>
            <a:custGeom>
              <a:avLst/>
              <a:gdLst>
                <a:gd name="T0" fmla="*/ 4 w 92"/>
                <a:gd name="T1" fmla="*/ 0 h 150"/>
                <a:gd name="T2" fmla="*/ 178 w 92"/>
                <a:gd name="T3" fmla="*/ 144 h 150"/>
                <a:gd name="T4" fmla="*/ 0 w 92"/>
                <a:gd name="T5" fmla="*/ 291 h 1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2" h="150">
                  <a:moveTo>
                    <a:pt x="2" y="0"/>
                  </a:moveTo>
                  <a:lnTo>
                    <a:pt x="92" y="74"/>
                  </a:lnTo>
                  <a:lnTo>
                    <a:pt x="0" y="150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9" name="Freeform 736"/>
            <p:cNvSpPr>
              <a:spLocks/>
            </p:cNvSpPr>
            <p:nvPr/>
          </p:nvSpPr>
          <p:spPr bwMode="auto">
            <a:xfrm>
              <a:off x="595" y="3094"/>
              <a:ext cx="178" cy="291"/>
            </a:xfrm>
            <a:custGeom>
              <a:avLst/>
              <a:gdLst>
                <a:gd name="T0" fmla="*/ 0 w 92"/>
                <a:gd name="T1" fmla="*/ 0 h 150"/>
                <a:gd name="T2" fmla="*/ 178 w 92"/>
                <a:gd name="T3" fmla="*/ 144 h 150"/>
                <a:gd name="T4" fmla="*/ 0 w 92"/>
                <a:gd name="T5" fmla="*/ 291 h 1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2" h="150">
                  <a:moveTo>
                    <a:pt x="0" y="0"/>
                  </a:moveTo>
                  <a:lnTo>
                    <a:pt x="92" y="74"/>
                  </a:lnTo>
                  <a:lnTo>
                    <a:pt x="0" y="150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0" name="Line 737"/>
            <p:cNvSpPr>
              <a:spLocks noChangeShapeType="1"/>
            </p:cNvSpPr>
            <p:nvPr/>
          </p:nvSpPr>
          <p:spPr bwMode="auto">
            <a:xfrm flipV="1">
              <a:off x="1118" y="2890"/>
              <a:ext cx="259" cy="259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1" name="Freeform 738"/>
            <p:cNvSpPr>
              <a:spLocks/>
            </p:cNvSpPr>
            <p:nvPr/>
          </p:nvSpPr>
          <p:spPr bwMode="auto">
            <a:xfrm>
              <a:off x="1269" y="2812"/>
              <a:ext cx="190" cy="190"/>
            </a:xfrm>
            <a:custGeom>
              <a:avLst/>
              <a:gdLst>
                <a:gd name="T0" fmla="*/ 19 w 98"/>
                <a:gd name="T1" fmla="*/ 0 h 98"/>
                <a:gd name="T2" fmla="*/ 0 w 98"/>
                <a:gd name="T3" fmla="*/ 190 h 98"/>
                <a:gd name="T4" fmla="*/ 190 w 98"/>
                <a:gd name="T5" fmla="*/ 171 h 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98">
                  <a:moveTo>
                    <a:pt x="10" y="0"/>
                  </a:moveTo>
                  <a:lnTo>
                    <a:pt x="0" y="98"/>
                  </a:lnTo>
                  <a:lnTo>
                    <a:pt x="98" y="88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2" name="Freeform 739"/>
            <p:cNvSpPr>
              <a:spLocks/>
            </p:cNvSpPr>
            <p:nvPr/>
          </p:nvSpPr>
          <p:spPr bwMode="auto">
            <a:xfrm>
              <a:off x="1168" y="2913"/>
              <a:ext cx="190" cy="189"/>
            </a:xfrm>
            <a:custGeom>
              <a:avLst/>
              <a:gdLst>
                <a:gd name="T0" fmla="*/ 16 w 98"/>
                <a:gd name="T1" fmla="*/ 0 h 98"/>
                <a:gd name="T2" fmla="*/ 0 w 98"/>
                <a:gd name="T3" fmla="*/ 189 h 98"/>
                <a:gd name="T4" fmla="*/ 190 w 98"/>
                <a:gd name="T5" fmla="*/ 170 h 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98">
                  <a:moveTo>
                    <a:pt x="8" y="0"/>
                  </a:moveTo>
                  <a:lnTo>
                    <a:pt x="0" y="98"/>
                  </a:lnTo>
                  <a:lnTo>
                    <a:pt x="98" y="88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" name="Line 740"/>
            <p:cNvSpPr>
              <a:spLocks noChangeShapeType="1"/>
            </p:cNvSpPr>
            <p:nvPr/>
          </p:nvSpPr>
          <p:spPr bwMode="auto">
            <a:xfrm flipH="1">
              <a:off x="665" y="3334"/>
              <a:ext cx="264" cy="257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4" name="Freeform 741"/>
            <p:cNvSpPr>
              <a:spLocks/>
            </p:cNvSpPr>
            <p:nvPr/>
          </p:nvSpPr>
          <p:spPr bwMode="auto">
            <a:xfrm>
              <a:off x="588" y="3483"/>
              <a:ext cx="189" cy="190"/>
            </a:xfrm>
            <a:custGeom>
              <a:avLst/>
              <a:gdLst>
                <a:gd name="T0" fmla="*/ 174 w 98"/>
                <a:gd name="T1" fmla="*/ 190 h 98"/>
                <a:gd name="T2" fmla="*/ 189 w 98"/>
                <a:gd name="T3" fmla="*/ 0 h 98"/>
                <a:gd name="T4" fmla="*/ 0 w 98"/>
                <a:gd name="T5" fmla="*/ 19 h 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98">
                  <a:moveTo>
                    <a:pt x="90" y="98"/>
                  </a:moveTo>
                  <a:lnTo>
                    <a:pt x="98" y="0"/>
                  </a:lnTo>
                  <a:lnTo>
                    <a:pt x="0" y="10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" name="Freeform 742"/>
            <p:cNvSpPr>
              <a:spLocks/>
            </p:cNvSpPr>
            <p:nvPr/>
          </p:nvSpPr>
          <p:spPr bwMode="auto">
            <a:xfrm>
              <a:off x="688" y="3385"/>
              <a:ext cx="190" cy="187"/>
            </a:xfrm>
            <a:custGeom>
              <a:avLst/>
              <a:gdLst>
                <a:gd name="T0" fmla="*/ 174 w 98"/>
                <a:gd name="T1" fmla="*/ 187 h 97"/>
                <a:gd name="T2" fmla="*/ 190 w 98"/>
                <a:gd name="T3" fmla="*/ 0 h 97"/>
                <a:gd name="T4" fmla="*/ 0 w 98"/>
                <a:gd name="T5" fmla="*/ 19 h 9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97">
                  <a:moveTo>
                    <a:pt x="90" y="97"/>
                  </a:moveTo>
                  <a:lnTo>
                    <a:pt x="98" y="0"/>
                  </a:lnTo>
                  <a:lnTo>
                    <a:pt x="0" y="10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6" name="Line 743"/>
            <p:cNvSpPr>
              <a:spLocks noChangeShapeType="1"/>
            </p:cNvSpPr>
            <p:nvPr/>
          </p:nvSpPr>
          <p:spPr bwMode="auto">
            <a:xfrm>
              <a:off x="1121" y="3326"/>
              <a:ext cx="263" cy="257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" name="Freeform 744"/>
            <p:cNvSpPr>
              <a:spLocks/>
            </p:cNvSpPr>
            <p:nvPr/>
          </p:nvSpPr>
          <p:spPr bwMode="auto">
            <a:xfrm>
              <a:off x="1281" y="3483"/>
              <a:ext cx="189" cy="194"/>
            </a:xfrm>
            <a:custGeom>
              <a:avLst/>
              <a:gdLst>
                <a:gd name="T0" fmla="*/ 189 w 98"/>
                <a:gd name="T1" fmla="*/ 19 h 100"/>
                <a:gd name="T2" fmla="*/ 0 w 98"/>
                <a:gd name="T3" fmla="*/ 0 h 100"/>
                <a:gd name="T4" fmla="*/ 19 w 98"/>
                <a:gd name="T5" fmla="*/ 194 h 1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100">
                  <a:moveTo>
                    <a:pt x="98" y="10"/>
                  </a:moveTo>
                  <a:lnTo>
                    <a:pt x="0" y="0"/>
                  </a:lnTo>
                  <a:lnTo>
                    <a:pt x="10" y="100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8" name="Freeform 745"/>
            <p:cNvSpPr>
              <a:spLocks/>
            </p:cNvSpPr>
            <p:nvPr/>
          </p:nvSpPr>
          <p:spPr bwMode="auto">
            <a:xfrm>
              <a:off x="1180" y="3385"/>
              <a:ext cx="190" cy="187"/>
            </a:xfrm>
            <a:custGeom>
              <a:avLst/>
              <a:gdLst>
                <a:gd name="T0" fmla="*/ 190 w 98"/>
                <a:gd name="T1" fmla="*/ 15 h 97"/>
                <a:gd name="T2" fmla="*/ 0 w 98"/>
                <a:gd name="T3" fmla="*/ 0 h 97"/>
                <a:gd name="T4" fmla="*/ 16 w 98"/>
                <a:gd name="T5" fmla="*/ 187 h 9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97">
                  <a:moveTo>
                    <a:pt x="98" y="8"/>
                  </a:moveTo>
                  <a:lnTo>
                    <a:pt x="0" y="0"/>
                  </a:lnTo>
                  <a:lnTo>
                    <a:pt x="8" y="97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9" name="Line 746"/>
            <p:cNvSpPr>
              <a:spLocks noChangeShapeType="1"/>
            </p:cNvSpPr>
            <p:nvPr/>
          </p:nvSpPr>
          <p:spPr bwMode="auto">
            <a:xfrm flipH="1" flipV="1">
              <a:off x="669" y="2897"/>
              <a:ext cx="260" cy="26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0" name="Freeform 747"/>
            <p:cNvSpPr>
              <a:spLocks/>
            </p:cNvSpPr>
            <p:nvPr/>
          </p:nvSpPr>
          <p:spPr bwMode="auto">
            <a:xfrm>
              <a:off x="592" y="2812"/>
              <a:ext cx="185" cy="190"/>
            </a:xfrm>
            <a:custGeom>
              <a:avLst/>
              <a:gdLst>
                <a:gd name="T0" fmla="*/ 0 w 96"/>
                <a:gd name="T1" fmla="*/ 174 h 98"/>
                <a:gd name="T2" fmla="*/ 185 w 96"/>
                <a:gd name="T3" fmla="*/ 190 h 98"/>
                <a:gd name="T4" fmla="*/ 170 w 96"/>
                <a:gd name="T5" fmla="*/ 0 h 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6" h="98">
                  <a:moveTo>
                    <a:pt x="0" y="90"/>
                  </a:moveTo>
                  <a:lnTo>
                    <a:pt x="96" y="98"/>
                  </a:lnTo>
                  <a:lnTo>
                    <a:pt x="88" y="0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1" name="Freeform 748"/>
            <p:cNvSpPr>
              <a:spLocks/>
            </p:cNvSpPr>
            <p:nvPr/>
          </p:nvSpPr>
          <p:spPr bwMode="auto">
            <a:xfrm>
              <a:off x="692" y="2913"/>
              <a:ext cx="190" cy="193"/>
            </a:xfrm>
            <a:custGeom>
              <a:avLst/>
              <a:gdLst>
                <a:gd name="T0" fmla="*/ 0 w 98"/>
                <a:gd name="T1" fmla="*/ 174 h 100"/>
                <a:gd name="T2" fmla="*/ 190 w 98"/>
                <a:gd name="T3" fmla="*/ 193 h 100"/>
                <a:gd name="T4" fmla="*/ 171 w 98"/>
                <a:gd name="T5" fmla="*/ 0 h 1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100">
                  <a:moveTo>
                    <a:pt x="0" y="90"/>
                  </a:moveTo>
                  <a:lnTo>
                    <a:pt x="98" y="100"/>
                  </a:lnTo>
                  <a:lnTo>
                    <a:pt x="88" y="0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3244602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769"/>
          <p:cNvSpPr>
            <a:spLocks noEditPoints="1"/>
          </p:cNvSpPr>
          <p:nvPr/>
        </p:nvSpPr>
        <p:spPr bwMode="auto">
          <a:xfrm>
            <a:off x="299582" y="0"/>
            <a:ext cx="1879600" cy="2584450"/>
          </a:xfrm>
          <a:custGeom>
            <a:avLst/>
            <a:gdLst>
              <a:gd name="T0" fmla="*/ 443547500 w 1184"/>
              <a:gd name="T1" fmla="*/ 151209375 h 1628"/>
              <a:gd name="T2" fmla="*/ 463708750 w 1184"/>
              <a:gd name="T3" fmla="*/ 95765938 h 1628"/>
              <a:gd name="T4" fmla="*/ 514111875 w 1184"/>
              <a:gd name="T5" fmla="*/ 45362813 h 1628"/>
              <a:gd name="T6" fmla="*/ 574595625 w 1184"/>
              <a:gd name="T7" fmla="*/ 15120938 h 1628"/>
              <a:gd name="T8" fmla="*/ 650200313 w 1184"/>
              <a:gd name="T9" fmla="*/ 5040313 h 1628"/>
              <a:gd name="T10" fmla="*/ 2147483646 w 1184"/>
              <a:gd name="T11" fmla="*/ 0 h 1628"/>
              <a:gd name="T12" fmla="*/ 2147483646 w 1184"/>
              <a:gd name="T13" fmla="*/ 10080625 h 1628"/>
              <a:gd name="T14" fmla="*/ 2147483646 w 1184"/>
              <a:gd name="T15" fmla="*/ 40322500 h 1628"/>
              <a:gd name="T16" fmla="*/ 2147483646 w 1184"/>
              <a:gd name="T17" fmla="*/ 90725625 h 1628"/>
              <a:gd name="T18" fmla="*/ 2147483646 w 1184"/>
              <a:gd name="T19" fmla="*/ 146169063 h 1628"/>
              <a:gd name="T20" fmla="*/ 2147483646 w 1184"/>
              <a:gd name="T21" fmla="*/ 2147483646 h 1628"/>
              <a:gd name="T22" fmla="*/ 2147483646 w 1184"/>
              <a:gd name="T23" fmla="*/ 2147483646 h 1628"/>
              <a:gd name="T24" fmla="*/ 2147483646 w 1184"/>
              <a:gd name="T25" fmla="*/ 2147483646 h 1628"/>
              <a:gd name="T26" fmla="*/ 2147483646 w 1184"/>
              <a:gd name="T27" fmla="*/ 2147483646 h 1628"/>
              <a:gd name="T28" fmla="*/ 2147483646 w 1184"/>
              <a:gd name="T29" fmla="*/ 2147483646 h 1628"/>
              <a:gd name="T30" fmla="*/ 2147483646 w 1184"/>
              <a:gd name="T31" fmla="*/ 2147483646 h 1628"/>
              <a:gd name="T32" fmla="*/ 231854375 w 1184"/>
              <a:gd name="T33" fmla="*/ 2147483646 h 1628"/>
              <a:gd name="T34" fmla="*/ 181451250 w 1184"/>
              <a:gd name="T35" fmla="*/ 2147483646 h 1628"/>
              <a:gd name="T36" fmla="*/ 131048125 w 1184"/>
              <a:gd name="T37" fmla="*/ 2147483646 h 1628"/>
              <a:gd name="T38" fmla="*/ 55443438 w 1184"/>
              <a:gd name="T39" fmla="*/ 2147483646 h 1628"/>
              <a:gd name="T40" fmla="*/ 10080625 w 1184"/>
              <a:gd name="T41" fmla="*/ 2147483646 h 1628"/>
              <a:gd name="T42" fmla="*/ 0 w 1184"/>
              <a:gd name="T43" fmla="*/ 2147483646 h 1628"/>
              <a:gd name="T44" fmla="*/ 1113909063 w 1184"/>
              <a:gd name="T45" fmla="*/ 327620313 h 1628"/>
              <a:gd name="T46" fmla="*/ 1113909063 w 1184"/>
              <a:gd name="T47" fmla="*/ 352821875 h 1628"/>
              <a:gd name="T48" fmla="*/ 1134070313 w 1184"/>
              <a:gd name="T49" fmla="*/ 398184688 h 1628"/>
              <a:gd name="T50" fmla="*/ 1169352500 w 1184"/>
              <a:gd name="T51" fmla="*/ 433466875 h 1628"/>
              <a:gd name="T52" fmla="*/ 1214715313 w 1184"/>
              <a:gd name="T53" fmla="*/ 453628125 h 1628"/>
              <a:gd name="T54" fmla="*/ 1764109375 w 1184"/>
              <a:gd name="T55" fmla="*/ 453628125 h 1628"/>
              <a:gd name="T56" fmla="*/ 1789310938 w 1184"/>
              <a:gd name="T57" fmla="*/ 453628125 h 1628"/>
              <a:gd name="T58" fmla="*/ 1834673750 w 1184"/>
              <a:gd name="T59" fmla="*/ 433466875 h 1628"/>
              <a:gd name="T60" fmla="*/ 1864915625 w 1184"/>
              <a:gd name="T61" fmla="*/ 398184688 h 1628"/>
              <a:gd name="T62" fmla="*/ 1885076875 w 1184"/>
              <a:gd name="T63" fmla="*/ 352821875 h 1628"/>
              <a:gd name="T64" fmla="*/ 1890117188 w 1184"/>
              <a:gd name="T65" fmla="*/ 327620313 h 1628"/>
              <a:gd name="T66" fmla="*/ 1885076875 w 1184"/>
              <a:gd name="T67" fmla="*/ 302418750 h 1628"/>
              <a:gd name="T68" fmla="*/ 1864915625 w 1184"/>
              <a:gd name="T69" fmla="*/ 257055938 h 1628"/>
              <a:gd name="T70" fmla="*/ 1834673750 w 1184"/>
              <a:gd name="T71" fmla="*/ 221773750 h 1628"/>
              <a:gd name="T72" fmla="*/ 1789310938 w 1184"/>
              <a:gd name="T73" fmla="*/ 206652813 h 1628"/>
              <a:gd name="T74" fmla="*/ 1239916875 w 1184"/>
              <a:gd name="T75" fmla="*/ 201612500 h 1628"/>
              <a:gd name="T76" fmla="*/ 1214715313 w 1184"/>
              <a:gd name="T77" fmla="*/ 206652813 h 1628"/>
              <a:gd name="T78" fmla="*/ 1169352500 w 1184"/>
              <a:gd name="T79" fmla="*/ 221773750 h 1628"/>
              <a:gd name="T80" fmla="*/ 1134070313 w 1184"/>
              <a:gd name="T81" fmla="*/ 257055938 h 1628"/>
              <a:gd name="T82" fmla="*/ 1113909063 w 1184"/>
              <a:gd name="T83" fmla="*/ 302418750 h 1628"/>
              <a:gd name="T84" fmla="*/ 1113909063 w 1184"/>
              <a:gd name="T85" fmla="*/ 327620313 h 162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184"/>
              <a:gd name="T130" fmla="*/ 0 h 1628"/>
              <a:gd name="T131" fmla="*/ 1184 w 1184"/>
              <a:gd name="T132" fmla="*/ 1628 h 162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184" h="1628">
                <a:moveTo>
                  <a:pt x="176" y="60"/>
                </a:moveTo>
                <a:lnTo>
                  <a:pt x="176" y="60"/>
                </a:lnTo>
                <a:lnTo>
                  <a:pt x="180" y="48"/>
                </a:lnTo>
                <a:lnTo>
                  <a:pt x="184" y="38"/>
                </a:lnTo>
                <a:lnTo>
                  <a:pt x="192" y="28"/>
                </a:lnTo>
                <a:lnTo>
                  <a:pt x="204" y="18"/>
                </a:lnTo>
                <a:lnTo>
                  <a:pt x="214" y="12"/>
                </a:lnTo>
                <a:lnTo>
                  <a:pt x="228" y="6"/>
                </a:lnTo>
                <a:lnTo>
                  <a:pt x="242" y="2"/>
                </a:lnTo>
                <a:lnTo>
                  <a:pt x="258" y="2"/>
                </a:lnTo>
                <a:lnTo>
                  <a:pt x="946" y="0"/>
                </a:lnTo>
                <a:lnTo>
                  <a:pt x="960" y="0"/>
                </a:lnTo>
                <a:lnTo>
                  <a:pt x="974" y="4"/>
                </a:lnTo>
                <a:lnTo>
                  <a:pt x="988" y="10"/>
                </a:lnTo>
                <a:lnTo>
                  <a:pt x="1000" y="16"/>
                </a:lnTo>
                <a:lnTo>
                  <a:pt x="1010" y="26"/>
                </a:lnTo>
                <a:lnTo>
                  <a:pt x="1018" y="36"/>
                </a:lnTo>
                <a:lnTo>
                  <a:pt x="1024" y="46"/>
                </a:lnTo>
                <a:lnTo>
                  <a:pt x="1026" y="58"/>
                </a:lnTo>
                <a:lnTo>
                  <a:pt x="1184" y="1506"/>
                </a:lnTo>
                <a:lnTo>
                  <a:pt x="1184" y="1530"/>
                </a:lnTo>
                <a:lnTo>
                  <a:pt x="1180" y="1552"/>
                </a:lnTo>
                <a:lnTo>
                  <a:pt x="1172" y="1572"/>
                </a:lnTo>
                <a:lnTo>
                  <a:pt x="1160" y="1590"/>
                </a:lnTo>
                <a:lnTo>
                  <a:pt x="1146" y="1604"/>
                </a:lnTo>
                <a:lnTo>
                  <a:pt x="1130" y="1616"/>
                </a:lnTo>
                <a:lnTo>
                  <a:pt x="1120" y="1620"/>
                </a:lnTo>
                <a:lnTo>
                  <a:pt x="1110" y="1622"/>
                </a:lnTo>
                <a:lnTo>
                  <a:pt x="1100" y="1624"/>
                </a:lnTo>
                <a:lnTo>
                  <a:pt x="1090" y="1626"/>
                </a:lnTo>
                <a:lnTo>
                  <a:pt x="92" y="1628"/>
                </a:lnTo>
                <a:lnTo>
                  <a:pt x="82" y="1626"/>
                </a:lnTo>
                <a:lnTo>
                  <a:pt x="72" y="1624"/>
                </a:lnTo>
                <a:lnTo>
                  <a:pt x="62" y="1622"/>
                </a:lnTo>
                <a:lnTo>
                  <a:pt x="52" y="1618"/>
                </a:lnTo>
                <a:lnTo>
                  <a:pt x="36" y="1606"/>
                </a:lnTo>
                <a:lnTo>
                  <a:pt x="22" y="1592"/>
                </a:lnTo>
                <a:lnTo>
                  <a:pt x="10" y="1574"/>
                </a:lnTo>
                <a:lnTo>
                  <a:pt x="4" y="1554"/>
                </a:lnTo>
                <a:lnTo>
                  <a:pt x="0" y="1532"/>
                </a:lnTo>
                <a:lnTo>
                  <a:pt x="0" y="1508"/>
                </a:lnTo>
                <a:lnTo>
                  <a:pt x="176" y="60"/>
                </a:lnTo>
                <a:close/>
                <a:moveTo>
                  <a:pt x="442" y="130"/>
                </a:moveTo>
                <a:lnTo>
                  <a:pt x="442" y="130"/>
                </a:lnTo>
                <a:lnTo>
                  <a:pt x="442" y="140"/>
                </a:lnTo>
                <a:lnTo>
                  <a:pt x="444" y="150"/>
                </a:lnTo>
                <a:lnTo>
                  <a:pt x="450" y="158"/>
                </a:lnTo>
                <a:lnTo>
                  <a:pt x="456" y="166"/>
                </a:lnTo>
                <a:lnTo>
                  <a:pt x="464" y="172"/>
                </a:lnTo>
                <a:lnTo>
                  <a:pt x="472" y="176"/>
                </a:lnTo>
                <a:lnTo>
                  <a:pt x="482" y="180"/>
                </a:lnTo>
                <a:lnTo>
                  <a:pt x="492" y="180"/>
                </a:lnTo>
                <a:lnTo>
                  <a:pt x="700" y="180"/>
                </a:lnTo>
                <a:lnTo>
                  <a:pt x="710" y="180"/>
                </a:lnTo>
                <a:lnTo>
                  <a:pt x="718" y="176"/>
                </a:lnTo>
                <a:lnTo>
                  <a:pt x="728" y="172"/>
                </a:lnTo>
                <a:lnTo>
                  <a:pt x="734" y="166"/>
                </a:lnTo>
                <a:lnTo>
                  <a:pt x="740" y="158"/>
                </a:lnTo>
                <a:lnTo>
                  <a:pt x="746" y="150"/>
                </a:lnTo>
                <a:lnTo>
                  <a:pt x="748" y="140"/>
                </a:lnTo>
                <a:lnTo>
                  <a:pt x="750" y="130"/>
                </a:lnTo>
                <a:lnTo>
                  <a:pt x="748" y="120"/>
                </a:lnTo>
                <a:lnTo>
                  <a:pt x="746" y="110"/>
                </a:lnTo>
                <a:lnTo>
                  <a:pt x="740" y="102"/>
                </a:lnTo>
                <a:lnTo>
                  <a:pt x="734" y="94"/>
                </a:lnTo>
                <a:lnTo>
                  <a:pt x="728" y="88"/>
                </a:lnTo>
                <a:lnTo>
                  <a:pt x="718" y="84"/>
                </a:lnTo>
                <a:lnTo>
                  <a:pt x="710" y="82"/>
                </a:lnTo>
                <a:lnTo>
                  <a:pt x="700" y="80"/>
                </a:lnTo>
                <a:lnTo>
                  <a:pt x="492" y="80"/>
                </a:lnTo>
                <a:lnTo>
                  <a:pt x="482" y="82"/>
                </a:lnTo>
                <a:lnTo>
                  <a:pt x="472" y="84"/>
                </a:lnTo>
                <a:lnTo>
                  <a:pt x="464" y="88"/>
                </a:lnTo>
                <a:lnTo>
                  <a:pt x="456" y="94"/>
                </a:lnTo>
                <a:lnTo>
                  <a:pt x="450" y="102"/>
                </a:lnTo>
                <a:lnTo>
                  <a:pt x="444" y="110"/>
                </a:lnTo>
                <a:lnTo>
                  <a:pt x="442" y="120"/>
                </a:lnTo>
                <a:lnTo>
                  <a:pt x="442" y="13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14" name="Freeform 769"/>
          <p:cNvSpPr>
            <a:spLocks noEditPoints="1"/>
          </p:cNvSpPr>
          <p:nvPr/>
        </p:nvSpPr>
        <p:spPr bwMode="auto">
          <a:xfrm>
            <a:off x="6936908" y="0"/>
            <a:ext cx="1879600" cy="2584450"/>
          </a:xfrm>
          <a:custGeom>
            <a:avLst/>
            <a:gdLst>
              <a:gd name="T0" fmla="*/ 443547500 w 1184"/>
              <a:gd name="T1" fmla="*/ 151209375 h 1628"/>
              <a:gd name="T2" fmla="*/ 463708750 w 1184"/>
              <a:gd name="T3" fmla="*/ 95765938 h 1628"/>
              <a:gd name="T4" fmla="*/ 514111875 w 1184"/>
              <a:gd name="T5" fmla="*/ 45362813 h 1628"/>
              <a:gd name="T6" fmla="*/ 574595625 w 1184"/>
              <a:gd name="T7" fmla="*/ 15120938 h 1628"/>
              <a:gd name="T8" fmla="*/ 650200313 w 1184"/>
              <a:gd name="T9" fmla="*/ 5040313 h 1628"/>
              <a:gd name="T10" fmla="*/ 2147483646 w 1184"/>
              <a:gd name="T11" fmla="*/ 0 h 1628"/>
              <a:gd name="T12" fmla="*/ 2147483646 w 1184"/>
              <a:gd name="T13" fmla="*/ 10080625 h 1628"/>
              <a:gd name="T14" fmla="*/ 2147483646 w 1184"/>
              <a:gd name="T15" fmla="*/ 40322500 h 1628"/>
              <a:gd name="T16" fmla="*/ 2147483646 w 1184"/>
              <a:gd name="T17" fmla="*/ 90725625 h 1628"/>
              <a:gd name="T18" fmla="*/ 2147483646 w 1184"/>
              <a:gd name="T19" fmla="*/ 146169063 h 1628"/>
              <a:gd name="T20" fmla="*/ 2147483646 w 1184"/>
              <a:gd name="T21" fmla="*/ 2147483646 h 1628"/>
              <a:gd name="T22" fmla="*/ 2147483646 w 1184"/>
              <a:gd name="T23" fmla="*/ 2147483646 h 1628"/>
              <a:gd name="T24" fmla="*/ 2147483646 w 1184"/>
              <a:gd name="T25" fmla="*/ 2147483646 h 1628"/>
              <a:gd name="T26" fmla="*/ 2147483646 w 1184"/>
              <a:gd name="T27" fmla="*/ 2147483646 h 1628"/>
              <a:gd name="T28" fmla="*/ 2147483646 w 1184"/>
              <a:gd name="T29" fmla="*/ 2147483646 h 1628"/>
              <a:gd name="T30" fmla="*/ 2147483646 w 1184"/>
              <a:gd name="T31" fmla="*/ 2147483646 h 1628"/>
              <a:gd name="T32" fmla="*/ 231854375 w 1184"/>
              <a:gd name="T33" fmla="*/ 2147483646 h 1628"/>
              <a:gd name="T34" fmla="*/ 181451250 w 1184"/>
              <a:gd name="T35" fmla="*/ 2147483646 h 1628"/>
              <a:gd name="T36" fmla="*/ 131048125 w 1184"/>
              <a:gd name="T37" fmla="*/ 2147483646 h 1628"/>
              <a:gd name="T38" fmla="*/ 55443438 w 1184"/>
              <a:gd name="T39" fmla="*/ 2147483646 h 1628"/>
              <a:gd name="T40" fmla="*/ 10080625 w 1184"/>
              <a:gd name="T41" fmla="*/ 2147483646 h 1628"/>
              <a:gd name="T42" fmla="*/ 0 w 1184"/>
              <a:gd name="T43" fmla="*/ 2147483646 h 1628"/>
              <a:gd name="T44" fmla="*/ 1113909063 w 1184"/>
              <a:gd name="T45" fmla="*/ 327620313 h 1628"/>
              <a:gd name="T46" fmla="*/ 1113909063 w 1184"/>
              <a:gd name="T47" fmla="*/ 352821875 h 1628"/>
              <a:gd name="T48" fmla="*/ 1134070313 w 1184"/>
              <a:gd name="T49" fmla="*/ 398184688 h 1628"/>
              <a:gd name="T50" fmla="*/ 1169352500 w 1184"/>
              <a:gd name="T51" fmla="*/ 433466875 h 1628"/>
              <a:gd name="T52" fmla="*/ 1214715313 w 1184"/>
              <a:gd name="T53" fmla="*/ 453628125 h 1628"/>
              <a:gd name="T54" fmla="*/ 1764109375 w 1184"/>
              <a:gd name="T55" fmla="*/ 453628125 h 1628"/>
              <a:gd name="T56" fmla="*/ 1789310938 w 1184"/>
              <a:gd name="T57" fmla="*/ 453628125 h 1628"/>
              <a:gd name="T58" fmla="*/ 1834673750 w 1184"/>
              <a:gd name="T59" fmla="*/ 433466875 h 1628"/>
              <a:gd name="T60" fmla="*/ 1864915625 w 1184"/>
              <a:gd name="T61" fmla="*/ 398184688 h 1628"/>
              <a:gd name="T62" fmla="*/ 1885076875 w 1184"/>
              <a:gd name="T63" fmla="*/ 352821875 h 1628"/>
              <a:gd name="T64" fmla="*/ 1890117188 w 1184"/>
              <a:gd name="T65" fmla="*/ 327620313 h 1628"/>
              <a:gd name="T66" fmla="*/ 1885076875 w 1184"/>
              <a:gd name="T67" fmla="*/ 302418750 h 1628"/>
              <a:gd name="T68" fmla="*/ 1864915625 w 1184"/>
              <a:gd name="T69" fmla="*/ 257055938 h 1628"/>
              <a:gd name="T70" fmla="*/ 1834673750 w 1184"/>
              <a:gd name="T71" fmla="*/ 221773750 h 1628"/>
              <a:gd name="T72" fmla="*/ 1789310938 w 1184"/>
              <a:gd name="T73" fmla="*/ 206652813 h 1628"/>
              <a:gd name="T74" fmla="*/ 1239916875 w 1184"/>
              <a:gd name="T75" fmla="*/ 201612500 h 1628"/>
              <a:gd name="T76" fmla="*/ 1214715313 w 1184"/>
              <a:gd name="T77" fmla="*/ 206652813 h 1628"/>
              <a:gd name="T78" fmla="*/ 1169352500 w 1184"/>
              <a:gd name="T79" fmla="*/ 221773750 h 1628"/>
              <a:gd name="T80" fmla="*/ 1134070313 w 1184"/>
              <a:gd name="T81" fmla="*/ 257055938 h 1628"/>
              <a:gd name="T82" fmla="*/ 1113909063 w 1184"/>
              <a:gd name="T83" fmla="*/ 302418750 h 1628"/>
              <a:gd name="T84" fmla="*/ 1113909063 w 1184"/>
              <a:gd name="T85" fmla="*/ 327620313 h 162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184"/>
              <a:gd name="T130" fmla="*/ 0 h 1628"/>
              <a:gd name="T131" fmla="*/ 1184 w 1184"/>
              <a:gd name="T132" fmla="*/ 1628 h 162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184" h="1628">
                <a:moveTo>
                  <a:pt x="176" y="60"/>
                </a:moveTo>
                <a:lnTo>
                  <a:pt x="176" y="60"/>
                </a:lnTo>
                <a:lnTo>
                  <a:pt x="180" y="48"/>
                </a:lnTo>
                <a:lnTo>
                  <a:pt x="184" y="38"/>
                </a:lnTo>
                <a:lnTo>
                  <a:pt x="192" y="28"/>
                </a:lnTo>
                <a:lnTo>
                  <a:pt x="204" y="18"/>
                </a:lnTo>
                <a:lnTo>
                  <a:pt x="214" y="12"/>
                </a:lnTo>
                <a:lnTo>
                  <a:pt x="228" y="6"/>
                </a:lnTo>
                <a:lnTo>
                  <a:pt x="242" y="2"/>
                </a:lnTo>
                <a:lnTo>
                  <a:pt x="258" y="2"/>
                </a:lnTo>
                <a:lnTo>
                  <a:pt x="946" y="0"/>
                </a:lnTo>
                <a:lnTo>
                  <a:pt x="960" y="0"/>
                </a:lnTo>
                <a:lnTo>
                  <a:pt x="974" y="4"/>
                </a:lnTo>
                <a:lnTo>
                  <a:pt x="988" y="10"/>
                </a:lnTo>
                <a:lnTo>
                  <a:pt x="1000" y="16"/>
                </a:lnTo>
                <a:lnTo>
                  <a:pt x="1010" y="26"/>
                </a:lnTo>
                <a:lnTo>
                  <a:pt x="1018" y="36"/>
                </a:lnTo>
                <a:lnTo>
                  <a:pt x="1024" y="46"/>
                </a:lnTo>
                <a:lnTo>
                  <a:pt x="1026" y="58"/>
                </a:lnTo>
                <a:lnTo>
                  <a:pt x="1184" y="1506"/>
                </a:lnTo>
                <a:lnTo>
                  <a:pt x="1184" y="1530"/>
                </a:lnTo>
                <a:lnTo>
                  <a:pt x="1180" y="1552"/>
                </a:lnTo>
                <a:lnTo>
                  <a:pt x="1172" y="1572"/>
                </a:lnTo>
                <a:lnTo>
                  <a:pt x="1160" y="1590"/>
                </a:lnTo>
                <a:lnTo>
                  <a:pt x="1146" y="1604"/>
                </a:lnTo>
                <a:lnTo>
                  <a:pt x="1130" y="1616"/>
                </a:lnTo>
                <a:lnTo>
                  <a:pt x="1120" y="1620"/>
                </a:lnTo>
                <a:lnTo>
                  <a:pt x="1110" y="1622"/>
                </a:lnTo>
                <a:lnTo>
                  <a:pt x="1100" y="1624"/>
                </a:lnTo>
                <a:lnTo>
                  <a:pt x="1090" y="1626"/>
                </a:lnTo>
                <a:lnTo>
                  <a:pt x="92" y="1628"/>
                </a:lnTo>
                <a:lnTo>
                  <a:pt x="82" y="1626"/>
                </a:lnTo>
                <a:lnTo>
                  <a:pt x="72" y="1624"/>
                </a:lnTo>
                <a:lnTo>
                  <a:pt x="62" y="1622"/>
                </a:lnTo>
                <a:lnTo>
                  <a:pt x="52" y="1618"/>
                </a:lnTo>
                <a:lnTo>
                  <a:pt x="36" y="1606"/>
                </a:lnTo>
                <a:lnTo>
                  <a:pt x="22" y="1592"/>
                </a:lnTo>
                <a:lnTo>
                  <a:pt x="10" y="1574"/>
                </a:lnTo>
                <a:lnTo>
                  <a:pt x="4" y="1554"/>
                </a:lnTo>
                <a:lnTo>
                  <a:pt x="0" y="1532"/>
                </a:lnTo>
                <a:lnTo>
                  <a:pt x="0" y="1508"/>
                </a:lnTo>
                <a:lnTo>
                  <a:pt x="176" y="60"/>
                </a:lnTo>
                <a:close/>
                <a:moveTo>
                  <a:pt x="442" y="130"/>
                </a:moveTo>
                <a:lnTo>
                  <a:pt x="442" y="130"/>
                </a:lnTo>
                <a:lnTo>
                  <a:pt x="442" y="140"/>
                </a:lnTo>
                <a:lnTo>
                  <a:pt x="444" y="150"/>
                </a:lnTo>
                <a:lnTo>
                  <a:pt x="450" y="158"/>
                </a:lnTo>
                <a:lnTo>
                  <a:pt x="456" y="166"/>
                </a:lnTo>
                <a:lnTo>
                  <a:pt x="464" y="172"/>
                </a:lnTo>
                <a:lnTo>
                  <a:pt x="472" y="176"/>
                </a:lnTo>
                <a:lnTo>
                  <a:pt x="482" y="180"/>
                </a:lnTo>
                <a:lnTo>
                  <a:pt x="492" y="180"/>
                </a:lnTo>
                <a:lnTo>
                  <a:pt x="700" y="180"/>
                </a:lnTo>
                <a:lnTo>
                  <a:pt x="710" y="180"/>
                </a:lnTo>
                <a:lnTo>
                  <a:pt x="718" y="176"/>
                </a:lnTo>
                <a:lnTo>
                  <a:pt x="728" y="172"/>
                </a:lnTo>
                <a:lnTo>
                  <a:pt x="734" y="166"/>
                </a:lnTo>
                <a:lnTo>
                  <a:pt x="740" y="158"/>
                </a:lnTo>
                <a:lnTo>
                  <a:pt x="746" y="150"/>
                </a:lnTo>
                <a:lnTo>
                  <a:pt x="748" y="140"/>
                </a:lnTo>
                <a:lnTo>
                  <a:pt x="750" y="130"/>
                </a:lnTo>
                <a:lnTo>
                  <a:pt x="748" y="120"/>
                </a:lnTo>
                <a:lnTo>
                  <a:pt x="746" y="110"/>
                </a:lnTo>
                <a:lnTo>
                  <a:pt x="740" y="102"/>
                </a:lnTo>
                <a:lnTo>
                  <a:pt x="734" y="94"/>
                </a:lnTo>
                <a:lnTo>
                  <a:pt x="728" y="88"/>
                </a:lnTo>
                <a:lnTo>
                  <a:pt x="718" y="84"/>
                </a:lnTo>
                <a:lnTo>
                  <a:pt x="710" y="82"/>
                </a:lnTo>
                <a:lnTo>
                  <a:pt x="700" y="80"/>
                </a:lnTo>
                <a:lnTo>
                  <a:pt x="492" y="80"/>
                </a:lnTo>
                <a:lnTo>
                  <a:pt x="482" y="82"/>
                </a:lnTo>
                <a:lnTo>
                  <a:pt x="472" y="84"/>
                </a:lnTo>
                <a:lnTo>
                  <a:pt x="464" y="88"/>
                </a:lnTo>
                <a:lnTo>
                  <a:pt x="456" y="94"/>
                </a:lnTo>
                <a:lnTo>
                  <a:pt x="450" y="102"/>
                </a:lnTo>
                <a:lnTo>
                  <a:pt x="444" y="110"/>
                </a:lnTo>
                <a:lnTo>
                  <a:pt x="442" y="120"/>
                </a:lnTo>
                <a:lnTo>
                  <a:pt x="442" y="13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15" name="Freeform 769"/>
          <p:cNvSpPr>
            <a:spLocks noEditPoints="1"/>
          </p:cNvSpPr>
          <p:nvPr/>
        </p:nvSpPr>
        <p:spPr bwMode="auto">
          <a:xfrm>
            <a:off x="3627298" y="-1"/>
            <a:ext cx="1879600" cy="2584450"/>
          </a:xfrm>
          <a:custGeom>
            <a:avLst/>
            <a:gdLst>
              <a:gd name="T0" fmla="*/ 443547500 w 1184"/>
              <a:gd name="T1" fmla="*/ 151209375 h 1628"/>
              <a:gd name="T2" fmla="*/ 463708750 w 1184"/>
              <a:gd name="T3" fmla="*/ 95765938 h 1628"/>
              <a:gd name="T4" fmla="*/ 514111875 w 1184"/>
              <a:gd name="T5" fmla="*/ 45362813 h 1628"/>
              <a:gd name="T6" fmla="*/ 574595625 w 1184"/>
              <a:gd name="T7" fmla="*/ 15120938 h 1628"/>
              <a:gd name="T8" fmla="*/ 650200313 w 1184"/>
              <a:gd name="T9" fmla="*/ 5040313 h 1628"/>
              <a:gd name="T10" fmla="*/ 2147483646 w 1184"/>
              <a:gd name="T11" fmla="*/ 0 h 1628"/>
              <a:gd name="T12" fmla="*/ 2147483646 w 1184"/>
              <a:gd name="T13" fmla="*/ 10080625 h 1628"/>
              <a:gd name="T14" fmla="*/ 2147483646 w 1184"/>
              <a:gd name="T15" fmla="*/ 40322500 h 1628"/>
              <a:gd name="T16" fmla="*/ 2147483646 w 1184"/>
              <a:gd name="T17" fmla="*/ 90725625 h 1628"/>
              <a:gd name="T18" fmla="*/ 2147483646 w 1184"/>
              <a:gd name="T19" fmla="*/ 146169063 h 1628"/>
              <a:gd name="T20" fmla="*/ 2147483646 w 1184"/>
              <a:gd name="T21" fmla="*/ 2147483646 h 1628"/>
              <a:gd name="T22" fmla="*/ 2147483646 w 1184"/>
              <a:gd name="T23" fmla="*/ 2147483646 h 1628"/>
              <a:gd name="T24" fmla="*/ 2147483646 w 1184"/>
              <a:gd name="T25" fmla="*/ 2147483646 h 1628"/>
              <a:gd name="T26" fmla="*/ 2147483646 w 1184"/>
              <a:gd name="T27" fmla="*/ 2147483646 h 1628"/>
              <a:gd name="T28" fmla="*/ 2147483646 w 1184"/>
              <a:gd name="T29" fmla="*/ 2147483646 h 1628"/>
              <a:gd name="T30" fmla="*/ 2147483646 w 1184"/>
              <a:gd name="T31" fmla="*/ 2147483646 h 1628"/>
              <a:gd name="T32" fmla="*/ 231854375 w 1184"/>
              <a:gd name="T33" fmla="*/ 2147483646 h 1628"/>
              <a:gd name="T34" fmla="*/ 181451250 w 1184"/>
              <a:gd name="T35" fmla="*/ 2147483646 h 1628"/>
              <a:gd name="T36" fmla="*/ 131048125 w 1184"/>
              <a:gd name="T37" fmla="*/ 2147483646 h 1628"/>
              <a:gd name="T38" fmla="*/ 55443438 w 1184"/>
              <a:gd name="T39" fmla="*/ 2147483646 h 1628"/>
              <a:gd name="T40" fmla="*/ 10080625 w 1184"/>
              <a:gd name="T41" fmla="*/ 2147483646 h 1628"/>
              <a:gd name="T42" fmla="*/ 0 w 1184"/>
              <a:gd name="T43" fmla="*/ 2147483646 h 1628"/>
              <a:gd name="T44" fmla="*/ 1113909063 w 1184"/>
              <a:gd name="T45" fmla="*/ 327620313 h 1628"/>
              <a:gd name="T46" fmla="*/ 1113909063 w 1184"/>
              <a:gd name="T47" fmla="*/ 352821875 h 1628"/>
              <a:gd name="T48" fmla="*/ 1134070313 w 1184"/>
              <a:gd name="T49" fmla="*/ 398184688 h 1628"/>
              <a:gd name="T50" fmla="*/ 1169352500 w 1184"/>
              <a:gd name="T51" fmla="*/ 433466875 h 1628"/>
              <a:gd name="T52" fmla="*/ 1214715313 w 1184"/>
              <a:gd name="T53" fmla="*/ 453628125 h 1628"/>
              <a:gd name="T54" fmla="*/ 1764109375 w 1184"/>
              <a:gd name="T55" fmla="*/ 453628125 h 1628"/>
              <a:gd name="T56" fmla="*/ 1789310938 w 1184"/>
              <a:gd name="T57" fmla="*/ 453628125 h 1628"/>
              <a:gd name="T58" fmla="*/ 1834673750 w 1184"/>
              <a:gd name="T59" fmla="*/ 433466875 h 1628"/>
              <a:gd name="T60" fmla="*/ 1864915625 w 1184"/>
              <a:gd name="T61" fmla="*/ 398184688 h 1628"/>
              <a:gd name="T62" fmla="*/ 1885076875 w 1184"/>
              <a:gd name="T63" fmla="*/ 352821875 h 1628"/>
              <a:gd name="T64" fmla="*/ 1890117188 w 1184"/>
              <a:gd name="T65" fmla="*/ 327620313 h 1628"/>
              <a:gd name="T66" fmla="*/ 1885076875 w 1184"/>
              <a:gd name="T67" fmla="*/ 302418750 h 1628"/>
              <a:gd name="T68" fmla="*/ 1864915625 w 1184"/>
              <a:gd name="T69" fmla="*/ 257055938 h 1628"/>
              <a:gd name="T70" fmla="*/ 1834673750 w 1184"/>
              <a:gd name="T71" fmla="*/ 221773750 h 1628"/>
              <a:gd name="T72" fmla="*/ 1789310938 w 1184"/>
              <a:gd name="T73" fmla="*/ 206652813 h 1628"/>
              <a:gd name="T74" fmla="*/ 1239916875 w 1184"/>
              <a:gd name="T75" fmla="*/ 201612500 h 1628"/>
              <a:gd name="T76" fmla="*/ 1214715313 w 1184"/>
              <a:gd name="T77" fmla="*/ 206652813 h 1628"/>
              <a:gd name="T78" fmla="*/ 1169352500 w 1184"/>
              <a:gd name="T79" fmla="*/ 221773750 h 1628"/>
              <a:gd name="T80" fmla="*/ 1134070313 w 1184"/>
              <a:gd name="T81" fmla="*/ 257055938 h 1628"/>
              <a:gd name="T82" fmla="*/ 1113909063 w 1184"/>
              <a:gd name="T83" fmla="*/ 302418750 h 1628"/>
              <a:gd name="T84" fmla="*/ 1113909063 w 1184"/>
              <a:gd name="T85" fmla="*/ 327620313 h 162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184"/>
              <a:gd name="T130" fmla="*/ 0 h 1628"/>
              <a:gd name="T131" fmla="*/ 1184 w 1184"/>
              <a:gd name="T132" fmla="*/ 1628 h 162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184" h="1628">
                <a:moveTo>
                  <a:pt x="176" y="60"/>
                </a:moveTo>
                <a:lnTo>
                  <a:pt x="176" y="60"/>
                </a:lnTo>
                <a:lnTo>
                  <a:pt x="180" y="48"/>
                </a:lnTo>
                <a:lnTo>
                  <a:pt x="184" y="38"/>
                </a:lnTo>
                <a:lnTo>
                  <a:pt x="192" y="28"/>
                </a:lnTo>
                <a:lnTo>
                  <a:pt x="204" y="18"/>
                </a:lnTo>
                <a:lnTo>
                  <a:pt x="214" y="12"/>
                </a:lnTo>
                <a:lnTo>
                  <a:pt x="228" y="6"/>
                </a:lnTo>
                <a:lnTo>
                  <a:pt x="242" y="2"/>
                </a:lnTo>
                <a:lnTo>
                  <a:pt x="258" y="2"/>
                </a:lnTo>
                <a:lnTo>
                  <a:pt x="946" y="0"/>
                </a:lnTo>
                <a:lnTo>
                  <a:pt x="960" y="0"/>
                </a:lnTo>
                <a:lnTo>
                  <a:pt x="974" y="4"/>
                </a:lnTo>
                <a:lnTo>
                  <a:pt x="988" y="10"/>
                </a:lnTo>
                <a:lnTo>
                  <a:pt x="1000" y="16"/>
                </a:lnTo>
                <a:lnTo>
                  <a:pt x="1010" y="26"/>
                </a:lnTo>
                <a:lnTo>
                  <a:pt x="1018" y="36"/>
                </a:lnTo>
                <a:lnTo>
                  <a:pt x="1024" y="46"/>
                </a:lnTo>
                <a:lnTo>
                  <a:pt x="1026" y="58"/>
                </a:lnTo>
                <a:lnTo>
                  <a:pt x="1184" y="1506"/>
                </a:lnTo>
                <a:lnTo>
                  <a:pt x="1184" y="1530"/>
                </a:lnTo>
                <a:lnTo>
                  <a:pt x="1180" y="1552"/>
                </a:lnTo>
                <a:lnTo>
                  <a:pt x="1172" y="1572"/>
                </a:lnTo>
                <a:lnTo>
                  <a:pt x="1160" y="1590"/>
                </a:lnTo>
                <a:lnTo>
                  <a:pt x="1146" y="1604"/>
                </a:lnTo>
                <a:lnTo>
                  <a:pt x="1130" y="1616"/>
                </a:lnTo>
                <a:lnTo>
                  <a:pt x="1120" y="1620"/>
                </a:lnTo>
                <a:lnTo>
                  <a:pt x="1110" y="1622"/>
                </a:lnTo>
                <a:lnTo>
                  <a:pt x="1100" y="1624"/>
                </a:lnTo>
                <a:lnTo>
                  <a:pt x="1090" y="1626"/>
                </a:lnTo>
                <a:lnTo>
                  <a:pt x="92" y="1628"/>
                </a:lnTo>
                <a:lnTo>
                  <a:pt x="82" y="1626"/>
                </a:lnTo>
                <a:lnTo>
                  <a:pt x="72" y="1624"/>
                </a:lnTo>
                <a:lnTo>
                  <a:pt x="62" y="1622"/>
                </a:lnTo>
                <a:lnTo>
                  <a:pt x="52" y="1618"/>
                </a:lnTo>
                <a:lnTo>
                  <a:pt x="36" y="1606"/>
                </a:lnTo>
                <a:lnTo>
                  <a:pt x="22" y="1592"/>
                </a:lnTo>
                <a:lnTo>
                  <a:pt x="10" y="1574"/>
                </a:lnTo>
                <a:lnTo>
                  <a:pt x="4" y="1554"/>
                </a:lnTo>
                <a:lnTo>
                  <a:pt x="0" y="1532"/>
                </a:lnTo>
                <a:lnTo>
                  <a:pt x="0" y="1508"/>
                </a:lnTo>
                <a:lnTo>
                  <a:pt x="176" y="60"/>
                </a:lnTo>
                <a:close/>
                <a:moveTo>
                  <a:pt x="442" y="130"/>
                </a:moveTo>
                <a:lnTo>
                  <a:pt x="442" y="130"/>
                </a:lnTo>
                <a:lnTo>
                  <a:pt x="442" y="140"/>
                </a:lnTo>
                <a:lnTo>
                  <a:pt x="444" y="150"/>
                </a:lnTo>
                <a:lnTo>
                  <a:pt x="450" y="158"/>
                </a:lnTo>
                <a:lnTo>
                  <a:pt x="456" y="166"/>
                </a:lnTo>
                <a:lnTo>
                  <a:pt x="464" y="172"/>
                </a:lnTo>
                <a:lnTo>
                  <a:pt x="472" y="176"/>
                </a:lnTo>
                <a:lnTo>
                  <a:pt x="482" y="180"/>
                </a:lnTo>
                <a:lnTo>
                  <a:pt x="492" y="180"/>
                </a:lnTo>
                <a:lnTo>
                  <a:pt x="700" y="180"/>
                </a:lnTo>
                <a:lnTo>
                  <a:pt x="710" y="180"/>
                </a:lnTo>
                <a:lnTo>
                  <a:pt x="718" y="176"/>
                </a:lnTo>
                <a:lnTo>
                  <a:pt x="728" y="172"/>
                </a:lnTo>
                <a:lnTo>
                  <a:pt x="734" y="166"/>
                </a:lnTo>
                <a:lnTo>
                  <a:pt x="740" y="158"/>
                </a:lnTo>
                <a:lnTo>
                  <a:pt x="746" y="150"/>
                </a:lnTo>
                <a:lnTo>
                  <a:pt x="748" y="140"/>
                </a:lnTo>
                <a:lnTo>
                  <a:pt x="750" y="130"/>
                </a:lnTo>
                <a:lnTo>
                  <a:pt x="748" y="120"/>
                </a:lnTo>
                <a:lnTo>
                  <a:pt x="746" y="110"/>
                </a:lnTo>
                <a:lnTo>
                  <a:pt x="740" y="102"/>
                </a:lnTo>
                <a:lnTo>
                  <a:pt x="734" y="94"/>
                </a:lnTo>
                <a:lnTo>
                  <a:pt x="728" y="88"/>
                </a:lnTo>
                <a:lnTo>
                  <a:pt x="718" y="84"/>
                </a:lnTo>
                <a:lnTo>
                  <a:pt x="710" y="82"/>
                </a:lnTo>
                <a:lnTo>
                  <a:pt x="700" y="80"/>
                </a:lnTo>
                <a:lnTo>
                  <a:pt x="492" y="80"/>
                </a:lnTo>
                <a:lnTo>
                  <a:pt x="482" y="82"/>
                </a:lnTo>
                <a:lnTo>
                  <a:pt x="472" y="84"/>
                </a:lnTo>
                <a:lnTo>
                  <a:pt x="464" y="88"/>
                </a:lnTo>
                <a:lnTo>
                  <a:pt x="456" y="94"/>
                </a:lnTo>
                <a:lnTo>
                  <a:pt x="450" y="102"/>
                </a:lnTo>
                <a:lnTo>
                  <a:pt x="444" y="110"/>
                </a:lnTo>
                <a:lnTo>
                  <a:pt x="442" y="120"/>
                </a:lnTo>
                <a:lnTo>
                  <a:pt x="442" y="13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17" name="Freeform 769"/>
          <p:cNvSpPr>
            <a:spLocks noEditPoints="1"/>
          </p:cNvSpPr>
          <p:nvPr/>
        </p:nvSpPr>
        <p:spPr bwMode="auto">
          <a:xfrm rot="10800000">
            <a:off x="1986073" y="0"/>
            <a:ext cx="1879600" cy="2584450"/>
          </a:xfrm>
          <a:custGeom>
            <a:avLst/>
            <a:gdLst>
              <a:gd name="T0" fmla="*/ 443547500 w 1184"/>
              <a:gd name="T1" fmla="*/ 151209375 h 1628"/>
              <a:gd name="T2" fmla="*/ 463708750 w 1184"/>
              <a:gd name="T3" fmla="*/ 95765938 h 1628"/>
              <a:gd name="T4" fmla="*/ 514111875 w 1184"/>
              <a:gd name="T5" fmla="*/ 45362813 h 1628"/>
              <a:gd name="T6" fmla="*/ 574595625 w 1184"/>
              <a:gd name="T7" fmla="*/ 15120938 h 1628"/>
              <a:gd name="T8" fmla="*/ 650200313 w 1184"/>
              <a:gd name="T9" fmla="*/ 5040313 h 1628"/>
              <a:gd name="T10" fmla="*/ 2147483646 w 1184"/>
              <a:gd name="T11" fmla="*/ 0 h 1628"/>
              <a:gd name="T12" fmla="*/ 2147483646 w 1184"/>
              <a:gd name="T13" fmla="*/ 10080625 h 1628"/>
              <a:gd name="T14" fmla="*/ 2147483646 w 1184"/>
              <a:gd name="T15" fmla="*/ 40322500 h 1628"/>
              <a:gd name="T16" fmla="*/ 2147483646 w 1184"/>
              <a:gd name="T17" fmla="*/ 90725625 h 1628"/>
              <a:gd name="T18" fmla="*/ 2147483646 w 1184"/>
              <a:gd name="T19" fmla="*/ 146169063 h 1628"/>
              <a:gd name="T20" fmla="*/ 2147483646 w 1184"/>
              <a:gd name="T21" fmla="*/ 2147483646 h 1628"/>
              <a:gd name="T22" fmla="*/ 2147483646 w 1184"/>
              <a:gd name="T23" fmla="*/ 2147483646 h 1628"/>
              <a:gd name="T24" fmla="*/ 2147483646 w 1184"/>
              <a:gd name="T25" fmla="*/ 2147483646 h 1628"/>
              <a:gd name="T26" fmla="*/ 2147483646 w 1184"/>
              <a:gd name="T27" fmla="*/ 2147483646 h 1628"/>
              <a:gd name="T28" fmla="*/ 2147483646 w 1184"/>
              <a:gd name="T29" fmla="*/ 2147483646 h 1628"/>
              <a:gd name="T30" fmla="*/ 2147483646 w 1184"/>
              <a:gd name="T31" fmla="*/ 2147483646 h 1628"/>
              <a:gd name="T32" fmla="*/ 231854375 w 1184"/>
              <a:gd name="T33" fmla="*/ 2147483646 h 1628"/>
              <a:gd name="T34" fmla="*/ 181451250 w 1184"/>
              <a:gd name="T35" fmla="*/ 2147483646 h 1628"/>
              <a:gd name="T36" fmla="*/ 131048125 w 1184"/>
              <a:gd name="T37" fmla="*/ 2147483646 h 1628"/>
              <a:gd name="T38" fmla="*/ 55443438 w 1184"/>
              <a:gd name="T39" fmla="*/ 2147483646 h 1628"/>
              <a:gd name="T40" fmla="*/ 10080625 w 1184"/>
              <a:gd name="T41" fmla="*/ 2147483646 h 1628"/>
              <a:gd name="T42" fmla="*/ 0 w 1184"/>
              <a:gd name="T43" fmla="*/ 2147483646 h 1628"/>
              <a:gd name="T44" fmla="*/ 1113909063 w 1184"/>
              <a:gd name="T45" fmla="*/ 327620313 h 1628"/>
              <a:gd name="T46" fmla="*/ 1113909063 w 1184"/>
              <a:gd name="T47" fmla="*/ 352821875 h 1628"/>
              <a:gd name="T48" fmla="*/ 1134070313 w 1184"/>
              <a:gd name="T49" fmla="*/ 398184688 h 1628"/>
              <a:gd name="T50" fmla="*/ 1169352500 w 1184"/>
              <a:gd name="T51" fmla="*/ 433466875 h 1628"/>
              <a:gd name="T52" fmla="*/ 1214715313 w 1184"/>
              <a:gd name="T53" fmla="*/ 453628125 h 1628"/>
              <a:gd name="T54" fmla="*/ 1764109375 w 1184"/>
              <a:gd name="T55" fmla="*/ 453628125 h 1628"/>
              <a:gd name="T56" fmla="*/ 1789310938 w 1184"/>
              <a:gd name="T57" fmla="*/ 453628125 h 1628"/>
              <a:gd name="T58" fmla="*/ 1834673750 w 1184"/>
              <a:gd name="T59" fmla="*/ 433466875 h 1628"/>
              <a:gd name="T60" fmla="*/ 1864915625 w 1184"/>
              <a:gd name="T61" fmla="*/ 398184688 h 1628"/>
              <a:gd name="T62" fmla="*/ 1885076875 w 1184"/>
              <a:gd name="T63" fmla="*/ 352821875 h 1628"/>
              <a:gd name="T64" fmla="*/ 1890117188 w 1184"/>
              <a:gd name="T65" fmla="*/ 327620313 h 1628"/>
              <a:gd name="T66" fmla="*/ 1885076875 w 1184"/>
              <a:gd name="T67" fmla="*/ 302418750 h 1628"/>
              <a:gd name="T68" fmla="*/ 1864915625 w 1184"/>
              <a:gd name="T69" fmla="*/ 257055938 h 1628"/>
              <a:gd name="T70" fmla="*/ 1834673750 w 1184"/>
              <a:gd name="T71" fmla="*/ 221773750 h 1628"/>
              <a:gd name="T72" fmla="*/ 1789310938 w 1184"/>
              <a:gd name="T73" fmla="*/ 206652813 h 1628"/>
              <a:gd name="T74" fmla="*/ 1239916875 w 1184"/>
              <a:gd name="T75" fmla="*/ 201612500 h 1628"/>
              <a:gd name="T76" fmla="*/ 1214715313 w 1184"/>
              <a:gd name="T77" fmla="*/ 206652813 h 1628"/>
              <a:gd name="T78" fmla="*/ 1169352500 w 1184"/>
              <a:gd name="T79" fmla="*/ 221773750 h 1628"/>
              <a:gd name="T80" fmla="*/ 1134070313 w 1184"/>
              <a:gd name="T81" fmla="*/ 257055938 h 1628"/>
              <a:gd name="T82" fmla="*/ 1113909063 w 1184"/>
              <a:gd name="T83" fmla="*/ 302418750 h 1628"/>
              <a:gd name="T84" fmla="*/ 1113909063 w 1184"/>
              <a:gd name="T85" fmla="*/ 327620313 h 162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184"/>
              <a:gd name="T130" fmla="*/ 0 h 1628"/>
              <a:gd name="T131" fmla="*/ 1184 w 1184"/>
              <a:gd name="T132" fmla="*/ 1628 h 162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184" h="1628">
                <a:moveTo>
                  <a:pt x="176" y="60"/>
                </a:moveTo>
                <a:lnTo>
                  <a:pt x="176" y="60"/>
                </a:lnTo>
                <a:lnTo>
                  <a:pt x="180" y="48"/>
                </a:lnTo>
                <a:lnTo>
                  <a:pt x="184" y="38"/>
                </a:lnTo>
                <a:lnTo>
                  <a:pt x="192" y="28"/>
                </a:lnTo>
                <a:lnTo>
                  <a:pt x="204" y="18"/>
                </a:lnTo>
                <a:lnTo>
                  <a:pt x="214" y="12"/>
                </a:lnTo>
                <a:lnTo>
                  <a:pt x="228" y="6"/>
                </a:lnTo>
                <a:lnTo>
                  <a:pt x="242" y="2"/>
                </a:lnTo>
                <a:lnTo>
                  <a:pt x="258" y="2"/>
                </a:lnTo>
                <a:lnTo>
                  <a:pt x="946" y="0"/>
                </a:lnTo>
                <a:lnTo>
                  <a:pt x="960" y="0"/>
                </a:lnTo>
                <a:lnTo>
                  <a:pt x="974" y="4"/>
                </a:lnTo>
                <a:lnTo>
                  <a:pt x="988" y="10"/>
                </a:lnTo>
                <a:lnTo>
                  <a:pt x="1000" y="16"/>
                </a:lnTo>
                <a:lnTo>
                  <a:pt x="1010" y="26"/>
                </a:lnTo>
                <a:lnTo>
                  <a:pt x="1018" y="36"/>
                </a:lnTo>
                <a:lnTo>
                  <a:pt x="1024" y="46"/>
                </a:lnTo>
                <a:lnTo>
                  <a:pt x="1026" y="58"/>
                </a:lnTo>
                <a:lnTo>
                  <a:pt x="1184" y="1506"/>
                </a:lnTo>
                <a:lnTo>
                  <a:pt x="1184" y="1530"/>
                </a:lnTo>
                <a:lnTo>
                  <a:pt x="1180" y="1552"/>
                </a:lnTo>
                <a:lnTo>
                  <a:pt x="1172" y="1572"/>
                </a:lnTo>
                <a:lnTo>
                  <a:pt x="1160" y="1590"/>
                </a:lnTo>
                <a:lnTo>
                  <a:pt x="1146" y="1604"/>
                </a:lnTo>
                <a:lnTo>
                  <a:pt x="1130" y="1616"/>
                </a:lnTo>
                <a:lnTo>
                  <a:pt x="1120" y="1620"/>
                </a:lnTo>
                <a:lnTo>
                  <a:pt x="1110" y="1622"/>
                </a:lnTo>
                <a:lnTo>
                  <a:pt x="1100" y="1624"/>
                </a:lnTo>
                <a:lnTo>
                  <a:pt x="1090" y="1626"/>
                </a:lnTo>
                <a:lnTo>
                  <a:pt x="92" y="1628"/>
                </a:lnTo>
                <a:lnTo>
                  <a:pt x="82" y="1626"/>
                </a:lnTo>
                <a:lnTo>
                  <a:pt x="72" y="1624"/>
                </a:lnTo>
                <a:lnTo>
                  <a:pt x="62" y="1622"/>
                </a:lnTo>
                <a:lnTo>
                  <a:pt x="52" y="1618"/>
                </a:lnTo>
                <a:lnTo>
                  <a:pt x="36" y="1606"/>
                </a:lnTo>
                <a:lnTo>
                  <a:pt x="22" y="1592"/>
                </a:lnTo>
                <a:lnTo>
                  <a:pt x="10" y="1574"/>
                </a:lnTo>
                <a:lnTo>
                  <a:pt x="4" y="1554"/>
                </a:lnTo>
                <a:lnTo>
                  <a:pt x="0" y="1532"/>
                </a:lnTo>
                <a:lnTo>
                  <a:pt x="0" y="1508"/>
                </a:lnTo>
                <a:lnTo>
                  <a:pt x="176" y="60"/>
                </a:lnTo>
                <a:close/>
                <a:moveTo>
                  <a:pt x="442" y="130"/>
                </a:moveTo>
                <a:lnTo>
                  <a:pt x="442" y="130"/>
                </a:lnTo>
                <a:lnTo>
                  <a:pt x="442" y="140"/>
                </a:lnTo>
                <a:lnTo>
                  <a:pt x="444" y="150"/>
                </a:lnTo>
                <a:lnTo>
                  <a:pt x="450" y="158"/>
                </a:lnTo>
                <a:lnTo>
                  <a:pt x="456" y="166"/>
                </a:lnTo>
                <a:lnTo>
                  <a:pt x="464" y="172"/>
                </a:lnTo>
                <a:lnTo>
                  <a:pt x="472" y="176"/>
                </a:lnTo>
                <a:lnTo>
                  <a:pt x="482" y="180"/>
                </a:lnTo>
                <a:lnTo>
                  <a:pt x="492" y="180"/>
                </a:lnTo>
                <a:lnTo>
                  <a:pt x="700" y="180"/>
                </a:lnTo>
                <a:lnTo>
                  <a:pt x="710" y="180"/>
                </a:lnTo>
                <a:lnTo>
                  <a:pt x="718" y="176"/>
                </a:lnTo>
                <a:lnTo>
                  <a:pt x="728" y="172"/>
                </a:lnTo>
                <a:lnTo>
                  <a:pt x="734" y="166"/>
                </a:lnTo>
                <a:lnTo>
                  <a:pt x="740" y="158"/>
                </a:lnTo>
                <a:lnTo>
                  <a:pt x="746" y="150"/>
                </a:lnTo>
                <a:lnTo>
                  <a:pt x="748" y="140"/>
                </a:lnTo>
                <a:lnTo>
                  <a:pt x="750" y="130"/>
                </a:lnTo>
                <a:lnTo>
                  <a:pt x="748" y="120"/>
                </a:lnTo>
                <a:lnTo>
                  <a:pt x="746" y="110"/>
                </a:lnTo>
                <a:lnTo>
                  <a:pt x="740" y="102"/>
                </a:lnTo>
                <a:lnTo>
                  <a:pt x="734" y="94"/>
                </a:lnTo>
                <a:lnTo>
                  <a:pt x="728" y="88"/>
                </a:lnTo>
                <a:lnTo>
                  <a:pt x="718" y="84"/>
                </a:lnTo>
                <a:lnTo>
                  <a:pt x="710" y="82"/>
                </a:lnTo>
                <a:lnTo>
                  <a:pt x="700" y="80"/>
                </a:lnTo>
                <a:lnTo>
                  <a:pt x="492" y="80"/>
                </a:lnTo>
                <a:lnTo>
                  <a:pt x="482" y="82"/>
                </a:lnTo>
                <a:lnTo>
                  <a:pt x="472" y="84"/>
                </a:lnTo>
                <a:lnTo>
                  <a:pt x="464" y="88"/>
                </a:lnTo>
                <a:lnTo>
                  <a:pt x="456" y="94"/>
                </a:lnTo>
                <a:lnTo>
                  <a:pt x="450" y="102"/>
                </a:lnTo>
                <a:lnTo>
                  <a:pt x="444" y="110"/>
                </a:lnTo>
                <a:lnTo>
                  <a:pt x="442" y="120"/>
                </a:lnTo>
                <a:lnTo>
                  <a:pt x="442" y="13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18" name="Freeform 769"/>
          <p:cNvSpPr>
            <a:spLocks noEditPoints="1"/>
          </p:cNvSpPr>
          <p:nvPr/>
        </p:nvSpPr>
        <p:spPr bwMode="auto">
          <a:xfrm rot="10800000">
            <a:off x="5294036" y="-2"/>
            <a:ext cx="1879600" cy="2584450"/>
          </a:xfrm>
          <a:custGeom>
            <a:avLst/>
            <a:gdLst>
              <a:gd name="T0" fmla="*/ 443547500 w 1184"/>
              <a:gd name="T1" fmla="*/ 151209375 h 1628"/>
              <a:gd name="T2" fmla="*/ 463708750 w 1184"/>
              <a:gd name="T3" fmla="*/ 95765938 h 1628"/>
              <a:gd name="T4" fmla="*/ 514111875 w 1184"/>
              <a:gd name="T5" fmla="*/ 45362813 h 1628"/>
              <a:gd name="T6" fmla="*/ 574595625 w 1184"/>
              <a:gd name="T7" fmla="*/ 15120938 h 1628"/>
              <a:gd name="T8" fmla="*/ 650200313 w 1184"/>
              <a:gd name="T9" fmla="*/ 5040313 h 1628"/>
              <a:gd name="T10" fmla="*/ 2147483646 w 1184"/>
              <a:gd name="T11" fmla="*/ 0 h 1628"/>
              <a:gd name="T12" fmla="*/ 2147483646 w 1184"/>
              <a:gd name="T13" fmla="*/ 10080625 h 1628"/>
              <a:gd name="T14" fmla="*/ 2147483646 w 1184"/>
              <a:gd name="T15" fmla="*/ 40322500 h 1628"/>
              <a:gd name="T16" fmla="*/ 2147483646 w 1184"/>
              <a:gd name="T17" fmla="*/ 90725625 h 1628"/>
              <a:gd name="T18" fmla="*/ 2147483646 w 1184"/>
              <a:gd name="T19" fmla="*/ 146169063 h 1628"/>
              <a:gd name="T20" fmla="*/ 2147483646 w 1184"/>
              <a:gd name="T21" fmla="*/ 2147483646 h 1628"/>
              <a:gd name="T22" fmla="*/ 2147483646 w 1184"/>
              <a:gd name="T23" fmla="*/ 2147483646 h 1628"/>
              <a:gd name="T24" fmla="*/ 2147483646 w 1184"/>
              <a:gd name="T25" fmla="*/ 2147483646 h 1628"/>
              <a:gd name="T26" fmla="*/ 2147483646 w 1184"/>
              <a:gd name="T27" fmla="*/ 2147483646 h 1628"/>
              <a:gd name="T28" fmla="*/ 2147483646 w 1184"/>
              <a:gd name="T29" fmla="*/ 2147483646 h 1628"/>
              <a:gd name="T30" fmla="*/ 2147483646 w 1184"/>
              <a:gd name="T31" fmla="*/ 2147483646 h 1628"/>
              <a:gd name="T32" fmla="*/ 231854375 w 1184"/>
              <a:gd name="T33" fmla="*/ 2147483646 h 1628"/>
              <a:gd name="T34" fmla="*/ 181451250 w 1184"/>
              <a:gd name="T35" fmla="*/ 2147483646 h 1628"/>
              <a:gd name="T36" fmla="*/ 131048125 w 1184"/>
              <a:gd name="T37" fmla="*/ 2147483646 h 1628"/>
              <a:gd name="T38" fmla="*/ 55443438 w 1184"/>
              <a:gd name="T39" fmla="*/ 2147483646 h 1628"/>
              <a:gd name="T40" fmla="*/ 10080625 w 1184"/>
              <a:gd name="T41" fmla="*/ 2147483646 h 1628"/>
              <a:gd name="T42" fmla="*/ 0 w 1184"/>
              <a:gd name="T43" fmla="*/ 2147483646 h 1628"/>
              <a:gd name="T44" fmla="*/ 1113909063 w 1184"/>
              <a:gd name="T45" fmla="*/ 327620313 h 1628"/>
              <a:gd name="T46" fmla="*/ 1113909063 w 1184"/>
              <a:gd name="T47" fmla="*/ 352821875 h 1628"/>
              <a:gd name="T48" fmla="*/ 1134070313 w 1184"/>
              <a:gd name="T49" fmla="*/ 398184688 h 1628"/>
              <a:gd name="T50" fmla="*/ 1169352500 w 1184"/>
              <a:gd name="T51" fmla="*/ 433466875 h 1628"/>
              <a:gd name="T52" fmla="*/ 1214715313 w 1184"/>
              <a:gd name="T53" fmla="*/ 453628125 h 1628"/>
              <a:gd name="T54" fmla="*/ 1764109375 w 1184"/>
              <a:gd name="T55" fmla="*/ 453628125 h 1628"/>
              <a:gd name="T56" fmla="*/ 1789310938 w 1184"/>
              <a:gd name="T57" fmla="*/ 453628125 h 1628"/>
              <a:gd name="T58" fmla="*/ 1834673750 w 1184"/>
              <a:gd name="T59" fmla="*/ 433466875 h 1628"/>
              <a:gd name="T60" fmla="*/ 1864915625 w 1184"/>
              <a:gd name="T61" fmla="*/ 398184688 h 1628"/>
              <a:gd name="T62" fmla="*/ 1885076875 w 1184"/>
              <a:gd name="T63" fmla="*/ 352821875 h 1628"/>
              <a:gd name="T64" fmla="*/ 1890117188 w 1184"/>
              <a:gd name="T65" fmla="*/ 327620313 h 1628"/>
              <a:gd name="T66" fmla="*/ 1885076875 w 1184"/>
              <a:gd name="T67" fmla="*/ 302418750 h 1628"/>
              <a:gd name="T68" fmla="*/ 1864915625 w 1184"/>
              <a:gd name="T69" fmla="*/ 257055938 h 1628"/>
              <a:gd name="T70" fmla="*/ 1834673750 w 1184"/>
              <a:gd name="T71" fmla="*/ 221773750 h 1628"/>
              <a:gd name="T72" fmla="*/ 1789310938 w 1184"/>
              <a:gd name="T73" fmla="*/ 206652813 h 1628"/>
              <a:gd name="T74" fmla="*/ 1239916875 w 1184"/>
              <a:gd name="T75" fmla="*/ 201612500 h 1628"/>
              <a:gd name="T76" fmla="*/ 1214715313 w 1184"/>
              <a:gd name="T77" fmla="*/ 206652813 h 1628"/>
              <a:gd name="T78" fmla="*/ 1169352500 w 1184"/>
              <a:gd name="T79" fmla="*/ 221773750 h 1628"/>
              <a:gd name="T80" fmla="*/ 1134070313 w 1184"/>
              <a:gd name="T81" fmla="*/ 257055938 h 1628"/>
              <a:gd name="T82" fmla="*/ 1113909063 w 1184"/>
              <a:gd name="T83" fmla="*/ 302418750 h 1628"/>
              <a:gd name="T84" fmla="*/ 1113909063 w 1184"/>
              <a:gd name="T85" fmla="*/ 327620313 h 162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184"/>
              <a:gd name="T130" fmla="*/ 0 h 1628"/>
              <a:gd name="T131" fmla="*/ 1184 w 1184"/>
              <a:gd name="T132" fmla="*/ 1628 h 162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184" h="1628">
                <a:moveTo>
                  <a:pt x="176" y="60"/>
                </a:moveTo>
                <a:lnTo>
                  <a:pt x="176" y="60"/>
                </a:lnTo>
                <a:lnTo>
                  <a:pt x="180" y="48"/>
                </a:lnTo>
                <a:lnTo>
                  <a:pt x="184" y="38"/>
                </a:lnTo>
                <a:lnTo>
                  <a:pt x="192" y="28"/>
                </a:lnTo>
                <a:lnTo>
                  <a:pt x="204" y="18"/>
                </a:lnTo>
                <a:lnTo>
                  <a:pt x="214" y="12"/>
                </a:lnTo>
                <a:lnTo>
                  <a:pt x="228" y="6"/>
                </a:lnTo>
                <a:lnTo>
                  <a:pt x="242" y="2"/>
                </a:lnTo>
                <a:lnTo>
                  <a:pt x="258" y="2"/>
                </a:lnTo>
                <a:lnTo>
                  <a:pt x="946" y="0"/>
                </a:lnTo>
                <a:lnTo>
                  <a:pt x="960" y="0"/>
                </a:lnTo>
                <a:lnTo>
                  <a:pt x="974" y="4"/>
                </a:lnTo>
                <a:lnTo>
                  <a:pt x="988" y="10"/>
                </a:lnTo>
                <a:lnTo>
                  <a:pt x="1000" y="16"/>
                </a:lnTo>
                <a:lnTo>
                  <a:pt x="1010" y="26"/>
                </a:lnTo>
                <a:lnTo>
                  <a:pt x="1018" y="36"/>
                </a:lnTo>
                <a:lnTo>
                  <a:pt x="1024" y="46"/>
                </a:lnTo>
                <a:lnTo>
                  <a:pt x="1026" y="58"/>
                </a:lnTo>
                <a:lnTo>
                  <a:pt x="1184" y="1506"/>
                </a:lnTo>
                <a:lnTo>
                  <a:pt x="1184" y="1530"/>
                </a:lnTo>
                <a:lnTo>
                  <a:pt x="1180" y="1552"/>
                </a:lnTo>
                <a:lnTo>
                  <a:pt x="1172" y="1572"/>
                </a:lnTo>
                <a:lnTo>
                  <a:pt x="1160" y="1590"/>
                </a:lnTo>
                <a:lnTo>
                  <a:pt x="1146" y="1604"/>
                </a:lnTo>
                <a:lnTo>
                  <a:pt x="1130" y="1616"/>
                </a:lnTo>
                <a:lnTo>
                  <a:pt x="1120" y="1620"/>
                </a:lnTo>
                <a:lnTo>
                  <a:pt x="1110" y="1622"/>
                </a:lnTo>
                <a:lnTo>
                  <a:pt x="1100" y="1624"/>
                </a:lnTo>
                <a:lnTo>
                  <a:pt x="1090" y="1626"/>
                </a:lnTo>
                <a:lnTo>
                  <a:pt x="92" y="1628"/>
                </a:lnTo>
                <a:lnTo>
                  <a:pt x="82" y="1626"/>
                </a:lnTo>
                <a:lnTo>
                  <a:pt x="72" y="1624"/>
                </a:lnTo>
                <a:lnTo>
                  <a:pt x="62" y="1622"/>
                </a:lnTo>
                <a:lnTo>
                  <a:pt x="52" y="1618"/>
                </a:lnTo>
                <a:lnTo>
                  <a:pt x="36" y="1606"/>
                </a:lnTo>
                <a:lnTo>
                  <a:pt x="22" y="1592"/>
                </a:lnTo>
                <a:lnTo>
                  <a:pt x="10" y="1574"/>
                </a:lnTo>
                <a:lnTo>
                  <a:pt x="4" y="1554"/>
                </a:lnTo>
                <a:lnTo>
                  <a:pt x="0" y="1532"/>
                </a:lnTo>
                <a:lnTo>
                  <a:pt x="0" y="1508"/>
                </a:lnTo>
                <a:lnTo>
                  <a:pt x="176" y="60"/>
                </a:lnTo>
                <a:close/>
                <a:moveTo>
                  <a:pt x="442" y="130"/>
                </a:moveTo>
                <a:lnTo>
                  <a:pt x="442" y="130"/>
                </a:lnTo>
                <a:lnTo>
                  <a:pt x="442" y="140"/>
                </a:lnTo>
                <a:lnTo>
                  <a:pt x="444" y="150"/>
                </a:lnTo>
                <a:lnTo>
                  <a:pt x="450" y="158"/>
                </a:lnTo>
                <a:lnTo>
                  <a:pt x="456" y="166"/>
                </a:lnTo>
                <a:lnTo>
                  <a:pt x="464" y="172"/>
                </a:lnTo>
                <a:lnTo>
                  <a:pt x="472" y="176"/>
                </a:lnTo>
                <a:lnTo>
                  <a:pt x="482" y="180"/>
                </a:lnTo>
                <a:lnTo>
                  <a:pt x="492" y="180"/>
                </a:lnTo>
                <a:lnTo>
                  <a:pt x="700" y="180"/>
                </a:lnTo>
                <a:lnTo>
                  <a:pt x="710" y="180"/>
                </a:lnTo>
                <a:lnTo>
                  <a:pt x="718" y="176"/>
                </a:lnTo>
                <a:lnTo>
                  <a:pt x="728" y="172"/>
                </a:lnTo>
                <a:lnTo>
                  <a:pt x="734" y="166"/>
                </a:lnTo>
                <a:lnTo>
                  <a:pt x="740" y="158"/>
                </a:lnTo>
                <a:lnTo>
                  <a:pt x="746" y="150"/>
                </a:lnTo>
                <a:lnTo>
                  <a:pt x="748" y="140"/>
                </a:lnTo>
                <a:lnTo>
                  <a:pt x="750" y="130"/>
                </a:lnTo>
                <a:lnTo>
                  <a:pt x="748" y="120"/>
                </a:lnTo>
                <a:lnTo>
                  <a:pt x="746" y="110"/>
                </a:lnTo>
                <a:lnTo>
                  <a:pt x="740" y="102"/>
                </a:lnTo>
                <a:lnTo>
                  <a:pt x="734" y="94"/>
                </a:lnTo>
                <a:lnTo>
                  <a:pt x="728" y="88"/>
                </a:lnTo>
                <a:lnTo>
                  <a:pt x="718" y="84"/>
                </a:lnTo>
                <a:lnTo>
                  <a:pt x="710" y="82"/>
                </a:lnTo>
                <a:lnTo>
                  <a:pt x="700" y="80"/>
                </a:lnTo>
                <a:lnTo>
                  <a:pt x="492" y="80"/>
                </a:lnTo>
                <a:lnTo>
                  <a:pt x="482" y="82"/>
                </a:lnTo>
                <a:lnTo>
                  <a:pt x="472" y="84"/>
                </a:lnTo>
                <a:lnTo>
                  <a:pt x="464" y="88"/>
                </a:lnTo>
                <a:lnTo>
                  <a:pt x="456" y="94"/>
                </a:lnTo>
                <a:lnTo>
                  <a:pt x="450" y="102"/>
                </a:lnTo>
                <a:lnTo>
                  <a:pt x="444" y="110"/>
                </a:lnTo>
                <a:lnTo>
                  <a:pt x="442" y="120"/>
                </a:lnTo>
                <a:lnTo>
                  <a:pt x="442" y="13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21" name="Freeform 769"/>
          <p:cNvSpPr>
            <a:spLocks noEditPoints="1"/>
          </p:cNvSpPr>
          <p:nvPr/>
        </p:nvSpPr>
        <p:spPr bwMode="auto">
          <a:xfrm>
            <a:off x="62854" y="2611612"/>
            <a:ext cx="1879600" cy="2584450"/>
          </a:xfrm>
          <a:custGeom>
            <a:avLst/>
            <a:gdLst>
              <a:gd name="T0" fmla="*/ 443547500 w 1184"/>
              <a:gd name="T1" fmla="*/ 151209375 h 1628"/>
              <a:gd name="T2" fmla="*/ 463708750 w 1184"/>
              <a:gd name="T3" fmla="*/ 95765938 h 1628"/>
              <a:gd name="T4" fmla="*/ 514111875 w 1184"/>
              <a:gd name="T5" fmla="*/ 45362813 h 1628"/>
              <a:gd name="T6" fmla="*/ 574595625 w 1184"/>
              <a:gd name="T7" fmla="*/ 15120938 h 1628"/>
              <a:gd name="T8" fmla="*/ 650200313 w 1184"/>
              <a:gd name="T9" fmla="*/ 5040313 h 1628"/>
              <a:gd name="T10" fmla="*/ 2147483646 w 1184"/>
              <a:gd name="T11" fmla="*/ 0 h 1628"/>
              <a:gd name="T12" fmla="*/ 2147483646 w 1184"/>
              <a:gd name="T13" fmla="*/ 10080625 h 1628"/>
              <a:gd name="T14" fmla="*/ 2147483646 w 1184"/>
              <a:gd name="T15" fmla="*/ 40322500 h 1628"/>
              <a:gd name="T16" fmla="*/ 2147483646 w 1184"/>
              <a:gd name="T17" fmla="*/ 90725625 h 1628"/>
              <a:gd name="T18" fmla="*/ 2147483646 w 1184"/>
              <a:gd name="T19" fmla="*/ 146169063 h 1628"/>
              <a:gd name="T20" fmla="*/ 2147483646 w 1184"/>
              <a:gd name="T21" fmla="*/ 2147483646 h 1628"/>
              <a:gd name="T22" fmla="*/ 2147483646 w 1184"/>
              <a:gd name="T23" fmla="*/ 2147483646 h 1628"/>
              <a:gd name="T24" fmla="*/ 2147483646 w 1184"/>
              <a:gd name="T25" fmla="*/ 2147483646 h 1628"/>
              <a:gd name="T26" fmla="*/ 2147483646 w 1184"/>
              <a:gd name="T27" fmla="*/ 2147483646 h 1628"/>
              <a:gd name="T28" fmla="*/ 2147483646 w 1184"/>
              <a:gd name="T29" fmla="*/ 2147483646 h 1628"/>
              <a:gd name="T30" fmla="*/ 2147483646 w 1184"/>
              <a:gd name="T31" fmla="*/ 2147483646 h 1628"/>
              <a:gd name="T32" fmla="*/ 231854375 w 1184"/>
              <a:gd name="T33" fmla="*/ 2147483646 h 1628"/>
              <a:gd name="T34" fmla="*/ 181451250 w 1184"/>
              <a:gd name="T35" fmla="*/ 2147483646 h 1628"/>
              <a:gd name="T36" fmla="*/ 131048125 w 1184"/>
              <a:gd name="T37" fmla="*/ 2147483646 h 1628"/>
              <a:gd name="T38" fmla="*/ 55443438 w 1184"/>
              <a:gd name="T39" fmla="*/ 2147483646 h 1628"/>
              <a:gd name="T40" fmla="*/ 10080625 w 1184"/>
              <a:gd name="T41" fmla="*/ 2147483646 h 1628"/>
              <a:gd name="T42" fmla="*/ 0 w 1184"/>
              <a:gd name="T43" fmla="*/ 2147483646 h 1628"/>
              <a:gd name="T44" fmla="*/ 1113909063 w 1184"/>
              <a:gd name="T45" fmla="*/ 327620313 h 1628"/>
              <a:gd name="T46" fmla="*/ 1113909063 w 1184"/>
              <a:gd name="T47" fmla="*/ 352821875 h 1628"/>
              <a:gd name="T48" fmla="*/ 1134070313 w 1184"/>
              <a:gd name="T49" fmla="*/ 398184688 h 1628"/>
              <a:gd name="T50" fmla="*/ 1169352500 w 1184"/>
              <a:gd name="T51" fmla="*/ 433466875 h 1628"/>
              <a:gd name="T52" fmla="*/ 1214715313 w 1184"/>
              <a:gd name="T53" fmla="*/ 453628125 h 1628"/>
              <a:gd name="T54" fmla="*/ 1764109375 w 1184"/>
              <a:gd name="T55" fmla="*/ 453628125 h 1628"/>
              <a:gd name="T56" fmla="*/ 1789310938 w 1184"/>
              <a:gd name="T57" fmla="*/ 453628125 h 1628"/>
              <a:gd name="T58" fmla="*/ 1834673750 w 1184"/>
              <a:gd name="T59" fmla="*/ 433466875 h 1628"/>
              <a:gd name="T60" fmla="*/ 1864915625 w 1184"/>
              <a:gd name="T61" fmla="*/ 398184688 h 1628"/>
              <a:gd name="T62" fmla="*/ 1885076875 w 1184"/>
              <a:gd name="T63" fmla="*/ 352821875 h 1628"/>
              <a:gd name="T64" fmla="*/ 1890117188 w 1184"/>
              <a:gd name="T65" fmla="*/ 327620313 h 1628"/>
              <a:gd name="T66" fmla="*/ 1885076875 w 1184"/>
              <a:gd name="T67" fmla="*/ 302418750 h 1628"/>
              <a:gd name="T68" fmla="*/ 1864915625 w 1184"/>
              <a:gd name="T69" fmla="*/ 257055938 h 1628"/>
              <a:gd name="T70" fmla="*/ 1834673750 w 1184"/>
              <a:gd name="T71" fmla="*/ 221773750 h 1628"/>
              <a:gd name="T72" fmla="*/ 1789310938 w 1184"/>
              <a:gd name="T73" fmla="*/ 206652813 h 1628"/>
              <a:gd name="T74" fmla="*/ 1239916875 w 1184"/>
              <a:gd name="T75" fmla="*/ 201612500 h 1628"/>
              <a:gd name="T76" fmla="*/ 1214715313 w 1184"/>
              <a:gd name="T77" fmla="*/ 206652813 h 1628"/>
              <a:gd name="T78" fmla="*/ 1169352500 w 1184"/>
              <a:gd name="T79" fmla="*/ 221773750 h 1628"/>
              <a:gd name="T80" fmla="*/ 1134070313 w 1184"/>
              <a:gd name="T81" fmla="*/ 257055938 h 1628"/>
              <a:gd name="T82" fmla="*/ 1113909063 w 1184"/>
              <a:gd name="T83" fmla="*/ 302418750 h 1628"/>
              <a:gd name="T84" fmla="*/ 1113909063 w 1184"/>
              <a:gd name="T85" fmla="*/ 327620313 h 162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184"/>
              <a:gd name="T130" fmla="*/ 0 h 1628"/>
              <a:gd name="T131" fmla="*/ 1184 w 1184"/>
              <a:gd name="T132" fmla="*/ 1628 h 162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184" h="1628">
                <a:moveTo>
                  <a:pt x="176" y="60"/>
                </a:moveTo>
                <a:lnTo>
                  <a:pt x="176" y="60"/>
                </a:lnTo>
                <a:lnTo>
                  <a:pt x="180" y="48"/>
                </a:lnTo>
                <a:lnTo>
                  <a:pt x="184" y="38"/>
                </a:lnTo>
                <a:lnTo>
                  <a:pt x="192" y="28"/>
                </a:lnTo>
                <a:lnTo>
                  <a:pt x="204" y="18"/>
                </a:lnTo>
                <a:lnTo>
                  <a:pt x="214" y="12"/>
                </a:lnTo>
                <a:lnTo>
                  <a:pt x="228" y="6"/>
                </a:lnTo>
                <a:lnTo>
                  <a:pt x="242" y="2"/>
                </a:lnTo>
                <a:lnTo>
                  <a:pt x="258" y="2"/>
                </a:lnTo>
                <a:lnTo>
                  <a:pt x="946" y="0"/>
                </a:lnTo>
                <a:lnTo>
                  <a:pt x="960" y="0"/>
                </a:lnTo>
                <a:lnTo>
                  <a:pt x="974" y="4"/>
                </a:lnTo>
                <a:lnTo>
                  <a:pt x="988" y="10"/>
                </a:lnTo>
                <a:lnTo>
                  <a:pt x="1000" y="16"/>
                </a:lnTo>
                <a:lnTo>
                  <a:pt x="1010" y="26"/>
                </a:lnTo>
                <a:lnTo>
                  <a:pt x="1018" y="36"/>
                </a:lnTo>
                <a:lnTo>
                  <a:pt x="1024" y="46"/>
                </a:lnTo>
                <a:lnTo>
                  <a:pt x="1026" y="58"/>
                </a:lnTo>
                <a:lnTo>
                  <a:pt x="1184" y="1506"/>
                </a:lnTo>
                <a:lnTo>
                  <a:pt x="1184" y="1530"/>
                </a:lnTo>
                <a:lnTo>
                  <a:pt x="1180" y="1552"/>
                </a:lnTo>
                <a:lnTo>
                  <a:pt x="1172" y="1572"/>
                </a:lnTo>
                <a:lnTo>
                  <a:pt x="1160" y="1590"/>
                </a:lnTo>
                <a:lnTo>
                  <a:pt x="1146" y="1604"/>
                </a:lnTo>
                <a:lnTo>
                  <a:pt x="1130" y="1616"/>
                </a:lnTo>
                <a:lnTo>
                  <a:pt x="1120" y="1620"/>
                </a:lnTo>
                <a:lnTo>
                  <a:pt x="1110" y="1622"/>
                </a:lnTo>
                <a:lnTo>
                  <a:pt x="1100" y="1624"/>
                </a:lnTo>
                <a:lnTo>
                  <a:pt x="1090" y="1626"/>
                </a:lnTo>
                <a:lnTo>
                  <a:pt x="92" y="1628"/>
                </a:lnTo>
                <a:lnTo>
                  <a:pt x="82" y="1626"/>
                </a:lnTo>
                <a:lnTo>
                  <a:pt x="72" y="1624"/>
                </a:lnTo>
                <a:lnTo>
                  <a:pt x="62" y="1622"/>
                </a:lnTo>
                <a:lnTo>
                  <a:pt x="52" y="1618"/>
                </a:lnTo>
                <a:lnTo>
                  <a:pt x="36" y="1606"/>
                </a:lnTo>
                <a:lnTo>
                  <a:pt x="22" y="1592"/>
                </a:lnTo>
                <a:lnTo>
                  <a:pt x="10" y="1574"/>
                </a:lnTo>
                <a:lnTo>
                  <a:pt x="4" y="1554"/>
                </a:lnTo>
                <a:lnTo>
                  <a:pt x="0" y="1532"/>
                </a:lnTo>
                <a:lnTo>
                  <a:pt x="0" y="1508"/>
                </a:lnTo>
                <a:lnTo>
                  <a:pt x="176" y="60"/>
                </a:lnTo>
                <a:close/>
                <a:moveTo>
                  <a:pt x="442" y="130"/>
                </a:moveTo>
                <a:lnTo>
                  <a:pt x="442" y="130"/>
                </a:lnTo>
                <a:lnTo>
                  <a:pt x="442" y="140"/>
                </a:lnTo>
                <a:lnTo>
                  <a:pt x="444" y="150"/>
                </a:lnTo>
                <a:lnTo>
                  <a:pt x="450" y="158"/>
                </a:lnTo>
                <a:lnTo>
                  <a:pt x="456" y="166"/>
                </a:lnTo>
                <a:lnTo>
                  <a:pt x="464" y="172"/>
                </a:lnTo>
                <a:lnTo>
                  <a:pt x="472" y="176"/>
                </a:lnTo>
                <a:lnTo>
                  <a:pt x="482" y="180"/>
                </a:lnTo>
                <a:lnTo>
                  <a:pt x="492" y="180"/>
                </a:lnTo>
                <a:lnTo>
                  <a:pt x="700" y="180"/>
                </a:lnTo>
                <a:lnTo>
                  <a:pt x="710" y="180"/>
                </a:lnTo>
                <a:lnTo>
                  <a:pt x="718" y="176"/>
                </a:lnTo>
                <a:lnTo>
                  <a:pt x="728" y="172"/>
                </a:lnTo>
                <a:lnTo>
                  <a:pt x="734" y="166"/>
                </a:lnTo>
                <a:lnTo>
                  <a:pt x="740" y="158"/>
                </a:lnTo>
                <a:lnTo>
                  <a:pt x="746" y="150"/>
                </a:lnTo>
                <a:lnTo>
                  <a:pt x="748" y="140"/>
                </a:lnTo>
                <a:lnTo>
                  <a:pt x="750" y="130"/>
                </a:lnTo>
                <a:lnTo>
                  <a:pt x="748" y="120"/>
                </a:lnTo>
                <a:lnTo>
                  <a:pt x="746" y="110"/>
                </a:lnTo>
                <a:lnTo>
                  <a:pt x="740" y="102"/>
                </a:lnTo>
                <a:lnTo>
                  <a:pt x="734" y="94"/>
                </a:lnTo>
                <a:lnTo>
                  <a:pt x="728" y="88"/>
                </a:lnTo>
                <a:lnTo>
                  <a:pt x="718" y="84"/>
                </a:lnTo>
                <a:lnTo>
                  <a:pt x="710" y="82"/>
                </a:lnTo>
                <a:lnTo>
                  <a:pt x="700" y="80"/>
                </a:lnTo>
                <a:lnTo>
                  <a:pt x="492" y="80"/>
                </a:lnTo>
                <a:lnTo>
                  <a:pt x="482" y="82"/>
                </a:lnTo>
                <a:lnTo>
                  <a:pt x="472" y="84"/>
                </a:lnTo>
                <a:lnTo>
                  <a:pt x="464" y="88"/>
                </a:lnTo>
                <a:lnTo>
                  <a:pt x="456" y="94"/>
                </a:lnTo>
                <a:lnTo>
                  <a:pt x="450" y="102"/>
                </a:lnTo>
                <a:lnTo>
                  <a:pt x="444" y="110"/>
                </a:lnTo>
                <a:lnTo>
                  <a:pt x="442" y="120"/>
                </a:lnTo>
                <a:lnTo>
                  <a:pt x="442" y="13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22" name="Freeform 769"/>
          <p:cNvSpPr>
            <a:spLocks noEditPoints="1"/>
          </p:cNvSpPr>
          <p:nvPr/>
        </p:nvSpPr>
        <p:spPr bwMode="auto">
          <a:xfrm>
            <a:off x="6700180" y="2611612"/>
            <a:ext cx="1879600" cy="2584450"/>
          </a:xfrm>
          <a:custGeom>
            <a:avLst/>
            <a:gdLst>
              <a:gd name="T0" fmla="*/ 443547500 w 1184"/>
              <a:gd name="T1" fmla="*/ 151209375 h 1628"/>
              <a:gd name="T2" fmla="*/ 463708750 w 1184"/>
              <a:gd name="T3" fmla="*/ 95765938 h 1628"/>
              <a:gd name="T4" fmla="*/ 514111875 w 1184"/>
              <a:gd name="T5" fmla="*/ 45362813 h 1628"/>
              <a:gd name="T6" fmla="*/ 574595625 w 1184"/>
              <a:gd name="T7" fmla="*/ 15120938 h 1628"/>
              <a:gd name="T8" fmla="*/ 650200313 w 1184"/>
              <a:gd name="T9" fmla="*/ 5040313 h 1628"/>
              <a:gd name="T10" fmla="*/ 2147483646 w 1184"/>
              <a:gd name="T11" fmla="*/ 0 h 1628"/>
              <a:gd name="T12" fmla="*/ 2147483646 w 1184"/>
              <a:gd name="T13" fmla="*/ 10080625 h 1628"/>
              <a:gd name="T14" fmla="*/ 2147483646 w 1184"/>
              <a:gd name="T15" fmla="*/ 40322500 h 1628"/>
              <a:gd name="T16" fmla="*/ 2147483646 w 1184"/>
              <a:gd name="T17" fmla="*/ 90725625 h 1628"/>
              <a:gd name="T18" fmla="*/ 2147483646 w 1184"/>
              <a:gd name="T19" fmla="*/ 146169063 h 1628"/>
              <a:gd name="T20" fmla="*/ 2147483646 w 1184"/>
              <a:gd name="T21" fmla="*/ 2147483646 h 1628"/>
              <a:gd name="T22" fmla="*/ 2147483646 w 1184"/>
              <a:gd name="T23" fmla="*/ 2147483646 h 1628"/>
              <a:gd name="T24" fmla="*/ 2147483646 w 1184"/>
              <a:gd name="T25" fmla="*/ 2147483646 h 1628"/>
              <a:gd name="T26" fmla="*/ 2147483646 w 1184"/>
              <a:gd name="T27" fmla="*/ 2147483646 h 1628"/>
              <a:gd name="T28" fmla="*/ 2147483646 w 1184"/>
              <a:gd name="T29" fmla="*/ 2147483646 h 1628"/>
              <a:gd name="T30" fmla="*/ 2147483646 w 1184"/>
              <a:gd name="T31" fmla="*/ 2147483646 h 1628"/>
              <a:gd name="T32" fmla="*/ 231854375 w 1184"/>
              <a:gd name="T33" fmla="*/ 2147483646 h 1628"/>
              <a:gd name="T34" fmla="*/ 181451250 w 1184"/>
              <a:gd name="T35" fmla="*/ 2147483646 h 1628"/>
              <a:gd name="T36" fmla="*/ 131048125 w 1184"/>
              <a:gd name="T37" fmla="*/ 2147483646 h 1628"/>
              <a:gd name="T38" fmla="*/ 55443438 w 1184"/>
              <a:gd name="T39" fmla="*/ 2147483646 h 1628"/>
              <a:gd name="T40" fmla="*/ 10080625 w 1184"/>
              <a:gd name="T41" fmla="*/ 2147483646 h 1628"/>
              <a:gd name="T42" fmla="*/ 0 w 1184"/>
              <a:gd name="T43" fmla="*/ 2147483646 h 1628"/>
              <a:gd name="T44" fmla="*/ 1113909063 w 1184"/>
              <a:gd name="T45" fmla="*/ 327620313 h 1628"/>
              <a:gd name="T46" fmla="*/ 1113909063 w 1184"/>
              <a:gd name="T47" fmla="*/ 352821875 h 1628"/>
              <a:gd name="T48" fmla="*/ 1134070313 w 1184"/>
              <a:gd name="T49" fmla="*/ 398184688 h 1628"/>
              <a:gd name="T50" fmla="*/ 1169352500 w 1184"/>
              <a:gd name="T51" fmla="*/ 433466875 h 1628"/>
              <a:gd name="T52" fmla="*/ 1214715313 w 1184"/>
              <a:gd name="T53" fmla="*/ 453628125 h 1628"/>
              <a:gd name="T54" fmla="*/ 1764109375 w 1184"/>
              <a:gd name="T55" fmla="*/ 453628125 h 1628"/>
              <a:gd name="T56" fmla="*/ 1789310938 w 1184"/>
              <a:gd name="T57" fmla="*/ 453628125 h 1628"/>
              <a:gd name="T58" fmla="*/ 1834673750 w 1184"/>
              <a:gd name="T59" fmla="*/ 433466875 h 1628"/>
              <a:gd name="T60" fmla="*/ 1864915625 w 1184"/>
              <a:gd name="T61" fmla="*/ 398184688 h 1628"/>
              <a:gd name="T62" fmla="*/ 1885076875 w 1184"/>
              <a:gd name="T63" fmla="*/ 352821875 h 1628"/>
              <a:gd name="T64" fmla="*/ 1890117188 w 1184"/>
              <a:gd name="T65" fmla="*/ 327620313 h 1628"/>
              <a:gd name="T66" fmla="*/ 1885076875 w 1184"/>
              <a:gd name="T67" fmla="*/ 302418750 h 1628"/>
              <a:gd name="T68" fmla="*/ 1864915625 w 1184"/>
              <a:gd name="T69" fmla="*/ 257055938 h 1628"/>
              <a:gd name="T70" fmla="*/ 1834673750 w 1184"/>
              <a:gd name="T71" fmla="*/ 221773750 h 1628"/>
              <a:gd name="T72" fmla="*/ 1789310938 w 1184"/>
              <a:gd name="T73" fmla="*/ 206652813 h 1628"/>
              <a:gd name="T74" fmla="*/ 1239916875 w 1184"/>
              <a:gd name="T75" fmla="*/ 201612500 h 1628"/>
              <a:gd name="T76" fmla="*/ 1214715313 w 1184"/>
              <a:gd name="T77" fmla="*/ 206652813 h 1628"/>
              <a:gd name="T78" fmla="*/ 1169352500 w 1184"/>
              <a:gd name="T79" fmla="*/ 221773750 h 1628"/>
              <a:gd name="T80" fmla="*/ 1134070313 w 1184"/>
              <a:gd name="T81" fmla="*/ 257055938 h 1628"/>
              <a:gd name="T82" fmla="*/ 1113909063 w 1184"/>
              <a:gd name="T83" fmla="*/ 302418750 h 1628"/>
              <a:gd name="T84" fmla="*/ 1113909063 w 1184"/>
              <a:gd name="T85" fmla="*/ 327620313 h 162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184"/>
              <a:gd name="T130" fmla="*/ 0 h 1628"/>
              <a:gd name="T131" fmla="*/ 1184 w 1184"/>
              <a:gd name="T132" fmla="*/ 1628 h 162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184" h="1628">
                <a:moveTo>
                  <a:pt x="176" y="60"/>
                </a:moveTo>
                <a:lnTo>
                  <a:pt x="176" y="60"/>
                </a:lnTo>
                <a:lnTo>
                  <a:pt x="180" y="48"/>
                </a:lnTo>
                <a:lnTo>
                  <a:pt x="184" y="38"/>
                </a:lnTo>
                <a:lnTo>
                  <a:pt x="192" y="28"/>
                </a:lnTo>
                <a:lnTo>
                  <a:pt x="204" y="18"/>
                </a:lnTo>
                <a:lnTo>
                  <a:pt x="214" y="12"/>
                </a:lnTo>
                <a:lnTo>
                  <a:pt x="228" y="6"/>
                </a:lnTo>
                <a:lnTo>
                  <a:pt x="242" y="2"/>
                </a:lnTo>
                <a:lnTo>
                  <a:pt x="258" y="2"/>
                </a:lnTo>
                <a:lnTo>
                  <a:pt x="946" y="0"/>
                </a:lnTo>
                <a:lnTo>
                  <a:pt x="960" y="0"/>
                </a:lnTo>
                <a:lnTo>
                  <a:pt x="974" y="4"/>
                </a:lnTo>
                <a:lnTo>
                  <a:pt x="988" y="10"/>
                </a:lnTo>
                <a:lnTo>
                  <a:pt x="1000" y="16"/>
                </a:lnTo>
                <a:lnTo>
                  <a:pt x="1010" y="26"/>
                </a:lnTo>
                <a:lnTo>
                  <a:pt x="1018" y="36"/>
                </a:lnTo>
                <a:lnTo>
                  <a:pt x="1024" y="46"/>
                </a:lnTo>
                <a:lnTo>
                  <a:pt x="1026" y="58"/>
                </a:lnTo>
                <a:lnTo>
                  <a:pt x="1184" y="1506"/>
                </a:lnTo>
                <a:lnTo>
                  <a:pt x="1184" y="1530"/>
                </a:lnTo>
                <a:lnTo>
                  <a:pt x="1180" y="1552"/>
                </a:lnTo>
                <a:lnTo>
                  <a:pt x="1172" y="1572"/>
                </a:lnTo>
                <a:lnTo>
                  <a:pt x="1160" y="1590"/>
                </a:lnTo>
                <a:lnTo>
                  <a:pt x="1146" y="1604"/>
                </a:lnTo>
                <a:lnTo>
                  <a:pt x="1130" y="1616"/>
                </a:lnTo>
                <a:lnTo>
                  <a:pt x="1120" y="1620"/>
                </a:lnTo>
                <a:lnTo>
                  <a:pt x="1110" y="1622"/>
                </a:lnTo>
                <a:lnTo>
                  <a:pt x="1100" y="1624"/>
                </a:lnTo>
                <a:lnTo>
                  <a:pt x="1090" y="1626"/>
                </a:lnTo>
                <a:lnTo>
                  <a:pt x="92" y="1628"/>
                </a:lnTo>
                <a:lnTo>
                  <a:pt x="82" y="1626"/>
                </a:lnTo>
                <a:lnTo>
                  <a:pt x="72" y="1624"/>
                </a:lnTo>
                <a:lnTo>
                  <a:pt x="62" y="1622"/>
                </a:lnTo>
                <a:lnTo>
                  <a:pt x="52" y="1618"/>
                </a:lnTo>
                <a:lnTo>
                  <a:pt x="36" y="1606"/>
                </a:lnTo>
                <a:lnTo>
                  <a:pt x="22" y="1592"/>
                </a:lnTo>
                <a:lnTo>
                  <a:pt x="10" y="1574"/>
                </a:lnTo>
                <a:lnTo>
                  <a:pt x="4" y="1554"/>
                </a:lnTo>
                <a:lnTo>
                  <a:pt x="0" y="1532"/>
                </a:lnTo>
                <a:lnTo>
                  <a:pt x="0" y="1508"/>
                </a:lnTo>
                <a:lnTo>
                  <a:pt x="176" y="60"/>
                </a:lnTo>
                <a:close/>
                <a:moveTo>
                  <a:pt x="442" y="130"/>
                </a:moveTo>
                <a:lnTo>
                  <a:pt x="442" y="130"/>
                </a:lnTo>
                <a:lnTo>
                  <a:pt x="442" y="140"/>
                </a:lnTo>
                <a:lnTo>
                  <a:pt x="444" y="150"/>
                </a:lnTo>
                <a:lnTo>
                  <a:pt x="450" y="158"/>
                </a:lnTo>
                <a:lnTo>
                  <a:pt x="456" y="166"/>
                </a:lnTo>
                <a:lnTo>
                  <a:pt x="464" y="172"/>
                </a:lnTo>
                <a:lnTo>
                  <a:pt x="472" y="176"/>
                </a:lnTo>
                <a:lnTo>
                  <a:pt x="482" y="180"/>
                </a:lnTo>
                <a:lnTo>
                  <a:pt x="492" y="180"/>
                </a:lnTo>
                <a:lnTo>
                  <a:pt x="700" y="180"/>
                </a:lnTo>
                <a:lnTo>
                  <a:pt x="710" y="180"/>
                </a:lnTo>
                <a:lnTo>
                  <a:pt x="718" y="176"/>
                </a:lnTo>
                <a:lnTo>
                  <a:pt x="728" y="172"/>
                </a:lnTo>
                <a:lnTo>
                  <a:pt x="734" y="166"/>
                </a:lnTo>
                <a:lnTo>
                  <a:pt x="740" y="158"/>
                </a:lnTo>
                <a:lnTo>
                  <a:pt x="746" y="150"/>
                </a:lnTo>
                <a:lnTo>
                  <a:pt x="748" y="140"/>
                </a:lnTo>
                <a:lnTo>
                  <a:pt x="750" y="130"/>
                </a:lnTo>
                <a:lnTo>
                  <a:pt x="748" y="120"/>
                </a:lnTo>
                <a:lnTo>
                  <a:pt x="746" y="110"/>
                </a:lnTo>
                <a:lnTo>
                  <a:pt x="740" y="102"/>
                </a:lnTo>
                <a:lnTo>
                  <a:pt x="734" y="94"/>
                </a:lnTo>
                <a:lnTo>
                  <a:pt x="728" y="88"/>
                </a:lnTo>
                <a:lnTo>
                  <a:pt x="718" y="84"/>
                </a:lnTo>
                <a:lnTo>
                  <a:pt x="710" y="82"/>
                </a:lnTo>
                <a:lnTo>
                  <a:pt x="700" y="80"/>
                </a:lnTo>
                <a:lnTo>
                  <a:pt x="492" y="80"/>
                </a:lnTo>
                <a:lnTo>
                  <a:pt x="482" y="82"/>
                </a:lnTo>
                <a:lnTo>
                  <a:pt x="472" y="84"/>
                </a:lnTo>
                <a:lnTo>
                  <a:pt x="464" y="88"/>
                </a:lnTo>
                <a:lnTo>
                  <a:pt x="456" y="94"/>
                </a:lnTo>
                <a:lnTo>
                  <a:pt x="450" y="102"/>
                </a:lnTo>
                <a:lnTo>
                  <a:pt x="444" y="110"/>
                </a:lnTo>
                <a:lnTo>
                  <a:pt x="442" y="120"/>
                </a:lnTo>
                <a:lnTo>
                  <a:pt x="442" y="13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23" name="Freeform 769"/>
          <p:cNvSpPr>
            <a:spLocks noEditPoints="1"/>
          </p:cNvSpPr>
          <p:nvPr/>
        </p:nvSpPr>
        <p:spPr bwMode="auto">
          <a:xfrm>
            <a:off x="3390570" y="2611611"/>
            <a:ext cx="1879600" cy="2584450"/>
          </a:xfrm>
          <a:custGeom>
            <a:avLst/>
            <a:gdLst>
              <a:gd name="T0" fmla="*/ 443547500 w 1184"/>
              <a:gd name="T1" fmla="*/ 151209375 h 1628"/>
              <a:gd name="T2" fmla="*/ 463708750 w 1184"/>
              <a:gd name="T3" fmla="*/ 95765938 h 1628"/>
              <a:gd name="T4" fmla="*/ 514111875 w 1184"/>
              <a:gd name="T5" fmla="*/ 45362813 h 1628"/>
              <a:gd name="T6" fmla="*/ 574595625 w 1184"/>
              <a:gd name="T7" fmla="*/ 15120938 h 1628"/>
              <a:gd name="T8" fmla="*/ 650200313 w 1184"/>
              <a:gd name="T9" fmla="*/ 5040313 h 1628"/>
              <a:gd name="T10" fmla="*/ 2147483646 w 1184"/>
              <a:gd name="T11" fmla="*/ 0 h 1628"/>
              <a:gd name="T12" fmla="*/ 2147483646 w 1184"/>
              <a:gd name="T13" fmla="*/ 10080625 h 1628"/>
              <a:gd name="T14" fmla="*/ 2147483646 w 1184"/>
              <a:gd name="T15" fmla="*/ 40322500 h 1628"/>
              <a:gd name="T16" fmla="*/ 2147483646 w 1184"/>
              <a:gd name="T17" fmla="*/ 90725625 h 1628"/>
              <a:gd name="T18" fmla="*/ 2147483646 w 1184"/>
              <a:gd name="T19" fmla="*/ 146169063 h 1628"/>
              <a:gd name="T20" fmla="*/ 2147483646 w 1184"/>
              <a:gd name="T21" fmla="*/ 2147483646 h 1628"/>
              <a:gd name="T22" fmla="*/ 2147483646 w 1184"/>
              <a:gd name="T23" fmla="*/ 2147483646 h 1628"/>
              <a:gd name="T24" fmla="*/ 2147483646 w 1184"/>
              <a:gd name="T25" fmla="*/ 2147483646 h 1628"/>
              <a:gd name="T26" fmla="*/ 2147483646 w 1184"/>
              <a:gd name="T27" fmla="*/ 2147483646 h 1628"/>
              <a:gd name="T28" fmla="*/ 2147483646 w 1184"/>
              <a:gd name="T29" fmla="*/ 2147483646 h 1628"/>
              <a:gd name="T30" fmla="*/ 2147483646 w 1184"/>
              <a:gd name="T31" fmla="*/ 2147483646 h 1628"/>
              <a:gd name="T32" fmla="*/ 231854375 w 1184"/>
              <a:gd name="T33" fmla="*/ 2147483646 h 1628"/>
              <a:gd name="T34" fmla="*/ 181451250 w 1184"/>
              <a:gd name="T35" fmla="*/ 2147483646 h 1628"/>
              <a:gd name="T36" fmla="*/ 131048125 w 1184"/>
              <a:gd name="T37" fmla="*/ 2147483646 h 1628"/>
              <a:gd name="T38" fmla="*/ 55443438 w 1184"/>
              <a:gd name="T39" fmla="*/ 2147483646 h 1628"/>
              <a:gd name="T40" fmla="*/ 10080625 w 1184"/>
              <a:gd name="T41" fmla="*/ 2147483646 h 1628"/>
              <a:gd name="T42" fmla="*/ 0 w 1184"/>
              <a:gd name="T43" fmla="*/ 2147483646 h 1628"/>
              <a:gd name="T44" fmla="*/ 1113909063 w 1184"/>
              <a:gd name="T45" fmla="*/ 327620313 h 1628"/>
              <a:gd name="T46" fmla="*/ 1113909063 w 1184"/>
              <a:gd name="T47" fmla="*/ 352821875 h 1628"/>
              <a:gd name="T48" fmla="*/ 1134070313 w 1184"/>
              <a:gd name="T49" fmla="*/ 398184688 h 1628"/>
              <a:gd name="T50" fmla="*/ 1169352500 w 1184"/>
              <a:gd name="T51" fmla="*/ 433466875 h 1628"/>
              <a:gd name="T52" fmla="*/ 1214715313 w 1184"/>
              <a:gd name="T53" fmla="*/ 453628125 h 1628"/>
              <a:gd name="T54" fmla="*/ 1764109375 w 1184"/>
              <a:gd name="T55" fmla="*/ 453628125 h 1628"/>
              <a:gd name="T56" fmla="*/ 1789310938 w 1184"/>
              <a:gd name="T57" fmla="*/ 453628125 h 1628"/>
              <a:gd name="T58" fmla="*/ 1834673750 w 1184"/>
              <a:gd name="T59" fmla="*/ 433466875 h 1628"/>
              <a:gd name="T60" fmla="*/ 1864915625 w 1184"/>
              <a:gd name="T61" fmla="*/ 398184688 h 1628"/>
              <a:gd name="T62" fmla="*/ 1885076875 w 1184"/>
              <a:gd name="T63" fmla="*/ 352821875 h 1628"/>
              <a:gd name="T64" fmla="*/ 1890117188 w 1184"/>
              <a:gd name="T65" fmla="*/ 327620313 h 1628"/>
              <a:gd name="T66" fmla="*/ 1885076875 w 1184"/>
              <a:gd name="T67" fmla="*/ 302418750 h 1628"/>
              <a:gd name="T68" fmla="*/ 1864915625 w 1184"/>
              <a:gd name="T69" fmla="*/ 257055938 h 1628"/>
              <a:gd name="T70" fmla="*/ 1834673750 w 1184"/>
              <a:gd name="T71" fmla="*/ 221773750 h 1628"/>
              <a:gd name="T72" fmla="*/ 1789310938 w 1184"/>
              <a:gd name="T73" fmla="*/ 206652813 h 1628"/>
              <a:gd name="T74" fmla="*/ 1239916875 w 1184"/>
              <a:gd name="T75" fmla="*/ 201612500 h 1628"/>
              <a:gd name="T76" fmla="*/ 1214715313 w 1184"/>
              <a:gd name="T77" fmla="*/ 206652813 h 1628"/>
              <a:gd name="T78" fmla="*/ 1169352500 w 1184"/>
              <a:gd name="T79" fmla="*/ 221773750 h 1628"/>
              <a:gd name="T80" fmla="*/ 1134070313 w 1184"/>
              <a:gd name="T81" fmla="*/ 257055938 h 1628"/>
              <a:gd name="T82" fmla="*/ 1113909063 w 1184"/>
              <a:gd name="T83" fmla="*/ 302418750 h 1628"/>
              <a:gd name="T84" fmla="*/ 1113909063 w 1184"/>
              <a:gd name="T85" fmla="*/ 327620313 h 162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184"/>
              <a:gd name="T130" fmla="*/ 0 h 1628"/>
              <a:gd name="T131" fmla="*/ 1184 w 1184"/>
              <a:gd name="T132" fmla="*/ 1628 h 162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184" h="1628">
                <a:moveTo>
                  <a:pt x="176" y="60"/>
                </a:moveTo>
                <a:lnTo>
                  <a:pt x="176" y="60"/>
                </a:lnTo>
                <a:lnTo>
                  <a:pt x="180" y="48"/>
                </a:lnTo>
                <a:lnTo>
                  <a:pt x="184" y="38"/>
                </a:lnTo>
                <a:lnTo>
                  <a:pt x="192" y="28"/>
                </a:lnTo>
                <a:lnTo>
                  <a:pt x="204" y="18"/>
                </a:lnTo>
                <a:lnTo>
                  <a:pt x="214" y="12"/>
                </a:lnTo>
                <a:lnTo>
                  <a:pt x="228" y="6"/>
                </a:lnTo>
                <a:lnTo>
                  <a:pt x="242" y="2"/>
                </a:lnTo>
                <a:lnTo>
                  <a:pt x="258" y="2"/>
                </a:lnTo>
                <a:lnTo>
                  <a:pt x="946" y="0"/>
                </a:lnTo>
                <a:lnTo>
                  <a:pt x="960" y="0"/>
                </a:lnTo>
                <a:lnTo>
                  <a:pt x="974" y="4"/>
                </a:lnTo>
                <a:lnTo>
                  <a:pt x="988" y="10"/>
                </a:lnTo>
                <a:lnTo>
                  <a:pt x="1000" y="16"/>
                </a:lnTo>
                <a:lnTo>
                  <a:pt x="1010" y="26"/>
                </a:lnTo>
                <a:lnTo>
                  <a:pt x="1018" y="36"/>
                </a:lnTo>
                <a:lnTo>
                  <a:pt x="1024" y="46"/>
                </a:lnTo>
                <a:lnTo>
                  <a:pt x="1026" y="58"/>
                </a:lnTo>
                <a:lnTo>
                  <a:pt x="1184" y="1506"/>
                </a:lnTo>
                <a:lnTo>
                  <a:pt x="1184" y="1530"/>
                </a:lnTo>
                <a:lnTo>
                  <a:pt x="1180" y="1552"/>
                </a:lnTo>
                <a:lnTo>
                  <a:pt x="1172" y="1572"/>
                </a:lnTo>
                <a:lnTo>
                  <a:pt x="1160" y="1590"/>
                </a:lnTo>
                <a:lnTo>
                  <a:pt x="1146" y="1604"/>
                </a:lnTo>
                <a:lnTo>
                  <a:pt x="1130" y="1616"/>
                </a:lnTo>
                <a:lnTo>
                  <a:pt x="1120" y="1620"/>
                </a:lnTo>
                <a:lnTo>
                  <a:pt x="1110" y="1622"/>
                </a:lnTo>
                <a:lnTo>
                  <a:pt x="1100" y="1624"/>
                </a:lnTo>
                <a:lnTo>
                  <a:pt x="1090" y="1626"/>
                </a:lnTo>
                <a:lnTo>
                  <a:pt x="92" y="1628"/>
                </a:lnTo>
                <a:lnTo>
                  <a:pt x="82" y="1626"/>
                </a:lnTo>
                <a:lnTo>
                  <a:pt x="72" y="1624"/>
                </a:lnTo>
                <a:lnTo>
                  <a:pt x="62" y="1622"/>
                </a:lnTo>
                <a:lnTo>
                  <a:pt x="52" y="1618"/>
                </a:lnTo>
                <a:lnTo>
                  <a:pt x="36" y="1606"/>
                </a:lnTo>
                <a:lnTo>
                  <a:pt x="22" y="1592"/>
                </a:lnTo>
                <a:lnTo>
                  <a:pt x="10" y="1574"/>
                </a:lnTo>
                <a:lnTo>
                  <a:pt x="4" y="1554"/>
                </a:lnTo>
                <a:lnTo>
                  <a:pt x="0" y="1532"/>
                </a:lnTo>
                <a:lnTo>
                  <a:pt x="0" y="1508"/>
                </a:lnTo>
                <a:lnTo>
                  <a:pt x="176" y="60"/>
                </a:lnTo>
                <a:close/>
                <a:moveTo>
                  <a:pt x="442" y="130"/>
                </a:moveTo>
                <a:lnTo>
                  <a:pt x="442" y="130"/>
                </a:lnTo>
                <a:lnTo>
                  <a:pt x="442" y="140"/>
                </a:lnTo>
                <a:lnTo>
                  <a:pt x="444" y="150"/>
                </a:lnTo>
                <a:lnTo>
                  <a:pt x="450" y="158"/>
                </a:lnTo>
                <a:lnTo>
                  <a:pt x="456" y="166"/>
                </a:lnTo>
                <a:lnTo>
                  <a:pt x="464" y="172"/>
                </a:lnTo>
                <a:lnTo>
                  <a:pt x="472" y="176"/>
                </a:lnTo>
                <a:lnTo>
                  <a:pt x="482" y="180"/>
                </a:lnTo>
                <a:lnTo>
                  <a:pt x="492" y="180"/>
                </a:lnTo>
                <a:lnTo>
                  <a:pt x="700" y="180"/>
                </a:lnTo>
                <a:lnTo>
                  <a:pt x="710" y="180"/>
                </a:lnTo>
                <a:lnTo>
                  <a:pt x="718" y="176"/>
                </a:lnTo>
                <a:lnTo>
                  <a:pt x="728" y="172"/>
                </a:lnTo>
                <a:lnTo>
                  <a:pt x="734" y="166"/>
                </a:lnTo>
                <a:lnTo>
                  <a:pt x="740" y="158"/>
                </a:lnTo>
                <a:lnTo>
                  <a:pt x="746" y="150"/>
                </a:lnTo>
                <a:lnTo>
                  <a:pt x="748" y="140"/>
                </a:lnTo>
                <a:lnTo>
                  <a:pt x="750" y="130"/>
                </a:lnTo>
                <a:lnTo>
                  <a:pt x="748" y="120"/>
                </a:lnTo>
                <a:lnTo>
                  <a:pt x="746" y="110"/>
                </a:lnTo>
                <a:lnTo>
                  <a:pt x="740" y="102"/>
                </a:lnTo>
                <a:lnTo>
                  <a:pt x="734" y="94"/>
                </a:lnTo>
                <a:lnTo>
                  <a:pt x="728" y="88"/>
                </a:lnTo>
                <a:lnTo>
                  <a:pt x="718" y="84"/>
                </a:lnTo>
                <a:lnTo>
                  <a:pt x="710" y="82"/>
                </a:lnTo>
                <a:lnTo>
                  <a:pt x="700" y="80"/>
                </a:lnTo>
                <a:lnTo>
                  <a:pt x="492" y="80"/>
                </a:lnTo>
                <a:lnTo>
                  <a:pt x="482" y="82"/>
                </a:lnTo>
                <a:lnTo>
                  <a:pt x="472" y="84"/>
                </a:lnTo>
                <a:lnTo>
                  <a:pt x="464" y="88"/>
                </a:lnTo>
                <a:lnTo>
                  <a:pt x="456" y="94"/>
                </a:lnTo>
                <a:lnTo>
                  <a:pt x="450" y="102"/>
                </a:lnTo>
                <a:lnTo>
                  <a:pt x="444" y="110"/>
                </a:lnTo>
                <a:lnTo>
                  <a:pt x="442" y="120"/>
                </a:lnTo>
                <a:lnTo>
                  <a:pt x="442" y="13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24" name="Freeform 769"/>
          <p:cNvSpPr>
            <a:spLocks noEditPoints="1"/>
          </p:cNvSpPr>
          <p:nvPr/>
        </p:nvSpPr>
        <p:spPr bwMode="auto">
          <a:xfrm rot="10800000">
            <a:off x="1749345" y="2611612"/>
            <a:ext cx="1879600" cy="2584450"/>
          </a:xfrm>
          <a:custGeom>
            <a:avLst/>
            <a:gdLst>
              <a:gd name="T0" fmla="*/ 443547500 w 1184"/>
              <a:gd name="T1" fmla="*/ 151209375 h 1628"/>
              <a:gd name="T2" fmla="*/ 463708750 w 1184"/>
              <a:gd name="T3" fmla="*/ 95765938 h 1628"/>
              <a:gd name="T4" fmla="*/ 514111875 w 1184"/>
              <a:gd name="T5" fmla="*/ 45362813 h 1628"/>
              <a:gd name="T6" fmla="*/ 574595625 w 1184"/>
              <a:gd name="T7" fmla="*/ 15120938 h 1628"/>
              <a:gd name="T8" fmla="*/ 650200313 w 1184"/>
              <a:gd name="T9" fmla="*/ 5040313 h 1628"/>
              <a:gd name="T10" fmla="*/ 2147483646 w 1184"/>
              <a:gd name="T11" fmla="*/ 0 h 1628"/>
              <a:gd name="T12" fmla="*/ 2147483646 w 1184"/>
              <a:gd name="T13" fmla="*/ 10080625 h 1628"/>
              <a:gd name="T14" fmla="*/ 2147483646 w 1184"/>
              <a:gd name="T15" fmla="*/ 40322500 h 1628"/>
              <a:gd name="T16" fmla="*/ 2147483646 w 1184"/>
              <a:gd name="T17" fmla="*/ 90725625 h 1628"/>
              <a:gd name="T18" fmla="*/ 2147483646 w 1184"/>
              <a:gd name="T19" fmla="*/ 146169063 h 1628"/>
              <a:gd name="T20" fmla="*/ 2147483646 w 1184"/>
              <a:gd name="T21" fmla="*/ 2147483646 h 1628"/>
              <a:gd name="T22" fmla="*/ 2147483646 w 1184"/>
              <a:gd name="T23" fmla="*/ 2147483646 h 1628"/>
              <a:gd name="T24" fmla="*/ 2147483646 w 1184"/>
              <a:gd name="T25" fmla="*/ 2147483646 h 1628"/>
              <a:gd name="T26" fmla="*/ 2147483646 w 1184"/>
              <a:gd name="T27" fmla="*/ 2147483646 h 1628"/>
              <a:gd name="T28" fmla="*/ 2147483646 w 1184"/>
              <a:gd name="T29" fmla="*/ 2147483646 h 1628"/>
              <a:gd name="T30" fmla="*/ 2147483646 w 1184"/>
              <a:gd name="T31" fmla="*/ 2147483646 h 1628"/>
              <a:gd name="T32" fmla="*/ 231854375 w 1184"/>
              <a:gd name="T33" fmla="*/ 2147483646 h 1628"/>
              <a:gd name="T34" fmla="*/ 181451250 w 1184"/>
              <a:gd name="T35" fmla="*/ 2147483646 h 1628"/>
              <a:gd name="T36" fmla="*/ 131048125 w 1184"/>
              <a:gd name="T37" fmla="*/ 2147483646 h 1628"/>
              <a:gd name="T38" fmla="*/ 55443438 w 1184"/>
              <a:gd name="T39" fmla="*/ 2147483646 h 1628"/>
              <a:gd name="T40" fmla="*/ 10080625 w 1184"/>
              <a:gd name="T41" fmla="*/ 2147483646 h 1628"/>
              <a:gd name="T42" fmla="*/ 0 w 1184"/>
              <a:gd name="T43" fmla="*/ 2147483646 h 1628"/>
              <a:gd name="T44" fmla="*/ 1113909063 w 1184"/>
              <a:gd name="T45" fmla="*/ 327620313 h 1628"/>
              <a:gd name="T46" fmla="*/ 1113909063 w 1184"/>
              <a:gd name="T47" fmla="*/ 352821875 h 1628"/>
              <a:gd name="T48" fmla="*/ 1134070313 w 1184"/>
              <a:gd name="T49" fmla="*/ 398184688 h 1628"/>
              <a:gd name="T50" fmla="*/ 1169352500 w 1184"/>
              <a:gd name="T51" fmla="*/ 433466875 h 1628"/>
              <a:gd name="T52" fmla="*/ 1214715313 w 1184"/>
              <a:gd name="T53" fmla="*/ 453628125 h 1628"/>
              <a:gd name="T54" fmla="*/ 1764109375 w 1184"/>
              <a:gd name="T55" fmla="*/ 453628125 h 1628"/>
              <a:gd name="T56" fmla="*/ 1789310938 w 1184"/>
              <a:gd name="T57" fmla="*/ 453628125 h 1628"/>
              <a:gd name="T58" fmla="*/ 1834673750 w 1184"/>
              <a:gd name="T59" fmla="*/ 433466875 h 1628"/>
              <a:gd name="T60" fmla="*/ 1864915625 w 1184"/>
              <a:gd name="T61" fmla="*/ 398184688 h 1628"/>
              <a:gd name="T62" fmla="*/ 1885076875 w 1184"/>
              <a:gd name="T63" fmla="*/ 352821875 h 1628"/>
              <a:gd name="T64" fmla="*/ 1890117188 w 1184"/>
              <a:gd name="T65" fmla="*/ 327620313 h 1628"/>
              <a:gd name="T66" fmla="*/ 1885076875 w 1184"/>
              <a:gd name="T67" fmla="*/ 302418750 h 1628"/>
              <a:gd name="T68" fmla="*/ 1864915625 w 1184"/>
              <a:gd name="T69" fmla="*/ 257055938 h 1628"/>
              <a:gd name="T70" fmla="*/ 1834673750 w 1184"/>
              <a:gd name="T71" fmla="*/ 221773750 h 1628"/>
              <a:gd name="T72" fmla="*/ 1789310938 w 1184"/>
              <a:gd name="T73" fmla="*/ 206652813 h 1628"/>
              <a:gd name="T74" fmla="*/ 1239916875 w 1184"/>
              <a:gd name="T75" fmla="*/ 201612500 h 1628"/>
              <a:gd name="T76" fmla="*/ 1214715313 w 1184"/>
              <a:gd name="T77" fmla="*/ 206652813 h 1628"/>
              <a:gd name="T78" fmla="*/ 1169352500 w 1184"/>
              <a:gd name="T79" fmla="*/ 221773750 h 1628"/>
              <a:gd name="T80" fmla="*/ 1134070313 w 1184"/>
              <a:gd name="T81" fmla="*/ 257055938 h 1628"/>
              <a:gd name="T82" fmla="*/ 1113909063 w 1184"/>
              <a:gd name="T83" fmla="*/ 302418750 h 1628"/>
              <a:gd name="T84" fmla="*/ 1113909063 w 1184"/>
              <a:gd name="T85" fmla="*/ 327620313 h 162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184"/>
              <a:gd name="T130" fmla="*/ 0 h 1628"/>
              <a:gd name="T131" fmla="*/ 1184 w 1184"/>
              <a:gd name="T132" fmla="*/ 1628 h 162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184" h="1628">
                <a:moveTo>
                  <a:pt x="176" y="60"/>
                </a:moveTo>
                <a:lnTo>
                  <a:pt x="176" y="60"/>
                </a:lnTo>
                <a:lnTo>
                  <a:pt x="180" y="48"/>
                </a:lnTo>
                <a:lnTo>
                  <a:pt x="184" y="38"/>
                </a:lnTo>
                <a:lnTo>
                  <a:pt x="192" y="28"/>
                </a:lnTo>
                <a:lnTo>
                  <a:pt x="204" y="18"/>
                </a:lnTo>
                <a:lnTo>
                  <a:pt x="214" y="12"/>
                </a:lnTo>
                <a:lnTo>
                  <a:pt x="228" y="6"/>
                </a:lnTo>
                <a:lnTo>
                  <a:pt x="242" y="2"/>
                </a:lnTo>
                <a:lnTo>
                  <a:pt x="258" y="2"/>
                </a:lnTo>
                <a:lnTo>
                  <a:pt x="946" y="0"/>
                </a:lnTo>
                <a:lnTo>
                  <a:pt x="960" y="0"/>
                </a:lnTo>
                <a:lnTo>
                  <a:pt x="974" y="4"/>
                </a:lnTo>
                <a:lnTo>
                  <a:pt x="988" y="10"/>
                </a:lnTo>
                <a:lnTo>
                  <a:pt x="1000" y="16"/>
                </a:lnTo>
                <a:lnTo>
                  <a:pt x="1010" y="26"/>
                </a:lnTo>
                <a:lnTo>
                  <a:pt x="1018" y="36"/>
                </a:lnTo>
                <a:lnTo>
                  <a:pt x="1024" y="46"/>
                </a:lnTo>
                <a:lnTo>
                  <a:pt x="1026" y="58"/>
                </a:lnTo>
                <a:lnTo>
                  <a:pt x="1184" y="1506"/>
                </a:lnTo>
                <a:lnTo>
                  <a:pt x="1184" y="1530"/>
                </a:lnTo>
                <a:lnTo>
                  <a:pt x="1180" y="1552"/>
                </a:lnTo>
                <a:lnTo>
                  <a:pt x="1172" y="1572"/>
                </a:lnTo>
                <a:lnTo>
                  <a:pt x="1160" y="1590"/>
                </a:lnTo>
                <a:lnTo>
                  <a:pt x="1146" y="1604"/>
                </a:lnTo>
                <a:lnTo>
                  <a:pt x="1130" y="1616"/>
                </a:lnTo>
                <a:lnTo>
                  <a:pt x="1120" y="1620"/>
                </a:lnTo>
                <a:lnTo>
                  <a:pt x="1110" y="1622"/>
                </a:lnTo>
                <a:lnTo>
                  <a:pt x="1100" y="1624"/>
                </a:lnTo>
                <a:lnTo>
                  <a:pt x="1090" y="1626"/>
                </a:lnTo>
                <a:lnTo>
                  <a:pt x="92" y="1628"/>
                </a:lnTo>
                <a:lnTo>
                  <a:pt x="82" y="1626"/>
                </a:lnTo>
                <a:lnTo>
                  <a:pt x="72" y="1624"/>
                </a:lnTo>
                <a:lnTo>
                  <a:pt x="62" y="1622"/>
                </a:lnTo>
                <a:lnTo>
                  <a:pt x="52" y="1618"/>
                </a:lnTo>
                <a:lnTo>
                  <a:pt x="36" y="1606"/>
                </a:lnTo>
                <a:lnTo>
                  <a:pt x="22" y="1592"/>
                </a:lnTo>
                <a:lnTo>
                  <a:pt x="10" y="1574"/>
                </a:lnTo>
                <a:lnTo>
                  <a:pt x="4" y="1554"/>
                </a:lnTo>
                <a:lnTo>
                  <a:pt x="0" y="1532"/>
                </a:lnTo>
                <a:lnTo>
                  <a:pt x="0" y="1508"/>
                </a:lnTo>
                <a:lnTo>
                  <a:pt x="176" y="60"/>
                </a:lnTo>
                <a:close/>
                <a:moveTo>
                  <a:pt x="442" y="130"/>
                </a:moveTo>
                <a:lnTo>
                  <a:pt x="442" y="130"/>
                </a:lnTo>
                <a:lnTo>
                  <a:pt x="442" y="140"/>
                </a:lnTo>
                <a:lnTo>
                  <a:pt x="444" y="150"/>
                </a:lnTo>
                <a:lnTo>
                  <a:pt x="450" y="158"/>
                </a:lnTo>
                <a:lnTo>
                  <a:pt x="456" y="166"/>
                </a:lnTo>
                <a:lnTo>
                  <a:pt x="464" y="172"/>
                </a:lnTo>
                <a:lnTo>
                  <a:pt x="472" y="176"/>
                </a:lnTo>
                <a:lnTo>
                  <a:pt x="482" y="180"/>
                </a:lnTo>
                <a:lnTo>
                  <a:pt x="492" y="180"/>
                </a:lnTo>
                <a:lnTo>
                  <a:pt x="700" y="180"/>
                </a:lnTo>
                <a:lnTo>
                  <a:pt x="710" y="180"/>
                </a:lnTo>
                <a:lnTo>
                  <a:pt x="718" y="176"/>
                </a:lnTo>
                <a:lnTo>
                  <a:pt x="728" y="172"/>
                </a:lnTo>
                <a:lnTo>
                  <a:pt x="734" y="166"/>
                </a:lnTo>
                <a:lnTo>
                  <a:pt x="740" y="158"/>
                </a:lnTo>
                <a:lnTo>
                  <a:pt x="746" y="150"/>
                </a:lnTo>
                <a:lnTo>
                  <a:pt x="748" y="140"/>
                </a:lnTo>
                <a:lnTo>
                  <a:pt x="750" y="130"/>
                </a:lnTo>
                <a:lnTo>
                  <a:pt x="748" y="120"/>
                </a:lnTo>
                <a:lnTo>
                  <a:pt x="746" y="110"/>
                </a:lnTo>
                <a:lnTo>
                  <a:pt x="740" y="102"/>
                </a:lnTo>
                <a:lnTo>
                  <a:pt x="734" y="94"/>
                </a:lnTo>
                <a:lnTo>
                  <a:pt x="728" y="88"/>
                </a:lnTo>
                <a:lnTo>
                  <a:pt x="718" y="84"/>
                </a:lnTo>
                <a:lnTo>
                  <a:pt x="710" y="82"/>
                </a:lnTo>
                <a:lnTo>
                  <a:pt x="700" y="80"/>
                </a:lnTo>
                <a:lnTo>
                  <a:pt x="492" y="80"/>
                </a:lnTo>
                <a:lnTo>
                  <a:pt x="482" y="82"/>
                </a:lnTo>
                <a:lnTo>
                  <a:pt x="472" y="84"/>
                </a:lnTo>
                <a:lnTo>
                  <a:pt x="464" y="88"/>
                </a:lnTo>
                <a:lnTo>
                  <a:pt x="456" y="94"/>
                </a:lnTo>
                <a:lnTo>
                  <a:pt x="450" y="102"/>
                </a:lnTo>
                <a:lnTo>
                  <a:pt x="444" y="110"/>
                </a:lnTo>
                <a:lnTo>
                  <a:pt x="442" y="120"/>
                </a:lnTo>
                <a:lnTo>
                  <a:pt x="442" y="13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sp>
        <p:nvSpPr>
          <p:cNvPr id="25" name="Freeform 769"/>
          <p:cNvSpPr>
            <a:spLocks noEditPoints="1"/>
          </p:cNvSpPr>
          <p:nvPr/>
        </p:nvSpPr>
        <p:spPr bwMode="auto">
          <a:xfrm rot="10800000">
            <a:off x="5057308" y="2611610"/>
            <a:ext cx="1879600" cy="2584450"/>
          </a:xfrm>
          <a:custGeom>
            <a:avLst/>
            <a:gdLst>
              <a:gd name="T0" fmla="*/ 443547500 w 1184"/>
              <a:gd name="T1" fmla="*/ 151209375 h 1628"/>
              <a:gd name="T2" fmla="*/ 463708750 w 1184"/>
              <a:gd name="T3" fmla="*/ 95765938 h 1628"/>
              <a:gd name="T4" fmla="*/ 514111875 w 1184"/>
              <a:gd name="T5" fmla="*/ 45362813 h 1628"/>
              <a:gd name="T6" fmla="*/ 574595625 w 1184"/>
              <a:gd name="T7" fmla="*/ 15120938 h 1628"/>
              <a:gd name="T8" fmla="*/ 650200313 w 1184"/>
              <a:gd name="T9" fmla="*/ 5040313 h 1628"/>
              <a:gd name="T10" fmla="*/ 2147483646 w 1184"/>
              <a:gd name="T11" fmla="*/ 0 h 1628"/>
              <a:gd name="T12" fmla="*/ 2147483646 w 1184"/>
              <a:gd name="T13" fmla="*/ 10080625 h 1628"/>
              <a:gd name="T14" fmla="*/ 2147483646 w 1184"/>
              <a:gd name="T15" fmla="*/ 40322500 h 1628"/>
              <a:gd name="T16" fmla="*/ 2147483646 w 1184"/>
              <a:gd name="T17" fmla="*/ 90725625 h 1628"/>
              <a:gd name="T18" fmla="*/ 2147483646 w 1184"/>
              <a:gd name="T19" fmla="*/ 146169063 h 1628"/>
              <a:gd name="T20" fmla="*/ 2147483646 w 1184"/>
              <a:gd name="T21" fmla="*/ 2147483646 h 1628"/>
              <a:gd name="T22" fmla="*/ 2147483646 w 1184"/>
              <a:gd name="T23" fmla="*/ 2147483646 h 1628"/>
              <a:gd name="T24" fmla="*/ 2147483646 w 1184"/>
              <a:gd name="T25" fmla="*/ 2147483646 h 1628"/>
              <a:gd name="T26" fmla="*/ 2147483646 w 1184"/>
              <a:gd name="T27" fmla="*/ 2147483646 h 1628"/>
              <a:gd name="T28" fmla="*/ 2147483646 w 1184"/>
              <a:gd name="T29" fmla="*/ 2147483646 h 1628"/>
              <a:gd name="T30" fmla="*/ 2147483646 w 1184"/>
              <a:gd name="T31" fmla="*/ 2147483646 h 1628"/>
              <a:gd name="T32" fmla="*/ 231854375 w 1184"/>
              <a:gd name="T33" fmla="*/ 2147483646 h 1628"/>
              <a:gd name="T34" fmla="*/ 181451250 w 1184"/>
              <a:gd name="T35" fmla="*/ 2147483646 h 1628"/>
              <a:gd name="T36" fmla="*/ 131048125 w 1184"/>
              <a:gd name="T37" fmla="*/ 2147483646 h 1628"/>
              <a:gd name="T38" fmla="*/ 55443438 w 1184"/>
              <a:gd name="T39" fmla="*/ 2147483646 h 1628"/>
              <a:gd name="T40" fmla="*/ 10080625 w 1184"/>
              <a:gd name="T41" fmla="*/ 2147483646 h 1628"/>
              <a:gd name="T42" fmla="*/ 0 w 1184"/>
              <a:gd name="T43" fmla="*/ 2147483646 h 1628"/>
              <a:gd name="T44" fmla="*/ 1113909063 w 1184"/>
              <a:gd name="T45" fmla="*/ 327620313 h 1628"/>
              <a:gd name="T46" fmla="*/ 1113909063 w 1184"/>
              <a:gd name="T47" fmla="*/ 352821875 h 1628"/>
              <a:gd name="T48" fmla="*/ 1134070313 w 1184"/>
              <a:gd name="T49" fmla="*/ 398184688 h 1628"/>
              <a:gd name="T50" fmla="*/ 1169352500 w 1184"/>
              <a:gd name="T51" fmla="*/ 433466875 h 1628"/>
              <a:gd name="T52" fmla="*/ 1214715313 w 1184"/>
              <a:gd name="T53" fmla="*/ 453628125 h 1628"/>
              <a:gd name="T54" fmla="*/ 1764109375 w 1184"/>
              <a:gd name="T55" fmla="*/ 453628125 h 1628"/>
              <a:gd name="T56" fmla="*/ 1789310938 w 1184"/>
              <a:gd name="T57" fmla="*/ 453628125 h 1628"/>
              <a:gd name="T58" fmla="*/ 1834673750 w 1184"/>
              <a:gd name="T59" fmla="*/ 433466875 h 1628"/>
              <a:gd name="T60" fmla="*/ 1864915625 w 1184"/>
              <a:gd name="T61" fmla="*/ 398184688 h 1628"/>
              <a:gd name="T62" fmla="*/ 1885076875 w 1184"/>
              <a:gd name="T63" fmla="*/ 352821875 h 1628"/>
              <a:gd name="T64" fmla="*/ 1890117188 w 1184"/>
              <a:gd name="T65" fmla="*/ 327620313 h 1628"/>
              <a:gd name="T66" fmla="*/ 1885076875 w 1184"/>
              <a:gd name="T67" fmla="*/ 302418750 h 1628"/>
              <a:gd name="T68" fmla="*/ 1864915625 w 1184"/>
              <a:gd name="T69" fmla="*/ 257055938 h 1628"/>
              <a:gd name="T70" fmla="*/ 1834673750 w 1184"/>
              <a:gd name="T71" fmla="*/ 221773750 h 1628"/>
              <a:gd name="T72" fmla="*/ 1789310938 w 1184"/>
              <a:gd name="T73" fmla="*/ 206652813 h 1628"/>
              <a:gd name="T74" fmla="*/ 1239916875 w 1184"/>
              <a:gd name="T75" fmla="*/ 201612500 h 1628"/>
              <a:gd name="T76" fmla="*/ 1214715313 w 1184"/>
              <a:gd name="T77" fmla="*/ 206652813 h 1628"/>
              <a:gd name="T78" fmla="*/ 1169352500 w 1184"/>
              <a:gd name="T79" fmla="*/ 221773750 h 1628"/>
              <a:gd name="T80" fmla="*/ 1134070313 w 1184"/>
              <a:gd name="T81" fmla="*/ 257055938 h 1628"/>
              <a:gd name="T82" fmla="*/ 1113909063 w 1184"/>
              <a:gd name="T83" fmla="*/ 302418750 h 1628"/>
              <a:gd name="T84" fmla="*/ 1113909063 w 1184"/>
              <a:gd name="T85" fmla="*/ 327620313 h 162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184"/>
              <a:gd name="T130" fmla="*/ 0 h 1628"/>
              <a:gd name="T131" fmla="*/ 1184 w 1184"/>
              <a:gd name="T132" fmla="*/ 1628 h 162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184" h="1628">
                <a:moveTo>
                  <a:pt x="176" y="60"/>
                </a:moveTo>
                <a:lnTo>
                  <a:pt x="176" y="60"/>
                </a:lnTo>
                <a:lnTo>
                  <a:pt x="180" y="48"/>
                </a:lnTo>
                <a:lnTo>
                  <a:pt x="184" y="38"/>
                </a:lnTo>
                <a:lnTo>
                  <a:pt x="192" y="28"/>
                </a:lnTo>
                <a:lnTo>
                  <a:pt x="204" y="18"/>
                </a:lnTo>
                <a:lnTo>
                  <a:pt x="214" y="12"/>
                </a:lnTo>
                <a:lnTo>
                  <a:pt x="228" y="6"/>
                </a:lnTo>
                <a:lnTo>
                  <a:pt x="242" y="2"/>
                </a:lnTo>
                <a:lnTo>
                  <a:pt x="258" y="2"/>
                </a:lnTo>
                <a:lnTo>
                  <a:pt x="946" y="0"/>
                </a:lnTo>
                <a:lnTo>
                  <a:pt x="960" y="0"/>
                </a:lnTo>
                <a:lnTo>
                  <a:pt x="974" y="4"/>
                </a:lnTo>
                <a:lnTo>
                  <a:pt x="988" y="10"/>
                </a:lnTo>
                <a:lnTo>
                  <a:pt x="1000" y="16"/>
                </a:lnTo>
                <a:lnTo>
                  <a:pt x="1010" y="26"/>
                </a:lnTo>
                <a:lnTo>
                  <a:pt x="1018" y="36"/>
                </a:lnTo>
                <a:lnTo>
                  <a:pt x="1024" y="46"/>
                </a:lnTo>
                <a:lnTo>
                  <a:pt x="1026" y="58"/>
                </a:lnTo>
                <a:lnTo>
                  <a:pt x="1184" y="1506"/>
                </a:lnTo>
                <a:lnTo>
                  <a:pt x="1184" y="1530"/>
                </a:lnTo>
                <a:lnTo>
                  <a:pt x="1180" y="1552"/>
                </a:lnTo>
                <a:lnTo>
                  <a:pt x="1172" y="1572"/>
                </a:lnTo>
                <a:lnTo>
                  <a:pt x="1160" y="1590"/>
                </a:lnTo>
                <a:lnTo>
                  <a:pt x="1146" y="1604"/>
                </a:lnTo>
                <a:lnTo>
                  <a:pt x="1130" y="1616"/>
                </a:lnTo>
                <a:lnTo>
                  <a:pt x="1120" y="1620"/>
                </a:lnTo>
                <a:lnTo>
                  <a:pt x="1110" y="1622"/>
                </a:lnTo>
                <a:lnTo>
                  <a:pt x="1100" y="1624"/>
                </a:lnTo>
                <a:lnTo>
                  <a:pt x="1090" y="1626"/>
                </a:lnTo>
                <a:lnTo>
                  <a:pt x="92" y="1628"/>
                </a:lnTo>
                <a:lnTo>
                  <a:pt x="82" y="1626"/>
                </a:lnTo>
                <a:lnTo>
                  <a:pt x="72" y="1624"/>
                </a:lnTo>
                <a:lnTo>
                  <a:pt x="62" y="1622"/>
                </a:lnTo>
                <a:lnTo>
                  <a:pt x="52" y="1618"/>
                </a:lnTo>
                <a:lnTo>
                  <a:pt x="36" y="1606"/>
                </a:lnTo>
                <a:lnTo>
                  <a:pt x="22" y="1592"/>
                </a:lnTo>
                <a:lnTo>
                  <a:pt x="10" y="1574"/>
                </a:lnTo>
                <a:lnTo>
                  <a:pt x="4" y="1554"/>
                </a:lnTo>
                <a:lnTo>
                  <a:pt x="0" y="1532"/>
                </a:lnTo>
                <a:lnTo>
                  <a:pt x="0" y="1508"/>
                </a:lnTo>
                <a:lnTo>
                  <a:pt x="176" y="60"/>
                </a:lnTo>
                <a:close/>
                <a:moveTo>
                  <a:pt x="442" y="130"/>
                </a:moveTo>
                <a:lnTo>
                  <a:pt x="442" y="130"/>
                </a:lnTo>
                <a:lnTo>
                  <a:pt x="442" y="140"/>
                </a:lnTo>
                <a:lnTo>
                  <a:pt x="444" y="150"/>
                </a:lnTo>
                <a:lnTo>
                  <a:pt x="450" y="158"/>
                </a:lnTo>
                <a:lnTo>
                  <a:pt x="456" y="166"/>
                </a:lnTo>
                <a:lnTo>
                  <a:pt x="464" y="172"/>
                </a:lnTo>
                <a:lnTo>
                  <a:pt x="472" y="176"/>
                </a:lnTo>
                <a:lnTo>
                  <a:pt x="482" y="180"/>
                </a:lnTo>
                <a:lnTo>
                  <a:pt x="492" y="180"/>
                </a:lnTo>
                <a:lnTo>
                  <a:pt x="700" y="180"/>
                </a:lnTo>
                <a:lnTo>
                  <a:pt x="710" y="180"/>
                </a:lnTo>
                <a:lnTo>
                  <a:pt x="718" y="176"/>
                </a:lnTo>
                <a:lnTo>
                  <a:pt x="728" y="172"/>
                </a:lnTo>
                <a:lnTo>
                  <a:pt x="734" y="166"/>
                </a:lnTo>
                <a:lnTo>
                  <a:pt x="740" y="158"/>
                </a:lnTo>
                <a:lnTo>
                  <a:pt x="746" y="150"/>
                </a:lnTo>
                <a:lnTo>
                  <a:pt x="748" y="140"/>
                </a:lnTo>
                <a:lnTo>
                  <a:pt x="750" y="130"/>
                </a:lnTo>
                <a:lnTo>
                  <a:pt x="748" y="120"/>
                </a:lnTo>
                <a:lnTo>
                  <a:pt x="746" y="110"/>
                </a:lnTo>
                <a:lnTo>
                  <a:pt x="740" y="102"/>
                </a:lnTo>
                <a:lnTo>
                  <a:pt x="734" y="94"/>
                </a:lnTo>
                <a:lnTo>
                  <a:pt x="728" y="88"/>
                </a:lnTo>
                <a:lnTo>
                  <a:pt x="718" y="84"/>
                </a:lnTo>
                <a:lnTo>
                  <a:pt x="710" y="82"/>
                </a:lnTo>
                <a:lnTo>
                  <a:pt x="700" y="80"/>
                </a:lnTo>
                <a:lnTo>
                  <a:pt x="492" y="80"/>
                </a:lnTo>
                <a:lnTo>
                  <a:pt x="482" y="82"/>
                </a:lnTo>
                <a:lnTo>
                  <a:pt x="472" y="84"/>
                </a:lnTo>
                <a:lnTo>
                  <a:pt x="464" y="88"/>
                </a:lnTo>
                <a:lnTo>
                  <a:pt x="456" y="94"/>
                </a:lnTo>
                <a:lnTo>
                  <a:pt x="450" y="102"/>
                </a:lnTo>
                <a:lnTo>
                  <a:pt x="444" y="110"/>
                </a:lnTo>
                <a:lnTo>
                  <a:pt x="442" y="120"/>
                </a:lnTo>
                <a:lnTo>
                  <a:pt x="442" y="13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  <p:pic>
        <p:nvPicPr>
          <p:cNvPr id="292" name="Picture 4" descr="christmastre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54" y="574188"/>
            <a:ext cx="2198232" cy="1648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4" descr="christmastre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208" y="3387145"/>
            <a:ext cx="2198232" cy="1648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4" descr="christmastre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518" y="574188"/>
            <a:ext cx="2198232" cy="1648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4" descr="christmastre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627" y="564625"/>
            <a:ext cx="2198232" cy="1648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" descr="christmastre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254" y="3288719"/>
            <a:ext cx="2198232" cy="1648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4" descr="christmastre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864" y="3288209"/>
            <a:ext cx="2198232" cy="1648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4" descr="robi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188047" y="5728"/>
            <a:ext cx="1515890" cy="1136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4" descr="robi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950852" y="2693098"/>
            <a:ext cx="1515890" cy="1136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4" descr="robi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520384" y="40032"/>
            <a:ext cx="1515890" cy="1136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4" descr="robi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315435" y="2708077"/>
            <a:ext cx="1515890" cy="1136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4228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4161750" indent="-24161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1570</TotalTime>
  <Words>161</Words>
  <Application>Microsoft Office PowerPoint</Application>
  <PresentationFormat>On-screen Show (4:3)</PresentationFormat>
  <Paragraphs>17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MS PGothic</vt:lpstr>
      <vt:lpstr>MS PGothic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Luggage Tag Template</dc:title>
  <dc:creator>Presentation Magazine</dc:creator>
  <cp:lastModifiedBy>Rachael Boynton</cp:lastModifiedBy>
  <cp:revision>105</cp:revision>
  <dcterms:created xsi:type="dcterms:W3CDTF">2010-04-14T16:54:09Z</dcterms:created>
  <dcterms:modified xsi:type="dcterms:W3CDTF">2015-12-11T15:45:15Z</dcterms:modified>
  <cp:category>Clearly Presented Ltd</cp:category>
</cp:coreProperties>
</file>