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2" r:id="rId2"/>
    <p:sldId id="274" r:id="rId3"/>
    <p:sldId id="271" r:id="rId4"/>
    <p:sldId id="273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A99F4"/>
    <a:srgbClr val="D6FFEE"/>
    <a:srgbClr val="E5FFF4"/>
    <a:srgbClr val="D2FFCD"/>
    <a:srgbClr val="FFFCD8"/>
    <a:srgbClr val="FED5FF"/>
    <a:srgbClr val="C8FFFA"/>
    <a:srgbClr val="B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96"/>
      </p:cViewPr>
      <p:guideLst>
        <p:guide orient="horz" pos="2160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57A48E-8566-4A13-9B3F-571AE27B4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31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8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5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8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1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F08158-0799-449A-A648-B5FABD3B4F0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4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E40-29DC-4A4C-96F9-9569C9378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83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3535-07D2-4F4F-8477-C4E7DF6D11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47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788E-33EE-4FEC-AF4F-76E61E9D8D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25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961C-D185-4D53-B925-0E817FA9A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10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40A7-D1A0-4197-A938-3CB6D8D03B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17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8BC-4F0A-4A37-8A82-8F30F1F220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23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11B2B-CA48-4F04-BF2C-4B81E7699D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768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C8B5-7310-4A5C-8ACC-0F653F5818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27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5AA2-AD46-47BB-B8C4-F7AF909431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5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A71C-885A-4221-AF7C-CD50547EC2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2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78424-3861-4FA9-957E-C8F6F6BBC1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452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204C-91F4-4918-BAB2-E28355506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27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C2AF-0D70-49A5-8417-131E5FE56A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38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A005B91-6072-4E4A-A983-4ED2E2FEB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34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534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79499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736426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79499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736426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180391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80391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24356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478128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From:</a:t>
            </a:r>
            <a:endParaRPr lang="en-US" altLang="en-US" sz="2000" dirty="0">
              <a:solidFill>
                <a:srgbClr val="00B05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624356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8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478128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From:</a:t>
            </a:r>
            <a:endParaRPr lang="en-US" altLang="en-US" sz="2000" dirty="0">
              <a:solidFill>
                <a:srgbClr val="00B050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6129328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29328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9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73293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2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4" name="TextBox 18"/>
          <p:cNvSpPr txBox="1">
            <a:spLocks noChangeArrowheads="1"/>
          </p:cNvSpPr>
          <p:nvPr/>
        </p:nvSpPr>
        <p:spPr bwMode="auto">
          <a:xfrm>
            <a:off x="7730220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573293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" name="TextBox 18"/>
          <p:cNvSpPr txBox="1">
            <a:spLocks noChangeArrowheads="1"/>
          </p:cNvSpPr>
          <p:nvPr/>
        </p:nvSpPr>
        <p:spPr bwMode="auto">
          <a:xfrm>
            <a:off x="7730220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4" name="TextBox 18"/>
          <p:cNvSpPr txBox="1">
            <a:spLocks noChangeArrowheads="1"/>
          </p:cNvSpPr>
          <p:nvPr/>
        </p:nvSpPr>
        <p:spPr bwMode="auto">
          <a:xfrm rot="16200000">
            <a:off x="-201397" y="1212346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MERRY CHRISTMAS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15" name="TextBox 18"/>
          <p:cNvSpPr txBox="1">
            <a:spLocks noChangeArrowheads="1"/>
          </p:cNvSpPr>
          <p:nvPr/>
        </p:nvSpPr>
        <p:spPr bwMode="auto">
          <a:xfrm rot="16200000">
            <a:off x="-300138" y="4167615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MERRY CHRISTMAS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16" name="TextBox 18"/>
          <p:cNvSpPr txBox="1">
            <a:spLocks noChangeArrowheads="1"/>
          </p:cNvSpPr>
          <p:nvPr/>
        </p:nvSpPr>
        <p:spPr bwMode="auto">
          <a:xfrm rot="16200000">
            <a:off x="2825732" y="1205013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50"/>
                </a:solidFill>
              </a:rPr>
              <a:t>MERRY CHRISTMAS</a:t>
            </a:r>
            <a:endParaRPr lang="en-US" altLang="en-US" sz="2400" dirty="0">
              <a:solidFill>
                <a:srgbClr val="00B050"/>
              </a:solidFill>
            </a:endParaRPr>
          </a:p>
        </p:txBody>
      </p:sp>
      <p:sp>
        <p:nvSpPr>
          <p:cNvPr id="117" name="TextBox 18"/>
          <p:cNvSpPr txBox="1">
            <a:spLocks noChangeArrowheads="1"/>
          </p:cNvSpPr>
          <p:nvPr/>
        </p:nvSpPr>
        <p:spPr bwMode="auto">
          <a:xfrm rot="16200000">
            <a:off x="2726991" y="4160282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50"/>
                </a:solidFill>
              </a:rPr>
              <a:t>MERRY CHRISTMAS</a:t>
            </a:r>
            <a:endParaRPr lang="en-US" altLang="en-US" sz="2400" dirty="0">
              <a:solidFill>
                <a:srgbClr val="00B050"/>
              </a:solidFill>
            </a:endParaRPr>
          </a:p>
        </p:txBody>
      </p:sp>
      <p:sp>
        <p:nvSpPr>
          <p:cNvPr id="118" name="TextBox 18"/>
          <p:cNvSpPr txBox="1">
            <a:spLocks noChangeArrowheads="1"/>
          </p:cNvSpPr>
          <p:nvPr/>
        </p:nvSpPr>
        <p:spPr bwMode="auto">
          <a:xfrm rot="16200000">
            <a:off x="5807399" y="1212346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MERRY CHRISTMAS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119" name="TextBox 18"/>
          <p:cNvSpPr txBox="1">
            <a:spLocks noChangeArrowheads="1"/>
          </p:cNvSpPr>
          <p:nvPr/>
        </p:nvSpPr>
        <p:spPr bwMode="auto">
          <a:xfrm rot="16200000">
            <a:off x="5708658" y="4167615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MERRY CHRISTMAS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120" name="Rectangle 137"/>
          <p:cNvSpPr>
            <a:spLocks noChangeArrowheads="1"/>
          </p:cNvSpPr>
          <p:nvPr/>
        </p:nvSpPr>
        <p:spPr bwMode="auto">
          <a:xfrm>
            <a:off x="704850" y="2399168"/>
            <a:ext cx="7772400" cy="120128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0" dirty="0" smtClean="0">
                <a:solidFill>
                  <a:srgbClr val="FF0000"/>
                </a:solidFill>
              </a:rPr>
              <a:t>Christmas Tags</a:t>
            </a:r>
            <a:endParaRPr lang="en-GB" altLang="en-US" sz="4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63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34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534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79499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736426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79499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736426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262276" y="6074980"/>
            <a:ext cx="5376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Cut out both sides and fold over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180391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80391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24356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478128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From:</a:t>
            </a:r>
            <a:endParaRPr lang="en-US" altLang="en-US" sz="2000" dirty="0">
              <a:solidFill>
                <a:srgbClr val="00B05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624356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8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478128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From:</a:t>
            </a:r>
            <a:endParaRPr lang="en-US" altLang="en-US" sz="2000" dirty="0">
              <a:solidFill>
                <a:srgbClr val="00B050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6129328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29328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9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73293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2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4" name="TextBox 18"/>
          <p:cNvSpPr txBox="1">
            <a:spLocks noChangeArrowheads="1"/>
          </p:cNvSpPr>
          <p:nvPr/>
        </p:nvSpPr>
        <p:spPr bwMode="auto">
          <a:xfrm>
            <a:off x="7730220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573293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" name="TextBox 18"/>
          <p:cNvSpPr txBox="1">
            <a:spLocks noChangeArrowheads="1"/>
          </p:cNvSpPr>
          <p:nvPr/>
        </p:nvSpPr>
        <p:spPr bwMode="auto">
          <a:xfrm>
            <a:off x="7730220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4" name="TextBox 18"/>
          <p:cNvSpPr txBox="1">
            <a:spLocks noChangeArrowheads="1"/>
          </p:cNvSpPr>
          <p:nvPr/>
        </p:nvSpPr>
        <p:spPr bwMode="auto">
          <a:xfrm rot="16200000">
            <a:off x="-201397" y="1212346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MERRY CHRISTMAS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15" name="TextBox 18"/>
          <p:cNvSpPr txBox="1">
            <a:spLocks noChangeArrowheads="1"/>
          </p:cNvSpPr>
          <p:nvPr/>
        </p:nvSpPr>
        <p:spPr bwMode="auto">
          <a:xfrm rot="16200000">
            <a:off x="-300138" y="4167615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MERRY CHRISTMAS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16" name="TextBox 18"/>
          <p:cNvSpPr txBox="1">
            <a:spLocks noChangeArrowheads="1"/>
          </p:cNvSpPr>
          <p:nvPr/>
        </p:nvSpPr>
        <p:spPr bwMode="auto">
          <a:xfrm rot="16200000">
            <a:off x="2825732" y="1205013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50"/>
                </a:solidFill>
              </a:rPr>
              <a:t>MERRY CHRISTMAS</a:t>
            </a:r>
            <a:endParaRPr lang="en-US" altLang="en-US" sz="2400" dirty="0">
              <a:solidFill>
                <a:srgbClr val="00B050"/>
              </a:solidFill>
            </a:endParaRPr>
          </a:p>
        </p:txBody>
      </p:sp>
      <p:sp>
        <p:nvSpPr>
          <p:cNvPr id="117" name="TextBox 18"/>
          <p:cNvSpPr txBox="1">
            <a:spLocks noChangeArrowheads="1"/>
          </p:cNvSpPr>
          <p:nvPr/>
        </p:nvSpPr>
        <p:spPr bwMode="auto">
          <a:xfrm rot="16200000">
            <a:off x="2726991" y="4160282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50"/>
                </a:solidFill>
              </a:rPr>
              <a:t>MERRY CHRISTMAS</a:t>
            </a:r>
            <a:endParaRPr lang="en-US" altLang="en-US" sz="2400" dirty="0">
              <a:solidFill>
                <a:srgbClr val="00B050"/>
              </a:solidFill>
            </a:endParaRPr>
          </a:p>
        </p:txBody>
      </p:sp>
      <p:sp>
        <p:nvSpPr>
          <p:cNvPr id="118" name="TextBox 18"/>
          <p:cNvSpPr txBox="1">
            <a:spLocks noChangeArrowheads="1"/>
          </p:cNvSpPr>
          <p:nvPr/>
        </p:nvSpPr>
        <p:spPr bwMode="auto">
          <a:xfrm rot="16200000">
            <a:off x="5807399" y="1212346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MERRY CHRISTMAS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119" name="TextBox 18"/>
          <p:cNvSpPr txBox="1">
            <a:spLocks noChangeArrowheads="1"/>
          </p:cNvSpPr>
          <p:nvPr/>
        </p:nvSpPr>
        <p:spPr bwMode="auto">
          <a:xfrm rot="16200000">
            <a:off x="5708658" y="4167615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MERRY CHRISTMAS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99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34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534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79499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736426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79499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736426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262276" y="6074980"/>
            <a:ext cx="5376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Cut out both sides and fold over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180391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80391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24356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478128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624356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8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478128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6129328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29328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9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73293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2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4" name="TextBox 18"/>
          <p:cNvSpPr txBox="1">
            <a:spLocks noChangeArrowheads="1"/>
          </p:cNvSpPr>
          <p:nvPr/>
        </p:nvSpPr>
        <p:spPr bwMode="auto">
          <a:xfrm>
            <a:off x="7730220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573293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" name="TextBox 18"/>
          <p:cNvSpPr txBox="1">
            <a:spLocks noChangeArrowheads="1"/>
          </p:cNvSpPr>
          <p:nvPr/>
        </p:nvSpPr>
        <p:spPr bwMode="auto">
          <a:xfrm>
            <a:off x="7730220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pic>
        <p:nvPicPr>
          <p:cNvPr id="109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24" y="1259629"/>
            <a:ext cx="1382775" cy="1025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0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7" y="4137764"/>
            <a:ext cx="1382775" cy="1025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11" name="Group 4"/>
          <p:cNvGrpSpPr>
            <a:grpSpLocks noChangeAspect="1"/>
          </p:cNvGrpSpPr>
          <p:nvPr/>
        </p:nvGrpSpPr>
        <p:grpSpPr bwMode="auto">
          <a:xfrm>
            <a:off x="3275469" y="1037572"/>
            <a:ext cx="1206864" cy="1153365"/>
            <a:chOff x="4080" y="1344"/>
            <a:chExt cx="1173" cy="1121"/>
          </a:xfrm>
        </p:grpSpPr>
        <p:sp>
          <p:nvSpPr>
            <p:cNvPr id="1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80" y="1344"/>
              <a:ext cx="1173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5"/>
            <p:cNvSpPr>
              <a:spLocks/>
            </p:cNvSpPr>
            <p:nvPr/>
          </p:nvSpPr>
          <p:spPr bwMode="auto">
            <a:xfrm>
              <a:off x="4090" y="1911"/>
              <a:ext cx="1153" cy="544"/>
            </a:xfrm>
            <a:custGeom>
              <a:avLst/>
              <a:gdLst>
                <a:gd name="T0" fmla="*/ 207 w 1153"/>
                <a:gd name="T1" fmla="*/ 183 h 544"/>
                <a:gd name="T2" fmla="*/ 186 w 1153"/>
                <a:gd name="T3" fmla="*/ 165 h 544"/>
                <a:gd name="T4" fmla="*/ 141 w 1153"/>
                <a:gd name="T5" fmla="*/ 152 h 544"/>
                <a:gd name="T6" fmla="*/ 90 w 1153"/>
                <a:gd name="T7" fmla="*/ 152 h 544"/>
                <a:gd name="T8" fmla="*/ 59 w 1153"/>
                <a:gd name="T9" fmla="*/ 165 h 544"/>
                <a:gd name="T10" fmla="*/ 42 w 1153"/>
                <a:gd name="T11" fmla="*/ 196 h 544"/>
                <a:gd name="T12" fmla="*/ 42 w 1153"/>
                <a:gd name="T13" fmla="*/ 238 h 544"/>
                <a:gd name="T14" fmla="*/ 45 w 1153"/>
                <a:gd name="T15" fmla="*/ 286 h 544"/>
                <a:gd name="T16" fmla="*/ 18 w 1153"/>
                <a:gd name="T17" fmla="*/ 317 h 544"/>
                <a:gd name="T18" fmla="*/ 0 w 1153"/>
                <a:gd name="T19" fmla="*/ 355 h 544"/>
                <a:gd name="T20" fmla="*/ 11 w 1153"/>
                <a:gd name="T21" fmla="*/ 389 h 544"/>
                <a:gd name="T22" fmla="*/ 42 w 1153"/>
                <a:gd name="T23" fmla="*/ 420 h 544"/>
                <a:gd name="T24" fmla="*/ 107 w 1153"/>
                <a:gd name="T25" fmla="*/ 454 h 544"/>
                <a:gd name="T26" fmla="*/ 224 w 1153"/>
                <a:gd name="T27" fmla="*/ 496 h 544"/>
                <a:gd name="T28" fmla="*/ 331 w 1153"/>
                <a:gd name="T29" fmla="*/ 537 h 544"/>
                <a:gd name="T30" fmla="*/ 389 w 1153"/>
                <a:gd name="T31" fmla="*/ 544 h 544"/>
                <a:gd name="T32" fmla="*/ 444 w 1153"/>
                <a:gd name="T33" fmla="*/ 530 h 544"/>
                <a:gd name="T34" fmla="*/ 503 w 1153"/>
                <a:gd name="T35" fmla="*/ 513 h 544"/>
                <a:gd name="T36" fmla="*/ 551 w 1153"/>
                <a:gd name="T37" fmla="*/ 520 h 544"/>
                <a:gd name="T38" fmla="*/ 623 w 1153"/>
                <a:gd name="T39" fmla="*/ 526 h 544"/>
                <a:gd name="T40" fmla="*/ 733 w 1153"/>
                <a:gd name="T41" fmla="*/ 478 h 544"/>
                <a:gd name="T42" fmla="*/ 864 w 1153"/>
                <a:gd name="T43" fmla="*/ 475 h 544"/>
                <a:gd name="T44" fmla="*/ 1008 w 1153"/>
                <a:gd name="T45" fmla="*/ 413 h 544"/>
                <a:gd name="T46" fmla="*/ 1094 w 1153"/>
                <a:gd name="T47" fmla="*/ 365 h 544"/>
                <a:gd name="T48" fmla="*/ 1108 w 1153"/>
                <a:gd name="T49" fmla="*/ 300 h 544"/>
                <a:gd name="T50" fmla="*/ 1149 w 1153"/>
                <a:gd name="T51" fmla="*/ 148 h 544"/>
                <a:gd name="T52" fmla="*/ 1153 w 1153"/>
                <a:gd name="T53" fmla="*/ 104 h 544"/>
                <a:gd name="T54" fmla="*/ 1142 w 1153"/>
                <a:gd name="T55" fmla="*/ 66 h 544"/>
                <a:gd name="T56" fmla="*/ 1118 w 1153"/>
                <a:gd name="T57" fmla="*/ 45 h 544"/>
                <a:gd name="T58" fmla="*/ 1074 w 1153"/>
                <a:gd name="T59" fmla="*/ 18 h 544"/>
                <a:gd name="T60" fmla="*/ 1039 w 1153"/>
                <a:gd name="T61" fmla="*/ 0 h 544"/>
                <a:gd name="T62" fmla="*/ 977 w 1153"/>
                <a:gd name="T63" fmla="*/ 24 h 544"/>
                <a:gd name="T64" fmla="*/ 884 w 1153"/>
                <a:gd name="T65" fmla="*/ 79 h 544"/>
                <a:gd name="T66" fmla="*/ 819 w 1153"/>
                <a:gd name="T67" fmla="*/ 128 h 544"/>
                <a:gd name="T68" fmla="*/ 750 w 1153"/>
                <a:gd name="T69" fmla="*/ 169 h 544"/>
                <a:gd name="T70" fmla="*/ 668 w 1153"/>
                <a:gd name="T71" fmla="*/ 203 h 544"/>
                <a:gd name="T72" fmla="*/ 585 w 1153"/>
                <a:gd name="T73" fmla="*/ 227 h 544"/>
                <a:gd name="T74" fmla="*/ 496 w 1153"/>
                <a:gd name="T75" fmla="*/ 241 h 544"/>
                <a:gd name="T76" fmla="*/ 406 w 1153"/>
                <a:gd name="T77" fmla="*/ 245 h 544"/>
                <a:gd name="T78" fmla="*/ 320 w 1153"/>
                <a:gd name="T79" fmla="*/ 234 h 544"/>
                <a:gd name="T80" fmla="*/ 238 w 1153"/>
                <a:gd name="T81" fmla="*/ 210 h 544"/>
                <a:gd name="T82" fmla="*/ 203 w 1153"/>
                <a:gd name="T83" fmla="*/ 19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3" h="544">
                  <a:moveTo>
                    <a:pt x="207" y="193"/>
                  </a:moveTo>
                  <a:lnTo>
                    <a:pt x="207" y="183"/>
                  </a:lnTo>
                  <a:lnTo>
                    <a:pt x="200" y="176"/>
                  </a:lnTo>
                  <a:lnTo>
                    <a:pt x="186" y="165"/>
                  </a:lnTo>
                  <a:lnTo>
                    <a:pt x="165" y="155"/>
                  </a:lnTo>
                  <a:lnTo>
                    <a:pt x="141" y="152"/>
                  </a:lnTo>
                  <a:lnTo>
                    <a:pt x="114" y="152"/>
                  </a:lnTo>
                  <a:lnTo>
                    <a:pt x="90" y="152"/>
                  </a:lnTo>
                  <a:lnTo>
                    <a:pt x="69" y="159"/>
                  </a:lnTo>
                  <a:lnTo>
                    <a:pt x="59" y="165"/>
                  </a:lnTo>
                  <a:lnTo>
                    <a:pt x="48" y="179"/>
                  </a:lnTo>
                  <a:lnTo>
                    <a:pt x="42" y="196"/>
                  </a:lnTo>
                  <a:lnTo>
                    <a:pt x="42" y="217"/>
                  </a:lnTo>
                  <a:lnTo>
                    <a:pt x="42" y="238"/>
                  </a:lnTo>
                  <a:lnTo>
                    <a:pt x="45" y="272"/>
                  </a:lnTo>
                  <a:lnTo>
                    <a:pt x="45" y="286"/>
                  </a:lnTo>
                  <a:lnTo>
                    <a:pt x="38" y="293"/>
                  </a:lnTo>
                  <a:lnTo>
                    <a:pt x="18" y="317"/>
                  </a:lnTo>
                  <a:lnTo>
                    <a:pt x="4" y="337"/>
                  </a:lnTo>
                  <a:lnTo>
                    <a:pt x="0" y="355"/>
                  </a:lnTo>
                  <a:lnTo>
                    <a:pt x="4" y="372"/>
                  </a:lnTo>
                  <a:lnTo>
                    <a:pt x="11" y="389"/>
                  </a:lnTo>
                  <a:lnTo>
                    <a:pt x="24" y="406"/>
                  </a:lnTo>
                  <a:lnTo>
                    <a:pt x="42" y="420"/>
                  </a:lnTo>
                  <a:lnTo>
                    <a:pt x="59" y="430"/>
                  </a:lnTo>
                  <a:lnTo>
                    <a:pt x="107" y="454"/>
                  </a:lnTo>
                  <a:lnTo>
                    <a:pt x="152" y="471"/>
                  </a:lnTo>
                  <a:lnTo>
                    <a:pt x="224" y="496"/>
                  </a:lnTo>
                  <a:lnTo>
                    <a:pt x="276" y="520"/>
                  </a:lnTo>
                  <a:lnTo>
                    <a:pt x="331" y="537"/>
                  </a:lnTo>
                  <a:lnTo>
                    <a:pt x="358" y="544"/>
                  </a:lnTo>
                  <a:lnTo>
                    <a:pt x="389" y="544"/>
                  </a:lnTo>
                  <a:lnTo>
                    <a:pt x="417" y="540"/>
                  </a:lnTo>
                  <a:lnTo>
                    <a:pt x="444" y="530"/>
                  </a:lnTo>
                  <a:lnTo>
                    <a:pt x="475" y="516"/>
                  </a:lnTo>
                  <a:lnTo>
                    <a:pt x="503" y="513"/>
                  </a:lnTo>
                  <a:lnTo>
                    <a:pt x="527" y="516"/>
                  </a:lnTo>
                  <a:lnTo>
                    <a:pt x="551" y="520"/>
                  </a:lnTo>
                  <a:lnTo>
                    <a:pt x="595" y="526"/>
                  </a:lnTo>
                  <a:lnTo>
                    <a:pt x="623" y="526"/>
                  </a:lnTo>
                  <a:lnTo>
                    <a:pt x="650" y="520"/>
                  </a:lnTo>
                  <a:lnTo>
                    <a:pt x="733" y="478"/>
                  </a:lnTo>
                  <a:lnTo>
                    <a:pt x="822" y="478"/>
                  </a:lnTo>
                  <a:lnTo>
                    <a:pt x="864" y="475"/>
                  </a:lnTo>
                  <a:lnTo>
                    <a:pt x="908" y="465"/>
                  </a:lnTo>
                  <a:lnTo>
                    <a:pt x="1008" y="413"/>
                  </a:lnTo>
                  <a:lnTo>
                    <a:pt x="1067" y="382"/>
                  </a:lnTo>
                  <a:lnTo>
                    <a:pt x="1094" y="365"/>
                  </a:lnTo>
                  <a:lnTo>
                    <a:pt x="1094" y="341"/>
                  </a:lnTo>
                  <a:lnTo>
                    <a:pt x="1108" y="300"/>
                  </a:lnTo>
                  <a:lnTo>
                    <a:pt x="1139" y="200"/>
                  </a:lnTo>
                  <a:lnTo>
                    <a:pt x="1149" y="148"/>
                  </a:lnTo>
                  <a:lnTo>
                    <a:pt x="1153" y="124"/>
                  </a:lnTo>
                  <a:lnTo>
                    <a:pt x="1153" y="104"/>
                  </a:lnTo>
                  <a:lnTo>
                    <a:pt x="1149" y="83"/>
                  </a:lnTo>
                  <a:lnTo>
                    <a:pt x="1142" y="66"/>
                  </a:lnTo>
                  <a:lnTo>
                    <a:pt x="1132" y="55"/>
                  </a:lnTo>
                  <a:lnTo>
                    <a:pt x="1118" y="45"/>
                  </a:lnTo>
                  <a:lnTo>
                    <a:pt x="1098" y="35"/>
                  </a:lnTo>
                  <a:lnTo>
                    <a:pt x="1074" y="18"/>
                  </a:lnTo>
                  <a:lnTo>
                    <a:pt x="1049" y="4"/>
                  </a:lnTo>
                  <a:lnTo>
                    <a:pt x="1039" y="0"/>
                  </a:lnTo>
                  <a:lnTo>
                    <a:pt x="1025" y="0"/>
                  </a:lnTo>
                  <a:lnTo>
                    <a:pt x="977" y="24"/>
                  </a:lnTo>
                  <a:lnTo>
                    <a:pt x="929" y="52"/>
                  </a:lnTo>
                  <a:lnTo>
                    <a:pt x="884" y="79"/>
                  </a:lnTo>
                  <a:lnTo>
                    <a:pt x="853" y="107"/>
                  </a:lnTo>
                  <a:lnTo>
                    <a:pt x="819" y="128"/>
                  </a:lnTo>
                  <a:lnTo>
                    <a:pt x="785" y="148"/>
                  </a:lnTo>
                  <a:lnTo>
                    <a:pt x="750" y="169"/>
                  </a:lnTo>
                  <a:lnTo>
                    <a:pt x="709" y="186"/>
                  </a:lnTo>
                  <a:lnTo>
                    <a:pt x="668" y="203"/>
                  </a:lnTo>
                  <a:lnTo>
                    <a:pt x="626" y="217"/>
                  </a:lnTo>
                  <a:lnTo>
                    <a:pt x="585" y="227"/>
                  </a:lnTo>
                  <a:lnTo>
                    <a:pt x="540" y="238"/>
                  </a:lnTo>
                  <a:lnTo>
                    <a:pt x="496" y="241"/>
                  </a:lnTo>
                  <a:lnTo>
                    <a:pt x="451" y="245"/>
                  </a:lnTo>
                  <a:lnTo>
                    <a:pt x="406" y="245"/>
                  </a:lnTo>
                  <a:lnTo>
                    <a:pt x="362" y="241"/>
                  </a:lnTo>
                  <a:lnTo>
                    <a:pt x="320" y="234"/>
                  </a:lnTo>
                  <a:lnTo>
                    <a:pt x="279" y="224"/>
                  </a:lnTo>
                  <a:lnTo>
                    <a:pt x="238" y="210"/>
                  </a:lnTo>
                  <a:lnTo>
                    <a:pt x="200" y="190"/>
                  </a:lnTo>
                  <a:lnTo>
                    <a:pt x="203" y="193"/>
                  </a:lnTo>
                  <a:lnTo>
                    <a:pt x="207" y="1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6"/>
            <p:cNvSpPr>
              <a:spLocks/>
            </p:cNvSpPr>
            <p:nvPr/>
          </p:nvSpPr>
          <p:spPr bwMode="auto">
            <a:xfrm>
              <a:off x="4083" y="1905"/>
              <a:ext cx="1167" cy="557"/>
            </a:xfrm>
            <a:custGeom>
              <a:avLst/>
              <a:gdLst>
                <a:gd name="T0" fmla="*/ 203 w 1167"/>
                <a:gd name="T1" fmla="*/ 168 h 557"/>
                <a:gd name="T2" fmla="*/ 86 w 1167"/>
                <a:gd name="T3" fmla="*/ 154 h 557"/>
                <a:gd name="T4" fmla="*/ 45 w 1167"/>
                <a:gd name="T5" fmla="*/ 192 h 557"/>
                <a:gd name="T6" fmla="*/ 45 w 1167"/>
                <a:gd name="T7" fmla="*/ 288 h 557"/>
                <a:gd name="T8" fmla="*/ 4 w 1167"/>
                <a:gd name="T9" fmla="*/ 347 h 557"/>
                <a:gd name="T10" fmla="*/ 28 w 1167"/>
                <a:gd name="T11" fmla="*/ 419 h 557"/>
                <a:gd name="T12" fmla="*/ 197 w 1167"/>
                <a:gd name="T13" fmla="*/ 498 h 557"/>
                <a:gd name="T14" fmla="*/ 386 w 1167"/>
                <a:gd name="T15" fmla="*/ 557 h 557"/>
                <a:gd name="T16" fmla="*/ 510 w 1167"/>
                <a:gd name="T17" fmla="*/ 526 h 557"/>
                <a:gd name="T18" fmla="*/ 609 w 1167"/>
                <a:gd name="T19" fmla="*/ 539 h 557"/>
                <a:gd name="T20" fmla="*/ 671 w 1167"/>
                <a:gd name="T21" fmla="*/ 529 h 557"/>
                <a:gd name="T22" fmla="*/ 740 w 1167"/>
                <a:gd name="T23" fmla="*/ 488 h 557"/>
                <a:gd name="T24" fmla="*/ 740 w 1167"/>
                <a:gd name="T25" fmla="*/ 484 h 557"/>
                <a:gd name="T26" fmla="*/ 740 w 1167"/>
                <a:gd name="T27" fmla="*/ 484 h 557"/>
                <a:gd name="T28" fmla="*/ 805 w 1167"/>
                <a:gd name="T29" fmla="*/ 491 h 557"/>
                <a:gd name="T30" fmla="*/ 926 w 1167"/>
                <a:gd name="T31" fmla="*/ 474 h 557"/>
                <a:gd name="T32" fmla="*/ 1101 w 1167"/>
                <a:gd name="T33" fmla="*/ 378 h 557"/>
                <a:gd name="T34" fmla="*/ 1108 w 1167"/>
                <a:gd name="T35" fmla="*/ 367 h 557"/>
                <a:gd name="T36" fmla="*/ 1153 w 1167"/>
                <a:gd name="T37" fmla="*/ 209 h 557"/>
                <a:gd name="T38" fmla="*/ 1160 w 1167"/>
                <a:gd name="T39" fmla="*/ 72 h 557"/>
                <a:gd name="T40" fmla="*/ 1081 w 1167"/>
                <a:gd name="T41" fmla="*/ 13 h 557"/>
                <a:gd name="T42" fmla="*/ 981 w 1167"/>
                <a:gd name="T43" fmla="*/ 24 h 557"/>
                <a:gd name="T44" fmla="*/ 812 w 1167"/>
                <a:gd name="T45" fmla="*/ 137 h 557"/>
                <a:gd name="T46" fmla="*/ 609 w 1167"/>
                <a:gd name="T47" fmla="*/ 223 h 557"/>
                <a:gd name="T48" fmla="*/ 379 w 1167"/>
                <a:gd name="T49" fmla="*/ 240 h 557"/>
                <a:gd name="T50" fmla="*/ 203 w 1167"/>
                <a:gd name="T51" fmla="*/ 202 h 557"/>
                <a:gd name="T52" fmla="*/ 437 w 1167"/>
                <a:gd name="T53" fmla="*/ 257 h 557"/>
                <a:gd name="T54" fmla="*/ 668 w 1167"/>
                <a:gd name="T55" fmla="*/ 220 h 557"/>
                <a:gd name="T56" fmla="*/ 864 w 1167"/>
                <a:gd name="T57" fmla="*/ 116 h 557"/>
                <a:gd name="T58" fmla="*/ 1036 w 1167"/>
                <a:gd name="T59" fmla="*/ 13 h 557"/>
                <a:gd name="T60" fmla="*/ 1105 w 1167"/>
                <a:gd name="T61" fmla="*/ 51 h 557"/>
                <a:gd name="T62" fmla="*/ 1149 w 1167"/>
                <a:gd name="T63" fmla="*/ 85 h 557"/>
                <a:gd name="T64" fmla="*/ 1129 w 1167"/>
                <a:gd name="T65" fmla="*/ 237 h 557"/>
                <a:gd name="T66" fmla="*/ 1091 w 1167"/>
                <a:gd name="T67" fmla="*/ 364 h 557"/>
                <a:gd name="T68" fmla="*/ 1098 w 1167"/>
                <a:gd name="T69" fmla="*/ 371 h 557"/>
                <a:gd name="T70" fmla="*/ 1098 w 1167"/>
                <a:gd name="T71" fmla="*/ 371 h 557"/>
                <a:gd name="T72" fmla="*/ 1094 w 1167"/>
                <a:gd name="T73" fmla="*/ 367 h 557"/>
                <a:gd name="T74" fmla="*/ 1094 w 1167"/>
                <a:gd name="T75" fmla="*/ 367 h 557"/>
                <a:gd name="T76" fmla="*/ 940 w 1167"/>
                <a:gd name="T77" fmla="*/ 450 h 557"/>
                <a:gd name="T78" fmla="*/ 860 w 1167"/>
                <a:gd name="T79" fmla="*/ 474 h 557"/>
                <a:gd name="T80" fmla="*/ 733 w 1167"/>
                <a:gd name="T81" fmla="*/ 477 h 557"/>
                <a:gd name="T82" fmla="*/ 661 w 1167"/>
                <a:gd name="T83" fmla="*/ 519 h 557"/>
                <a:gd name="T84" fmla="*/ 585 w 1167"/>
                <a:gd name="T85" fmla="*/ 526 h 557"/>
                <a:gd name="T86" fmla="*/ 482 w 1167"/>
                <a:gd name="T87" fmla="*/ 515 h 557"/>
                <a:gd name="T88" fmla="*/ 348 w 1167"/>
                <a:gd name="T89" fmla="*/ 539 h 557"/>
                <a:gd name="T90" fmla="*/ 152 w 1167"/>
                <a:gd name="T91" fmla="*/ 467 h 557"/>
                <a:gd name="T92" fmla="*/ 25 w 1167"/>
                <a:gd name="T93" fmla="*/ 395 h 557"/>
                <a:gd name="T94" fmla="*/ 21 w 1167"/>
                <a:gd name="T95" fmla="*/ 336 h 557"/>
                <a:gd name="T96" fmla="*/ 59 w 1167"/>
                <a:gd name="T97" fmla="*/ 278 h 557"/>
                <a:gd name="T98" fmla="*/ 62 w 1167"/>
                <a:gd name="T99" fmla="*/ 185 h 557"/>
                <a:gd name="T100" fmla="*/ 124 w 1167"/>
                <a:gd name="T101" fmla="*/ 165 h 557"/>
                <a:gd name="T102" fmla="*/ 203 w 1167"/>
                <a:gd name="T103" fmla="*/ 19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7" h="557">
                  <a:moveTo>
                    <a:pt x="221" y="199"/>
                  </a:moveTo>
                  <a:lnTo>
                    <a:pt x="217" y="185"/>
                  </a:lnTo>
                  <a:lnTo>
                    <a:pt x="210" y="175"/>
                  </a:lnTo>
                  <a:lnTo>
                    <a:pt x="203" y="168"/>
                  </a:lnTo>
                  <a:lnTo>
                    <a:pt x="186" y="161"/>
                  </a:lnTo>
                  <a:lnTo>
                    <a:pt x="169" y="154"/>
                  </a:lnTo>
                  <a:lnTo>
                    <a:pt x="124" y="151"/>
                  </a:lnTo>
                  <a:lnTo>
                    <a:pt x="86" y="154"/>
                  </a:lnTo>
                  <a:lnTo>
                    <a:pt x="73" y="158"/>
                  </a:lnTo>
                  <a:lnTo>
                    <a:pt x="59" y="165"/>
                  </a:lnTo>
                  <a:lnTo>
                    <a:pt x="49" y="178"/>
                  </a:lnTo>
                  <a:lnTo>
                    <a:pt x="45" y="192"/>
                  </a:lnTo>
                  <a:lnTo>
                    <a:pt x="42" y="220"/>
                  </a:lnTo>
                  <a:lnTo>
                    <a:pt x="42" y="254"/>
                  </a:lnTo>
                  <a:lnTo>
                    <a:pt x="45" y="278"/>
                  </a:lnTo>
                  <a:lnTo>
                    <a:pt x="45" y="288"/>
                  </a:lnTo>
                  <a:lnTo>
                    <a:pt x="42" y="295"/>
                  </a:lnTo>
                  <a:lnTo>
                    <a:pt x="25" y="312"/>
                  </a:lnTo>
                  <a:lnTo>
                    <a:pt x="11" y="330"/>
                  </a:lnTo>
                  <a:lnTo>
                    <a:pt x="4" y="347"/>
                  </a:lnTo>
                  <a:lnTo>
                    <a:pt x="0" y="364"/>
                  </a:lnTo>
                  <a:lnTo>
                    <a:pt x="4" y="381"/>
                  </a:lnTo>
                  <a:lnTo>
                    <a:pt x="11" y="395"/>
                  </a:lnTo>
                  <a:lnTo>
                    <a:pt x="28" y="419"/>
                  </a:lnTo>
                  <a:lnTo>
                    <a:pt x="55" y="440"/>
                  </a:lnTo>
                  <a:lnTo>
                    <a:pt x="104" y="464"/>
                  </a:lnTo>
                  <a:lnTo>
                    <a:pt x="152" y="484"/>
                  </a:lnTo>
                  <a:lnTo>
                    <a:pt x="197" y="498"/>
                  </a:lnTo>
                  <a:lnTo>
                    <a:pt x="227" y="508"/>
                  </a:lnTo>
                  <a:lnTo>
                    <a:pt x="303" y="539"/>
                  </a:lnTo>
                  <a:lnTo>
                    <a:pt x="344" y="553"/>
                  </a:lnTo>
                  <a:lnTo>
                    <a:pt x="386" y="557"/>
                  </a:lnTo>
                  <a:lnTo>
                    <a:pt x="420" y="553"/>
                  </a:lnTo>
                  <a:lnTo>
                    <a:pt x="455" y="539"/>
                  </a:lnTo>
                  <a:lnTo>
                    <a:pt x="482" y="529"/>
                  </a:lnTo>
                  <a:lnTo>
                    <a:pt x="510" y="526"/>
                  </a:lnTo>
                  <a:lnTo>
                    <a:pt x="534" y="529"/>
                  </a:lnTo>
                  <a:lnTo>
                    <a:pt x="558" y="532"/>
                  </a:lnTo>
                  <a:lnTo>
                    <a:pt x="582" y="536"/>
                  </a:lnTo>
                  <a:lnTo>
                    <a:pt x="609" y="539"/>
                  </a:lnTo>
                  <a:lnTo>
                    <a:pt x="633" y="539"/>
                  </a:lnTo>
                  <a:lnTo>
                    <a:pt x="661" y="532"/>
                  </a:lnTo>
                  <a:lnTo>
                    <a:pt x="664" y="532"/>
                  </a:lnTo>
                  <a:lnTo>
                    <a:pt x="671" y="529"/>
                  </a:lnTo>
                  <a:lnTo>
                    <a:pt x="712" y="505"/>
                  </a:lnTo>
                  <a:lnTo>
                    <a:pt x="733" y="495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805" y="491"/>
                  </a:lnTo>
                  <a:lnTo>
                    <a:pt x="860" y="488"/>
                  </a:lnTo>
                  <a:lnTo>
                    <a:pt x="888" y="484"/>
                  </a:lnTo>
                  <a:lnTo>
                    <a:pt x="919" y="477"/>
                  </a:lnTo>
                  <a:lnTo>
                    <a:pt x="926" y="474"/>
                  </a:lnTo>
                  <a:lnTo>
                    <a:pt x="967" y="453"/>
                  </a:lnTo>
                  <a:lnTo>
                    <a:pt x="1056" y="405"/>
                  </a:lnTo>
                  <a:lnTo>
                    <a:pt x="1091" y="385"/>
                  </a:lnTo>
                  <a:lnTo>
                    <a:pt x="1101" y="378"/>
                  </a:lnTo>
                  <a:lnTo>
                    <a:pt x="1105" y="378"/>
                  </a:lnTo>
                  <a:lnTo>
                    <a:pt x="1105" y="374"/>
                  </a:lnTo>
                  <a:lnTo>
                    <a:pt x="1108" y="371"/>
                  </a:lnTo>
                  <a:lnTo>
                    <a:pt x="1108" y="367"/>
                  </a:lnTo>
                  <a:lnTo>
                    <a:pt x="1105" y="364"/>
                  </a:lnTo>
                  <a:lnTo>
                    <a:pt x="1108" y="347"/>
                  </a:lnTo>
                  <a:lnTo>
                    <a:pt x="1122" y="302"/>
                  </a:lnTo>
                  <a:lnTo>
                    <a:pt x="1153" y="209"/>
                  </a:lnTo>
                  <a:lnTo>
                    <a:pt x="1163" y="161"/>
                  </a:lnTo>
                  <a:lnTo>
                    <a:pt x="1167" y="116"/>
                  </a:lnTo>
                  <a:lnTo>
                    <a:pt x="1167" y="92"/>
                  </a:lnTo>
                  <a:lnTo>
                    <a:pt x="1160" y="72"/>
                  </a:lnTo>
                  <a:lnTo>
                    <a:pt x="1146" y="55"/>
                  </a:lnTo>
                  <a:lnTo>
                    <a:pt x="1125" y="44"/>
                  </a:lnTo>
                  <a:lnTo>
                    <a:pt x="1108" y="34"/>
                  </a:lnTo>
                  <a:lnTo>
                    <a:pt x="1081" y="13"/>
                  </a:lnTo>
                  <a:lnTo>
                    <a:pt x="1063" y="3"/>
                  </a:lnTo>
                  <a:lnTo>
                    <a:pt x="1043" y="0"/>
                  </a:lnTo>
                  <a:lnTo>
                    <a:pt x="1029" y="0"/>
                  </a:lnTo>
                  <a:lnTo>
                    <a:pt x="981" y="24"/>
                  </a:lnTo>
                  <a:lnTo>
                    <a:pt x="933" y="51"/>
                  </a:lnTo>
                  <a:lnTo>
                    <a:pt x="888" y="79"/>
                  </a:lnTo>
                  <a:lnTo>
                    <a:pt x="854" y="106"/>
                  </a:lnTo>
                  <a:lnTo>
                    <a:pt x="812" y="137"/>
                  </a:lnTo>
                  <a:lnTo>
                    <a:pt x="768" y="161"/>
                  </a:lnTo>
                  <a:lnTo>
                    <a:pt x="716" y="185"/>
                  </a:lnTo>
                  <a:lnTo>
                    <a:pt x="664" y="206"/>
                  </a:lnTo>
                  <a:lnTo>
                    <a:pt x="609" y="223"/>
                  </a:lnTo>
                  <a:lnTo>
                    <a:pt x="554" y="233"/>
                  </a:lnTo>
                  <a:lnTo>
                    <a:pt x="496" y="240"/>
                  </a:lnTo>
                  <a:lnTo>
                    <a:pt x="437" y="244"/>
                  </a:lnTo>
                  <a:lnTo>
                    <a:pt x="379" y="240"/>
                  </a:lnTo>
                  <a:lnTo>
                    <a:pt x="317" y="230"/>
                  </a:lnTo>
                  <a:lnTo>
                    <a:pt x="262" y="216"/>
                  </a:lnTo>
                  <a:lnTo>
                    <a:pt x="210" y="192"/>
                  </a:lnTo>
                  <a:lnTo>
                    <a:pt x="203" y="202"/>
                  </a:lnTo>
                  <a:lnTo>
                    <a:pt x="258" y="226"/>
                  </a:lnTo>
                  <a:lnTo>
                    <a:pt x="317" y="244"/>
                  </a:lnTo>
                  <a:lnTo>
                    <a:pt x="375" y="254"/>
                  </a:lnTo>
                  <a:lnTo>
                    <a:pt x="437" y="257"/>
                  </a:lnTo>
                  <a:lnTo>
                    <a:pt x="496" y="254"/>
                  </a:lnTo>
                  <a:lnTo>
                    <a:pt x="554" y="247"/>
                  </a:lnTo>
                  <a:lnTo>
                    <a:pt x="613" y="237"/>
                  </a:lnTo>
                  <a:lnTo>
                    <a:pt x="668" y="220"/>
                  </a:lnTo>
                  <a:lnTo>
                    <a:pt x="723" y="199"/>
                  </a:lnTo>
                  <a:lnTo>
                    <a:pt x="774" y="175"/>
                  </a:lnTo>
                  <a:lnTo>
                    <a:pt x="819" y="147"/>
                  </a:lnTo>
                  <a:lnTo>
                    <a:pt x="864" y="116"/>
                  </a:lnTo>
                  <a:lnTo>
                    <a:pt x="898" y="92"/>
                  </a:lnTo>
                  <a:lnTo>
                    <a:pt x="940" y="61"/>
                  </a:lnTo>
                  <a:lnTo>
                    <a:pt x="988" y="34"/>
                  </a:lnTo>
                  <a:lnTo>
                    <a:pt x="1036" y="13"/>
                  </a:lnTo>
                  <a:lnTo>
                    <a:pt x="1043" y="13"/>
                  </a:lnTo>
                  <a:lnTo>
                    <a:pt x="1060" y="17"/>
                  </a:lnTo>
                  <a:lnTo>
                    <a:pt x="1091" y="37"/>
                  </a:lnTo>
                  <a:lnTo>
                    <a:pt x="1105" y="51"/>
                  </a:lnTo>
                  <a:lnTo>
                    <a:pt x="1122" y="58"/>
                  </a:lnTo>
                  <a:lnTo>
                    <a:pt x="1136" y="65"/>
                  </a:lnTo>
                  <a:lnTo>
                    <a:pt x="1142" y="75"/>
                  </a:lnTo>
                  <a:lnTo>
                    <a:pt x="1149" y="85"/>
                  </a:lnTo>
                  <a:lnTo>
                    <a:pt x="1153" y="116"/>
                  </a:lnTo>
                  <a:lnTo>
                    <a:pt x="1149" y="151"/>
                  </a:lnTo>
                  <a:lnTo>
                    <a:pt x="1142" y="185"/>
                  </a:lnTo>
                  <a:lnTo>
                    <a:pt x="1129" y="237"/>
                  </a:lnTo>
                  <a:lnTo>
                    <a:pt x="1112" y="288"/>
                  </a:lnTo>
                  <a:lnTo>
                    <a:pt x="1098" y="333"/>
                  </a:lnTo>
                  <a:lnTo>
                    <a:pt x="1094" y="350"/>
                  </a:lnTo>
                  <a:lnTo>
                    <a:pt x="1091" y="364"/>
                  </a:lnTo>
                  <a:lnTo>
                    <a:pt x="1094" y="371"/>
                  </a:lnTo>
                  <a:lnTo>
                    <a:pt x="1101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1" y="367"/>
                  </a:lnTo>
                  <a:lnTo>
                    <a:pt x="1077" y="378"/>
                  </a:lnTo>
                  <a:lnTo>
                    <a:pt x="984" y="429"/>
                  </a:lnTo>
                  <a:lnTo>
                    <a:pt x="940" y="450"/>
                  </a:lnTo>
                  <a:lnTo>
                    <a:pt x="922" y="460"/>
                  </a:lnTo>
                  <a:lnTo>
                    <a:pt x="915" y="464"/>
                  </a:lnTo>
                  <a:lnTo>
                    <a:pt x="888" y="471"/>
                  </a:lnTo>
                  <a:lnTo>
                    <a:pt x="860" y="474"/>
                  </a:lnTo>
                  <a:lnTo>
                    <a:pt x="805" y="477"/>
                  </a:lnTo>
                  <a:lnTo>
                    <a:pt x="740" y="477"/>
                  </a:lnTo>
                  <a:lnTo>
                    <a:pt x="737" y="477"/>
                  </a:lnTo>
                  <a:lnTo>
                    <a:pt x="733" y="477"/>
                  </a:lnTo>
                  <a:lnTo>
                    <a:pt x="730" y="481"/>
                  </a:lnTo>
                  <a:lnTo>
                    <a:pt x="688" y="505"/>
                  </a:lnTo>
                  <a:lnTo>
                    <a:pt x="668" y="515"/>
                  </a:lnTo>
                  <a:lnTo>
                    <a:pt x="661" y="519"/>
                  </a:lnTo>
                  <a:lnTo>
                    <a:pt x="657" y="519"/>
                  </a:lnTo>
                  <a:lnTo>
                    <a:pt x="633" y="526"/>
                  </a:lnTo>
                  <a:lnTo>
                    <a:pt x="609" y="526"/>
                  </a:lnTo>
                  <a:lnTo>
                    <a:pt x="585" y="526"/>
                  </a:lnTo>
                  <a:lnTo>
                    <a:pt x="561" y="519"/>
                  </a:lnTo>
                  <a:lnTo>
                    <a:pt x="537" y="515"/>
                  </a:lnTo>
                  <a:lnTo>
                    <a:pt x="510" y="512"/>
                  </a:lnTo>
                  <a:lnTo>
                    <a:pt x="482" y="515"/>
                  </a:lnTo>
                  <a:lnTo>
                    <a:pt x="448" y="529"/>
                  </a:lnTo>
                  <a:lnTo>
                    <a:pt x="417" y="539"/>
                  </a:lnTo>
                  <a:lnTo>
                    <a:pt x="386" y="543"/>
                  </a:lnTo>
                  <a:lnTo>
                    <a:pt x="348" y="539"/>
                  </a:lnTo>
                  <a:lnTo>
                    <a:pt x="307" y="529"/>
                  </a:lnTo>
                  <a:lnTo>
                    <a:pt x="231" y="498"/>
                  </a:lnTo>
                  <a:lnTo>
                    <a:pt x="210" y="488"/>
                  </a:lnTo>
                  <a:lnTo>
                    <a:pt x="152" y="467"/>
                  </a:lnTo>
                  <a:lnTo>
                    <a:pt x="104" y="450"/>
                  </a:lnTo>
                  <a:lnTo>
                    <a:pt x="59" y="422"/>
                  </a:lnTo>
                  <a:lnTo>
                    <a:pt x="42" y="409"/>
                  </a:lnTo>
                  <a:lnTo>
                    <a:pt x="25" y="395"/>
                  </a:lnTo>
                  <a:lnTo>
                    <a:pt x="18" y="381"/>
                  </a:lnTo>
                  <a:lnTo>
                    <a:pt x="14" y="364"/>
                  </a:lnTo>
                  <a:lnTo>
                    <a:pt x="18" y="350"/>
                  </a:lnTo>
                  <a:lnTo>
                    <a:pt x="21" y="336"/>
                  </a:lnTo>
                  <a:lnTo>
                    <a:pt x="35" y="323"/>
                  </a:lnTo>
                  <a:lnTo>
                    <a:pt x="49" y="306"/>
                  </a:lnTo>
                  <a:lnTo>
                    <a:pt x="55" y="292"/>
                  </a:lnTo>
                  <a:lnTo>
                    <a:pt x="59" y="278"/>
                  </a:lnTo>
                  <a:lnTo>
                    <a:pt x="55" y="251"/>
                  </a:lnTo>
                  <a:lnTo>
                    <a:pt x="55" y="220"/>
                  </a:lnTo>
                  <a:lnTo>
                    <a:pt x="59" y="196"/>
                  </a:lnTo>
                  <a:lnTo>
                    <a:pt x="62" y="185"/>
                  </a:lnTo>
                  <a:lnTo>
                    <a:pt x="69" y="175"/>
                  </a:lnTo>
                  <a:lnTo>
                    <a:pt x="76" y="171"/>
                  </a:lnTo>
                  <a:lnTo>
                    <a:pt x="97" y="165"/>
                  </a:lnTo>
                  <a:lnTo>
                    <a:pt x="124" y="165"/>
                  </a:lnTo>
                  <a:lnTo>
                    <a:pt x="155" y="165"/>
                  </a:lnTo>
                  <a:lnTo>
                    <a:pt x="183" y="171"/>
                  </a:lnTo>
                  <a:lnTo>
                    <a:pt x="200" y="185"/>
                  </a:lnTo>
                  <a:lnTo>
                    <a:pt x="203" y="192"/>
                  </a:lnTo>
                  <a:lnTo>
                    <a:pt x="207" y="199"/>
                  </a:lnTo>
                  <a:lnTo>
                    <a:pt x="217" y="199"/>
                  </a:lnTo>
                  <a:lnTo>
                    <a:pt x="221" y="199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Freeform 7"/>
            <p:cNvSpPr>
              <a:spLocks/>
            </p:cNvSpPr>
            <p:nvPr/>
          </p:nvSpPr>
          <p:spPr bwMode="auto">
            <a:xfrm>
              <a:off x="4204" y="1516"/>
              <a:ext cx="887" cy="743"/>
            </a:xfrm>
            <a:custGeom>
              <a:avLst/>
              <a:gdLst>
                <a:gd name="T0" fmla="*/ 261 w 887"/>
                <a:gd name="T1" fmla="*/ 76 h 743"/>
                <a:gd name="T2" fmla="*/ 227 w 887"/>
                <a:gd name="T3" fmla="*/ 203 h 743"/>
                <a:gd name="T4" fmla="*/ 213 w 887"/>
                <a:gd name="T5" fmla="*/ 289 h 743"/>
                <a:gd name="T6" fmla="*/ 199 w 887"/>
                <a:gd name="T7" fmla="*/ 320 h 743"/>
                <a:gd name="T8" fmla="*/ 189 w 887"/>
                <a:gd name="T9" fmla="*/ 395 h 743"/>
                <a:gd name="T10" fmla="*/ 158 w 887"/>
                <a:gd name="T11" fmla="*/ 444 h 743"/>
                <a:gd name="T12" fmla="*/ 137 w 887"/>
                <a:gd name="T13" fmla="*/ 471 h 743"/>
                <a:gd name="T14" fmla="*/ 79 w 887"/>
                <a:gd name="T15" fmla="*/ 574 h 743"/>
                <a:gd name="T16" fmla="*/ 79 w 887"/>
                <a:gd name="T17" fmla="*/ 588 h 743"/>
                <a:gd name="T18" fmla="*/ 48 w 887"/>
                <a:gd name="T19" fmla="*/ 612 h 743"/>
                <a:gd name="T20" fmla="*/ 7 w 887"/>
                <a:gd name="T21" fmla="*/ 629 h 743"/>
                <a:gd name="T22" fmla="*/ 0 w 887"/>
                <a:gd name="T23" fmla="*/ 633 h 743"/>
                <a:gd name="T24" fmla="*/ 27 w 887"/>
                <a:gd name="T25" fmla="*/ 681 h 743"/>
                <a:gd name="T26" fmla="*/ 51 w 887"/>
                <a:gd name="T27" fmla="*/ 705 h 743"/>
                <a:gd name="T28" fmla="*/ 110 w 887"/>
                <a:gd name="T29" fmla="*/ 729 h 743"/>
                <a:gd name="T30" fmla="*/ 168 w 887"/>
                <a:gd name="T31" fmla="*/ 743 h 743"/>
                <a:gd name="T32" fmla="*/ 244 w 887"/>
                <a:gd name="T33" fmla="*/ 732 h 743"/>
                <a:gd name="T34" fmla="*/ 426 w 887"/>
                <a:gd name="T35" fmla="*/ 725 h 743"/>
                <a:gd name="T36" fmla="*/ 543 w 887"/>
                <a:gd name="T37" fmla="*/ 725 h 743"/>
                <a:gd name="T38" fmla="*/ 650 w 887"/>
                <a:gd name="T39" fmla="*/ 722 h 743"/>
                <a:gd name="T40" fmla="*/ 681 w 887"/>
                <a:gd name="T41" fmla="*/ 722 h 743"/>
                <a:gd name="T42" fmla="*/ 781 w 887"/>
                <a:gd name="T43" fmla="*/ 667 h 743"/>
                <a:gd name="T44" fmla="*/ 822 w 887"/>
                <a:gd name="T45" fmla="*/ 626 h 743"/>
                <a:gd name="T46" fmla="*/ 856 w 887"/>
                <a:gd name="T47" fmla="*/ 595 h 743"/>
                <a:gd name="T48" fmla="*/ 887 w 887"/>
                <a:gd name="T49" fmla="*/ 540 h 743"/>
                <a:gd name="T50" fmla="*/ 856 w 887"/>
                <a:gd name="T51" fmla="*/ 512 h 743"/>
                <a:gd name="T52" fmla="*/ 843 w 887"/>
                <a:gd name="T53" fmla="*/ 516 h 743"/>
                <a:gd name="T54" fmla="*/ 798 w 887"/>
                <a:gd name="T55" fmla="*/ 495 h 743"/>
                <a:gd name="T56" fmla="*/ 777 w 887"/>
                <a:gd name="T57" fmla="*/ 485 h 743"/>
                <a:gd name="T58" fmla="*/ 743 w 887"/>
                <a:gd name="T59" fmla="*/ 437 h 743"/>
                <a:gd name="T60" fmla="*/ 650 w 887"/>
                <a:gd name="T61" fmla="*/ 320 h 743"/>
                <a:gd name="T62" fmla="*/ 622 w 887"/>
                <a:gd name="T63" fmla="*/ 275 h 743"/>
                <a:gd name="T64" fmla="*/ 591 w 887"/>
                <a:gd name="T65" fmla="*/ 175 h 743"/>
                <a:gd name="T66" fmla="*/ 564 w 887"/>
                <a:gd name="T67" fmla="*/ 168 h 743"/>
                <a:gd name="T68" fmla="*/ 550 w 887"/>
                <a:gd name="T69" fmla="*/ 151 h 743"/>
                <a:gd name="T70" fmla="*/ 523 w 887"/>
                <a:gd name="T71" fmla="*/ 72 h 743"/>
                <a:gd name="T72" fmla="*/ 440 w 887"/>
                <a:gd name="T73" fmla="*/ 7 h 743"/>
                <a:gd name="T74" fmla="*/ 299 w 887"/>
                <a:gd name="T75" fmla="*/ 5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7" h="743">
                  <a:moveTo>
                    <a:pt x="296" y="52"/>
                  </a:moveTo>
                  <a:lnTo>
                    <a:pt x="261" y="76"/>
                  </a:lnTo>
                  <a:lnTo>
                    <a:pt x="261" y="141"/>
                  </a:lnTo>
                  <a:lnTo>
                    <a:pt x="227" y="203"/>
                  </a:lnTo>
                  <a:lnTo>
                    <a:pt x="220" y="241"/>
                  </a:lnTo>
                  <a:lnTo>
                    <a:pt x="213" y="289"/>
                  </a:lnTo>
                  <a:lnTo>
                    <a:pt x="210" y="292"/>
                  </a:lnTo>
                  <a:lnTo>
                    <a:pt x="199" y="320"/>
                  </a:lnTo>
                  <a:lnTo>
                    <a:pt x="189" y="344"/>
                  </a:lnTo>
                  <a:lnTo>
                    <a:pt x="189" y="395"/>
                  </a:lnTo>
                  <a:lnTo>
                    <a:pt x="186" y="395"/>
                  </a:lnTo>
                  <a:lnTo>
                    <a:pt x="158" y="444"/>
                  </a:lnTo>
                  <a:lnTo>
                    <a:pt x="148" y="461"/>
                  </a:lnTo>
                  <a:lnTo>
                    <a:pt x="137" y="471"/>
                  </a:lnTo>
                  <a:lnTo>
                    <a:pt x="117" y="509"/>
                  </a:lnTo>
                  <a:lnTo>
                    <a:pt x="79" y="574"/>
                  </a:lnTo>
                  <a:lnTo>
                    <a:pt x="79" y="578"/>
                  </a:lnTo>
                  <a:lnTo>
                    <a:pt x="79" y="588"/>
                  </a:lnTo>
                  <a:lnTo>
                    <a:pt x="72" y="598"/>
                  </a:lnTo>
                  <a:lnTo>
                    <a:pt x="48" y="612"/>
                  </a:lnTo>
                  <a:lnTo>
                    <a:pt x="7" y="626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33"/>
                  </a:lnTo>
                  <a:lnTo>
                    <a:pt x="7" y="650"/>
                  </a:lnTo>
                  <a:lnTo>
                    <a:pt x="27" y="681"/>
                  </a:lnTo>
                  <a:lnTo>
                    <a:pt x="38" y="695"/>
                  </a:lnTo>
                  <a:lnTo>
                    <a:pt x="51" y="705"/>
                  </a:lnTo>
                  <a:lnTo>
                    <a:pt x="76" y="715"/>
                  </a:lnTo>
                  <a:lnTo>
                    <a:pt x="110" y="729"/>
                  </a:lnTo>
                  <a:lnTo>
                    <a:pt x="148" y="739"/>
                  </a:lnTo>
                  <a:lnTo>
                    <a:pt x="168" y="743"/>
                  </a:lnTo>
                  <a:lnTo>
                    <a:pt x="179" y="743"/>
                  </a:lnTo>
                  <a:lnTo>
                    <a:pt x="244" y="732"/>
                  </a:lnTo>
                  <a:lnTo>
                    <a:pt x="306" y="725"/>
                  </a:lnTo>
                  <a:lnTo>
                    <a:pt x="426" y="725"/>
                  </a:lnTo>
                  <a:lnTo>
                    <a:pt x="495" y="725"/>
                  </a:lnTo>
                  <a:lnTo>
                    <a:pt x="543" y="725"/>
                  </a:lnTo>
                  <a:lnTo>
                    <a:pt x="629" y="722"/>
                  </a:lnTo>
                  <a:lnTo>
                    <a:pt x="650" y="722"/>
                  </a:lnTo>
                  <a:lnTo>
                    <a:pt x="671" y="722"/>
                  </a:lnTo>
                  <a:lnTo>
                    <a:pt x="681" y="722"/>
                  </a:lnTo>
                  <a:lnTo>
                    <a:pt x="736" y="691"/>
                  </a:lnTo>
                  <a:lnTo>
                    <a:pt x="781" y="667"/>
                  </a:lnTo>
                  <a:lnTo>
                    <a:pt x="801" y="643"/>
                  </a:lnTo>
                  <a:lnTo>
                    <a:pt x="822" y="626"/>
                  </a:lnTo>
                  <a:lnTo>
                    <a:pt x="843" y="609"/>
                  </a:lnTo>
                  <a:lnTo>
                    <a:pt x="856" y="595"/>
                  </a:lnTo>
                  <a:lnTo>
                    <a:pt x="863" y="581"/>
                  </a:lnTo>
                  <a:lnTo>
                    <a:pt x="887" y="540"/>
                  </a:lnTo>
                  <a:lnTo>
                    <a:pt x="877" y="512"/>
                  </a:lnTo>
                  <a:lnTo>
                    <a:pt x="856" y="512"/>
                  </a:lnTo>
                  <a:lnTo>
                    <a:pt x="853" y="512"/>
                  </a:lnTo>
                  <a:lnTo>
                    <a:pt x="843" y="516"/>
                  </a:lnTo>
                  <a:lnTo>
                    <a:pt x="822" y="509"/>
                  </a:lnTo>
                  <a:lnTo>
                    <a:pt x="798" y="495"/>
                  </a:lnTo>
                  <a:lnTo>
                    <a:pt x="788" y="492"/>
                  </a:lnTo>
                  <a:lnTo>
                    <a:pt x="777" y="485"/>
                  </a:lnTo>
                  <a:lnTo>
                    <a:pt x="763" y="468"/>
                  </a:lnTo>
                  <a:lnTo>
                    <a:pt x="743" y="437"/>
                  </a:lnTo>
                  <a:lnTo>
                    <a:pt x="674" y="351"/>
                  </a:lnTo>
                  <a:lnTo>
                    <a:pt x="650" y="320"/>
                  </a:lnTo>
                  <a:lnTo>
                    <a:pt x="633" y="296"/>
                  </a:lnTo>
                  <a:lnTo>
                    <a:pt x="622" y="275"/>
                  </a:lnTo>
                  <a:lnTo>
                    <a:pt x="602" y="203"/>
                  </a:lnTo>
                  <a:lnTo>
                    <a:pt x="591" y="175"/>
                  </a:lnTo>
                  <a:lnTo>
                    <a:pt x="581" y="172"/>
                  </a:lnTo>
                  <a:lnTo>
                    <a:pt x="564" y="168"/>
                  </a:lnTo>
                  <a:lnTo>
                    <a:pt x="557" y="162"/>
                  </a:lnTo>
                  <a:lnTo>
                    <a:pt x="550" y="151"/>
                  </a:lnTo>
                  <a:lnTo>
                    <a:pt x="523" y="76"/>
                  </a:lnTo>
                  <a:lnTo>
                    <a:pt x="523" y="72"/>
                  </a:lnTo>
                  <a:lnTo>
                    <a:pt x="516" y="27"/>
                  </a:lnTo>
                  <a:lnTo>
                    <a:pt x="440" y="7"/>
                  </a:lnTo>
                  <a:lnTo>
                    <a:pt x="395" y="0"/>
                  </a:lnTo>
                  <a:lnTo>
                    <a:pt x="299" y="52"/>
                  </a:lnTo>
                  <a:lnTo>
                    <a:pt x="296" y="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Freeform 8"/>
            <p:cNvSpPr>
              <a:spLocks/>
            </p:cNvSpPr>
            <p:nvPr/>
          </p:nvSpPr>
          <p:spPr bwMode="auto">
            <a:xfrm>
              <a:off x="4197" y="1509"/>
              <a:ext cx="901" cy="757"/>
            </a:xfrm>
            <a:custGeom>
              <a:avLst/>
              <a:gdLst>
                <a:gd name="T0" fmla="*/ 299 w 901"/>
                <a:gd name="T1" fmla="*/ 52 h 757"/>
                <a:gd name="T2" fmla="*/ 227 w 901"/>
                <a:gd name="T3" fmla="*/ 206 h 757"/>
                <a:gd name="T4" fmla="*/ 199 w 901"/>
                <a:gd name="T5" fmla="*/ 323 h 757"/>
                <a:gd name="T6" fmla="*/ 169 w 901"/>
                <a:gd name="T7" fmla="*/ 433 h 757"/>
                <a:gd name="T8" fmla="*/ 127 w 901"/>
                <a:gd name="T9" fmla="*/ 492 h 757"/>
                <a:gd name="T10" fmla="*/ 79 w 901"/>
                <a:gd name="T11" fmla="*/ 585 h 757"/>
                <a:gd name="T12" fmla="*/ 41 w 901"/>
                <a:gd name="T13" fmla="*/ 616 h 757"/>
                <a:gd name="T14" fmla="*/ 3 w 901"/>
                <a:gd name="T15" fmla="*/ 633 h 757"/>
                <a:gd name="T16" fmla="*/ 7 w 901"/>
                <a:gd name="T17" fmla="*/ 660 h 757"/>
                <a:gd name="T18" fmla="*/ 55 w 901"/>
                <a:gd name="T19" fmla="*/ 715 h 757"/>
                <a:gd name="T20" fmla="*/ 148 w 901"/>
                <a:gd name="T21" fmla="*/ 753 h 757"/>
                <a:gd name="T22" fmla="*/ 241 w 901"/>
                <a:gd name="T23" fmla="*/ 746 h 757"/>
                <a:gd name="T24" fmla="*/ 636 w 901"/>
                <a:gd name="T25" fmla="*/ 736 h 757"/>
                <a:gd name="T26" fmla="*/ 746 w 901"/>
                <a:gd name="T27" fmla="*/ 705 h 757"/>
                <a:gd name="T28" fmla="*/ 815 w 901"/>
                <a:gd name="T29" fmla="*/ 657 h 757"/>
                <a:gd name="T30" fmla="*/ 863 w 901"/>
                <a:gd name="T31" fmla="*/ 609 h 757"/>
                <a:gd name="T32" fmla="*/ 901 w 901"/>
                <a:gd name="T33" fmla="*/ 547 h 757"/>
                <a:gd name="T34" fmla="*/ 850 w 901"/>
                <a:gd name="T35" fmla="*/ 516 h 757"/>
                <a:gd name="T36" fmla="*/ 795 w 901"/>
                <a:gd name="T37" fmla="*/ 492 h 757"/>
                <a:gd name="T38" fmla="*/ 757 w 901"/>
                <a:gd name="T39" fmla="*/ 440 h 757"/>
                <a:gd name="T40" fmla="*/ 647 w 901"/>
                <a:gd name="T41" fmla="*/ 299 h 757"/>
                <a:gd name="T42" fmla="*/ 609 w 901"/>
                <a:gd name="T43" fmla="*/ 193 h 757"/>
                <a:gd name="T44" fmla="*/ 571 w 901"/>
                <a:gd name="T45" fmla="*/ 165 h 757"/>
                <a:gd name="T46" fmla="*/ 530 w 901"/>
                <a:gd name="T47" fmla="*/ 28 h 757"/>
                <a:gd name="T48" fmla="*/ 402 w 901"/>
                <a:gd name="T49" fmla="*/ 0 h 757"/>
                <a:gd name="T50" fmla="*/ 516 w 901"/>
                <a:gd name="T51" fmla="*/ 38 h 757"/>
                <a:gd name="T52" fmla="*/ 523 w 901"/>
                <a:gd name="T53" fmla="*/ 86 h 757"/>
                <a:gd name="T54" fmla="*/ 568 w 901"/>
                <a:gd name="T55" fmla="*/ 182 h 757"/>
                <a:gd name="T56" fmla="*/ 609 w 901"/>
                <a:gd name="T57" fmla="*/ 230 h 757"/>
                <a:gd name="T58" fmla="*/ 654 w 901"/>
                <a:gd name="T59" fmla="*/ 334 h 757"/>
                <a:gd name="T60" fmla="*/ 760 w 901"/>
                <a:gd name="T61" fmla="*/ 471 h 757"/>
                <a:gd name="T62" fmla="*/ 801 w 901"/>
                <a:gd name="T63" fmla="*/ 509 h 757"/>
                <a:gd name="T64" fmla="*/ 863 w 901"/>
                <a:gd name="T65" fmla="*/ 526 h 757"/>
                <a:gd name="T66" fmla="*/ 874 w 901"/>
                <a:gd name="T67" fmla="*/ 567 h 757"/>
                <a:gd name="T68" fmla="*/ 843 w 901"/>
                <a:gd name="T69" fmla="*/ 609 h 757"/>
                <a:gd name="T70" fmla="*/ 805 w 901"/>
                <a:gd name="T71" fmla="*/ 647 h 757"/>
                <a:gd name="T72" fmla="*/ 688 w 901"/>
                <a:gd name="T73" fmla="*/ 722 h 757"/>
                <a:gd name="T74" fmla="*/ 636 w 901"/>
                <a:gd name="T75" fmla="*/ 722 h 757"/>
                <a:gd name="T76" fmla="*/ 433 w 901"/>
                <a:gd name="T77" fmla="*/ 726 h 757"/>
                <a:gd name="T78" fmla="*/ 186 w 901"/>
                <a:gd name="T79" fmla="*/ 743 h 757"/>
                <a:gd name="T80" fmla="*/ 151 w 901"/>
                <a:gd name="T81" fmla="*/ 739 h 757"/>
                <a:gd name="T82" fmla="*/ 62 w 901"/>
                <a:gd name="T83" fmla="*/ 705 h 757"/>
                <a:gd name="T84" fmla="*/ 21 w 901"/>
                <a:gd name="T85" fmla="*/ 653 h 757"/>
                <a:gd name="T86" fmla="*/ 17 w 901"/>
                <a:gd name="T87" fmla="*/ 640 h 757"/>
                <a:gd name="T88" fmla="*/ 86 w 901"/>
                <a:gd name="T89" fmla="*/ 609 h 757"/>
                <a:gd name="T90" fmla="*/ 93 w 901"/>
                <a:gd name="T91" fmla="*/ 585 h 757"/>
                <a:gd name="T92" fmla="*/ 162 w 901"/>
                <a:gd name="T93" fmla="*/ 468 h 757"/>
                <a:gd name="T94" fmla="*/ 203 w 901"/>
                <a:gd name="T95" fmla="*/ 402 h 757"/>
                <a:gd name="T96" fmla="*/ 213 w 901"/>
                <a:gd name="T97" fmla="*/ 327 h 757"/>
                <a:gd name="T98" fmla="*/ 234 w 901"/>
                <a:gd name="T99" fmla="*/ 251 h 757"/>
                <a:gd name="T100" fmla="*/ 275 w 901"/>
                <a:gd name="T101" fmla="*/ 151 h 757"/>
                <a:gd name="T102" fmla="*/ 306 w 901"/>
                <a:gd name="T103" fmla="*/ 65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01" h="757">
                  <a:moveTo>
                    <a:pt x="402" y="0"/>
                  </a:moveTo>
                  <a:lnTo>
                    <a:pt x="399" y="0"/>
                  </a:lnTo>
                  <a:lnTo>
                    <a:pt x="299" y="52"/>
                  </a:lnTo>
                  <a:lnTo>
                    <a:pt x="261" y="79"/>
                  </a:lnTo>
                  <a:lnTo>
                    <a:pt x="261" y="148"/>
                  </a:lnTo>
                  <a:lnTo>
                    <a:pt x="227" y="206"/>
                  </a:lnTo>
                  <a:lnTo>
                    <a:pt x="220" y="248"/>
                  </a:lnTo>
                  <a:lnTo>
                    <a:pt x="213" y="296"/>
                  </a:lnTo>
                  <a:lnTo>
                    <a:pt x="199" y="323"/>
                  </a:lnTo>
                  <a:lnTo>
                    <a:pt x="189" y="351"/>
                  </a:lnTo>
                  <a:lnTo>
                    <a:pt x="189" y="399"/>
                  </a:lnTo>
                  <a:lnTo>
                    <a:pt x="169" y="433"/>
                  </a:lnTo>
                  <a:lnTo>
                    <a:pt x="151" y="461"/>
                  </a:lnTo>
                  <a:lnTo>
                    <a:pt x="141" y="471"/>
                  </a:lnTo>
                  <a:lnTo>
                    <a:pt x="127" y="492"/>
                  </a:lnTo>
                  <a:lnTo>
                    <a:pt x="107" y="530"/>
                  </a:lnTo>
                  <a:lnTo>
                    <a:pt x="79" y="581"/>
                  </a:lnTo>
                  <a:lnTo>
                    <a:pt x="79" y="585"/>
                  </a:lnTo>
                  <a:lnTo>
                    <a:pt x="79" y="595"/>
                  </a:lnTo>
                  <a:lnTo>
                    <a:pt x="76" y="598"/>
                  </a:lnTo>
                  <a:lnTo>
                    <a:pt x="41" y="616"/>
                  </a:lnTo>
                  <a:lnTo>
                    <a:pt x="14" y="629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43"/>
                  </a:lnTo>
                  <a:lnTo>
                    <a:pt x="3" y="650"/>
                  </a:lnTo>
                  <a:lnTo>
                    <a:pt x="7" y="660"/>
                  </a:lnTo>
                  <a:lnTo>
                    <a:pt x="27" y="695"/>
                  </a:lnTo>
                  <a:lnTo>
                    <a:pt x="38" y="705"/>
                  </a:lnTo>
                  <a:lnTo>
                    <a:pt x="55" y="715"/>
                  </a:lnTo>
                  <a:lnTo>
                    <a:pt x="79" y="729"/>
                  </a:lnTo>
                  <a:lnTo>
                    <a:pt x="113" y="743"/>
                  </a:lnTo>
                  <a:lnTo>
                    <a:pt x="148" y="753"/>
                  </a:lnTo>
                  <a:lnTo>
                    <a:pt x="172" y="757"/>
                  </a:lnTo>
                  <a:lnTo>
                    <a:pt x="179" y="757"/>
                  </a:lnTo>
                  <a:lnTo>
                    <a:pt x="241" y="746"/>
                  </a:lnTo>
                  <a:lnTo>
                    <a:pt x="313" y="739"/>
                  </a:lnTo>
                  <a:lnTo>
                    <a:pt x="502" y="739"/>
                  </a:lnTo>
                  <a:lnTo>
                    <a:pt x="636" y="736"/>
                  </a:lnTo>
                  <a:lnTo>
                    <a:pt x="674" y="736"/>
                  </a:lnTo>
                  <a:lnTo>
                    <a:pt x="691" y="736"/>
                  </a:lnTo>
                  <a:lnTo>
                    <a:pt x="746" y="705"/>
                  </a:lnTo>
                  <a:lnTo>
                    <a:pt x="777" y="688"/>
                  </a:lnTo>
                  <a:lnTo>
                    <a:pt x="795" y="677"/>
                  </a:lnTo>
                  <a:lnTo>
                    <a:pt x="815" y="657"/>
                  </a:lnTo>
                  <a:lnTo>
                    <a:pt x="836" y="636"/>
                  </a:lnTo>
                  <a:lnTo>
                    <a:pt x="853" y="619"/>
                  </a:lnTo>
                  <a:lnTo>
                    <a:pt x="863" y="609"/>
                  </a:lnTo>
                  <a:lnTo>
                    <a:pt x="870" y="605"/>
                  </a:lnTo>
                  <a:lnTo>
                    <a:pt x="887" y="574"/>
                  </a:lnTo>
                  <a:lnTo>
                    <a:pt x="901" y="547"/>
                  </a:lnTo>
                  <a:lnTo>
                    <a:pt x="887" y="512"/>
                  </a:lnTo>
                  <a:lnTo>
                    <a:pt x="863" y="512"/>
                  </a:lnTo>
                  <a:lnTo>
                    <a:pt x="850" y="516"/>
                  </a:lnTo>
                  <a:lnTo>
                    <a:pt x="832" y="512"/>
                  </a:lnTo>
                  <a:lnTo>
                    <a:pt x="808" y="499"/>
                  </a:lnTo>
                  <a:lnTo>
                    <a:pt x="795" y="492"/>
                  </a:lnTo>
                  <a:lnTo>
                    <a:pt x="788" y="481"/>
                  </a:lnTo>
                  <a:lnTo>
                    <a:pt x="774" y="464"/>
                  </a:lnTo>
                  <a:lnTo>
                    <a:pt x="757" y="440"/>
                  </a:lnTo>
                  <a:lnTo>
                    <a:pt x="688" y="351"/>
                  </a:lnTo>
                  <a:lnTo>
                    <a:pt x="664" y="323"/>
                  </a:lnTo>
                  <a:lnTo>
                    <a:pt x="647" y="299"/>
                  </a:lnTo>
                  <a:lnTo>
                    <a:pt x="636" y="279"/>
                  </a:lnTo>
                  <a:lnTo>
                    <a:pt x="619" y="220"/>
                  </a:lnTo>
                  <a:lnTo>
                    <a:pt x="609" y="193"/>
                  </a:lnTo>
                  <a:lnTo>
                    <a:pt x="602" y="175"/>
                  </a:lnTo>
                  <a:lnTo>
                    <a:pt x="581" y="172"/>
                  </a:lnTo>
                  <a:lnTo>
                    <a:pt x="571" y="165"/>
                  </a:lnTo>
                  <a:lnTo>
                    <a:pt x="564" y="155"/>
                  </a:lnTo>
                  <a:lnTo>
                    <a:pt x="537" y="76"/>
                  </a:lnTo>
                  <a:lnTo>
                    <a:pt x="530" y="28"/>
                  </a:lnTo>
                  <a:lnTo>
                    <a:pt x="471" y="14"/>
                  </a:lnTo>
                  <a:lnTo>
                    <a:pt x="406" y="0"/>
                  </a:lnTo>
                  <a:lnTo>
                    <a:pt x="402" y="0"/>
                  </a:lnTo>
                  <a:lnTo>
                    <a:pt x="306" y="65"/>
                  </a:lnTo>
                  <a:lnTo>
                    <a:pt x="402" y="14"/>
                  </a:lnTo>
                  <a:lnTo>
                    <a:pt x="516" y="38"/>
                  </a:lnTo>
                  <a:lnTo>
                    <a:pt x="519" y="52"/>
                  </a:lnTo>
                  <a:lnTo>
                    <a:pt x="523" y="83"/>
                  </a:lnTo>
                  <a:lnTo>
                    <a:pt x="523" y="86"/>
                  </a:lnTo>
                  <a:lnTo>
                    <a:pt x="550" y="162"/>
                  </a:lnTo>
                  <a:lnTo>
                    <a:pt x="557" y="172"/>
                  </a:lnTo>
                  <a:lnTo>
                    <a:pt x="568" y="182"/>
                  </a:lnTo>
                  <a:lnTo>
                    <a:pt x="588" y="186"/>
                  </a:lnTo>
                  <a:lnTo>
                    <a:pt x="592" y="189"/>
                  </a:lnTo>
                  <a:lnTo>
                    <a:pt x="609" y="230"/>
                  </a:lnTo>
                  <a:lnTo>
                    <a:pt x="623" y="282"/>
                  </a:lnTo>
                  <a:lnTo>
                    <a:pt x="633" y="303"/>
                  </a:lnTo>
                  <a:lnTo>
                    <a:pt x="654" y="334"/>
                  </a:lnTo>
                  <a:lnTo>
                    <a:pt x="678" y="361"/>
                  </a:lnTo>
                  <a:lnTo>
                    <a:pt x="743" y="447"/>
                  </a:lnTo>
                  <a:lnTo>
                    <a:pt x="760" y="471"/>
                  </a:lnTo>
                  <a:lnTo>
                    <a:pt x="781" y="499"/>
                  </a:lnTo>
                  <a:lnTo>
                    <a:pt x="791" y="506"/>
                  </a:lnTo>
                  <a:lnTo>
                    <a:pt x="801" y="509"/>
                  </a:lnTo>
                  <a:lnTo>
                    <a:pt x="826" y="523"/>
                  </a:lnTo>
                  <a:lnTo>
                    <a:pt x="850" y="530"/>
                  </a:lnTo>
                  <a:lnTo>
                    <a:pt x="863" y="526"/>
                  </a:lnTo>
                  <a:lnTo>
                    <a:pt x="877" y="526"/>
                  </a:lnTo>
                  <a:lnTo>
                    <a:pt x="887" y="543"/>
                  </a:lnTo>
                  <a:lnTo>
                    <a:pt x="874" y="567"/>
                  </a:lnTo>
                  <a:lnTo>
                    <a:pt x="863" y="588"/>
                  </a:lnTo>
                  <a:lnTo>
                    <a:pt x="856" y="598"/>
                  </a:lnTo>
                  <a:lnTo>
                    <a:pt x="843" y="609"/>
                  </a:lnTo>
                  <a:lnTo>
                    <a:pt x="829" y="622"/>
                  </a:lnTo>
                  <a:lnTo>
                    <a:pt x="822" y="629"/>
                  </a:lnTo>
                  <a:lnTo>
                    <a:pt x="805" y="647"/>
                  </a:lnTo>
                  <a:lnTo>
                    <a:pt x="784" y="667"/>
                  </a:lnTo>
                  <a:lnTo>
                    <a:pt x="736" y="695"/>
                  </a:lnTo>
                  <a:lnTo>
                    <a:pt x="688" y="722"/>
                  </a:lnTo>
                  <a:lnTo>
                    <a:pt x="674" y="722"/>
                  </a:lnTo>
                  <a:lnTo>
                    <a:pt x="657" y="722"/>
                  </a:lnTo>
                  <a:lnTo>
                    <a:pt x="636" y="722"/>
                  </a:lnTo>
                  <a:lnTo>
                    <a:pt x="550" y="726"/>
                  </a:lnTo>
                  <a:lnTo>
                    <a:pt x="502" y="726"/>
                  </a:lnTo>
                  <a:lnTo>
                    <a:pt x="433" y="726"/>
                  </a:lnTo>
                  <a:lnTo>
                    <a:pt x="313" y="726"/>
                  </a:lnTo>
                  <a:lnTo>
                    <a:pt x="251" y="732"/>
                  </a:lnTo>
                  <a:lnTo>
                    <a:pt x="186" y="743"/>
                  </a:lnTo>
                  <a:lnTo>
                    <a:pt x="175" y="743"/>
                  </a:lnTo>
                  <a:lnTo>
                    <a:pt x="172" y="743"/>
                  </a:lnTo>
                  <a:lnTo>
                    <a:pt x="151" y="739"/>
                  </a:lnTo>
                  <a:lnTo>
                    <a:pt x="117" y="729"/>
                  </a:lnTo>
                  <a:lnTo>
                    <a:pt x="83" y="715"/>
                  </a:lnTo>
                  <a:lnTo>
                    <a:pt x="62" y="705"/>
                  </a:lnTo>
                  <a:lnTo>
                    <a:pt x="48" y="695"/>
                  </a:lnTo>
                  <a:lnTo>
                    <a:pt x="38" y="684"/>
                  </a:lnTo>
                  <a:lnTo>
                    <a:pt x="21" y="653"/>
                  </a:lnTo>
                  <a:lnTo>
                    <a:pt x="14" y="643"/>
                  </a:lnTo>
                  <a:lnTo>
                    <a:pt x="17" y="643"/>
                  </a:lnTo>
                  <a:lnTo>
                    <a:pt x="17" y="640"/>
                  </a:lnTo>
                  <a:lnTo>
                    <a:pt x="48" y="629"/>
                  </a:lnTo>
                  <a:lnTo>
                    <a:pt x="79" y="616"/>
                  </a:lnTo>
                  <a:lnTo>
                    <a:pt x="86" y="609"/>
                  </a:lnTo>
                  <a:lnTo>
                    <a:pt x="89" y="602"/>
                  </a:lnTo>
                  <a:lnTo>
                    <a:pt x="93" y="588"/>
                  </a:lnTo>
                  <a:lnTo>
                    <a:pt x="93" y="585"/>
                  </a:lnTo>
                  <a:lnTo>
                    <a:pt x="117" y="536"/>
                  </a:lnTo>
                  <a:lnTo>
                    <a:pt x="148" y="485"/>
                  </a:lnTo>
                  <a:lnTo>
                    <a:pt x="162" y="468"/>
                  </a:lnTo>
                  <a:lnTo>
                    <a:pt x="179" y="440"/>
                  </a:lnTo>
                  <a:lnTo>
                    <a:pt x="199" y="406"/>
                  </a:lnTo>
                  <a:lnTo>
                    <a:pt x="203" y="402"/>
                  </a:lnTo>
                  <a:lnTo>
                    <a:pt x="203" y="399"/>
                  </a:lnTo>
                  <a:lnTo>
                    <a:pt x="203" y="354"/>
                  </a:lnTo>
                  <a:lnTo>
                    <a:pt x="213" y="327"/>
                  </a:lnTo>
                  <a:lnTo>
                    <a:pt x="224" y="303"/>
                  </a:lnTo>
                  <a:lnTo>
                    <a:pt x="227" y="299"/>
                  </a:lnTo>
                  <a:lnTo>
                    <a:pt x="234" y="251"/>
                  </a:lnTo>
                  <a:lnTo>
                    <a:pt x="241" y="213"/>
                  </a:lnTo>
                  <a:lnTo>
                    <a:pt x="272" y="151"/>
                  </a:lnTo>
                  <a:lnTo>
                    <a:pt x="275" y="151"/>
                  </a:lnTo>
                  <a:lnTo>
                    <a:pt x="275" y="148"/>
                  </a:lnTo>
                  <a:lnTo>
                    <a:pt x="275" y="86"/>
                  </a:lnTo>
                  <a:lnTo>
                    <a:pt x="306" y="65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Freeform 9"/>
            <p:cNvSpPr>
              <a:spLocks/>
            </p:cNvSpPr>
            <p:nvPr/>
          </p:nvSpPr>
          <p:spPr bwMode="auto">
            <a:xfrm>
              <a:off x="4427" y="1571"/>
              <a:ext cx="317" cy="186"/>
            </a:xfrm>
            <a:custGeom>
              <a:avLst/>
              <a:gdLst>
                <a:gd name="T0" fmla="*/ 0 w 317"/>
                <a:gd name="T1" fmla="*/ 186 h 186"/>
                <a:gd name="T2" fmla="*/ 38 w 317"/>
                <a:gd name="T3" fmla="*/ 148 h 186"/>
                <a:gd name="T4" fmla="*/ 62 w 317"/>
                <a:gd name="T5" fmla="*/ 131 h 186"/>
                <a:gd name="T6" fmla="*/ 104 w 317"/>
                <a:gd name="T7" fmla="*/ 120 h 186"/>
                <a:gd name="T8" fmla="*/ 159 w 317"/>
                <a:gd name="T9" fmla="*/ 165 h 186"/>
                <a:gd name="T10" fmla="*/ 190 w 317"/>
                <a:gd name="T11" fmla="*/ 172 h 186"/>
                <a:gd name="T12" fmla="*/ 200 w 317"/>
                <a:gd name="T13" fmla="*/ 137 h 186"/>
                <a:gd name="T14" fmla="*/ 245 w 317"/>
                <a:gd name="T15" fmla="*/ 110 h 186"/>
                <a:gd name="T16" fmla="*/ 286 w 317"/>
                <a:gd name="T17" fmla="*/ 103 h 186"/>
                <a:gd name="T18" fmla="*/ 317 w 317"/>
                <a:gd name="T19" fmla="*/ 76 h 186"/>
                <a:gd name="T20" fmla="*/ 282 w 317"/>
                <a:gd name="T21" fmla="*/ 0 h 186"/>
                <a:gd name="T22" fmla="*/ 179 w 317"/>
                <a:gd name="T23" fmla="*/ 38 h 186"/>
                <a:gd name="T24" fmla="*/ 35 w 317"/>
                <a:gd name="T25" fmla="*/ 55 h 186"/>
                <a:gd name="T26" fmla="*/ 38 w 317"/>
                <a:gd name="T27" fmla="*/ 103 h 186"/>
                <a:gd name="T28" fmla="*/ 7 w 317"/>
                <a:gd name="T29" fmla="*/ 141 h 186"/>
                <a:gd name="T30" fmla="*/ 4 w 317"/>
                <a:gd name="T31" fmla="*/ 186 h 186"/>
                <a:gd name="T32" fmla="*/ 0 w 317"/>
                <a:gd name="T3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7" h="186">
                  <a:moveTo>
                    <a:pt x="0" y="186"/>
                  </a:moveTo>
                  <a:lnTo>
                    <a:pt x="38" y="148"/>
                  </a:lnTo>
                  <a:lnTo>
                    <a:pt x="62" y="131"/>
                  </a:lnTo>
                  <a:lnTo>
                    <a:pt x="104" y="120"/>
                  </a:lnTo>
                  <a:lnTo>
                    <a:pt x="159" y="165"/>
                  </a:lnTo>
                  <a:lnTo>
                    <a:pt x="190" y="172"/>
                  </a:lnTo>
                  <a:lnTo>
                    <a:pt x="200" y="137"/>
                  </a:lnTo>
                  <a:lnTo>
                    <a:pt x="245" y="110"/>
                  </a:lnTo>
                  <a:lnTo>
                    <a:pt x="286" y="103"/>
                  </a:lnTo>
                  <a:lnTo>
                    <a:pt x="317" y="76"/>
                  </a:lnTo>
                  <a:lnTo>
                    <a:pt x="282" y="0"/>
                  </a:lnTo>
                  <a:lnTo>
                    <a:pt x="179" y="38"/>
                  </a:lnTo>
                  <a:lnTo>
                    <a:pt x="35" y="55"/>
                  </a:lnTo>
                  <a:lnTo>
                    <a:pt x="38" y="103"/>
                  </a:lnTo>
                  <a:lnTo>
                    <a:pt x="7" y="141"/>
                  </a:lnTo>
                  <a:lnTo>
                    <a:pt x="4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Freeform 10"/>
            <p:cNvSpPr>
              <a:spLocks/>
            </p:cNvSpPr>
            <p:nvPr/>
          </p:nvSpPr>
          <p:spPr bwMode="auto">
            <a:xfrm>
              <a:off x="4393" y="1354"/>
              <a:ext cx="375" cy="299"/>
            </a:xfrm>
            <a:custGeom>
              <a:avLst/>
              <a:gdLst>
                <a:gd name="T0" fmla="*/ 45 w 375"/>
                <a:gd name="T1" fmla="*/ 110 h 299"/>
                <a:gd name="T2" fmla="*/ 14 w 375"/>
                <a:gd name="T3" fmla="*/ 128 h 299"/>
                <a:gd name="T4" fmla="*/ 3 w 375"/>
                <a:gd name="T5" fmla="*/ 134 h 299"/>
                <a:gd name="T6" fmla="*/ 0 w 375"/>
                <a:gd name="T7" fmla="*/ 145 h 299"/>
                <a:gd name="T8" fmla="*/ 0 w 375"/>
                <a:gd name="T9" fmla="*/ 152 h 299"/>
                <a:gd name="T10" fmla="*/ 0 w 375"/>
                <a:gd name="T11" fmla="*/ 162 h 299"/>
                <a:gd name="T12" fmla="*/ 10 w 375"/>
                <a:gd name="T13" fmla="*/ 179 h 299"/>
                <a:gd name="T14" fmla="*/ 41 w 375"/>
                <a:gd name="T15" fmla="*/ 217 h 299"/>
                <a:gd name="T16" fmla="*/ 59 w 375"/>
                <a:gd name="T17" fmla="*/ 238 h 299"/>
                <a:gd name="T18" fmla="*/ 65 w 375"/>
                <a:gd name="T19" fmla="*/ 255 h 299"/>
                <a:gd name="T20" fmla="*/ 69 w 375"/>
                <a:gd name="T21" fmla="*/ 262 h 299"/>
                <a:gd name="T22" fmla="*/ 76 w 375"/>
                <a:gd name="T23" fmla="*/ 269 h 299"/>
                <a:gd name="T24" fmla="*/ 93 w 375"/>
                <a:gd name="T25" fmla="*/ 275 h 299"/>
                <a:gd name="T26" fmla="*/ 120 w 375"/>
                <a:gd name="T27" fmla="*/ 286 h 299"/>
                <a:gd name="T28" fmla="*/ 151 w 375"/>
                <a:gd name="T29" fmla="*/ 289 h 299"/>
                <a:gd name="T30" fmla="*/ 210 w 375"/>
                <a:gd name="T31" fmla="*/ 299 h 299"/>
                <a:gd name="T32" fmla="*/ 248 w 375"/>
                <a:gd name="T33" fmla="*/ 299 h 299"/>
                <a:gd name="T34" fmla="*/ 261 w 375"/>
                <a:gd name="T35" fmla="*/ 296 h 299"/>
                <a:gd name="T36" fmla="*/ 275 w 375"/>
                <a:gd name="T37" fmla="*/ 289 h 299"/>
                <a:gd name="T38" fmla="*/ 303 w 375"/>
                <a:gd name="T39" fmla="*/ 269 h 299"/>
                <a:gd name="T40" fmla="*/ 351 w 375"/>
                <a:gd name="T41" fmla="*/ 217 h 299"/>
                <a:gd name="T42" fmla="*/ 368 w 375"/>
                <a:gd name="T43" fmla="*/ 193 h 299"/>
                <a:gd name="T44" fmla="*/ 375 w 375"/>
                <a:gd name="T45" fmla="*/ 165 h 299"/>
                <a:gd name="T46" fmla="*/ 375 w 375"/>
                <a:gd name="T47" fmla="*/ 138 h 299"/>
                <a:gd name="T48" fmla="*/ 365 w 375"/>
                <a:gd name="T49" fmla="*/ 110 h 299"/>
                <a:gd name="T50" fmla="*/ 347 w 375"/>
                <a:gd name="T51" fmla="*/ 86 h 299"/>
                <a:gd name="T52" fmla="*/ 323 w 375"/>
                <a:gd name="T53" fmla="*/ 62 h 299"/>
                <a:gd name="T54" fmla="*/ 299 w 375"/>
                <a:gd name="T55" fmla="*/ 42 h 299"/>
                <a:gd name="T56" fmla="*/ 268 w 375"/>
                <a:gd name="T57" fmla="*/ 24 h 299"/>
                <a:gd name="T58" fmla="*/ 237 w 375"/>
                <a:gd name="T59" fmla="*/ 11 h 299"/>
                <a:gd name="T60" fmla="*/ 203 w 375"/>
                <a:gd name="T61" fmla="*/ 4 h 299"/>
                <a:gd name="T62" fmla="*/ 169 w 375"/>
                <a:gd name="T63" fmla="*/ 0 h 299"/>
                <a:gd name="T64" fmla="*/ 138 w 375"/>
                <a:gd name="T65" fmla="*/ 7 h 299"/>
                <a:gd name="T66" fmla="*/ 110 w 375"/>
                <a:gd name="T67" fmla="*/ 18 h 299"/>
                <a:gd name="T68" fmla="*/ 83 w 375"/>
                <a:gd name="T69" fmla="*/ 42 h 299"/>
                <a:gd name="T70" fmla="*/ 62 w 375"/>
                <a:gd name="T71" fmla="*/ 69 h 299"/>
                <a:gd name="T72" fmla="*/ 48 w 375"/>
                <a:gd name="T73" fmla="*/ 110 h 299"/>
                <a:gd name="T74" fmla="*/ 45 w 375"/>
                <a:gd name="T75" fmla="*/ 11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299">
                  <a:moveTo>
                    <a:pt x="45" y="110"/>
                  </a:moveTo>
                  <a:lnTo>
                    <a:pt x="14" y="128"/>
                  </a:lnTo>
                  <a:lnTo>
                    <a:pt x="3" y="134"/>
                  </a:lnTo>
                  <a:lnTo>
                    <a:pt x="0" y="145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10" y="179"/>
                  </a:lnTo>
                  <a:lnTo>
                    <a:pt x="41" y="217"/>
                  </a:lnTo>
                  <a:lnTo>
                    <a:pt x="59" y="238"/>
                  </a:lnTo>
                  <a:lnTo>
                    <a:pt x="65" y="255"/>
                  </a:lnTo>
                  <a:lnTo>
                    <a:pt x="69" y="262"/>
                  </a:lnTo>
                  <a:lnTo>
                    <a:pt x="76" y="269"/>
                  </a:lnTo>
                  <a:lnTo>
                    <a:pt x="93" y="275"/>
                  </a:lnTo>
                  <a:lnTo>
                    <a:pt x="120" y="286"/>
                  </a:lnTo>
                  <a:lnTo>
                    <a:pt x="151" y="289"/>
                  </a:lnTo>
                  <a:lnTo>
                    <a:pt x="210" y="299"/>
                  </a:lnTo>
                  <a:lnTo>
                    <a:pt x="248" y="299"/>
                  </a:lnTo>
                  <a:lnTo>
                    <a:pt x="261" y="296"/>
                  </a:lnTo>
                  <a:lnTo>
                    <a:pt x="275" y="289"/>
                  </a:lnTo>
                  <a:lnTo>
                    <a:pt x="303" y="269"/>
                  </a:lnTo>
                  <a:lnTo>
                    <a:pt x="351" y="217"/>
                  </a:lnTo>
                  <a:lnTo>
                    <a:pt x="368" y="193"/>
                  </a:lnTo>
                  <a:lnTo>
                    <a:pt x="375" y="165"/>
                  </a:lnTo>
                  <a:lnTo>
                    <a:pt x="375" y="138"/>
                  </a:lnTo>
                  <a:lnTo>
                    <a:pt x="365" y="110"/>
                  </a:lnTo>
                  <a:lnTo>
                    <a:pt x="347" y="86"/>
                  </a:lnTo>
                  <a:lnTo>
                    <a:pt x="323" y="62"/>
                  </a:lnTo>
                  <a:lnTo>
                    <a:pt x="299" y="42"/>
                  </a:lnTo>
                  <a:lnTo>
                    <a:pt x="268" y="24"/>
                  </a:lnTo>
                  <a:lnTo>
                    <a:pt x="237" y="11"/>
                  </a:lnTo>
                  <a:lnTo>
                    <a:pt x="203" y="4"/>
                  </a:lnTo>
                  <a:lnTo>
                    <a:pt x="169" y="0"/>
                  </a:lnTo>
                  <a:lnTo>
                    <a:pt x="138" y="7"/>
                  </a:lnTo>
                  <a:lnTo>
                    <a:pt x="110" y="18"/>
                  </a:lnTo>
                  <a:lnTo>
                    <a:pt x="83" y="42"/>
                  </a:lnTo>
                  <a:lnTo>
                    <a:pt x="62" y="69"/>
                  </a:lnTo>
                  <a:lnTo>
                    <a:pt x="48" y="110"/>
                  </a:lnTo>
                  <a:lnTo>
                    <a:pt x="45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Freeform 11"/>
            <p:cNvSpPr>
              <a:spLocks/>
            </p:cNvSpPr>
            <p:nvPr/>
          </p:nvSpPr>
          <p:spPr bwMode="auto">
            <a:xfrm>
              <a:off x="4386" y="1347"/>
              <a:ext cx="389" cy="313"/>
            </a:xfrm>
            <a:custGeom>
              <a:avLst/>
              <a:gdLst>
                <a:gd name="T0" fmla="*/ 28 w 389"/>
                <a:gd name="T1" fmla="*/ 121 h 313"/>
                <a:gd name="T2" fmla="*/ 0 w 389"/>
                <a:gd name="T3" fmla="*/ 145 h 313"/>
                <a:gd name="T4" fmla="*/ 0 w 389"/>
                <a:gd name="T5" fmla="*/ 176 h 313"/>
                <a:gd name="T6" fmla="*/ 48 w 389"/>
                <a:gd name="T7" fmla="*/ 231 h 313"/>
                <a:gd name="T8" fmla="*/ 66 w 389"/>
                <a:gd name="T9" fmla="*/ 265 h 313"/>
                <a:gd name="T10" fmla="*/ 86 w 389"/>
                <a:gd name="T11" fmla="*/ 282 h 313"/>
                <a:gd name="T12" fmla="*/ 124 w 389"/>
                <a:gd name="T13" fmla="*/ 300 h 313"/>
                <a:gd name="T14" fmla="*/ 196 w 389"/>
                <a:gd name="T15" fmla="*/ 310 h 313"/>
                <a:gd name="T16" fmla="*/ 255 w 389"/>
                <a:gd name="T17" fmla="*/ 313 h 313"/>
                <a:gd name="T18" fmla="*/ 286 w 389"/>
                <a:gd name="T19" fmla="*/ 303 h 313"/>
                <a:gd name="T20" fmla="*/ 330 w 389"/>
                <a:gd name="T21" fmla="*/ 265 h 313"/>
                <a:gd name="T22" fmla="*/ 375 w 389"/>
                <a:gd name="T23" fmla="*/ 214 h 313"/>
                <a:gd name="T24" fmla="*/ 389 w 389"/>
                <a:gd name="T25" fmla="*/ 183 h 313"/>
                <a:gd name="T26" fmla="*/ 385 w 389"/>
                <a:gd name="T27" fmla="*/ 135 h 313"/>
                <a:gd name="T28" fmla="*/ 354 w 389"/>
                <a:gd name="T29" fmla="*/ 83 h 313"/>
                <a:gd name="T30" fmla="*/ 317 w 389"/>
                <a:gd name="T31" fmla="*/ 49 h 313"/>
                <a:gd name="T32" fmla="*/ 265 w 389"/>
                <a:gd name="T33" fmla="*/ 18 h 313"/>
                <a:gd name="T34" fmla="*/ 210 w 389"/>
                <a:gd name="T35" fmla="*/ 4 h 313"/>
                <a:gd name="T36" fmla="*/ 162 w 389"/>
                <a:gd name="T37" fmla="*/ 4 h 313"/>
                <a:gd name="T38" fmla="*/ 121 w 389"/>
                <a:gd name="T39" fmla="*/ 14 h 313"/>
                <a:gd name="T40" fmla="*/ 83 w 389"/>
                <a:gd name="T41" fmla="*/ 45 h 313"/>
                <a:gd name="T42" fmla="*/ 55 w 389"/>
                <a:gd name="T43" fmla="*/ 86 h 313"/>
                <a:gd name="T44" fmla="*/ 59 w 389"/>
                <a:gd name="T45" fmla="*/ 121 h 313"/>
                <a:gd name="T46" fmla="*/ 79 w 389"/>
                <a:gd name="T47" fmla="*/ 73 h 313"/>
                <a:gd name="T48" fmla="*/ 110 w 389"/>
                <a:gd name="T49" fmla="*/ 38 h 313"/>
                <a:gd name="T50" fmla="*/ 145 w 389"/>
                <a:gd name="T51" fmla="*/ 21 h 313"/>
                <a:gd name="T52" fmla="*/ 182 w 389"/>
                <a:gd name="T53" fmla="*/ 14 h 313"/>
                <a:gd name="T54" fmla="*/ 251 w 389"/>
                <a:gd name="T55" fmla="*/ 28 h 313"/>
                <a:gd name="T56" fmla="*/ 313 w 389"/>
                <a:gd name="T57" fmla="*/ 62 h 313"/>
                <a:gd name="T58" fmla="*/ 358 w 389"/>
                <a:gd name="T59" fmla="*/ 114 h 313"/>
                <a:gd name="T60" fmla="*/ 375 w 389"/>
                <a:gd name="T61" fmla="*/ 165 h 313"/>
                <a:gd name="T62" fmla="*/ 372 w 389"/>
                <a:gd name="T63" fmla="*/ 193 h 313"/>
                <a:gd name="T64" fmla="*/ 354 w 389"/>
                <a:gd name="T65" fmla="*/ 221 h 313"/>
                <a:gd name="T66" fmla="*/ 293 w 389"/>
                <a:gd name="T67" fmla="*/ 282 h 313"/>
                <a:gd name="T68" fmla="*/ 255 w 389"/>
                <a:gd name="T69" fmla="*/ 300 h 313"/>
                <a:gd name="T70" fmla="*/ 210 w 389"/>
                <a:gd name="T71" fmla="*/ 296 h 313"/>
                <a:gd name="T72" fmla="*/ 127 w 389"/>
                <a:gd name="T73" fmla="*/ 286 h 313"/>
                <a:gd name="T74" fmla="*/ 83 w 389"/>
                <a:gd name="T75" fmla="*/ 265 h 313"/>
                <a:gd name="T76" fmla="*/ 72 w 389"/>
                <a:gd name="T77" fmla="*/ 245 h 313"/>
                <a:gd name="T78" fmla="*/ 31 w 389"/>
                <a:gd name="T79" fmla="*/ 193 h 313"/>
                <a:gd name="T80" fmla="*/ 14 w 389"/>
                <a:gd name="T81" fmla="*/ 159 h 313"/>
                <a:gd name="T82" fmla="*/ 28 w 389"/>
                <a:gd name="T83" fmla="*/ 138 h 313"/>
                <a:gd name="T84" fmla="*/ 52 w 389"/>
                <a:gd name="T85" fmla="*/ 11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9" h="313">
                  <a:moveTo>
                    <a:pt x="48" y="110"/>
                  </a:moveTo>
                  <a:lnTo>
                    <a:pt x="28" y="121"/>
                  </a:lnTo>
                  <a:lnTo>
                    <a:pt x="10" y="13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0" y="176"/>
                  </a:lnTo>
                  <a:lnTo>
                    <a:pt x="17" y="200"/>
                  </a:lnTo>
                  <a:lnTo>
                    <a:pt x="48" y="231"/>
                  </a:lnTo>
                  <a:lnTo>
                    <a:pt x="59" y="248"/>
                  </a:lnTo>
                  <a:lnTo>
                    <a:pt x="66" y="265"/>
                  </a:lnTo>
                  <a:lnTo>
                    <a:pt x="69" y="272"/>
                  </a:lnTo>
                  <a:lnTo>
                    <a:pt x="86" y="282"/>
                  </a:lnTo>
                  <a:lnTo>
                    <a:pt x="103" y="293"/>
                  </a:lnTo>
                  <a:lnTo>
                    <a:pt x="124" y="300"/>
                  </a:lnTo>
                  <a:lnTo>
                    <a:pt x="162" y="306"/>
                  </a:lnTo>
                  <a:lnTo>
                    <a:pt x="196" y="310"/>
                  </a:lnTo>
                  <a:lnTo>
                    <a:pt x="251" y="313"/>
                  </a:lnTo>
                  <a:lnTo>
                    <a:pt x="255" y="313"/>
                  </a:lnTo>
                  <a:lnTo>
                    <a:pt x="272" y="310"/>
                  </a:lnTo>
                  <a:lnTo>
                    <a:pt x="286" y="303"/>
                  </a:lnTo>
                  <a:lnTo>
                    <a:pt x="310" y="286"/>
                  </a:lnTo>
                  <a:lnTo>
                    <a:pt x="330" y="265"/>
                  </a:lnTo>
                  <a:lnTo>
                    <a:pt x="365" y="227"/>
                  </a:lnTo>
                  <a:lnTo>
                    <a:pt x="375" y="214"/>
                  </a:lnTo>
                  <a:lnTo>
                    <a:pt x="382" y="196"/>
                  </a:lnTo>
                  <a:lnTo>
                    <a:pt x="389" y="183"/>
                  </a:lnTo>
                  <a:lnTo>
                    <a:pt x="389" y="165"/>
                  </a:lnTo>
                  <a:lnTo>
                    <a:pt x="385" y="135"/>
                  </a:lnTo>
                  <a:lnTo>
                    <a:pt x="372" y="107"/>
                  </a:lnTo>
                  <a:lnTo>
                    <a:pt x="354" y="83"/>
                  </a:lnTo>
                  <a:lnTo>
                    <a:pt x="337" y="66"/>
                  </a:lnTo>
                  <a:lnTo>
                    <a:pt x="317" y="49"/>
                  </a:lnTo>
                  <a:lnTo>
                    <a:pt x="293" y="31"/>
                  </a:lnTo>
                  <a:lnTo>
                    <a:pt x="265" y="18"/>
                  </a:lnTo>
                  <a:lnTo>
                    <a:pt x="238" y="11"/>
                  </a:lnTo>
                  <a:lnTo>
                    <a:pt x="210" y="4"/>
                  </a:lnTo>
                  <a:lnTo>
                    <a:pt x="182" y="0"/>
                  </a:lnTo>
                  <a:lnTo>
                    <a:pt x="162" y="4"/>
                  </a:lnTo>
                  <a:lnTo>
                    <a:pt x="141" y="7"/>
                  </a:lnTo>
                  <a:lnTo>
                    <a:pt x="121" y="14"/>
                  </a:lnTo>
                  <a:lnTo>
                    <a:pt x="100" y="28"/>
                  </a:lnTo>
                  <a:lnTo>
                    <a:pt x="83" y="45"/>
                  </a:lnTo>
                  <a:lnTo>
                    <a:pt x="69" y="62"/>
                  </a:lnTo>
                  <a:lnTo>
                    <a:pt x="55" y="86"/>
                  </a:lnTo>
                  <a:lnTo>
                    <a:pt x="45" y="117"/>
                  </a:lnTo>
                  <a:lnTo>
                    <a:pt x="59" y="121"/>
                  </a:lnTo>
                  <a:lnTo>
                    <a:pt x="69" y="93"/>
                  </a:lnTo>
                  <a:lnTo>
                    <a:pt x="79" y="73"/>
                  </a:lnTo>
                  <a:lnTo>
                    <a:pt x="93" y="52"/>
                  </a:lnTo>
                  <a:lnTo>
                    <a:pt x="110" y="38"/>
                  </a:lnTo>
                  <a:lnTo>
                    <a:pt x="127" y="28"/>
                  </a:lnTo>
                  <a:lnTo>
                    <a:pt x="145" y="21"/>
                  </a:lnTo>
                  <a:lnTo>
                    <a:pt x="165" y="18"/>
                  </a:lnTo>
                  <a:lnTo>
                    <a:pt x="182" y="14"/>
                  </a:lnTo>
                  <a:lnTo>
                    <a:pt x="217" y="18"/>
                  </a:lnTo>
                  <a:lnTo>
                    <a:pt x="251" y="28"/>
                  </a:lnTo>
                  <a:lnTo>
                    <a:pt x="286" y="45"/>
                  </a:lnTo>
                  <a:lnTo>
                    <a:pt x="313" y="62"/>
                  </a:lnTo>
                  <a:lnTo>
                    <a:pt x="341" y="86"/>
                  </a:lnTo>
                  <a:lnTo>
                    <a:pt x="358" y="114"/>
                  </a:lnTo>
                  <a:lnTo>
                    <a:pt x="372" y="138"/>
                  </a:lnTo>
                  <a:lnTo>
                    <a:pt x="375" y="165"/>
                  </a:lnTo>
                  <a:lnTo>
                    <a:pt x="375" y="179"/>
                  </a:lnTo>
                  <a:lnTo>
                    <a:pt x="372" y="193"/>
                  </a:lnTo>
                  <a:lnTo>
                    <a:pt x="365" y="207"/>
                  </a:lnTo>
                  <a:lnTo>
                    <a:pt x="354" y="221"/>
                  </a:lnTo>
                  <a:lnTo>
                    <a:pt x="334" y="241"/>
                  </a:lnTo>
                  <a:lnTo>
                    <a:pt x="293" y="282"/>
                  </a:lnTo>
                  <a:lnTo>
                    <a:pt x="272" y="296"/>
                  </a:lnTo>
                  <a:lnTo>
                    <a:pt x="255" y="300"/>
                  </a:lnTo>
                  <a:lnTo>
                    <a:pt x="251" y="300"/>
                  </a:lnTo>
                  <a:lnTo>
                    <a:pt x="210" y="296"/>
                  </a:lnTo>
                  <a:lnTo>
                    <a:pt x="169" y="293"/>
                  </a:lnTo>
                  <a:lnTo>
                    <a:pt x="127" y="286"/>
                  </a:lnTo>
                  <a:lnTo>
                    <a:pt x="93" y="272"/>
                  </a:lnTo>
                  <a:lnTo>
                    <a:pt x="83" y="265"/>
                  </a:lnTo>
                  <a:lnTo>
                    <a:pt x="79" y="262"/>
                  </a:lnTo>
                  <a:lnTo>
                    <a:pt x="72" y="245"/>
                  </a:lnTo>
                  <a:lnTo>
                    <a:pt x="66" y="231"/>
                  </a:lnTo>
                  <a:lnTo>
                    <a:pt x="31" y="193"/>
                  </a:lnTo>
                  <a:lnTo>
                    <a:pt x="17" y="176"/>
                  </a:lnTo>
                  <a:lnTo>
                    <a:pt x="14" y="159"/>
                  </a:lnTo>
                  <a:lnTo>
                    <a:pt x="14" y="152"/>
                  </a:lnTo>
                  <a:lnTo>
                    <a:pt x="28" y="138"/>
                  </a:lnTo>
                  <a:lnTo>
                    <a:pt x="55" y="124"/>
                  </a:lnTo>
                  <a:lnTo>
                    <a:pt x="52" y="110"/>
                  </a:lnTo>
                  <a:lnTo>
                    <a:pt x="48" y="11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Freeform 12"/>
            <p:cNvSpPr>
              <a:spLocks/>
            </p:cNvSpPr>
            <p:nvPr/>
          </p:nvSpPr>
          <p:spPr bwMode="auto">
            <a:xfrm>
              <a:off x="4276" y="2070"/>
              <a:ext cx="52" cy="41"/>
            </a:xfrm>
            <a:custGeom>
              <a:avLst/>
              <a:gdLst>
                <a:gd name="T0" fmla="*/ 0 w 52"/>
                <a:gd name="T1" fmla="*/ 41 h 41"/>
                <a:gd name="T2" fmla="*/ 28 w 52"/>
                <a:gd name="T3" fmla="*/ 31 h 41"/>
                <a:gd name="T4" fmla="*/ 52 w 52"/>
                <a:gd name="T5" fmla="*/ 0 h 41"/>
                <a:gd name="T6" fmla="*/ 0 w 52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1">
                  <a:moveTo>
                    <a:pt x="0" y="41"/>
                  </a:moveTo>
                  <a:lnTo>
                    <a:pt x="28" y="31"/>
                  </a:lnTo>
                  <a:lnTo>
                    <a:pt x="52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Freeform 13"/>
            <p:cNvSpPr>
              <a:spLocks/>
            </p:cNvSpPr>
            <p:nvPr/>
          </p:nvSpPr>
          <p:spPr bwMode="auto">
            <a:xfrm>
              <a:off x="4276" y="2070"/>
              <a:ext cx="55" cy="41"/>
            </a:xfrm>
            <a:custGeom>
              <a:avLst/>
              <a:gdLst>
                <a:gd name="T0" fmla="*/ 4 w 55"/>
                <a:gd name="T1" fmla="*/ 41 h 41"/>
                <a:gd name="T2" fmla="*/ 31 w 55"/>
                <a:gd name="T3" fmla="*/ 34 h 41"/>
                <a:gd name="T4" fmla="*/ 55 w 55"/>
                <a:gd name="T5" fmla="*/ 3 h 41"/>
                <a:gd name="T6" fmla="*/ 48 w 55"/>
                <a:gd name="T7" fmla="*/ 0 h 41"/>
                <a:gd name="T8" fmla="*/ 24 w 55"/>
                <a:gd name="T9" fmla="*/ 27 h 41"/>
                <a:gd name="T10" fmla="*/ 0 w 55"/>
                <a:gd name="T11" fmla="*/ 37 h 41"/>
                <a:gd name="T12" fmla="*/ 4 w 55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41">
                  <a:moveTo>
                    <a:pt x="4" y="41"/>
                  </a:moveTo>
                  <a:lnTo>
                    <a:pt x="31" y="34"/>
                  </a:lnTo>
                  <a:lnTo>
                    <a:pt x="55" y="3"/>
                  </a:lnTo>
                  <a:lnTo>
                    <a:pt x="48" y="0"/>
                  </a:lnTo>
                  <a:lnTo>
                    <a:pt x="24" y="27"/>
                  </a:lnTo>
                  <a:lnTo>
                    <a:pt x="0" y="37"/>
                  </a:lnTo>
                  <a:lnTo>
                    <a:pt x="4" y="4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14"/>
            <p:cNvSpPr>
              <a:spLocks/>
            </p:cNvSpPr>
            <p:nvPr/>
          </p:nvSpPr>
          <p:spPr bwMode="auto">
            <a:xfrm>
              <a:off x="4414" y="1736"/>
              <a:ext cx="34" cy="62"/>
            </a:xfrm>
            <a:custGeom>
              <a:avLst/>
              <a:gdLst>
                <a:gd name="T0" fmla="*/ 0 w 34"/>
                <a:gd name="T1" fmla="*/ 62 h 62"/>
                <a:gd name="T2" fmla="*/ 34 w 34"/>
                <a:gd name="T3" fmla="*/ 31 h 62"/>
                <a:gd name="T4" fmla="*/ 34 w 34"/>
                <a:gd name="T5" fmla="*/ 0 h 62"/>
                <a:gd name="T6" fmla="*/ 0 w 34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2">
                  <a:moveTo>
                    <a:pt x="0" y="62"/>
                  </a:moveTo>
                  <a:lnTo>
                    <a:pt x="34" y="31"/>
                  </a:lnTo>
                  <a:lnTo>
                    <a:pt x="34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15"/>
            <p:cNvSpPr>
              <a:spLocks/>
            </p:cNvSpPr>
            <p:nvPr/>
          </p:nvSpPr>
          <p:spPr bwMode="auto">
            <a:xfrm>
              <a:off x="4410" y="1736"/>
              <a:ext cx="42" cy="65"/>
            </a:xfrm>
            <a:custGeom>
              <a:avLst/>
              <a:gdLst>
                <a:gd name="T0" fmla="*/ 7 w 42"/>
                <a:gd name="T1" fmla="*/ 65 h 65"/>
                <a:gd name="T2" fmla="*/ 38 w 42"/>
                <a:gd name="T3" fmla="*/ 31 h 65"/>
                <a:gd name="T4" fmla="*/ 42 w 42"/>
                <a:gd name="T5" fmla="*/ 0 h 65"/>
                <a:gd name="T6" fmla="*/ 35 w 42"/>
                <a:gd name="T7" fmla="*/ 0 h 65"/>
                <a:gd name="T8" fmla="*/ 35 w 42"/>
                <a:gd name="T9" fmla="*/ 31 h 65"/>
                <a:gd name="T10" fmla="*/ 0 w 42"/>
                <a:gd name="T11" fmla="*/ 58 h 65"/>
                <a:gd name="T12" fmla="*/ 7 w 42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65">
                  <a:moveTo>
                    <a:pt x="7" y="65"/>
                  </a:moveTo>
                  <a:lnTo>
                    <a:pt x="38" y="3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35" y="31"/>
                  </a:lnTo>
                  <a:lnTo>
                    <a:pt x="0" y="58"/>
                  </a:lnTo>
                  <a:lnTo>
                    <a:pt x="7" y="65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Freeform 16"/>
            <p:cNvSpPr>
              <a:spLocks/>
            </p:cNvSpPr>
            <p:nvPr/>
          </p:nvSpPr>
          <p:spPr bwMode="auto">
            <a:xfrm>
              <a:off x="4352" y="1932"/>
              <a:ext cx="120" cy="127"/>
            </a:xfrm>
            <a:custGeom>
              <a:avLst/>
              <a:gdLst>
                <a:gd name="T0" fmla="*/ 0 w 120"/>
                <a:gd name="T1" fmla="*/ 127 h 127"/>
                <a:gd name="T2" fmla="*/ 69 w 120"/>
                <a:gd name="T3" fmla="*/ 100 h 127"/>
                <a:gd name="T4" fmla="*/ 106 w 120"/>
                <a:gd name="T5" fmla="*/ 79 h 127"/>
                <a:gd name="T6" fmla="*/ 120 w 120"/>
                <a:gd name="T7" fmla="*/ 0 h 127"/>
                <a:gd name="T8" fmla="*/ 100 w 120"/>
                <a:gd name="T9" fmla="*/ 24 h 127"/>
                <a:gd name="T10" fmla="*/ 69 w 120"/>
                <a:gd name="T11" fmla="*/ 55 h 127"/>
                <a:gd name="T12" fmla="*/ 0 w 120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27">
                  <a:moveTo>
                    <a:pt x="0" y="127"/>
                  </a:moveTo>
                  <a:lnTo>
                    <a:pt x="69" y="100"/>
                  </a:lnTo>
                  <a:lnTo>
                    <a:pt x="106" y="79"/>
                  </a:lnTo>
                  <a:lnTo>
                    <a:pt x="120" y="0"/>
                  </a:lnTo>
                  <a:lnTo>
                    <a:pt x="100" y="24"/>
                  </a:lnTo>
                  <a:lnTo>
                    <a:pt x="69" y="5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Freeform 17"/>
            <p:cNvSpPr>
              <a:spLocks/>
            </p:cNvSpPr>
            <p:nvPr/>
          </p:nvSpPr>
          <p:spPr bwMode="auto">
            <a:xfrm>
              <a:off x="4421" y="1743"/>
              <a:ext cx="86" cy="158"/>
            </a:xfrm>
            <a:custGeom>
              <a:avLst/>
              <a:gdLst>
                <a:gd name="T0" fmla="*/ 0 w 86"/>
                <a:gd name="T1" fmla="*/ 158 h 158"/>
                <a:gd name="T2" fmla="*/ 37 w 86"/>
                <a:gd name="T3" fmla="*/ 155 h 158"/>
                <a:gd name="T4" fmla="*/ 68 w 86"/>
                <a:gd name="T5" fmla="*/ 127 h 158"/>
                <a:gd name="T6" fmla="*/ 75 w 86"/>
                <a:gd name="T7" fmla="*/ 110 h 158"/>
                <a:gd name="T8" fmla="*/ 82 w 86"/>
                <a:gd name="T9" fmla="*/ 86 h 158"/>
                <a:gd name="T10" fmla="*/ 86 w 86"/>
                <a:gd name="T11" fmla="*/ 0 h 158"/>
                <a:gd name="T12" fmla="*/ 68 w 86"/>
                <a:gd name="T13" fmla="*/ 55 h 158"/>
                <a:gd name="T14" fmla="*/ 44 w 86"/>
                <a:gd name="T15" fmla="*/ 110 h 158"/>
                <a:gd name="T16" fmla="*/ 0 w 86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58">
                  <a:moveTo>
                    <a:pt x="0" y="158"/>
                  </a:moveTo>
                  <a:lnTo>
                    <a:pt x="37" y="155"/>
                  </a:lnTo>
                  <a:lnTo>
                    <a:pt x="68" y="127"/>
                  </a:lnTo>
                  <a:lnTo>
                    <a:pt x="75" y="110"/>
                  </a:lnTo>
                  <a:lnTo>
                    <a:pt x="82" y="86"/>
                  </a:lnTo>
                  <a:lnTo>
                    <a:pt x="86" y="0"/>
                  </a:lnTo>
                  <a:lnTo>
                    <a:pt x="68" y="55"/>
                  </a:lnTo>
                  <a:lnTo>
                    <a:pt x="44" y="11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Freeform 18"/>
            <p:cNvSpPr>
              <a:spLocks/>
            </p:cNvSpPr>
            <p:nvPr/>
          </p:nvSpPr>
          <p:spPr bwMode="auto">
            <a:xfrm>
              <a:off x="4740" y="1925"/>
              <a:ext cx="231" cy="96"/>
            </a:xfrm>
            <a:custGeom>
              <a:avLst/>
              <a:gdLst>
                <a:gd name="T0" fmla="*/ 0 w 231"/>
                <a:gd name="T1" fmla="*/ 0 h 96"/>
                <a:gd name="T2" fmla="*/ 62 w 231"/>
                <a:gd name="T3" fmla="*/ 76 h 96"/>
                <a:gd name="T4" fmla="*/ 131 w 231"/>
                <a:gd name="T5" fmla="*/ 96 h 96"/>
                <a:gd name="T6" fmla="*/ 231 w 231"/>
                <a:gd name="T7" fmla="*/ 86 h 96"/>
                <a:gd name="T8" fmla="*/ 124 w 231"/>
                <a:gd name="T9" fmla="*/ 59 h 96"/>
                <a:gd name="T10" fmla="*/ 59 w 231"/>
                <a:gd name="T11" fmla="*/ 31 h 96"/>
                <a:gd name="T12" fmla="*/ 14 w 231"/>
                <a:gd name="T13" fmla="*/ 10 h 96"/>
                <a:gd name="T14" fmla="*/ 4 w 231"/>
                <a:gd name="T15" fmla="*/ 4 h 96"/>
                <a:gd name="T16" fmla="*/ 4 w 231"/>
                <a:gd name="T17" fmla="*/ 0 h 96"/>
                <a:gd name="T18" fmla="*/ 0 w 231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1" h="96">
                  <a:moveTo>
                    <a:pt x="0" y="0"/>
                  </a:moveTo>
                  <a:lnTo>
                    <a:pt x="62" y="76"/>
                  </a:lnTo>
                  <a:lnTo>
                    <a:pt x="131" y="96"/>
                  </a:lnTo>
                  <a:lnTo>
                    <a:pt x="231" y="86"/>
                  </a:lnTo>
                  <a:lnTo>
                    <a:pt x="124" y="59"/>
                  </a:lnTo>
                  <a:lnTo>
                    <a:pt x="59" y="31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19"/>
            <p:cNvSpPr>
              <a:spLocks/>
            </p:cNvSpPr>
            <p:nvPr/>
          </p:nvSpPr>
          <p:spPr bwMode="auto">
            <a:xfrm>
              <a:off x="4242" y="2176"/>
              <a:ext cx="124" cy="83"/>
            </a:xfrm>
            <a:custGeom>
              <a:avLst/>
              <a:gdLst>
                <a:gd name="T0" fmla="*/ 0 w 124"/>
                <a:gd name="T1" fmla="*/ 28 h 83"/>
                <a:gd name="T2" fmla="*/ 75 w 124"/>
                <a:gd name="T3" fmla="*/ 28 h 83"/>
                <a:gd name="T4" fmla="*/ 103 w 124"/>
                <a:gd name="T5" fmla="*/ 0 h 83"/>
                <a:gd name="T6" fmla="*/ 113 w 124"/>
                <a:gd name="T7" fmla="*/ 38 h 83"/>
                <a:gd name="T8" fmla="*/ 124 w 124"/>
                <a:gd name="T9" fmla="*/ 65 h 83"/>
                <a:gd name="T10" fmla="*/ 124 w 124"/>
                <a:gd name="T11" fmla="*/ 83 h 83"/>
                <a:gd name="T12" fmla="*/ 41 w 124"/>
                <a:gd name="T13" fmla="*/ 55 h 83"/>
                <a:gd name="T14" fmla="*/ 0 w 124"/>
                <a:gd name="T15" fmla="*/ 2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83">
                  <a:moveTo>
                    <a:pt x="0" y="28"/>
                  </a:moveTo>
                  <a:lnTo>
                    <a:pt x="75" y="28"/>
                  </a:lnTo>
                  <a:lnTo>
                    <a:pt x="103" y="0"/>
                  </a:lnTo>
                  <a:lnTo>
                    <a:pt x="113" y="38"/>
                  </a:lnTo>
                  <a:lnTo>
                    <a:pt x="124" y="65"/>
                  </a:lnTo>
                  <a:lnTo>
                    <a:pt x="124" y="83"/>
                  </a:lnTo>
                  <a:lnTo>
                    <a:pt x="41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20"/>
            <p:cNvSpPr>
              <a:spLocks/>
            </p:cNvSpPr>
            <p:nvPr/>
          </p:nvSpPr>
          <p:spPr bwMode="auto">
            <a:xfrm>
              <a:off x="4799" y="2076"/>
              <a:ext cx="141" cy="159"/>
            </a:xfrm>
            <a:custGeom>
              <a:avLst/>
              <a:gdLst>
                <a:gd name="T0" fmla="*/ 0 w 141"/>
                <a:gd name="T1" fmla="*/ 0 h 159"/>
                <a:gd name="T2" fmla="*/ 27 w 141"/>
                <a:gd name="T3" fmla="*/ 28 h 159"/>
                <a:gd name="T4" fmla="*/ 48 w 141"/>
                <a:gd name="T5" fmla="*/ 49 h 159"/>
                <a:gd name="T6" fmla="*/ 107 w 141"/>
                <a:gd name="T7" fmla="*/ 83 h 159"/>
                <a:gd name="T8" fmla="*/ 107 w 141"/>
                <a:gd name="T9" fmla="*/ 110 h 159"/>
                <a:gd name="T10" fmla="*/ 86 w 141"/>
                <a:gd name="T11" fmla="*/ 159 h 159"/>
                <a:gd name="T12" fmla="*/ 127 w 141"/>
                <a:gd name="T13" fmla="*/ 128 h 159"/>
                <a:gd name="T14" fmla="*/ 141 w 141"/>
                <a:gd name="T15" fmla="*/ 93 h 159"/>
                <a:gd name="T16" fmla="*/ 127 w 141"/>
                <a:gd name="T17" fmla="*/ 62 h 159"/>
                <a:gd name="T18" fmla="*/ 86 w 141"/>
                <a:gd name="T19" fmla="*/ 49 h 159"/>
                <a:gd name="T20" fmla="*/ 0 w 141"/>
                <a:gd name="T2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59">
                  <a:moveTo>
                    <a:pt x="0" y="0"/>
                  </a:moveTo>
                  <a:lnTo>
                    <a:pt x="27" y="28"/>
                  </a:lnTo>
                  <a:lnTo>
                    <a:pt x="48" y="49"/>
                  </a:lnTo>
                  <a:lnTo>
                    <a:pt x="107" y="83"/>
                  </a:lnTo>
                  <a:lnTo>
                    <a:pt x="107" y="110"/>
                  </a:lnTo>
                  <a:lnTo>
                    <a:pt x="86" y="159"/>
                  </a:lnTo>
                  <a:lnTo>
                    <a:pt x="127" y="128"/>
                  </a:lnTo>
                  <a:lnTo>
                    <a:pt x="141" y="93"/>
                  </a:lnTo>
                  <a:lnTo>
                    <a:pt x="127" y="62"/>
                  </a:lnTo>
                  <a:lnTo>
                    <a:pt x="86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21"/>
            <p:cNvSpPr>
              <a:spLocks/>
            </p:cNvSpPr>
            <p:nvPr/>
          </p:nvSpPr>
          <p:spPr bwMode="auto">
            <a:xfrm>
              <a:off x="4950" y="2028"/>
              <a:ext cx="138" cy="76"/>
            </a:xfrm>
            <a:custGeom>
              <a:avLst/>
              <a:gdLst>
                <a:gd name="T0" fmla="*/ 0 w 138"/>
                <a:gd name="T1" fmla="*/ 0 h 76"/>
                <a:gd name="T2" fmla="*/ 24 w 138"/>
                <a:gd name="T3" fmla="*/ 21 h 76"/>
                <a:gd name="T4" fmla="*/ 90 w 138"/>
                <a:gd name="T5" fmla="*/ 21 h 76"/>
                <a:gd name="T6" fmla="*/ 110 w 138"/>
                <a:gd name="T7" fmla="*/ 76 h 76"/>
                <a:gd name="T8" fmla="*/ 138 w 138"/>
                <a:gd name="T9" fmla="*/ 21 h 76"/>
                <a:gd name="T10" fmla="*/ 83 w 138"/>
                <a:gd name="T11" fmla="*/ 0 h 76"/>
                <a:gd name="T12" fmla="*/ 48 w 138"/>
                <a:gd name="T13" fmla="*/ 4 h 76"/>
                <a:gd name="T14" fmla="*/ 0 w 138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76">
                  <a:moveTo>
                    <a:pt x="0" y="0"/>
                  </a:moveTo>
                  <a:lnTo>
                    <a:pt x="24" y="21"/>
                  </a:lnTo>
                  <a:lnTo>
                    <a:pt x="90" y="21"/>
                  </a:lnTo>
                  <a:lnTo>
                    <a:pt x="110" y="76"/>
                  </a:lnTo>
                  <a:lnTo>
                    <a:pt x="138" y="21"/>
                  </a:lnTo>
                  <a:lnTo>
                    <a:pt x="83" y="0"/>
                  </a:lnTo>
                  <a:lnTo>
                    <a:pt x="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Freeform 22"/>
            <p:cNvSpPr>
              <a:spLocks/>
            </p:cNvSpPr>
            <p:nvPr/>
          </p:nvSpPr>
          <p:spPr bwMode="auto">
            <a:xfrm>
              <a:off x="4452" y="1437"/>
              <a:ext cx="244" cy="182"/>
            </a:xfrm>
            <a:custGeom>
              <a:avLst/>
              <a:gdLst>
                <a:gd name="T0" fmla="*/ 51 w 244"/>
                <a:gd name="T1" fmla="*/ 0 h 182"/>
                <a:gd name="T2" fmla="*/ 27 w 244"/>
                <a:gd name="T3" fmla="*/ 58 h 182"/>
                <a:gd name="T4" fmla="*/ 0 w 244"/>
                <a:gd name="T5" fmla="*/ 86 h 182"/>
                <a:gd name="T6" fmla="*/ 24 w 244"/>
                <a:gd name="T7" fmla="*/ 127 h 182"/>
                <a:gd name="T8" fmla="*/ 48 w 244"/>
                <a:gd name="T9" fmla="*/ 148 h 182"/>
                <a:gd name="T10" fmla="*/ 55 w 244"/>
                <a:gd name="T11" fmla="*/ 155 h 182"/>
                <a:gd name="T12" fmla="*/ 61 w 244"/>
                <a:gd name="T13" fmla="*/ 158 h 182"/>
                <a:gd name="T14" fmla="*/ 72 w 244"/>
                <a:gd name="T15" fmla="*/ 161 h 182"/>
                <a:gd name="T16" fmla="*/ 110 w 244"/>
                <a:gd name="T17" fmla="*/ 158 h 182"/>
                <a:gd name="T18" fmla="*/ 144 w 244"/>
                <a:gd name="T19" fmla="*/ 172 h 182"/>
                <a:gd name="T20" fmla="*/ 196 w 244"/>
                <a:gd name="T21" fmla="*/ 182 h 182"/>
                <a:gd name="T22" fmla="*/ 237 w 244"/>
                <a:gd name="T23" fmla="*/ 144 h 182"/>
                <a:gd name="T24" fmla="*/ 244 w 244"/>
                <a:gd name="T25" fmla="*/ 79 h 182"/>
                <a:gd name="T26" fmla="*/ 216 w 244"/>
                <a:gd name="T27" fmla="*/ 106 h 182"/>
                <a:gd name="T28" fmla="*/ 206 w 244"/>
                <a:gd name="T29" fmla="*/ 120 h 182"/>
                <a:gd name="T30" fmla="*/ 199 w 244"/>
                <a:gd name="T31" fmla="*/ 131 h 182"/>
                <a:gd name="T32" fmla="*/ 189 w 244"/>
                <a:gd name="T33" fmla="*/ 137 h 182"/>
                <a:gd name="T34" fmla="*/ 137 w 244"/>
                <a:gd name="T35" fmla="*/ 131 h 182"/>
                <a:gd name="T36" fmla="*/ 68 w 244"/>
                <a:gd name="T37" fmla="*/ 120 h 182"/>
                <a:gd name="T38" fmla="*/ 44 w 244"/>
                <a:gd name="T39" fmla="*/ 55 h 182"/>
                <a:gd name="T40" fmla="*/ 48 w 244"/>
                <a:gd name="T41" fmla="*/ 0 h 182"/>
                <a:gd name="T42" fmla="*/ 51 w 244"/>
                <a:gd name="T4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182">
                  <a:moveTo>
                    <a:pt x="51" y="0"/>
                  </a:moveTo>
                  <a:lnTo>
                    <a:pt x="27" y="58"/>
                  </a:lnTo>
                  <a:lnTo>
                    <a:pt x="0" y="86"/>
                  </a:lnTo>
                  <a:lnTo>
                    <a:pt x="24" y="127"/>
                  </a:lnTo>
                  <a:lnTo>
                    <a:pt x="48" y="148"/>
                  </a:lnTo>
                  <a:lnTo>
                    <a:pt x="55" y="155"/>
                  </a:lnTo>
                  <a:lnTo>
                    <a:pt x="61" y="158"/>
                  </a:lnTo>
                  <a:lnTo>
                    <a:pt x="72" y="161"/>
                  </a:lnTo>
                  <a:lnTo>
                    <a:pt x="110" y="158"/>
                  </a:lnTo>
                  <a:lnTo>
                    <a:pt x="144" y="172"/>
                  </a:lnTo>
                  <a:lnTo>
                    <a:pt x="196" y="182"/>
                  </a:lnTo>
                  <a:lnTo>
                    <a:pt x="237" y="144"/>
                  </a:lnTo>
                  <a:lnTo>
                    <a:pt x="244" y="79"/>
                  </a:lnTo>
                  <a:lnTo>
                    <a:pt x="216" y="106"/>
                  </a:lnTo>
                  <a:lnTo>
                    <a:pt x="206" y="120"/>
                  </a:lnTo>
                  <a:lnTo>
                    <a:pt x="199" y="131"/>
                  </a:lnTo>
                  <a:lnTo>
                    <a:pt x="189" y="137"/>
                  </a:lnTo>
                  <a:lnTo>
                    <a:pt x="137" y="131"/>
                  </a:lnTo>
                  <a:lnTo>
                    <a:pt x="68" y="120"/>
                  </a:lnTo>
                  <a:lnTo>
                    <a:pt x="44" y="55"/>
                  </a:lnTo>
                  <a:lnTo>
                    <a:pt x="48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Freeform 23"/>
            <p:cNvSpPr>
              <a:spLocks/>
            </p:cNvSpPr>
            <p:nvPr/>
          </p:nvSpPr>
          <p:spPr bwMode="auto">
            <a:xfrm>
              <a:off x="5078" y="1942"/>
              <a:ext cx="58" cy="73"/>
            </a:xfrm>
            <a:custGeom>
              <a:avLst/>
              <a:gdLst>
                <a:gd name="T0" fmla="*/ 34 w 58"/>
                <a:gd name="T1" fmla="*/ 0 h 73"/>
                <a:gd name="T2" fmla="*/ 0 w 58"/>
                <a:gd name="T3" fmla="*/ 48 h 73"/>
                <a:gd name="T4" fmla="*/ 0 w 58"/>
                <a:gd name="T5" fmla="*/ 59 h 73"/>
                <a:gd name="T6" fmla="*/ 34 w 58"/>
                <a:gd name="T7" fmla="*/ 73 h 73"/>
                <a:gd name="T8" fmla="*/ 58 w 58"/>
                <a:gd name="T9" fmla="*/ 31 h 73"/>
                <a:gd name="T10" fmla="*/ 37 w 58"/>
                <a:gd name="T11" fmla="*/ 0 h 73"/>
                <a:gd name="T12" fmla="*/ 34 w 58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73">
                  <a:moveTo>
                    <a:pt x="34" y="0"/>
                  </a:moveTo>
                  <a:lnTo>
                    <a:pt x="0" y="48"/>
                  </a:lnTo>
                  <a:lnTo>
                    <a:pt x="0" y="59"/>
                  </a:lnTo>
                  <a:lnTo>
                    <a:pt x="34" y="73"/>
                  </a:lnTo>
                  <a:lnTo>
                    <a:pt x="58" y="3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Freeform 24"/>
            <p:cNvSpPr>
              <a:spLocks/>
            </p:cNvSpPr>
            <p:nvPr/>
          </p:nvSpPr>
          <p:spPr bwMode="auto">
            <a:xfrm>
              <a:off x="4135" y="2276"/>
              <a:ext cx="595" cy="155"/>
            </a:xfrm>
            <a:custGeom>
              <a:avLst/>
              <a:gdLst>
                <a:gd name="T0" fmla="*/ 0 w 595"/>
                <a:gd name="T1" fmla="*/ 0 h 155"/>
                <a:gd name="T2" fmla="*/ 24 w 595"/>
                <a:gd name="T3" fmla="*/ 38 h 155"/>
                <a:gd name="T4" fmla="*/ 62 w 595"/>
                <a:gd name="T5" fmla="*/ 24 h 155"/>
                <a:gd name="T6" fmla="*/ 59 w 595"/>
                <a:gd name="T7" fmla="*/ 48 h 155"/>
                <a:gd name="T8" fmla="*/ 134 w 595"/>
                <a:gd name="T9" fmla="*/ 96 h 155"/>
                <a:gd name="T10" fmla="*/ 193 w 595"/>
                <a:gd name="T11" fmla="*/ 93 h 155"/>
                <a:gd name="T12" fmla="*/ 224 w 595"/>
                <a:gd name="T13" fmla="*/ 106 h 155"/>
                <a:gd name="T14" fmla="*/ 251 w 595"/>
                <a:gd name="T15" fmla="*/ 113 h 155"/>
                <a:gd name="T16" fmla="*/ 268 w 595"/>
                <a:gd name="T17" fmla="*/ 120 h 155"/>
                <a:gd name="T18" fmla="*/ 292 w 595"/>
                <a:gd name="T19" fmla="*/ 117 h 155"/>
                <a:gd name="T20" fmla="*/ 306 w 595"/>
                <a:gd name="T21" fmla="*/ 113 h 155"/>
                <a:gd name="T22" fmla="*/ 344 w 595"/>
                <a:gd name="T23" fmla="*/ 155 h 155"/>
                <a:gd name="T24" fmla="*/ 437 w 595"/>
                <a:gd name="T25" fmla="*/ 124 h 155"/>
                <a:gd name="T26" fmla="*/ 499 w 595"/>
                <a:gd name="T27" fmla="*/ 124 h 155"/>
                <a:gd name="T28" fmla="*/ 595 w 595"/>
                <a:gd name="T29" fmla="*/ 103 h 155"/>
                <a:gd name="T30" fmla="*/ 588 w 595"/>
                <a:gd name="T31" fmla="*/ 69 h 155"/>
                <a:gd name="T32" fmla="*/ 550 w 595"/>
                <a:gd name="T33" fmla="*/ 106 h 155"/>
                <a:gd name="T34" fmla="*/ 489 w 595"/>
                <a:gd name="T35" fmla="*/ 96 h 155"/>
                <a:gd name="T36" fmla="*/ 468 w 595"/>
                <a:gd name="T37" fmla="*/ 86 h 155"/>
                <a:gd name="T38" fmla="*/ 406 w 595"/>
                <a:gd name="T39" fmla="*/ 103 h 155"/>
                <a:gd name="T40" fmla="*/ 337 w 595"/>
                <a:gd name="T41" fmla="*/ 113 h 155"/>
                <a:gd name="T42" fmla="*/ 323 w 595"/>
                <a:gd name="T43" fmla="*/ 96 h 155"/>
                <a:gd name="T44" fmla="*/ 313 w 595"/>
                <a:gd name="T45" fmla="*/ 69 h 155"/>
                <a:gd name="T46" fmla="*/ 248 w 595"/>
                <a:gd name="T47" fmla="*/ 106 h 155"/>
                <a:gd name="T48" fmla="*/ 227 w 595"/>
                <a:gd name="T49" fmla="*/ 86 h 155"/>
                <a:gd name="T50" fmla="*/ 206 w 595"/>
                <a:gd name="T51" fmla="*/ 55 h 155"/>
                <a:gd name="T52" fmla="*/ 165 w 595"/>
                <a:gd name="T53" fmla="*/ 86 h 155"/>
                <a:gd name="T54" fmla="*/ 120 w 595"/>
                <a:gd name="T55" fmla="*/ 58 h 155"/>
                <a:gd name="T56" fmla="*/ 100 w 595"/>
                <a:gd name="T57" fmla="*/ 34 h 155"/>
                <a:gd name="T58" fmla="*/ 79 w 595"/>
                <a:gd name="T59" fmla="*/ 3 h 155"/>
                <a:gd name="T60" fmla="*/ 31 w 595"/>
                <a:gd name="T61" fmla="*/ 17 h 155"/>
                <a:gd name="T62" fmla="*/ 3 w 595"/>
                <a:gd name="T63" fmla="*/ 0 h 155"/>
                <a:gd name="T64" fmla="*/ 0 w 595"/>
                <a:gd name="T6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5" h="155">
                  <a:moveTo>
                    <a:pt x="0" y="0"/>
                  </a:moveTo>
                  <a:lnTo>
                    <a:pt x="24" y="38"/>
                  </a:lnTo>
                  <a:lnTo>
                    <a:pt x="62" y="24"/>
                  </a:lnTo>
                  <a:lnTo>
                    <a:pt x="59" y="48"/>
                  </a:lnTo>
                  <a:lnTo>
                    <a:pt x="134" y="96"/>
                  </a:lnTo>
                  <a:lnTo>
                    <a:pt x="193" y="93"/>
                  </a:lnTo>
                  <a:lnTo>
                    <a:pt x="224" y="106"/>
                  </a:lnTo>
                  <a:lnTo>
                    <a:pt x="251" y="113"/>
                  </a:lnTo>
                  <a:lnTo>
                    <a:pt x="268" y="120"/>
                  </a:lnTo>
                  <a:lnTo>
                    <a:pt x="292" y="117"/>
                  </a:lnTo>
                  <a:lnTo>
                    <a:pt x="306" y="113"/>
                  </a:lnTo>
                  <a:lnTo>
                    <a:pt x="344" y="155"/>
                  </a:lnTo>
                  <a:lnTo>
                    <a:pt x="437" y="124"/>
                  </a:lnTo>
                  <a:lnTo>
                    <a:pt x="499" y="124"/>
                  </a:lnTo>
                  <a:lnTo>
                    <a:pt x="595" y="103"/>
                  </a:lnTo>
                  <a:lnTo>
                    <a:pt x="588" y="69"/>
                  </a:lnTo>
                  <a:lnTo>
                    <a:pt x="550" y="106"/>
                  </a:lnTo>
                  <a:lnTo>
                    <a:pt x="489" y="96"/>
                  </a:lnTo>
                  <a:lnTo>
                    <a:pt x="468" y="86"/>
                  </a:lnTo>
                  <a:lnTo>
                    <a:pt x="406" y="103"/>
                  </a:lnTo>
                  <a:lnTo>
                    <a:pt x="337" y="113"/>
                  </a:lnTo>
                  <a:lnTo>
                    <a:pt x="323" y="96"/>
                  </a:lnTo>
                  <a:lnTo>
                    <a:pt x="313" y="69"/>
                  </a:lnTo>
                  <a:lnTo>
                    <a:pt x="248" y="106"/>
                  </a:lnTo>
                  <a:lnTo>
                    <a:pt x="227" y="86"/>
                  </a:lnTo>
                  <a:lnTo>
                    <a:pt x="206" y="55"/>
                  </a:lnTo>
                  <a:lnTo>
                    <a:pt x="165" y="86"/>
                  </a:lnTo>
                  <a:lnTo>
                    <a:pt x="120" y="58"/>
                  </a:lnTo>
                  <a:lnTo>
                    <a:pt x="100" y="34"/>
                  </a:lnTo>
                  <a:lnTo>
                    <a:pt x="79" y="3"/>
                  </a:lnTo>
                  <a:lnTo>
                    <a:pt x="31" y="17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9" name="Group 4"/>
          <p:cNvGrpSpPr>
            <a:grpSpLocks noChangeAspect="1"/>
          </p:cNvGrpSpPr>
          <p:nvPr/>
        </p:nvGrpSpPr>
        <p:grpSpPr bwMode="auto">
          <a:xfrm>
            <a:off x="3308421" y="4065589"/>
            <a:ext cx="1206864" cy="1153365"/>
            <a:chOff x="4080" y="1344"/>
            <a:chExt cx="1173" cy="1121"/>
          </a:xfrm>
        </p:grpSpPr>
        <p:sp>
          <p:nvSpPr>
            <p:cNvPr id="18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80" y="1344"/>
              <a:ext cx="1173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5"/>
            <p:cNvSpPr>
              <a:spLocks/>
            </p:cNvSpPr>
            <p:nvPr/>
          </p:nvSpPr>
          <p:spPr bwMode="auto">
            <a:xfrm>
              <a:off x="4090" y="1911"/>
              <a:ext cx="1153" cy="544"/>
            </a:xfrm>
            <a:custGeom>
              <a:avLst/>
              <a:gdLst>
                <a:gd name="T0" fmla="*/ 207 w 1153"/>
                <a:gd name="T1" fmla="*/ 183 h 544"/>
                <a:gd name="T2" fmla="*/ 186 w 1153"/>
                <a:gd name="T3" fmla="*/ 165 h 544"/>
                <a:gd name="T4" fmla="*/ 141 w 1153"/>
                <a:gd name="T5" fmla="*/ 152 h 544"/>
                <a:gd name="T6" fmla="*/ 90 w 1153"/>
                <a:gd name="T7" fmla="*/ 152 h 544"/>
                <a:gd name="T8" fmla="*/ 59 w 1153"/>
                <a:gd name="T9" fmla="*/ 165 h 544"/>
                <a:gd name="T10" fmla="*/ 42 w 1153"/>
                <a:gd name="T11" fmla="*/ 196 h 544"/>
                <a:gd name="T12" fmla="*/ 42 w 1153"/>
                <a:gd name="T13" fmla="*/ 238 h 544"/>
                <a:gd name="T14" fmla="*/ 45 w 1153"/>
                <a:gd name="T15" fmla="*/ 286 h 544"/>
                <a:gd name="T16" fmla="*/ 18 w 1153"/>
                <a:gd name="T17" fmla="*/ 317 h 544"/>
                <a:gd name="T18" fmla="*/ 0 w 1153"/>
                <a:gd name="T19" fmla="*/ 355 h 544"/>
                <a:gd name="T20" fmla="*/ 11 w 1153"/>
                <a:gd name="T21" fmla="*/ 389 h 544"/>
                <a:gd name="T22" fmla="*/ 42 w 1153"/>
                <a:gd name="T23" fmla="*/ 420 h 544"/>
                <a:gd name="T24" fmla="*/ 107 w 1153"/>
                <a:gd name="T25" fmla="*/ 454 h 544"/>
                <a:gd name="T26" fmla="*/ 224 w 1153"/>
                <a:gd name="T27" fmla="*/ 496 h 544"/>
                <a:gd name="T28" fmla="*/ 331 w 1153"/>
                <a:gd name="T29" fmla="*/ 537 h 544"/>
                <a:gd name="T30" fmla="*/ 389 w 1153"/>
                <a:gd name="T31" fmla="*/ 544 h 544"/>
                <a:gd name="T32" fmla="*/ 444 w 1153"/>
                <a:gd name="T33" fmla="*/ 530 h 544"/>
                <a:gd name="T34" fmla="*/ 503 w 1153"/>
                <a:gd name="T35" fmla="*/ 513 h 544"/>
                <a:gd name="T36" fmla="*/ 551 w 1153"/>
                <a:gd name="T37" fmla="*/ 520 h 544"/>
                <a:gd name="T38" fmla="*/ 623 w 1153"/>
                <a:gd name="T39" fmla="*/ 526 h 544"/>
                <a:gd name="T40" fmla="*/ 733 w 1153"/>
                <a:gd name="T41" fmla="*/ 478 h 544"/>
                <a:gd name="T42" fmla="*/ 864 w 1153"/>
                <a:gd name="T43" fmla="*/ 475 h 544"/>
                <a:gd name="T44" fmla="*/ 1008 w 1153"/>
                <a:gd name="T45" fmla="*/ 413 h 544"/>
                <a:gd name="T46" fmla="*/ 1094 w 1153"/>
                <a:gd name="T47" fmla="*/ 365 h 544"/>
                <a:gd name="T48" fmla="*/ 1108 w 1153"/>
                <a:gd name="T49" fmla="*/ 300 h 544"/>
                <a:gd name="T50" fmla="*/ 1149 w 1153"/>
                <a:gd name="T51" fmla="*/ 148 h 544"/>
                <a:gd name="T52" fmla="*/ 1153 w 1153"/>
                <a:gd name="T53" fmla="*/ 104 h 544"/>
                <a:gd name="T54" fmla="*/ 1142 w 1153"/>
                <a:gd name="T55" fmla="*/ 66 h 544"/>
                <a:gd name="T56" fmla="*/ 1118 w 1153"/>
                <a:gd name="T57" fmla="*/ 45 h 544"/>
                <a:gd name="T58" fmla="*/ 1074 w 1153"/>
                <a:gd name="T59" fmla="*/ 18 h 544"/>
                <a:gd name="T60" fmla="*/ 1039 w 1153"/>
                <a:gd name="T61" fmla="*/ 0 h 544"/>
                <a:gd name="T62" fmla="*/ 977 w 1153"/>
                <a:gd name="T63" fmla="*/ 24 h 544"/>
                <a:gd name="T64" fmla="*/ 884 w 1153"/>
                <a:gd name="T65" fmla="*/ 79 h 544"/>
                <a:gd name="T66" fmla="*/ 819 w 1153"/>
                <a:gd name="T67" fmla="*/ 128 h 544"/>
                <a:gd name="T68" fmla="*/ 750 w 1153"/>
                <a:gd name="T69" fmla="*/ 169 h 544"/>
                <a:gd name="T70" fmla="*/ 668 w 1153"/>
                <a:gd name="T71" fmla="*/ 203 h 544"/>
                <a:gd name="T72" fmla="*/ 585 w 1153"/>
                <a:gd name="T73" fmla="*/ 227 h 544"/>
                <a:gd name="T74" fmla="*/ 496 w 1153"/>
                <a:gd name="T75" fmla="*/ 241 h 544"/>
                <a:gd name="T76" fmla="*/ 406 w 1153"/>
                <a:gd name="T77" fmla="*/ 245 h 544"/>
                <a:gd name="T78" fmla="*/ 320 w 1153"/>
                <a:gd name="T79" fmla="*/ 234 h 544"/>
                <a:gd name="T80" fmla="*/ 238 w 1153"/>
                <a:gd name="T81" fmla="*/ 210 h 544"/>
                <a:gd name="T82" fmla="*/ 203 w 1153"/>
                <a:gd name="T83" fmla="*/ 19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3" h="544">
                  <a:moveTo>
                    <a:pt x="207" y="193"/>
                  </a:moveTo>
                  <a:lnTo>
                    <a:pt x="207" y="183"/>
                  </a:lnTo>
                  <a:lnTo>
                    <a:pt x="200" y="176"/>
                  </a:lnTo>
                  <a:lnTo>
                    <a:pt x="186" y="165"/>
                  </a:lnTo>
                  <a:lnTo>
                    <a:pt x="165" y="155"/>
                  </a:lnTo>
                  <a:lnTo>
                    <a:pt x="141" y="152"/>
                  </a:lnTo>
                  <a:lnTo>
                    <a:pt x="114" y="152"/>
                  </a:lnTo>
                  <a:lnTo>
                    <a:pt x="90" y="152"/>
                  </a:lnTo>
                  <a:lnTo>
                    <a:pt x="69" y="159"/>
                  </a:lnTo>
                  <a:lnTo>
                    <a:pt x="59" y="165"/>
                  </a:lnTo>
                  <a:lnTo>
                    <a:pt x="48" y="179"/>
                  </a:lnTo>
                  <a:lnTo>
                    <a:pt x="42" y="196"/>
                  </a:lnTo>
                  <a:lnTo>
                    <a:pt x="42" y="217"/>
                  </a:lnTo>
                  <a:lnTo>
                    <a:pt x="42" y="238"/>
                  </a:lnTo>
                  <a:lnTo>
                    <a:pt x="45" y="272"/>
                  </a:lnTo>
                  <a:lnTo>
                    <a:pt x="45" y="286"/>
                  </a:lnTo>
                  <a:lnTo>
                    <a:pt x="38" y="293"/>
                  </a:lnTo>
                  <a:lnTo>
                    <a:pt x="18" y="317"/>
                  </a:lnTo>
                  <a:lnTo>
                    <a:pt x="4" y="337"/>
                  </a:lnTo>
                  <a:lnTo>
                    <a:pt x="0" y="355"/>
                  </a:lnTo>
                  <a:lnTo>
                    <a:pt x="4" y="372"/>
                  </a:lnTo>
                  <a:lnTo>
                    <a:pt x="11" y="389"/>
                  </a:lnTo>
                  <a:lnTo>
                    <a:pt x="24" y="406"/>
                  </a:lnTo>
                  <a:lnTo>
                    <a:pt x="42" y="420"/>
                  </a:lnTo>
                  <a:lnTo>
                    <a:pt x="59" y="430"/>
                  </a:lnTo>
                  <a:lnTo>
                    <a:pt x="107" y="454"/>
                  </a:lnTo>
                  <a:lnTo>
                    <a:pt x="152" y="471"/>
                  </a:lnTo>
                  <a:lnTo>
                    <a:pt x="224" y="496"/>
                  </a:lnTo>
                  <a:lnTo>
                    <a:pt x="276" y="520"/>
                  </a:lnTo>
                  <a:lnTo>
                    <a:pt x="331" y="537"/>
                  </a:lnTo>
                  <a:lnTo>
                    <a:pt x="358" y="544"/>
                  </a:lnTo>
                  <a:lnTo>
                    <a:pt x="389" y="544"/>
                  </a:lnTo>
                  <a:lnTo>
                    <a:pt x="417" y="540"/>
                  </a:lnTo>
                  <a:lnTo>
                    <a:pt x="444" y="530"/>
                  </a:lnTo>
                  <a:lnTo>
                    <a:pt x="475" y="516"/>
                  </a:lnTo>
                  <a:lnTo>
                    <a:pt x="503" y="513"/>
                  </a:lnTo>
                  <a:lnTo>
                    <a:pt x="527" y="516"/>
                  </a:lnTo>
                  <a:lnTo>
                    <a:pt x="551" y="520"/>
                  </a:lnTo>
                  <a:lnTo>
                    <a:pt x="595" y="526"/>
                  </a:lnTo>
                  <a:lnTo>
                    <a:pt x="623" y="526"/>
                  </a:lnTo>
                  <a:lnTo>
                    <a:pt x="650" y="520"/>
                  </a:lnTo>
                  <a:lnTo>
                    <a:pt x="733" y="478"/>
                  </a:lnTo>
                  <a:lnTo>
                    <a:pt x="822" y="478"/>
                  </a:lnTo>
                  <a:lnTo>
                    <a:pt x="864" y="475"/>
                  </a:lnTo>
                  <a:lnTo>
                    <a:pt x="908" y="465"/>
                  </a:lnTo>
                  <a:lnTo>
                    <a:pt x="1008" y="413"/>
                  </a:lnTo>
                  <a:lnTo>
                    <a:pt x="1067" y="382"/>
                  </a:lnTo>
                  <a:lnTo>
                    <a:pt x="1094" y="365"/>
                  </a:lnTo>
                  <a:lnTo>
                    <a:pt x="1094" y="341"/>
                  </a:lnTo>
                  <a:lnTo>
                    <a:pt x="1108" y="300"/>
                  </a:lnTo>
                  <a:lnTo>
                    <a:pt x="1139" y="200"/>
                  </a:lnTo>
                  <a:lnTo>
                    <a:pt x="1149" y="148"/>
                  </a:lnTo>
                  <a:lnTo>
                    <a:pt x="1153" y="124"/>
                  </a:lnTo>
                  <a:lnTo>
                    <a:pt x="1153" y="104"/>
                  </a:lnTo>
                  <a:lnTo>
                    <a:pt x="1149" y="83"/>
                  </a:lnTo>
                  <a:lnTo>
                    <a:pt x="1142" y="66"/>
                  </a:lnTo>
                  <a:lnTo>
                    <a:pt x="1132" y="55"/>
                  </a:lnTo>
                  <a:lnTo>
                    <a:pt x="1118" y="45"/>
                  </a:lnTo>
                  <a:lnTo>
                    <a:pt x="1098" y="35"/>
                  </a:lnTo>
                  <a:lnTo>
                    <a:pt x="1074" y="18"/>
                  </a:lnTo>
                  <a:lnTo>
                    <a:pt x="1049" y="4"/>
                  </a:lnTo>
                  <a:lnTo>
                    <a:pt x="1039" y="0"/>
                  </a:lnTo>
                  <a:lnTo>
                    <a:pt x="1025" y="0"/>
                  </a:lnTo>
                  <a:lnTo>
                    <a:pt x="977" y="24"/>
                  </a:lnTo>
                  <a:lnTo>
                    <a:pt x="929" y="52"/>
                  </a:lnTo>
                  <a:lnTo>
                    <a:pt x="884" y="79"/>
                  </a:lnTo>
                  <a:lnTo>
                    <a:pt x="853" y="107"/>
                  </a:lnTo>
                  <a:lnTo>
                    <a:pt x="819" y="128"/>
                  </a:lnTo>
                  <a:lnTo>
                    <a:pt x="785" y="148"/>
                  </a:lnTo>
                  <a:lnTo>
                    <a:pt x="750" y="169"/>
                  </a:lnTo>
                  <a:lnTo>
                    <a:pt x="709" y="186"/>
                  </a:lnTo>
                  <a:lnTo>
                    <a:pt x="668" y="203"/>
                  </a:lnTo>
                  <a:lnTo>
                    <a:pt x="626" y="217"/>
                  </a:lnTo>
                  <a:lnTo>
                    <a:pt x="585" y="227"/>
                  </a:lnTo>
                  <a:lnTo>
                    <a:pt x="540" y="238"/>
                  </a:lnTo>
                  <a:lnTo>
                    <a:pt x="496" y="241"/>
                  </a:lnTo>
                  <a:lnTo>
                    <a:pt x="451" y="245"/>
                  </a:lnTo>
                  <a:lnTo>
                    <a:pt x="406" y="245"/>
                  </a:lnTo>
                  <a:lnTo>
                    <a:pt x="362" y="241"/>
                  </a:lnTo>
                  <a:lnTo>
                    <a:pt x="320" y="234"/>
                  </a:lnTo>
                  <a:lnTo>
                    <a:pt x="279" y="224"/>
                  </a:lnTo>
                  <a:lnTo>
                    <a:pt x="238" y="210"/>
                  </a:lnTo>
                  <a:lnTo>
                    <a:pt x="200" y="190"/>
                  </a:lnTo>
                  <a:lnTo>
                    <a:pt x="203" y="193"/>
                  </a:lnTo>
                  <a:lnTo>
                    <a:pt x="207" y="1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Freeform 6"/>
            <p:cNvSpPr>
              <a:spLocks/>
            </p:cNvSpPr>
            <p:nvPr/>
          </p:nvSpPr>
          <p:spPr bwMode="auto">
            <a:xfrm>
              <a:off x="4083" y="1905"/>
              <a:ext cx="1167" cy="557"/>
            </a:xfrm>
            <a:custGeom>
              <a:avLst/>
              <a:gdLst>
                <a:gd name="T0" fmla="*/ 203 w 1167"/>
                <a:gd name="T1" fmla="*/ 168 h 557"/>
                <a:gd name="T2" fmla="*/ 86 w 1167"/>
                <a:gd name="T3" fmla="*/ 154 h 557"/>
                <a:gd name="T4" fmla="*/ 45 w 1167"/>
                <a:gd name="T5" fmla="*/ 192 h 557"/>
                <a:gd name="T6" fmla="*/ 45 w 1167"/>
                <a:gd name="T7" fmla="*/ 288 h 557"/>
                <a:gd name="T8" fmla="*/ 4 w 1167"/>
                <a:gd name="T9" fmla="*/ 347 h 557"/>
                <a:gd name="T10" fmla="*/ 28 w 1167"/>
                <a:gd name="T11" fmla="*/ 419 h 557"/>
                <a:gd name="T12" fmla="*/ 197 w 1167"/>
                <a:gd name="T13" fmla="*/ 498 h 557"/>
                <a:gd name="T14" fmla="*/ 386 w 1167"/>
                <a:gd name="T15" fmla="*/ 557 h 557"/>
                <a:gd name="T16" fmla="*/ 510 w 1167"/>
                <a:gd name="T17" fmla="*/ 526 h 557"/>
                <a:gd name="T18" fmla="*/ 609 w 1167"/>
                <a:gd name="T19" fmla="*/ 539 h 557"/>
                <a:gd name="T20" fmla="*/ 671 w 1167"/>
                <a:gd name="T21" fmla="*/ 529 h 557"/>
                <a:gd name="T22" fmla="*/ 740 w 1167"/>
                <a:gd name="T23" fmla="*/ 488 h 557"/>
                <a:gd name="T24" fmla="*/ 740 w 1167"/>
                <a:gd name="T25" fmla="*/ 484 h 557"/>
                <a:gd name="T26" fmla="*/ 740 w 1167"/>
                <a:gd name="T27" fmla="*/ 484 h 557"/>
                <a:gd name="T28" fmla="*/ 805 w 1167"/>
                <a:gd name="T29" fmla="*/ 491 h 557"/>
                <a:gd name="T30" fmla="*/ 926 w 1167"/>
                <a:gd name="T31" fmla="*/ 474 h 557"/>
                <a:gd name="T32" fmla="*/ 1101 w 1167"/>
                <a:gd name="T33" fmla="*/ 378 h 557"/>
                <a:gd name="T34" fmla="*/ 1108 w 1167"/>
                <a:gd name="T35" fmla="*/ 367 h 557"/>
                <a:gd name="T36" fmla="*/ 1153 w 1167"/>
                <a:gd name="T37" fmla="*/ 209 h 557"/>
                <a:gd name="T38" fmla="*/ 1160 w 1167"/>
                <a:gd name="T39" fmla="*/ 72 h 557"/>
                <a:gd name="T40" fmla="*/ 1081 w 1167"/>
                <a:gd name="T41" fmla="*/ 13 h 557"/>
                <a:gd name="T42" fmla="*/ 981 w 1167"/>
                <a:gd name="T43" fmla="*/ 24 h 557"/>
                <a:gd name="T44" fmla="*/ 812 w 1167"/>
                <a:gd name="T45" fmla="*/ 137 h 557"/>
                <a:gd name="T46" fmla="*/ 609 w 1167"/>
                <a:gd name="T47" fmla="*/ 223 h 557"/>
                <a:gd name="T48" fmla="*/ 379 w 1167"/>
                <a:gd name="T49" fmla="*/ 240 h 557"/>
                <a:gd name="T50" fmla="*/ 203 w 1167"/>
                <a:gd name="T51" fmla="*/ 202 h 557"/>
                <a:gd name="T52" fmla="*/ 437 w 1167"/>
                <a:gd name="T53" fmla="*/ 257 h 557"/>
                <a:gd name="T54" fmla="*/ 668 w 1167"/>
                <a:gd name="T55" fmla="*/ 220 h 557"/>
                <a:gd name="T56" fmla="*/ 864 w 1167"/>
                <a:gd name="T57" fmla="*/ 116 h 557"/>
                <a:gd name="T58" fmla="*/ 1036 w 1167"/>
                <a:gd name="T59" fmla="*/ 13 h 557"/>
                <a:gd name="T60" fmla="*/ 1105 w 1167"/>
                <a:gd name="T61" fmla="*/ 51 h 557"/>
                <a:gd name="T62" fmla="*/ 1149 w 1167"/>
                <a:gd name="T63" fmla="*/ 85 h 557"/>
                <a:gd name="T64" fmla="*/ 1129 w 1167"/>
                <a:gd name="T65" fmla="*/ 237 h 557"/>
                <a:gd name="T66" fmla="*/ 1091 w 1167"/>
                <a:gd name="T67" fmla="*/ 364 h 557"/>
                <a:gd name="T68" fmla="*/ 1098 w 1167"/>
                <a:gd name="T69" fmla="*/ 371 h 557"/>
                <a:gd name="T70" fmla="*/ 1098 w 1167"/>
                <a:gd name="T71" fmla="*/ 371 h 557"/>
                <a:gd name="T72" fmla="*/ 1094 w 1167"/>
                <a:gd name="T73" fmla="*/ 367 h 557"/>
                <a:gd name="T74" fmla="*/ 1094 w 1167"/>
                <a:gd name="T75" fmla="*/ 367 h 557"/>
                <a:gd name="T76" fmla="*/ 940 w 1167"/>
                <a:gd name="T77" fmla="*/ 450 h 557"/>
                <a:gd name="T78" fmla="*/ 860 w 1167"/>
                <a:gd name="T79" fmla="*/ 474 h 557"/>
                <a:gd name="T80" fmla="*/ 733 w 1167"/>
                <a:gd name="T81" fmla="*/ 477 h 557"/>
                <a:gd name="T82" fmla="*/ 661 w 1167"/>
                <a:gd name="T83" fmla="*/ 519 h 557"/>
                <a:gd name="T84" fmla="*/ 585 w 1167"/>
                <a:gd name="T85" fmla="*/ 526 h 557"/>
                <a:gd name="T86" fmla="*/ 482 w 1167"/>
                <a:gd name="T87" fmla="*/ 515 h 557"/>
                <a:gd name="T88" fmla="*/ 348 w 1167"/>
                <a:gd name="T89" fmla="*/ 539 h 557"/>
                <a:gd name="T90" fmla="*/ 152 w 1167"/>
                <a:gd name="T91" fmla="*/ 467 h 557"/>
                <a:gd name="T92" fmla="*/ 25 w 1167"/>
                <a:gd name="T93" fmla="*/ 395 h 557"/>
                <a:gd name="T94" fmla="*/ 21 w 1167"/>
                <a:gd name="T95" fmla="*/ 336 h 557"/>
                <a:gd name="T96" fmla="*/ 59 w 1167"/>
                <a:gd name="T97" fmla="*/ 278 h 557"/>
                <a:gd name="T98" fmla="*/ 62 w 1167"/>
                <a:gd name="T99" fmla="*/ 185 h 557"/>
                <a:gd name="T100" fmla="*/ 124 w 1167"/>
                <a:gd name="T101" fmla="*/ 165 h 557"/>
                <a:gd name="T102" fmla="*/ 203 w 1167"/>
                <a:gd name="T103" fmla="*/ 19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7" h="557">
                  <a:moveTo>
                    <a:pt x="221" y="199"/>
                  </a:moveTo>
                  <a:lnTo>
                    <a:pt x="217" y="185"/>
                  </a:lnTo>
                  <a:lnTo>
                    <a:pt x="210" y="175"/>
                  </a:lnTo>
                  <a:lnTo>
                    <a:pt x="203" y="168"/>
                  </a:lnTo>
                  <a:lnTo>
                    <a:pt x="186" y="161"/>
                  </a:lnTo>
                  <a:lnTo>
                    <a:pt x="169" y="154"/>
                  </a:lnTo>
                  <a:lnTo>
                    <a:pt x="124" y="151"/>
                  </a:lnTo>
                  <a:lnTo>
                    <a:pt x="86" y="154"/>
                  </a:lnTo>
                  <a:lnTo>
                    <a:pt x="73" y="158"/>
                  </a:lnTo>
                  <a:lnTo>
                    <a:pt x="59" y="165"/>
                  </a:lnTo>
                  <a:lnTo>
                    <a:pt x="49" y="178"/>
                  </a:lnTo>
                  <a:lnTo>
                    <a:pt x="45" y="192"/>
                  </a:lnTo>
                  <a:lnTo>
                    <a:pt x="42" y="220"/>
                  </a:lnTo>
                  <a:lnTo>
                    <a:pt x="42" y="254"/>
                  </a:lnTo>
                  <a:lnTo>
                    <a:pt x="45" y="278"/>
                  </a:lnTo>
                  <a:lnTo>
                    <a:pt x="45" y="288"/>
                  </a:lnTo>
                  <a:lnTo>
                    <a:pt x="42" y="295"/>
                  </a:lnTo>
                  <a:lnTo>
                    <a:pt x="25" y="312"/>
                  </a:lnTo>
                  <a:lnTo>
                    <a:pt x="11" y="330"/>
                  </a:lnTo>
                  <a:lnTo>
                    <a:pt x="4" y="347"/>
                  </a:lnTo>
                  <a:lnTo>
                    <a:pt x="0" y="364"/>
                  </a:lnTo>
                  <a:lnTo>
                    <a:pt x="4" y="381"/>
                  </a:lnTo>
                  <a:lnTo>
                    <a:pt x="11" y="395"/>
                  </a:lnTo>
                  <a:lnTo>
                    <a:pt x="28" y="419"/>
                  </a:lnTo>
                  <a:lnTo>
                    <a:pt x="55" y="440"/>
                  </a:lnTo>
                  <a:lnTo>
                    <a:pt x="104" y="464"/>
                  </a:lnTo>
                  <a:lnTo>
                    <a:pt x="152" y="484"/>
                  </a:lnTo>
                  <a:lnTo>
                    <a:pt x="197" y="498"/>
                  </a:lnTo>
                  <a:lnTo>
                    <a:pt x="227" y="508"/>
                  </a:lnTo>
                  <a:lnTo>
                    <a:pt x="303" y="539"/>
                  </a:lnTo>
                  <a:lnTo>
                    <a:pt x="344" y="553"/>
                  </a:lnTo>
                  <a:lnTo>
                    <a:pt x="386" y="557"/>
                  </a:lnTo>
                  <a:lnTo>
                    <a:pt x="420" y="553"/>
                  </a:lnTo>
                  <a:lnTo>
                    <a:pt x="455" y="539"/>
                  </a:lnTo>
                  <a:lnTo>
                    <a:pt x="482" y="529"/>
                  </a:lnTo>
                  <a:lnTo>
                    <a:pt x="510" y="526"/>
                  </a:lnTo>
                  <a:lnTo>
                    <a:pt x="534" y="529"/>
                  </a:lnTo>
                  <a:lnTo>
                    <a:pt x="558" y="532"/>
                  </a:lnTo>
                  <a:lnTo>
                    <a:pt x="582" y="536"/>
                  </a:lnTo>
                  <a:lnTo>
                    <a:pt x="609" y="539"/>
                  </a:lnTo>
                  <a:lnTo>
                    <a:pt x="633" y="539"/>
                  </a:lnTo>
                  <a:lnTo>
                    <a:pt x="661" y="532"/>
                  </a:lnTo>
                  <a:lnTo>
                    <a:pt x="664" y="532"/>
                  </a:lnTo>
                  <a:lnTo>
                    <a:pt x="671" y="529"/>
                  </a:lnTo>
                  <a:lnTo>
                    <a:pt x="712" y="505"/>
                  </a:lnTo>
                  <a:lnTo>
                    <a:pt x="733" y="495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8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740" y="484"/>
                  </a:lnTo>
                  <a:lnTo>
                    <a:pt x="740" y="491"/>
                  </a:lnTo>
                  <a:lnTo>
                    <a:pt x="805" y="491"/>
                  </a:lnTo>
                  <a:lnTo>
                    <a:pt x="860" y="488"/>
                  </a:lnTo>
                  <a:lnTo>
                    <a:pt x="888" y="484"/>
                  </a:lnTo>
                  <a:lnTo>
                    <a:pt x="919" y="477"/>
                  </a:lnTo>
                  <a:lnTo>
                    <a:pt x="926" y="474"/>
                  </a:lnTo>
                  <a:lnTo>
                    <a:pt x="967" y="453"/>
                  </a:lnTo>
                  <a:lnTo>
                    <a:pt x="1056" y="405"/>
                  </a:lnTo>
                  <a:lnTo>
                    <a:pt x="1091" y="385"/>
                  </a:lnTo>
                  <a:lnTo>
                    <a:pt x="1101" y="378"/>
                  </a:lnTo>
                  <a:lnTo>
                    <a:pt x="1105" y="378"/>
                  </a:lnTo>
                  <a:lnTo>
                    <a:pt x="1105" y="374"/>
                  </a:lnTo>
                  <a:lnTo>
                    <a:pt x="1108" y="371"/>
                  </a:lnTo>
                  <a:lnTo>
                    <a:pt x="1108" y="367"/>
                  </a:lnTo>
                  <a:lnTo>
                    <a:pt x="1105" y="364"/>
                  </a:lnTo>
                  <a:lnTo>
                    <a:pt x="1108" y="347"/>
                  </a:lnTo>
                  <a:lnTo>
                    <a:pt x="1122" y="302"/>
                  </a:lnTo>
                  <a:lnTo>
                    <a:pt x="1153" y="209"/>
                  </a:lnTo>
                  <a:lnTo>
                    <a:pt x="1163" y="161"/>
                  </a:lnTo>
                  <a:lnTo>
                    <a:pt x="1167" y="116"/>
                  </a:lnTo>
                  <a:lnTo>
                    <a:pt x="1167" y="92"/>
                  </a:lnTo>
                  <a:lnTo>
                    <a:pt x="1160" y="72"/>
                  </a:lnTo>
                  <a:lnTo>
                    <a:pt x="1146" y="55"/>
                  </a:lnTo>
                  <a:lnTo>
                    <a:pt x="1125" y="44"/>
                  </a:lnTo>
                  <a:lnTo>
                    <a:pt x="1108" y="34"/>
                  </a:lnTo>
                  <a:lnTo>
                    <a:pt x="1081" y="13"/>
                  </a:lnTo>
                  <a:lnTo>
                    <a:pt x="1063" y="3"/>
                  </a:lnTo>
                  <a:lnTo>
                    <a:pt x="1043" y="0"/>
                  </a:lnTo>
                  <a:lnTo>
                    <a:pt x="1029" y="0"/>
                  </a:lnTo>
                  <a:lnTo>
                    <a:pt x="981" y="24"/>
                  </a:lnTo>
                  <a:lnTo>
                    <a:pt x="933" y="51"/>
                  </a:lnTo>
                  <a:lnTo>
                    <a:pt x="888" y="79"/>
                  </a:lnTo>
                  <a:lnTo>
                    <a:pt x="854" y="106"/>
                  </a:lnTo>
                  <a:lnTo>
                    <a:pt x="812" y="137"/>
                  </a:lnTo>
                  <a:lnTo>
                    <a:pt x="768" y="161"/>
                  </a:lnTo>
                  <a:lnTo>
                    <a:pt x="716" y="185"/>
                  </a:lnTo>
                  <a:lnTo>
                    <a:pt x="664" y="206"/>
                  </a:lnTo>
                  <a:lnTo>
                    <a:pt x="609" y="223"/>
                  </a:lnTo>
                  <a:lnTo>
                    <a:pt x="554" y="233"/>
                  </a:lnTo>
                  <a:lnTo>
                    <a:pt x="496" y="240"/>
                  </a:lnTo>
                  <a:lnTo>
                    <a:pt x="437" y="244"/>
                  </a:lnTo>
                  <a:lnTo>
                    <a:pt x="379" y="240"/>
                  </a:lnTo>
                  <a:lnTo>
                    <a:pt x="317" y="230"/>
                  </a:lnTo>
                  <a:lnTo>
                    <a:pt x="262" y="216"/>
                  </a:lnTo>
                  <a:lnTo>
                    <a:pt x="210" y="192"/>
                  </a:lnTo>
                  <a:lnTo>
                    <a:pt x="203" y="202"/>
                  </a:lnTo>
                  <a:lnTo>
                    <a:pt x="258" y="226"/>
                  </a:lnTo>
                  <a:lnTo>
                    <a:pt x="317" y="244"/>
                  </a:lnTo>
                  <a:lnTo>
                    <a:pt x="375" y="254"/>
                  </a:lnTo>
                  <a:lnTo>
                    <a:pt x="437" y="257"/>
                  </a:lnTo>
                  <a:lnTo>
                    <a:pt x="496" y="254"/>
                  </a:lnTo>
                  <a:lnTo>
                    <a:pt x="554" y="247"/>
                  </a:lnTo>
                  <a:lnTo>
                    <a:pt x="613" y="237"/>
                  </a:lnTo>
                  <a:lnTo>
                    <a:pt x="668" y="220"/>
                  </a:lnTo>
                  <a:lnTo>
                    <a:pt x="723" y="199"/>
                  </a:lnTo>
                  <a:lnTo>
                    <a:pt x="774" y="175"/>
                  </a:lnTo>
                  <a:lnTo>
                    <a:pt x="819" y="147"/>
                  </a:lnTo>
                  <a:lnTo>
                    <a:pt x="864" y="116"/>
                  </a:lnTo>
                  <a:lnTo>
                    <a:pt x="898" y="92"/>
                  </a:lnTo>
                  <a:lnTo>
                    <a:pt x="940" y="61"/>
                  </a:lnTo>
                  <a:lnTo>
                    <a:pt x="988" y="34"/>
                  </a:lnTo>
                  <a:lnTo>
                    <a:pt x="1036" y="13"/>
                  </a:lnTo>
                  <a:lnTo>
                    <a:pt x="1043" y="13"/>
                  </a:lnTo>
                  <a:lnTo>
                    <a:pt x="1060" y="17"/>
                  </a:lnTo>
                  <a:lnTo>
                    <a:pt x="1091" y="37"/>
                  </a:lnTo>
                  <a:lnTo>
                    <a:pt x="1105" y="51"/>
                  </a:lnTo>
                  <a:lnTo>
                    <a:pt x="1122" y="58"/>
                  </a:lnTo>
                  <a:lnTo>
                    <a:pt x="1136" y="65"/>
                  </a:lnTo>
                  <a:lnTo>
                    <a:pt x="1142" y="75"/>
                  </a:lnTo>
                  <a:lnTo>
                    <a:pt x="1149" y="85"/>
                  </a:lnTo>
                  <a:lnTo>
                    <a:pt x="1153" y="116"/>
                  </a:lnTo>
                  <a:lnTo>
                    <a:pt x="1149" y="151"/>
                  </a:lnTo>
                  <a:lnTo>
                    <a:pt x="1142" y="185"/>
                  </a:lnTo>
                  <a:lnTo>
                    <a:pt x="1129" y="237"/>
                  </a:lnTo>
                  <a:lnTo>
                    <a:pt x="1112" y="288"/>
                  </a:lnTo>
                  <a:lnTo>
                    <a:pt x="1098" y="333"/>
                  </a:lnTo>
                  <a:lnTo>
                    <a:pt x="1094" y="350"/>
                  </a:lnTo>
                  <a:lnTo>
                    <a:pt x="1091" y="364"/>
                  </a:lnTo>
                  <a:lnTo>
                    <a:pt x="1094" y="371"/>
                  </a:lnTo>
                  <a:lnTo>
                    <a:pt x="1101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4" y="371"/>
                  </a:lnTo>
                  <a:lnTo>
                    <a:pt x="1098" y="371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8" y="367"/>
                  </a:lnTo>
                  <a:lnTo>
                    <a:pt x="1094" y="367"/>
                  </a:lnTo>
                  <a:lnTo>
                    <a:pt x="1091" y="367"/>
                  </a:lnTo>
                  <a:lnTo>
                    <a:pt x="1077" y="378"/>
                  </a:lnTo>
                  <a:lnTo>
                    <a:pt x="984" y="429"/>
                  </a:lnTo>
                  <a:lnTo>
                    <a:pt x="940" y="450"/>
                  </a:lnTo>
                  <a:lnTo>
                    <a:pt x="922" y="460"/>
                  </a:lnTo>
                  <a:lnTo>
                    <a:pt x="915" y="464"/>
                  </a:lnTo>
                  <a:lnTo>
                    <a:pt x="888" y="471"/>
                  </a:lnTo>
                  <a:lnTo>
                    <a:pt x="860" y="474"/>
                  </a:lnTo>
                  <a:lnTo>
                    <a:pt x="805" y="477"/>
                  </a:lnTo>
                  <a:lnTo>
                    <a:pt x="740" y="477"/>
                  </a:lnTo>
                  <a:lnTo>
                    <a:pt x="737" y="477"/>
                  </a:lnTo>
                  <a:lnTo>
                    <a:pt x="733" y="477"/>
                  </a:lnTo>
                  <a:lnTo>
                    <a:pt x="730" y="481"/>
                  </a:lnTo>
                  <a:lnTo>
                    <a:pt x="688" y="505"/>
                  </a:lnTo>
                  <a:lnTo>
                    <a:pt x="668" y="515"/>
                  </a:lnTo>
                  <a:lnTo>
                    <a:pt x="661" y="519"/>
                  </a:lnTo>
                  <a:lnTo>
                    <a:pt x="657" y="519"/>
                  </a:lnTo>
                  <a:lnTo>
                    <a:pt x="633" y="526"/>
                  </a:lnTo>
                  <a:lnTo>
                    <a:pt x="609" y="526"/>
                  </a:lnTo>
                  <a:lnTo>
                    <a:pt x="585" y="526"/>
                  </a:lnTo>
                  <a:lnTo>
                    <a:pt x="561" y="519"/>
                  </a:lnTo>
                  <a:lnTo>
                    <a:pt x="537" y="515"/>
                  </a:lnTo>
                  <a:lnTo>
                    <a:pt x="510" y="512"/>
                  </a:lnTo>
                  <a:lnTo>
                    <a:pt x="482" y="515"/>
                  </a:lnTo>
                  <a:lnTo>
                    <a:pt x="448" y="529"/>
                  </a:lnTo>
                  <a:lnTo>
                    <a:pt x="417" y="539"/>
                  </a:lnTo>
                  <a:lnTo>
                    <a:pt x="386" y="543"/>
                  </a:lnTo>
                  <a:lnTo>
                    <a:pt x="348" y="539"/>
                  </a:lnTo>
                  <a:lnTo>
                    <a:pt x="307" y="529"/>
                  </a:lnTo>
                  <a:lnTo>
                    <a:pt x="231" y="498"/>
                  </a:lnTo>
                  <a:lnTo>
                    <a:pt x="210" y="488"/>
                  </a:lnTo>
                  <a:lnTo>
                    <a:pt x="152" y="467"/>
                  </a:lnTo>
                  <a:lnTo>
                    <a:pt x="104" y="450"/>
                  </a:lnTo>
                  <a:lnTo>
                    <a:pt x="59" y="422"/>
                  </a:lnTo>
                  <a:lnTo>
                    <a:pt x="42" y="409"/>
                  </a:lnTo>
                  <a:lnTo>
                    <a:pt x="25" y="395"/>
                  </a:lnTo>
                  <a:lnTo>
                    <a:pt x="18" y="381"/>
                  </a:lnTo>
                  <a:lnTo>
                    <a:pt x="14" y="364"/>
                  </a:lnTo>
                  <a:lnTo>
                    <a:pt x="18" y="350"/>
                  </a:lnTo>
                  <a:lnTo>
                    <a:pt x="21" y="336"/>
                  </a:lnTo>
                  <a:lnTo>
                    <a:pt x="35" y="323"/>
                  </a:lnTo>
                  <a:lnTo>
                    <a:pt x="49" y="306"/>
                  </a:lnTo>
                  <a:lnTo>
                    <a:pt x="55" y="292"/>
                  </a:lnTo>
                  <a:lnTo>
                    <a:pt x="59" y="278"/>
                  </a:lnTo>
                  <a:lnTo>
                    <a:pt x="55" y="251"/>
                  </a:lnTo>
                  <a:lnTo>
                    <a:pt x="55" y="220"/>
                  </a:lnTo>
                  <a:lnTo>
                    <a:pt x="59" y="196"/>
                  </a:lnTo>
                  <a:lnTo>
                    <a:pt x="62" y="185"/>
                  </a:lnTo>
                  <a:lnTo>
                    <a:pt x="69" y="175"/>
                  </a:lnTo>
                  <a:lnTo>
                    <a:pt x="76" y="171"/>
                  </a:lnTo>
                  <a:lnTo>
                    <a:pt x="97" y="165"/>
                  </a:lnTo>
                  <a:lnTo>
                    <a:pt x="124" y="165"/>
                  </a:lnTo>
                  <a:lnTo>
                    <a:pt x="155" y="165"/>
                  </a:lnTo>
                  <a:lnTo>
                    <a:pt x="183" y="171"/>
                  </a:lnTo>
                  <a:lnTo>
                    <a:pt x="200" y="185"/>
                  </a:lnTo>
                  <a:lnTo>
                    <a:pt x="203" y="192"/>
                  </a:lnTo>
                  <a:lnTo>
                    <a:pt x="207" y="199"/>
                  </a:lnTo>
                  <a:lnTo>
                    <a:pt x="217" y="199"/>
                  </a:lnTo>
                  <a:lnTo>
                    <a:pt x="221" y="199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Freeform 7"/>
            <p:cNvSpPr>
              <a:spLocks/>
            </p:cNvSpPr>
            <p:nvPr/>
          </p:nvSpPr>
          <p:spPr bwMode="auto">
            <a:xfrm>
              <a:off x="4204" y="1516"/>
              <a:ext cx="887" cy="743"/>
            </a:xfrm>
            <a:custGeom>
              <a:avLst/>
              <a:gdLst>
                <a:gd name="T0" fmla="*/ 261 w 887"/>
                <a:gd name="T1" fmla="*/ 76 h 743"/>
                <a:gd name="T2" fmla="*/ 227 w 887"/>
                <a:gd name="T3" fmla="*/ 203 h 743"/>
                <a:gd name="T4" fmla="*/ 213 w 887"/>
                <a:gd name="T5" fmla="*/ 289 h 743"/>
                <a:gd name="T6" fmla="*/ 199 w 887"/>
                <a:gd name="T7" fmla="*/ 320 h 743"/>
                <a:gd name="T8" fmla="*/ 189 w 887"/>
                <a:gd name="T9" fmla="*/ 395 h 743"/>
                <a:gd name="T10" fmla="*/ 158 w 887"/>
                <a:gd name="T11" fmla="*/ 444 h 743"/>
                <a:gd name="T12" fmla="*/ 137 w 887"/>
                <a:gd name="T13" fmla="*/ 471 h 743"/>
                <a:gd name="T14" fmla="*/ 79 w 887"/>
                <a:gd name="T15" fmla="*/ 574 h 743"/>
                <a:gd name="T16" fmla="*/ 79 w 887"/>
                <a:gd name="T17" fmla="*/ 588 h 743"/>
                <a:gd name="T18" fmla="*/ 48 w 887"/>
                <a:gd name="T19" fmla="*/ 612 h 743"/>
                <a:gd name="T20" fmla="*/ 7 w 887"/>
                <a:gd name="T21" fmla="*/ 629 h 743"/>
                <a:gd name="T22" fmla="*/ 0 w 887"/>
                <a:gd name="T23" fmla="*/ 633 h 743"/>
                <a:gd name="T24" fmla="*/ 27 w 887"/>
                <a:gd name="T25" fmla="*/ 681 h 743"/>
                <a:gd name="T26" fmla="*/ 51 w 887"/>
                <a:gd name="T27" fmla="*/ 705 h 743"/>
                <a:gd name="T28" fmla="*/ 110 w 887"/>
                <a:gd name="T29" fmla="*/ 729 h 743"/>
                <a:gd name="T30" fmla="*/ 168 w 887"/>
                <a:gd name="T31" fmla="*/ 743 h 743"/>
                <a:gd name="T32" fmla="*/ 244 w 887"/>
                <a:gd name="T33" fmla="*/ 732 h 743"/>
                <a:gd name="T34" fmla="*/ 426 w 887"/>
                <a:gd name="T35" fmla="*/ 725 h 743"/>
                <a:gd name="T36" fmla="*/ 543 w 887"/>
                <a:gd name="T37" fmla="*/ 725 h 743"/>
                <a:gd name="T38" fmla="*/ 650 w 887"/>
                <a:gd name="T39" fmla="*/ 722 h 743"/>
                <a:gd name="T40" fmla="*/ 681 w 887"/>
                <a:gd name="T41" fmla="*/ 722 h 743"/>
                <a:gd name="T42" fmla="*/ 781 w 887"/>
                <a:gd name="T43" fmla="*/ 667 h 743"/>
                <a:gd name="T44" fmla="*/ 822 w 887"/>
                <a:gd name="T45" fmla="*/ 626 h 743"/>
                <a:gd name="T46" fmla="*/ 856 w 887"/>
                <a:gd name="T47" fmla="*/ 595 h 743"/>
                <a:gd name="T48" fmla="*/ 887 w 887"/>
                <a:gd name="T49" fmla="*/ 540 h 743"/>
                <a:gd name="T50" fmla="*/ 856 w 887"/>
                <a:gd name="T51" fmla="*/ 512 h 743"/>
                <a:gd name="T52" fmla="*/ 843 w 887"/>
                <a:gd name="T53" fmla="*/ 516 h 743"/>
                <a:gd name="T54" fmla="*/ 798 w 887"/>
                <a:gd name="T55" fmla="*/ 495 h 743"/>
                <a:gd name="T56" fmla="*/ 777 w 887"/>
                <a:gd name="T57" fmla="*/ 485 h 743"/>
                <a:gd name="T58" fmla="*/ 743 w 887"/>
                <a:gd name="T59" fmla="*/ 437 h 743"/>
                <a:gd name="T60" fmla="*/ 650 w 887"/>
                <a:gd name="T61" fmla="*/ 320 h 743"/>
                <a:gd name="T62" fmla="*/ 622 w 887"/>
                <a:gd name="T63" fmla="*/ 275 h 743"/>
                <a:gd name="T64" fmla="*/ 591 w 887"/>
                <a:gd name="T65" fmla="*/ 175 h 743"/>
                <a:gd name="T66" fmla="*/ 564 w 887"/>
                <a:gd name="T67" fmla="*/ 168 h 743"/>
                <a:gd name="T68" fmla="*/ 550 w 887"/>
                <a:gd name="T69" fmla="*/ 151 h 743"/>
                <a:gd name="T70" fmla="*/ 523 w 887"/>
                <a:gd name="T71" fmla="*/ 72 h 743"/>
                <a:gd name="T72" fmla="*/ 440 w 887"/>
                <a:gd name="T73" fmla="*/ 7 h 743"/>
                <a:gd name="T74" fmla="*/ 299 w 887"/>
                <a:gd name="T75" fmla="*/ 5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7" h="743">
                  <a:moveTo>
                    <a:pt x="296" y="52"/>
                  </a:moveTo>
                  <a:lnTo>
                    <a:pt x="261" y="76"/>
                  </a:lnTo>
                  <a:lnTo>
                    <a:pt x="261" y="141"/>
                  </a:lnTo>
                  <a:lnTo>
                    <a:pt x="227" y="203"/>
                  </a:lnTo>
                  <a:lnTo>
                    <a:pt x="220" y="241"/>
                  </a:lnTo>
                  <a:lnTo>
                    <a:pt x="213" y="289"/>
                  </a:lnTo>
                  <a:lnTo>
                    <a:pt x="210" y="292"/>
                  </a:lnTo>
                  <a:lnTo>
                    <a:pt x="199" y="320"/>
                  </a:lnTo>
                  <a:lnTo>
                    <a:pt x="189" y="344"/>
                  </a:lnTo>
                  <a:lnTo>
                    <a:pt x="189" y="395"/>
                  </a:lnTo>
                  <a:lnTo>
                    <a:pt x="186" y="395"/>
                  </a:lnTo>
                  <a:lnTo>
                    <a:pt x="158" y="444"/>
                  </a:lnTo>
                  <a:lnTo>
                    <a:pt x="148" y="461"/>
                  </a:lnTo>
                  <a:lnTo>
                    <a:pt x="137" y="471"/>
                  </a:lnTo>
                  <a:lnTo>
                    <a:pt x="117" y="509"/>
                  </a:lnTo>
                  <a:lnTo>
                    <a:pt x="79" y="574"/>
                  </a:lnTo>
                  <a:lnTo>
                    <a:pt x="79" y="578"/>
                  </a:lnTo>
                  <a:lnTo>
                    <a:pt x="79" y="588"/>
                  </a:lnTo>
                  <a:lnTo>
                    <a:pt x="72" y="598"/>
                  </a:lnTo>
                  <a:lnTo>
                    <a:pt x="48" y="612"/>
                  </a:lnTo>
                  <a:lnTo>
                    <a:pt x="7" y="626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33"/>
                  </a:lnTo>
                  <a:lnTo>
                    <a:pt x="7" y="650"/>
                  </a:lnTo>
                  <a:lnTo>
                    <a:pt x="27" y="681"/>
                  </a:lnTo>
                  <a:lnTo>
                    <a:pt x="38" y="695"/>
                  </a:lnTo>
                  <a:lnTo>
                    <a:pt x="51" y="705"/>
                  </a:lnTo>
                  <a:lnTo>
                    <a:pt x="76" y="715"/>
                  </a:lnTo>
                  <a:lnTo>
                    <a:pt x="110" y="729"/>
                  </a:lnTo>
                  <a:lnTo>
                    <a:pt x="148" y="739"/>
                  </a:lnTo>
                  <a:lnTo>
                    <a:pt x="168" y="743"/>
                  </a:lnTo>
                  <a:lnTo>
                    <a:pt x="179" y="743"/>
                  </a:lnTo>
                  <a:lnTo>
                    <a:pt x="244" y="732"/>
                  </a:lnTo>
                  <a:lnTo>
                    <a:pt x="306" y="725"/>
                  </a:lnTo>
                  <a:lnTo>
                    <a:pt x="426" y="725"/>
                  </a:lnTo>
                  <a:lnTo>
                    <a:pt x="495" y="725"/>
                  </a:lnTo>
                  <a:lnTo>
                    <a:pt x="543" y="725"/>
                  </a:lnTo>
                  <a:lnTo>
                    <a:pt x="629" y="722"/>
                  </a:lnTo>
                  <a:lnTo>
                    <a:pt x="650" y="722"/>
                  </a:lnTo>
                  <a:lnTo>
                    <a:pt x="671" y="722"/>
                  </a:lnTo>
                  <a:lnTo>
                    <a:pt x="681" y="722"/>
                  </a:lnTo>
                  <a:lnTo>
                    <a:pt x="736" y="691"/>
                  </a:lnTo>
                  <a:lnTo>
                    <a:pt x="781" y="667"/>
                  </a:lnTo>
                  <a:lnTo>
                    <a:pt x="801" y="643"/>
                  </a:lnTo>
                  <a:lnTo>
                    <a:pt x="822" y="626"/>
                  </a:lnTo>
                  <a:lnTo>
                    <a:pt x="843" y="609"/>
                  </a:lnTo>
                  <a:lnTo>
                    <a:pt x="856" y="595"/>
                  </a:lnTo>
                  <a:lnTo>
                    <a:pt x="863" y="581"/>
                  </a:lnTo>
                  <a:lnTo>
                    <a:pt x="887" y="540"/>
                  </a:lnTo>
                  <a:lnTo>
                    <a:pt x="877" y="512"/>
                  </a:lnTo>
                  <a:lnTo>
                    <a:pt x="856" y="512"/>
                  </a:lnTo>
                  <a:lnTo>
                    <a:pt x="853" y="512"/>
                  </a:lnTo>
                  <a:lnTo>
                    <a:pt x="843" y="516"/>
                  </a:lnTo>
                  <a:lnTo>
                    <a:pt x="822" y="509"/>
                  </a:lnTo>
                  <a:lnTo>
                    <a:pt x="798" y="495"/>
                  </a:lnTo>
                  <a:lnTo>
                    <a:pt x="788" y="492"/>
                  </a:lnTo>
                  <a:lnTo>
                    <a:pt x="777" y="485"/>
                  </a:lnTo>
                  <a:lnTo>
                    <a:pt x="763" y="468"/>
                  </a:lnTo>
                  <a:lnTo>
                    <a:pt x="743" y="437"/>
                  </a:lnTo>
                  <a:lnTo>
                    <a:pt x="674" y="351"/>
                  </a:lnTo>
                  <a:lnTo>
                    <a:pt x="650" y="320"/>
                  </a:lnTo>
                  <a:lnTo>
                    <a:pt x="633" y="296"/>
                  </a:lnTo>
                  <a:lnTo>
                    <a:pt x="622" y="275"/>
                  </a:lnTo>
                  <a:lnTo>
                    <a:pt x="602" y="203"/>
                  </a:lnTo>
                  <a:lnTo>
                    <a:pt x="591" y="175"/>
                  </a:lnTo>
                  <a:lnTo>
                    <a:pt x="581" y="172"/>
                  </a:lnTo>
                  <a:lnTo>
                    <a:pt x="564" y="168"/>
                  </a:lnTo>
                  <a:lnTo>
                    <a:pt x="557" y="162"/>
                  </a:lnTo>
                  <a:lnTo>
                    <a:pt x="550" y="151"/>
                  </a:lnTo>
                  <a:lnTo>
                    <a:pt x="523" y="76"/>
                  </a:lnTo>
                  <a:lnTo>
                    <a:pt x="523" y="72"/>
                  </a:lnTo>
                  <a:lnTo>
                    <a:pt x="516" y="27"/>
                  </a:lnTo>
                  <a:lnTo>
                    <a:pt x="440" y="7"/>
                  </a:lnTo>
                  <a:lnTo>
                    <a:pt x="395" y="0"/>
                  </a:lnTo>
                  <a:lnTo>
                    <a:pt x="299" y="52"/>
                  </a:lnTo>
                  <a:lnTo>
                    <a:pt x="296" y="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Freeform 8"/>
            <p:cNvSpPr>
              <a:spLocks/>
            </p:cNvSpPr>
            <p:nvPr/>
          </p:nvSpPr>
          <p:spPr bwMode="auto">
            <a:xfrm>
              <a:off x="4197" y="1509"/>
              <a:ext cx="901" cy="757"/>
            </a:xfrm>
            <a:custGeom>
              <a:avLst/>
              <a:gdLst>
                <a:gd name="T0" fmla="*/ 299 w 901"/>
                <a:gd name="T1" fmla="*/ 52 h 757"/>
                <a:gd name="T2" fmla="*/ 227 w 901"/>
                <a:gd name="T3" fmla="*/ 206 h 757"/>
                <a:gd name="T4" fmla="*/ 199 w 901"/>
                <a:gd name="T5" fmla="*/ 323 h 757"/>
                <a:gd name="T6" fmla="*/ 169 w 901"/>
                <a:gd name="T7" fmla="*/ 433 h 757"/>
                <a:gd name="T8" fmla="*/ 127 w 901"/>
                <a:gd name="T9" fmla="*/ 492 h 757"/>
                <a:gd name="T10" fmla="*/ 79 w 901"/>
                <a:gd name="T11" fmla="*/ 585 h 757"/>
                <a:gd name="T12" fmla="*/ 41 w 901"/>
                <a:gd name="T13" fmla="*/ 616 h 757"/>
                <a:gd name="T14" fmla="*/ 3 w 901"/>
                <a:gd name="T15" fmla="*/ 633 h 757"/>
                <a:gd name="T16" fmla="*/ 7 w 901"/>
                <a:gd name="T17" fmla="*/ 660 h 757"/>
                <a:gd name="T18" fmla="*/ 55 w 901"/>
                <a:gd name="T19" fmla="*/ 715 h 757"/>
                <a:gd name="T20" fmla="*/ 148 w 901"/>
                <a:gd name="T21" fmla="*/ 753 h 757"/>
                <a:gd name="T22" fmla="*/ 241 w 901"/>
                <a:gd name="T23" fmla="*/ 746 h 757"/>
                <a:gd name="T24" fmla="*/ 636 w 901"/>
                <a:gd name="T25" fmla="*/ 736 h 757"/>
                <a:gd name="T26" fmla="*/ 746 w 901"/>
                <a:gd name="T27" fmla="*/ 705 h 757"/>
                <a:gd name="T28" fmla="*/ 815 w 901"/>
                <a:gd name="T29" fmla="*/ 657 h 757"/>
                <a:gd name="T30" fmla="*/ 863 w 901"/>
                <a:gd name="T31" fmla="*/ 609 h 757"/>
                <a:gd name="T32" fmla="*/ 901 w 901"/>
                <a:gd name="T33" fmla="*/ 547 h 757"/>
                <a:gd name="T34" fmla="*/ 850 w 901"/>
                <a:gd name="T35" fmla="*/ 516 h 757"/>
                <a:gd name="T36" fmla="*/ 795 w 901"/>
                <a:gd name="T37" fmla="*/ 492 h 757"/>
                <a:gd name="T38" fmla="*/ 757 w 901"/>
                <a:gd name="T39" fmla="*/ 440 h 757"/>
                <a:gd name="T40" fmla="*/ 647 w 901"/>
                <a:gd name="T41" fmla="*/ 299 h 757"/>
                <a:gd name="T42" fmla="*/ 609 w 901"/>
                <a:gd name="T43" fmla="*/ 193 h 757"/>
                <a:gd name="T44" fmla="*/ 571 w 901"/>
                <a:gd name="T45" fmla="*/ 165 h 757"/>
                <a:gd name="T46" fmla="*/ 530 w 901"/>
                <a:gd name="T47" fmla="*/ 28 h 757"/>
                <a:gd name="T48" fmla="*/ 402 w 901"/>
                <a:gd name="T49" fmla="*/ 0 h 757"/>
                <a:gd name="T50" fmla="*/ 516 w 901"/>
                <a:gd name="T51" fmla="*/ 38 h 757"/>
                <a:gd name="T52" fmla="*/ 523 w 901"/>
                <a:gd name="T53" fmla="*/ 86 h 757"/>
                <a:gd name="T54" fmla="*/ 568 w 901"/>
                <a:gd name="T55" fmla="*/ 182 h 757"/>
                <a:gd name="T56" fmla="*/ 609 w 901"/>
                <a:gd name="T57" fmla="*/ 230 h 757"/>
                <a:gd name="T58" fmla="*/ 654 w 901"/>
                <a:gd name="T59" fmla="*/ 334 h 757"/>
                <a:gd name="T60" fmla="*/ 760 w 901"/>
                <a:gd name="T61" fmla="*/ 471 h 757"/>
                <a:gd name="T62" fmla="*/ 801 w 901"/>
                <a:gd name="T63" fmla="*/ 509 h 757"/>
                <a:gd name="T64" fmla="*/ 863 w 901"/>
                <a:gd name="T65" fmla="*/ 526 h 757"/>
                <a:gd name="T66" fmla="*/ 874 w 901"/>
                <a:gd name="T67" fmla="*/ 567 h 757"/>
                <a:gd name="T68" fmla="*/ 843 w 901"/>
                <a:gd name="T69" fmla="*/ 609 h 757"/>
                <a:gd name="T70" fmla="*/ 805 w 901"/>
                <a:gd name="T71" fmla="*/ 647 h 757"/>
                <a:gd name="T72" fmla="*/ 688 w 901"/>
                <a:gd name="T73" fmla="*/ 722 h 757"/>
                <a:gd name="T74" fmla="*/ 636 w 901"/>
                <a:gd name="T75" fmla="*/ 722 h 757"/>
                <a:gd name="T76" fmla="*/ 433 w 901"/>
                <a:gd name="T77" fmla="*/ 726 h 757"/>
                <a:gd name="T78" fmla="*/ 186 w 901"/>
                <a:gd name="T79" fmla="*/ 743 h 757"/>
                <a:gd name="T80" fmla="*/ 151 w 901"/>
                <a:gd name="T81" fmla="*/ 739 h 757"/>
                <a:gd name="T82" fmla="*/ 62 w 901"/>
                <a:gd name="T83" fmla="*/ 705 h 757"/>
                <a:gd name="T84" fmla="*/ 21 w 901"/>
                <a:gd name="T85" fmla="*/ 653 h 757"/>
                <a:gd name="T86" fmla="*/ 17 w 901"/>
                <a:gd name="T87" fmla="*/ 640 h 757"/>
                <a:gd name="T88" fmla="*/ 86 w 901"/>
                <a:gd name="T89" fmla="*/ 609 h 757"/>
                <a:gd name="T90" fmla="*/ 93 w 901"/>
                <a:gd name="T91" fmla="*/ 585 h 757"/>
                <a:gd name="T92" fmla="*/ 162 w 901"/>
                <a:gd name="T93" fmla="*/ 468 h 757"/>
                <a:gd name="T94" fmla="*/ 203 w 901"/>
                <a:gd name="T95" fmla="*/ 402 h 757"/>
                <a:gd name="T96" fmla="*/ 213 w 901"/>
                <a:gd name="T97" fmla="*/ 327 h 757"/>
                <a:gd name="T98" fmla="*/ 234 w 901"/>
                <a:gd name="T99" fmla="*/ 251 h 757"/>
                <a:gd name="T100" fmla="*/ 275 w 901"/>
                <a:gd name="T101" fmla="*/ 151 h 757"/>
                <a:gd name="T102" fmla="*/ 306 w 901"/>
                <a:gd name="T103" fmla="*/ 65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01" h="757">
                  <a:moveTo>
                    <a:pt x="402" y="0"/>
                  </a:moveTo>
                  <a:lnTo>
                    <a:pt x="399" y="0"/>
                  </a:lnTo>
                  <a:lnTo>
                    <a:pt x="299" y="52"/>
                  </a:lnTo>
                  <a:lnTo>
                    <a:pt x="261" y="79"/>
                  </a:lnTo>
                  <a:lnTo>
                    <a:pt x="261" y="148"/>
                  </a:lnTo>
                  <a:lnTo>
                    <a:pt x="227" y="206"/>
                  </a:lnTo>
                  <a:lnTo>
                    <a:pt x="220" y="248"/>
                  </a:lnTo>
                  <a:lnTo>
                    <a:pt x="213" y="296"/>
                  </a:lnTo>
                  <a:lnTo>
                    <a:pt x="199" y="323"/>
                  </a:lnTo>
                  <a:lnTo>
                    <a:pt x="189" y="351"/>
                  </a:lnTo>
                  <a:lnTo>
                    <a:pt x="189" y="399"/>
                  </a:lnTo>
                  <a:lnTo>
                    <a:pt x="169" y="433"/>
                  </a:lnTo>
                  <a:lnTo>
                    <a:pt x="151" y="461"/>
                  </a:lnTo>
                  <a:lnTo>
                    <a:pt x="141" y="471"/>
                  </a:lnTo>
                  <a:lnTo>
                    <a:pt x="127" y="492"/>
                  </a:lnTo>
                  <a:lnTo>
                    <a:pt x="107" y="530"/>
                  </a:lnTo>
                  <a:lnTo>
                    <a:pt x="79" y="581"/>
                  </a:lnTo>
                  <a:lnTo>
                    <a:pt x="79" y="585"/>
                  </a:lnTo>
                  <a:lnTo>
                    <a:pt x="79" y="595"/>
                  </a:lnTo>
                  <a:lnTo>
                    <a:pt x="76" y="598"/>
                  </a:lnTo>
                  <a:lnTo>
                    <a:pt x="41" y="616"/>
                  </a:lnTo>
                  <a:lnTo>
                    <a:pt x="14" y="629"/>
                  </a:lnTo>
                  <a:lnTo>
                    <a:pt x="7" y="629"/>
                  </a:lnTo>
                  <a:lnTo>
                    <a:pt x="3" y="633"/>
                  </a:lnTo>
                  <a:lnTo>
                    <a:pt x="0" y="643"/>
                  </a:lnTo>
                  <a:lnTo>
                    <a:pt x="3" y="650"/>
                  </a:lnTo>
                  <a:lnTo>
                    <a:pt x="7" y="660"/>
                  </a:lnTo>
                  <a:lnTo>
                    <a:pt x="27" y="695"/>
                  </a:lnTo>
                  <a:lnTo>
                    <a:pt x="38" y="705"/>
                  </a:lnTo>
                  <a:lnTo>
                    <a:pt x="55" y="715"/>
                  </a:lnTo>
                  <a:lnTo>
                    <a:pt x="79" y="729"/>
                  </a:lnTo>
                  <a:lnTo>
                    <a:pt x="113" y="743"/>
                  </a:lnTo>
                  <a:lnTo>
                    <a:pt x="148" y="753"/>
                  </a:lnTo>
                  <a:lnTo>
                    <a:pt x="172" y="757"/>
                  </a:lnTo>
                  <a:lnTo>
                    <a:pt x="179" y="757"/>
                  </a:lnTo>
                  <a:lnTo>
                    <a:pt x="241" y="746"/>
                  </a:lnTo>
                  <a:lnTo>
                    <a:pt x="313" y="739"/>
                  </a:lnTo>
                  <a:lnTo>
                    <a:pt x="502" y="739"/>
                  </a:lnTo>
                  <a:lnTo>
                    <a:pt x="636" y="736"/>
                  </a:lnTo>
                  <a:lnTo>
                    <a:pt x="674" y="736"/>
                  </a:lnTo>
                  <a:lnTo>
                    <a:pt x="691" y="736"/>
                  </a:lnTo>
                  <a:lnTo>
                    <a:pt x="746" y="705"/>
                  </a:lnTo>
                  <a:lnTo>
                    <a:pt x="777" y="688"/>
                  </a:lnTo>
                  <a:lnTo>
                    <a:pt x="795" y="677"/>
                  </a:lnTo>
                  <a:lnTo>
                    <a:pt x="815" y="657"/>
                  </a:lnTo>
                  <a:lnTo>
                    <a:pt x="836" y="636"/>
                  </a:lnTo>
                  <a:lnTo>
                    <a:pt x="853" y="619"/>
                  </a:lnTo>
                  <a:lnTo>
                    <a:pt x="863" y="609"/>
                  </a:lnTo>
                  <a:lnTo>
                    <a:pt x="870" y="605"/>
                  </a:lnTo>
                  <a:lnTo>
                    <a:pt x="887" y="574"/>
                  </a:lnTo>
                  <a:lnTo>
                    <a:pt x="901" y="547"/>
                  </a:lnTo>
                  <a:lnTo>
                    <a:pt x="887" y="512"/>
                  </a:lnTo>
                  <a:lnTo>
                    <a:pt x="863" y="512"/>
                  </a:lnTo>
                  <a:lnTo>
                    <a:pt x="850" y="516"/>
                  </a:lnTo>
                  <a:lnTo>
                    <a:pt x="832" y="512"/>
                  </a:lnTo>
                  <a:lnTo>
                    <a:pt x="808" y="499"/>
                  </a:lnTo>
                  <a:lnTo>
                    <a:pt x="795" y="492"/>
                  </a:lnTo>
                  <a:lnTo>
                    <a:pt x="788" y="481"/>
                  </a:lnTo>
                  <a:lnTo>
                    <a:pt x="774" y="464"/>
                  </a:lnTo>
                  <a:lnTo>
                    <a:pt x="757" y="440"/>
                  </a:lnTo>
                  <a:lnTo>
                    <a:pt x="688" y="351"/>
                  </a:lnTo>
                  <a:lnTo>
                    <a:pt x="664" y="323"/>
                  </a:lnTo>
                  <a:lnTo>
                    <a:pt x="647" y="299"/>
                  </a:lnTo>
                  <a:lnTo>
                    <a:pt x="636" y="279"/>
                  </a:lnTo>
                  <a:lnTo>
                    <a:pt x="619" y="220"/>
                  </a:lnTo>
                  <a:lnTo>
                    <a:pt x="609" y="193"/>
                  </a:lnTo>
                  <a:lnTo>
                    <a:pt x="602" y="175"/>
                  </a:lnTo>
                  <a:lnTo>
                    <a:pt x="581" y="172"/>
                  </a:lnTo>
                  <a:lnTo>
                    <a:pt x="571" y="165"/>
                  </a:lnTo>
                  <a:lnTo>
                    <a:pt x="564" y="155"/>
                  </a:lnTo>
                  <a:lnTo>
                    <a:pt x="537" y="76"/>
                  </a:lnTo>
                  <a:lnTo>
                    <a:pt x="530" y="28"/>
                  </a:lnTo>
                  <a:lnTo>
                    <a:pt x="471" y="14"/>
                  </a:lnTo>
                  <a:lnTo>
                    <a:pt x="406" y="0"/>
                  </a:lnTo>
                  <a:lnTo>
                    <a:pt x="402" y="0"/>
                  </a:lnTo>
                  <a:lnTo>
                    <a:pt x="306" y="65"/>
                  </a:lnTo>
                  <a:lnTo>
                    <a:pt x="402" y="14"/>
                  </a:lnTo>
                  <a:lnTo>
                    <a:pt x="516" y="38"/>
                  </a:lnTo>
                  <a:lnTo>
                    <a:pt x="519" y="52"/>
                  </a:lnTo>
                  <a:lnTo>
                    <a:pt x="523" y="83"/>
                  </a:lnTo>
                  <a:lnTo>
                    <a:pt x="523" y="86"/>
                  </a:lnTo>
                  <a:lnTo>
                    <a:pt x="550" y="162"/>
                  </a:lnTo>
                  <a:lnTo>
                    <a:pt x="557" y="172"/>
                  </a:lnTo>
                  <a:lnTo>
                    <a:pt x="568" y="182"/>
                  </a:lnTo>
                  <a:lnTo>
                    <a:pt x="588" y="186"/>
                  </a:lnTo>
                  <a:lnTo>
                    <a:pt x="592" y="189"/>
                  </a:lnTo>
                  <a:lnTo>
                    <a:pt x="609" y="230"/>
                  </a:lnTo>
                  <a:lnTo>
                    <a:pt x="623" y="282"/>
                  </a:lnTo>
                  <a:lnTo>
                    <a:pt x="633" y="303"/>
                  </a:lnTo>
                  <a:lnTo>
                    <a:pt x="654" y="334"/>
                  </a:lnTo>
                  <a:lnTo>
                    <a:pt x="678" y="361"/>
                  </a:lnTo>
                  <a:lnTo>
                    <a:pt x="743" y="447"/>
                  </a:lnTo>
                  <a:lnTo>
                    <a:pt x="760" y="471"/>
                  </a:lnTo>
                  <a:lnTo>
                    <a:pt x="781" y="499"/>
                  </a:lnTo>
                  <a:lnTo>
                    <a:pt x="791" y="506"/>
                  </a:lnTo>
                  <a:lnTo>
                    <a:pt x="801" y="509"/>
                  </a:lnTo>
                  <a:lnTo>
                    <a:pt x="826" y="523"/>
                  </a:lnTo>
                  <a:lnTo>
                    <a:pt x="850" y="530"/>
                  </a:lnTo>
                  <a:lnTo>
                    <a:pt x="863" y="526"/>
                  </a:lnTo>
                  <a:lnTo>
                    <a:pt x="877" y="526"/>
                  </a:lnTo>
                  <a:lnTo>
                    <a:pt x="887" y="543"/>
                  </a:lnTo>
                  <a:lnTo>
                    <a:pt x="874" y="567"/>
                  </a:lnTo>
                  <a:lnTo>
                    <a:pt x="863" y="588"/>
                  </a:lnTo>
                  <a:lnTo>
                    <a:pt x="856" y="598"/>
                  </a:lnTo>
                  <a:lnTo>
                    <a:pt x="843" y="609"/>
                  </a:lnTo>
                  <a:lnTo>
                    <a:pt x="829" y="622"/>
                  </a:lnTo>
                  <a:lnTo>
                    <a:pt x="822" y="629"/>
                  </a:lnTo>
                  <a:lnTo>
                    <a:pt x="805" y="647"/>
                  </a:lnTo>
                  <a:lnTo>
                    <a:pt x="784" y="667"/>
                  </a:lnTo>
                  <a:lnTo>
                    <a:pt x="736" y="695"/>
                  </a:lnTo>
                  <a:lnTo>
                    <a:pt x="688" y="722"/>
                  </a:lnTo>
                  <a:lnTo>
                    <a:pt x="674" y="722"/>
                  </a:lnTo>
                  <a:lnTo>
                    <a:pt x="657" y="722"/>
                  </a:lnTo>
                  <a:lnTo>
                    <a:pt x="636" y="722"/>
                  </a:lnTo>
                  <a:lnTo>
                    <a:pt x="550" y="726"/>
                  </a:lnTo>
                  <a:lnTo>
                    <a:pt x="502" y="726"/>
                  </a:lnTo>
                  <a:lnTo>
                    <a:pt x="433" y="726"/>
                  </a:lnTo>
                  <a:lnTo>
                    <a:pt x="313" y="726"/>
                  </a:lnTo>
                  <a:lnTo>
                    <a:pt x="251" y="732"/>
                  </a:lnTo>
                  <a:lnTo>
                    <a:pt x="186" y="743"/>
                  </a:lnTo>
                  <a:lnTo>
                    <a:pt x="175" y="743"/>
                  </a:lnTo>
                  <a:lnTo>
                    <a:pt x="172" y="743"/>
                  </a:lnTo>
                  <a:lnTo>
                    <a:pt x="151" y="739"/>
                  </a:lnTo>
                  <a:lnTo>
                    <a:pt x="117" y="729"/>
                  </a:lnTo>
                  <a:lnTo>
                    <a:pt x="83" y="715"/>
                  </a:lnTo>
                  <a:lnTo>
                    <a:pt x="62" y="705"/>
                  </a:lnTo>
                  <a:lnTo>
                    <a:pt x="48" y="695"/>
                  </a:lnTo>
                  <a:lnTo>
                    <a:pt x="38" y="684"/>
                  </a:lnTo>
                  <a:lnTo>
                    <a:pt x="21" y="653"/>
                  </a:lnTo>
                  <a:lnTo>
                    <a:pt x="14" y="643"/>
                  </a:lnTo>
                  <a:lnTo>
                    <a:pt x="17" y="643"/>
                  </a:lnTo>
                  <a:lnTo>
                    <a:pt x="17" y="640"/>
                  </a:lnTo>
                  <a:lnTo>
                    <a:pt x="48" y="629"/>
                  </a:lnTo>
                  <a:lnTo>
                    <a:pt x="79" y="616"/>
                  </a:lnTo>
                  <a:lnTo>
                    <a:pt x="86" y="609"/>
                  </a:lnTo>
                  <a:lnTo>
                    <a:pt x="89" y="602"/>
                  </a:lnTo>
                  <a:lnTo>
                    <a:pt x="93" y="588"/>
                  </a:lnTo>
                  <a:lnTo>
                    <a:pt x="93" y="585"/>
                  </a:lnTo>
                  <a:lnTo>
                    <a:pt x="117" y="536"/>
                  </a:lnTo>
                  <a:lnTo>
                    <a:pt x="148" y="485"/>
                  </a:lnTo>
                  <a:lnTo>
                    <a:pt x="162" y="468"/>
                  </a:lnTo>
                  <a:lnTo>
                    <a:pt x="179" y="440"/>
                  </a:lnTo>
                  <a:lnTo>
                    <a:pt x="199" y="406"/>
                  </a:lnTo>
                  <a:lnTo>
                    <a:pt x="203" y="402"/>
                  </a:lnTo>
                  <a:lnTo>
                    <a:pt x="203" y="399"/>
                  </a:lnTo>
                  <a:lnTo>
                    <a:pt x="203" y="354"/>
                  </a:lnTo>
                  <a:lnTo>
                    <a:pt x="213" y="327"/>
                  </a:lnTo>
                  <a:lnTo>
                    <a:pt x="224" y="303"/>
                  </a:lnTo>
                  <a:lnTo>
                    <a:pt x="227" y="299"/>
                  </a:lnTo>
                  <a:lnTo>
                    <a:pt x="234" y="251"/>
                  </a:lnTo>
                  <a:lnTo>
                    <a:pt x="241" y="213"/>
                  </a:lnTo>
                  <a:lnTo>
                    <a:pt x="272" y="151"/>
                  </a:lnTo>
                  <a:lnTo>
                    <a:pt x="275" y="151"/>
                  </a:lnTo>
                  <a:lnTo>
                    <a:pt x="275" y="148"/>
                  </a:lnTo>
                  <a:lnTo>
                    <a:pt x="275" y="86"/>
                  </a:lnTo>
                  <a:lnTo>
                    <a:pt x="306" y="65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Freeform 9"/>
            <p:cNvSpPr>
              <a:spLocks/>
            </p:cNvSpPr>
            <p:nvPr/>
          </p:nvSpPr>
          <p:spPr bwMode="auto">
            <a:xfrm>
              <a:off x="4427" y="1571"/>
              <a:ext cx="317" cy="186"/>
            </a:xfrm>
            <a:custGeom>
              <a:avLst/>
              <a:gdLst>
                <a:gd name="T0" fmla="*/ 0 w 317"/>
                <a:gd name="T1" fmla="*/ 186 h 186"/>
                <a:gd name="T2" fmla="*/ 38 w 317"/>
                <a:gd name="T3" fmla="*/ 148 h 186"/>
                <a:gd name="T4" fmla="*/ 62 w 317"/>
                <a:gd name="T5" fmla="*/ 131 h 186"/>
                <a:gd name="T6" fmla="*/ 104 w 317"/>
                <a:gd name="T7" fmla="*/ 120 h 186"/>
                <a:gd name="T8" fmla="*/ 159 w 317"/>
                <a:gd name="T9" fmla="*/ 165 h 186"/>
                <a:gd name="T10" fmla="*/ 190 w 317"/>
                <a:gd name="T11" fmla="*/ 172 h 186"/>
                <a:gd name="T12" fmla="*/ 200 w 317"/>
                <a:gd name="T13" fmla="*/ 137 h 186"/>
                <a:gd name="T14" fmla="*/ 245 w 317"/>
                <a:gd name="T15" fmla="*/ 110 h 186"/>
                <a:gd name="T16" fmla="*/ 286 w 317"/>
                <a:gd name="T17" fmla="*/ 103 h 186"/>
                <a:gd name="T18" fmla="*/ 317 w 317"/>
                <a:gd name="T19" fmla="*/ 76 h 186"/>
                <a:gd name="T20" fmla="*/ 282 w 317"/>
                <a:gd name="T21" fmla="*/ 0 h 186"/>
                <a:gd name="T22" fmla="*/ 179 w 317"/>
                <a:gd name="T23" fmla="*/ 38 h 186"/>
                <a:gd name="T24" fmla="*/ 35 w 317"/>
                <a:gd name="T25" fmla="*/ 55 h 186"/>
                <a:gd name="T26" fmla="*/ 38 w 317"/>
                <a:gd name="T27" fmla="*/ 103 h 186"/>
                <a:gd name="T28" fmla="*/ 7 w 317"/>
                <a:gd name="T29" fmla="*/ 141 h 186"/>
                <a:gd name="T30" fmla="*/ 4 w 317"/>
                <a:gd name="T31" fmla="*/ 186 h 186"/>
                <a:gd name="T32" fmla="*/ 0 w 317"/>
                <a:gd name="T3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7" h="186">
                  <a:moveTo>
                    <a:pt x="0" y="186"/>
                  </a:moveTo>
                  <a:lnTo>
                    <a:pt x="38" y="148"/>
                  </a:lnTo>
                  <a:lnTo>
                    <a:pt x="62" y="131"/>
                  </a:lnTo>
                  <a:lnTo>
                    <a:pt x="104" y="120"/>
                  </a:lnTo>
                  <a:lnTo>
                    <a:pt x="159" y="165"/>
                  </a:lnTo>
                  <a:lnTo>
                    <a:pt x="190" y="172"/>
                  </a:lnTo>
                  <a:lnTo>
                    <a:pt x="200" y="137"/>
                  </a:lnTo>
                  <a:lnTo>
                    <a:pt x="245" y="110"/>
                  </a:lnTo>
                  <a:lnTo>
                    <a:pt x="286" y="103"/>
                  </a:lnTo>
                  <a:lnTo>
                    <a:pt x="317" y="76"/>
                  </a:lnTo>
                  <a:lnTo>
                    <a:pt x="282" y="0"/>
                  </a:lnTo>
                  <a:lnTo>
                    <a:pt x="179" y="38"/>
                  </a:lnTo>
                  <a:lnTo>
                    <a:pt x="35" y="55"/>
                  </a:lnTo>
                  <a:lnTo>
                    <a:pt x="38" y="103"/>
                  </a:lnTo>
                  <a:lnTo>
                    <a:pt x="7" y="141"/>
                  </a:lnTo>
                  <a:lnTo>
                    <a:pt x="4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10"/>
            <p:cNvSpPr>
              <a:spLocks/>
            </p:cNvSpPr>
            <p:nvPr/>
          </p:nvSpPr>
          <p:spPr bwMode="auto">
            <a:xfrm>
              <a:off x="4393" y="1354"/>
              <a:ext cx="375" cy="299"/>
            </a:xfrm>
            <a:custGeom>
              <a:avLst/>
              <a:gdLst>
                <a:gd name="T0" fmla="*/ 45 w 375"/>
                <a:gd name="T1" fmla="*/ 110 h 299"/>
                <a:gd name="T2" fmla="*/ 14 w 375"/>
                <a:gd name="T3" fmla="*/ 128 h 299"/>
                <a:gd name="T4" fmla="*/ 3 w 375"/>
                <a:gd name="T5" fmla="*/ 134 h 299"/>
                <a:gd name="T6" fmla="*/ 0 w 375"/>
                <a:gd name="T7" fmla="*/ 145 h 299"/>
                <a:gd name="T8" fmla="*/ 0 w 375"/>
                <a:gd name="T9" fmla="*/ 152 h 299"/>
                <a:gd name="T10" fmla="*/ 0 w 375"/>
                <a:gd name="T11" fmla="*/ 162 h 299"/>
                <a:gd name="T12" fmla="*/ 10 w 375"/>
                <a:gd name="T13" fmla="*/ 179 h 299"/>
                <a:gd name="T14" fmla="*/ 41 w 375"/>
                <a:gd name="T15" fmla="*/ 217 h 299"/>
                <a:gd name="T16" fmla="*/ 59 w 375"/>
                <a:gd name="T17" fmla="*/ 238 h 299"/>
                <a:gd name="T18" fmla="*/ 65 w 375"/>
                <a:gd name="T19" fmla="*/ 255 h 299"/>
                <a:gd name="T20" fmla="*/ 69 w 375"/>
                <a:gd name="T21" fmla="*/ 262 h 299"/>
                <a:gd name="T22" fmla="*/ 76 w 375"/>
                <a:gd name="T23" fmla="*/ 269 h 299"/>
                <a:gd name="T24" fmla="*/ 93 w 375"/>
                <a:gd name="T25" fmla="*/ 275 h 299"/>
                <a:gd name="T26" fmla="*/ 120 w 375"/>
                <a:gd name="T27" fmla="*/ 286 h 299"/>
                <a:gd name="T28" fmla="*/ 151 w 375"/>
                <a:gd name="T29" fmla="*/ 289 h 299"/>
                <a:gd name="T30" fmla="*/ 210 w 375"/>
                <a:gd name="T31" fmla="*/ 299 h 299"/>
                <a:gd name="T32" fmla="*/ 248 w 375"/>
                <a:gd name="T33" fmla="*/ 299 h 299"/>
                <a:gd name="T34" fmla="*/ 261 w 375"/>
                <a:gd name="T35" fmla="*/ 296 h 299"/>
                <a:gd name="T36" fmla="*/ 275 w 375"/>
                <a:gd name="T37" fmla="*/ 289 h 299"/>
                <a:gd name="T38" fmla="*/ 303 w 375"/>
                <a:gd name="T39" fmla="*/ 269 h 299"/>
                <a:gd name="T40" fmla="*/ 351 w 375"/>
                <a:gd name="T41" fmla="*/ 217 h 299"/>
                <a:gd name="T42" fmla="*/ 368 w 375"/>
                <a:gd name="T43" fmla="*/ 193 h 299"/>
                <a:gd name="T44" fmla="*/ 375 w 375"/>
                <a:gd name="T45" fmla="*/ 165 h 299"/>
                <a:gd name="T46" fmla="*/ 375 w 375"/>
                <a:gd name="T47" fmla="*/ 138 h 299"/>
                <a:gd name="T48" fmla="*/ 365 w 375"/>
                <a:gd name="T49" fmla="*/ 110 h 299"/>
                <a:gd name="T50" fmla="*/ 347 w 375"/>
                <a:gd name="T51" fmla="*/ 86 h 299"/>
                <a:gd name="T52" fmla="*/ 323 w 375"/>
                <a:gd name="T53" fmla="*/ 62 h 299"/>
                <a:gd name="T54" fmla="*/ 299 w 375"/>
                <a:gd name="T55" fmla="*/ 42 h 299"/>
                <a:gd name="T56" fmla="*/ 268 w 375"/>
                <a:gd name="T57" fmla="*/ 24 h 299"/>
                <a:gd name="T58" fmla="*/ 237 w 375"/>
                <a:gd name="T59" fmla="*/ 11 h 299"/>
                <a:gd name="T60" fmla="*/ 203 w 375"/>
                <a:gd name="T61" fmla="*/ 4 h 299"/>
                <a:gd name="T62" fmla="*/ 169 w 375"/>
                <a:gd name="T63" fmla="*/ 0 h 299"/>
                <a:gd name="T64" fmla="*/ 138 w 375"/>
                <a:gd name="T65" fmla="*/ 7 h 299"/>
                <a:gd name="T66" fmla="*/ 110 w 375"/>
                <a:gd name="T67" fmla="*/ 18 h 299"/>
                <a:gd name="T68" fmla="*/ 83 w 375"/>
                <a:gd name="T69" fmla="*/ 42 h 299"/>
                <a:gd name="T70" fmla="*/ 62 w 375"/>
                <a:gd name="T71" fmla="*/ 69 h 299"/>
                <a:gd name="T72" fmla="*/ 48 w 375"/>
                <a:gd name="T73" fmla="*/ 110 h 299"/>
                <a:gd name="T74" fmla="*/ 45 w 375"/>
                <a:gd name="T75" fmla="*/ 11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299">
                  <a:moveTo>
                    <a:pt x="45" y="110"/>
                  </a:moveTo>
                  <a:lnTo>
                    <a:pt x="14" y="128"/>
                  </a:lnTo>
                  <a:lnTo>
                    <a:pt x="3" y="134"/>
                  </a:lnTo>
                  <a:lnTo>
                    <a:pt x="0" y="145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10" y="179"/>
                  </a:lnTo>
                  <a:lnTo>
                    <a:pt x="41" y="217"/>
                  </a:lnTo>
                  <a:lnTo>
                    <a:pt x="59" y="238"/>
                  </a:lnTo>
                  <a:lnTo>
                    <a:pt x="65" y="255"/>
                  </a:lnTo>
                  <a:lnTo>
                    <a:pt x="69" y="262"/>
                  </a:lnTo>
                  <a:lnTo>
                    <a:pt x="76" y="269"/>
                  </a:lnTo>
                  <a:lnTo>
                    <a:pt x="93" y="275"/>
                  </a:lnTo>
                  <a:lnTo>
                    <a:pt x="120" y="286"/>
                  </a:lnTo>
                  <a:lnTo>
                    <a:pt x="151" y="289"/>
                  </a:lnTo>
                  <a:lnTo>
                    <a:pt x="210" y="299"/>
                  </a:lnTo>
                  <a:lnTo>
                    <a:pt x="248" y="299"/>
                  </a:lnTo>
                  <a:lnTo>
                    <a:pt x="261" y="296"/>
                  </a:lnTo>
                  <a:lnTo>
                    <a:pt x="275" y="289"/>
                  </a:lnTo>
                  <a:lnTo>
                    <a:pt x="303" y="269"/>
                  </a:lnTo>
                  <a:lnTo>
                    <a:pt x="351" y="217"/>
                  </a:lnTo>
                  <a:lnTo>
                    <a:pt x="368" y="193"/>
                  </a:lnTo>
                  <a:lnTo>
                    <a:pt x="375" y="165"/>
                  </a:lnTo>
                  <a:lnTo>
                    <a:pt x="375" y="138"/>
                  </a:lnTo>
                  <a:lnTo>
                    <a:pt x="365" y="110"/>
                  </a:lnTo>
                  <a:lnTo>
                    <a:pt x="347" y="86"/>
                  </a:lnTo>
                  <a:lnTo>
                    <a:pt x="323" y="62"/>
                  </a:lnTo>
                  <a:lnTo>
                    <a:pt x="299" y="42"/>
                  </a:lnTo>
                  <a:lnTo>
                    <a:pt x="268" y="24"/>
                  </a:lnTo>
                  <a:lnTo>
                    <a:pt x="237" y="11"/>
                  </a:lnTo>
                  <a:lnTo>
                    <a:pt x="203" y="4"/>
                  </a:lnTo>
                  <a:lnTo>
                    <a:pt x="169" y="0"/>
                  </a:lnTo>
                  <a:lnTo>
                    <a:pt x="138" y="7"/>
                  </a:lnTo>
                  <a:lnTo>
                    <a:pt x="110" y="18"/>
                  </a:lnTo>
                  <a:lnTo>
                    <a:pt x="83" y="42"/>
                  </a:lnTo>
                  <a:lnTo>
                    <a:pt x="62" y="69"/>
                  </a:lnTo>
                  <a:lnTo>
                    <a:pt x="48" y="110"/>
                  </a:lnTo>
                  <a:lnTo>
                    <a:pt x="45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Freeform 11"/>
            <p:cNvSpPr>
              <a:spLocks/>
            </p:cNvSpPr>
            <p:nvPr/>
          </p:nvSpPr>
          <p:spPr bwMode="auto">
            <a:xfrm>
              <a:off x="4386" y="1347"/>
              <a:ext cx="389" cy="313"/>
            </a:xfrm>
            <a:custGeom>
              <a:avLst/>
              <a:gdLst>
                <a:gd name="T0" fmla="*/ 28 w 389"/>
                <a:gd name="T1" fmla="*/ 121 h 313"/>
                <a:gd name="T2" fmla="*/ 0 w 389"/>
                <a:gd name="T3" fmla="*/ 145 h 313"/>
                <a:gd name="T4" fmla="*/ 0 w 389"/>
                <a:gd name="T5" fmla="*/ 176 h 313"/>
                <a:gd name="T6" fmla="*/ 48 w 389"/>
                <a:gd name="T7" fmla="*/ 231 h 313"/>
                <a:gd name="T8" fmla="*/ 66 w 389"/>
                <a:gd name="T9" fmla="*/ 265 h 313"/>
                <a:gd name="T10" fmla="*/ 86 w 389"/>
                <a:gd name="T11" fmla="*/ 282 h 313"/>
                <a:gd name="T12" fmla="*/ 124 w 389"/>
                <a:gd name="T13" fmla="*/ 300 h 313"/>
                <a:gd name="T14" fmla="*/ 196 w 389"/>
                <a:gd name="T15" fmla="*/ 310 h 313"/>
                <a:gd name="T16" fmla="*/ 255 w 389"/>
                <a:gd name="T17" fmla="*/ 313 h 313"/>
                <a:gd name="T18" fmla="*/ 286 w 389"/>
                <a:gd name="T19" fmla="*/ 303 h 313"/>
                <a:gd name="T20" fmla="*/ 330 w 389"/>
                <a:gd name="T21" fmla="*/ 265 h 313"/>
                <a:gd name="T22" fmla="*/ 375 w 389"/>
                <a:gd name="T23" fmla="*/ 214 h 313"/>
                <a:gd name="T24" fmla="*/ 389 w 389"/>
                <a:gd name="T25" fmla="*/ 183 h 313"/>
                <a:gd name="T26" fmla="*/ 385 w 389"/>
                <a:gd name="T27" fmla="*/ 135 h 313"/>
                <a:gd name="T28" fmla="*/ 354 w 389"/>
                <a:gd name="T29" fmla="*/ 83 h 313"/>
                <a:gd name="T30" fmla="*/ 317 w 389"/>
                <a:gd name="T31" fmla="*/ 49 h 313"/>
                <a:gd name="T32" fmla="*/ 265 w 389"/>
                <a:gd name="T33" fmla="*/ 18 h 313"/>
                <a:gd name="T34" fmla="*/ 210 w 389"/>
                <a:gd name="T35" fmla="*/ 4 h 313"/>
                <a:gd name="T36" fmla="*/ 162 w 389"/>
                <a:gd name="T37" fmla="*/ 4 h 313"/>
                <a:gd name="T38" fmla="*/ 121 w 389"/>
                <a:gd name="T39" fmla="*/ 14 h 313"/>
                <a:gd name="T40" fmla="*/ 83 w 389"/>
                <a:gd name="T41" fmla="*/ 45 h 313"/>
                <a:gd name="T42" fmla="*/ 55 w 389"/>
                <a:gd name="T43" fmla="*/ 86 h 313"/>
                <a:gd name="T44" fmla="*/ 59 w 389"/>
                <a:gd name="T45" fmla="*/ 121 h 313"/>
                <a:gd name="T46" fmla="*/ 79 w 389"/>
                <a:gd name="T47" fmla="*/ 73 h 313"/>
                <a:gd name="T48" fmla="*/ 110 w 389"/>
                <a:gd name="T49" fmla="*/ 38 h 313"/>
                <a:gd name="T50" fmla="*/ 145 w 389"/>
                <a:gd name="T51" fmla="*/ 21 h 313"/>
                <a:gd name="T52" fmla="*/ 182 w 389"/>
                <a:gd name="T53" fmla="*/ 14 h 313"/>
                <a:gd name="T54" fmla="*/ 251 w 389"/>
                <a:gd name="T55" fmla="*/ 28 h 313"/>
                <a:gd name="T56" fmla="*/ 313 w 389"/>
                <a:gd name="T57" fmla="*/ 62 h 313"/>
                <a:gd name="T58" fmla="*/ 358 w 389"/>
                <a:gd name="T59" fmla="*/ 114 h 313"/>
                <a:gd name="T60" fmla="*/ 375 w 389"/>
                <a:gd name="T61" fmla="*/ 165 h 313"/>
                <a:gd name="T62" fmla="*/ 372 w 389"/>
                <a:gd name="T63" fmla="*/ 193 h 313"/>
                <a:gd name="T64" fmla="*/ 354 w 389"/>
                <a:gd name="T65" fmla="*/ 221 h 313"/>
                <a:gd name="T66" fmla="*/ 293 w 389"/>
                <a:gd name="T67" fmla="*/ 282 h 313"/>
                <a:gd name="T68" fmla="*/ 255 w 389"/>
                <a:gd name="T69" fmla="*/ 300 h 313"/>
                <a:gd name="T70" fmla="*/ 210 w 389"/>
                <a:gd name="T71" fmla="*/ 296 h 313"/>
                <a:gd name="T72" fmla="*/ 127 w 389"/>
                <a:gd name="T73" fmla="*/ 286 h 313"/>
                <a:gd name="T74" fmla="*/ 83 w 389"/>
                <a:gd name="T75" fmla="*/ 265 h 313"/>
                <a:gd name="T76" fmla="*/ 72 w 389"/>
                <a:gd name="T77" fmla="*/ 245 h 313"/>
                <a:gd name="T78" fmla="*/ 31 w 389"/>
                <a:gd name="T79" fmla="*/ 193 h 313"/>
                <a:gd name="T80" fmla="*/ 14 w 389"/>
                <a:gd name="T81" fmla="*/ 159 h 313"/>
                <a:gd name="T82" fmla="*/ 28 w 389"/>
                <a:gd name="T83" fmla="*/ 138 h 313"/>
                <a:gd name="T84" fmla="*/ 52 w 389"/>
                <a:gd name="T85" fmla="*/ 11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9" h="313">
                  <a:moveTo>
                    <a:pt x="48" y="110"/>
                  </a:moveTo>
                  <a:lnTo>
                    <a:pt x="28" y="121"/>
                  </a:lnTo>
                  <a:lnTo>
                    <a:pt x="10" y="13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0" y="176"/>
                  </a:lnTo>
                  <a:lnTo>
                    <a:pt x="17" y="200"/>
                  </a:lnTo>
                  <a:lnTo>
                    <a:pt x="48" y="231"/>
                  </a:lnTo>
                  <a:lnTo>
                    <a:pt x="59" y="248"/>
                  </a:lnTo>
                  <a:lnTo>
                    <a:pt x="66" y="265"/>
                  </a:lnTo>
                  <a:lnTo>
                    <a:pt x="69" y="272"/>
                  </a:lnTo>
                  <a:lnTo>
                    <a:pt x="86" y="282"/>
                  </a:lnTo>
                  <a:lnTo>
                    <a:pt x="103" y="293"/>
                  </a:lnTo>
                  <a:lnTo>
                    <a:pt x="124" y="300"/>
                  </a:lnTo>
                  <a:lnTo>
                    <a:pt x="162" y="306"/>
                  </a:lnTo>
                  <a:lnTo>
                    <a:pt x="196" y="310"/>
                  </a:lnTo>
                  <a:lnTo>
                    <a:pt x="251" y="313"/>
                  </a:lnTo>
                  <a:lnTo>
                    <a:pt x="255" y="313"/>
                  </a:lnTo>
                  <a:lnTo>
                    <a:pt x="272" y="310"/>
                  </a:lnTo>
                  <a:lnTo>
                    <a:pt x="286" y="303"/>
                  </a:lnTo>
                  <a:lnTo>
                    <a:pt x="310" y="286"/>
                  </a:lnTo>
                  <a:lnTo>
                    <a:pt x="330" y="265"/>
                  </a:lnTo>
                  <a:lnTo>
                    <a:pt x="365" y="227"/>
                  </a:lnTo>
                  <a:lnTo>
                    <a:pt x="375" y="214"/>
                  </a:lnTo>
                  <a:lnTo>
                    <a:pt x="382" y="196"/>
                  </a:lnTo>
                  <a:lnTo>
                    <a:pt x="389" y="183"/>
                  </a:lnTo>
                  <a:lnTo>
                    <a:pt x="389" y="165"/>
                  </a:lnTo>
                  <a:lnTo>
                    <a:pt x="385" y="135"/>
                  </a:lnTo>
                  <a:lnTo>
                    <a:pt x="372" y="107"/>
                  </a:lnTo>
                  <a:lnTo>
                    <a:pt x="354" y="83"/>
                  </a:lnTo>
                  <a:lnTo>
                    <a:pt x="337" y="66"/>
                  </a:lnTo>
                  <a:lnTo>
                    <a:pt x="317" y="49"/>
                  </a:lnTo>
                  <a:lnTo>
                    <a:pt x="293" y="31"/>
                  </a:lnTo>
                  <a:lnTo>
                    <a:pt x="265" y="18"/>
                  </a:lnTo>
                  <a:lnTo>
                    <a:pt x="238" y="11"/>
                  </a:lnTo>
                  <a:lnTo>
                    <a:pt x="210" y="4"/>
                  </a:lnTo>
                  <a:lnTo>
                    <a:pt x="182" y="0"/>
                  </a:lnTo>
                  <a:lnTo>
                    <a:pt x="162" y="4"/>
                  </a:lnTo>
                  <a:lnTo>
                    <a:pt x="141" y="7"/>
                  </a:lnTo>
                  <a:lnTo>
                    <a:pt x="121" y="14"/>
                  </a:lnTo>
                  <a:lnTo>
                    <a:pt x="100" y="28"/>
                  </a:lnTo>
                  <a:lnTo>
                    <a:pt x="83" y="45"/>
                  </a:lnTo>
                  <a:lnTo>
                    <a:pt x="69" y="62"/>
                  </a:lnTo>
                  <a:lnTo>
                    <a:pt x="55" y="86"/>
                  </a:lnTo>
                  <a:lnTo>
                    <a:pt x="45" y="117"/>
                  </a:lnTo>
                  <a:lnTo>
                    <a:pt x="59" y="121"/>
                  </a:lnTo>
                  <a:lnTo>
                    <a:pt x="69" y="93"/>
                  </a:lnTo>
                  <a:lnTo>
                    <a:pt x="79" y="73"/>
                  </a:lnTo>
                  <a:lnTo>
                    <a:pt x="93" y="52"/>
                  </a:lnTo>
                  <a:lnTo>
                    <a:pt x="110" y="38"/>
                  </a:lnTo>
                  <a:lnTo>
                    <a:pt x="127" y="28"/>
                  </a:lnTo>
                  <a:lnTo>
                    <a:pt x="145" y="21"/>
                  </a:lnTo>
                  <a:lnTo>
                    <a:pt x="165" y="18"/>
                  </a:lnTo>
                  <a:lnTo>
                    <a:pt x="182" y="14"/>
                  </a:lnTo>
                  <a:lnTo>
                    <a:pt x="217" y="18"/>
                  </a:lnTo>
                  <a:lnTo>
                    <a:pt x="251" y="28"/>
                  </a:lnTo>
                  <a:lnTo>
                    <a:pt x="286" y="45"/>
                  </a:lnTo>
                  <a:lnTo>
                    <a:pt x="313" y="62"/>
                  </a:lnTo>
                  <a:lnTo>
                    <a:pt x="341" y="86"/>
                  </a:lnTo>
                  <a:lnTo>
                    <a:pt x="358" y="114"/>
                  </a:lnTo>
                  <a:lnTo>
                    <a:pt x="372" y="138"/>
                  </a:lnTo>
                  <a:lnTo>
                    <a:pt x="375" y="165"/>
                  </a:lnTo>
                  <a:lnTo>
                    <a:pt x="375" y="179"/>
                  </a:lnTo>
                  <a:lnTo>
                    <a:pt x="372" y="193"/>
                  </a:lnTo>
                  <a:lnTo>
                    <a:pt x="365" y="207"/>
                  </a:lnTo>
                  <a:lnTo>
                    <a:pt x="354" y="221"/>
                  </a:lnTo>
                  <a:lnTo>
                    <a:pt x="334" y="241"/>
                  </a:lnTo>
                  <a:lnTo>
                    <a:pt x="293" y="282"/>
                  </a:lnTo>
                  <a:lnTo>
                    <a:pt x="272" y="296"/>
                  </a:lnTo>
                  <a:lnTo>
                    <a:pt x="255" y="300"/>
                  </a:lnTo>
                  <a:lnTo>
                    <a:pt x="251" y="300"/>
                  </a:lnTo>
                  <a:lnTo>
                    <a:pt x="210" y="296"/>
                  </a:lnTo>
                  <a:lnTo>
                    <a:pt x="169" y="293"/>
                  </a:lnTo>
                  <a:lnTo>
                    <a:pt x="127" y="286"/>
                  </a:lnTo>
                  <a:lnTo>
                    <a:pt x="93" y="272"/>
                  </a:lnTo>
                  <a:lnTo>
                    <a:pt x="83" y="265"/>
                  </a:lnTo>
                  <a:lnTo>
                    <a:pt x="79" y="262"/>
                  </a:lnTo>
                  <a:lnTo>
                    <a:pt x="72" y="245"/>
                  </a:lnTo>
                  <a:lnTo>
                    <a:pt x="66" y="231"/>
                  </a:lnTo>
                  <a:lnTo>
                    <a:pt x="31" y="193"/>
                  </a:lnTo>
                  <a:lnTo>
                    <a:pt x="17" y="176"/>
                  </a:lnTo>
                  <a:lnTo>
                    <a:pt x="14" y="159"/>
                  </a:lnTo>
                  <a:lnTo>
                    <a:pt x="14" y="152"/>
                  </a:lnTo>
                  <a:lnTo>
                    <a:pt x="28" y="138"/>
                  </a:lnTo>
                  <a:lnTo>
                    <a:pt x="55" y="124"/>
                  </a:lnTo>
                  <a:lnTo>
                    <a:pt x="52" y="110"/>
                  </a:lnTo>
                  <a:lnTo>
                    <a:pt x="48" y="11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Freeform 12"/>
            <p:cNvSpPr>
              <a:spLocks/>
            </p:cNvSpPr>
            <p:nvPr/>
          </p:nvSpPr>
          <p:spPr bwMode="auto">
            <a:xfrm>
              <a:off x="4276" y="2070"/>
              <a:ext cx="52" cy="41"/>
            </a:xfrm>
            <a:custGeom>
              <a:avLst/>
              <a:gdLst>
                <a:gd name="T0" fmla="*/ 0 w 52"/>
                <a:gd name="T1" fmla="*/ 41 h 41"/>
                <a:gd name="T2" fmla="*/ 28 w 52"/>
                <a:gd name="T3" fmla="*/ 31 h 41"/>
                <a:gd name="T4" fmla="*/ 52 w 52"/>
                <a:gd name="T5" fmla="*/ 0 h 41"/>
                <a:gd name="T6" fmla="*/ 0 w 52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1">
                  <a:moveTo>
                    <a:pt x="0" y="41"/>
                  </a:moveTo>
                  <a:lnTo>
                    <a:pt x="28" y="31"/>
                  </a:lnTo>
                  <a:lnTo>
                    <a:pt x="52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Freeform 13"/>
            <p:cNvSpPr>
              <a:spLocks/>
            </p:cNvSpPr>
            <p:nvPr/>
          </p:nvSpPr>
          <p:spPr bwMode="auto">
            <a:xfrm>
              <a:off x="4276" y="2070"/>
              <a:ext cx="55" cy="41"/>
            </a:xfrm>
            <a:custGeom>
              <a:avLst/>
              <a:gdLst>
                <a:gd name="T0" fmla="*/ 4 w 55"/>
                <a:gd name="T1" fmla="*/ 41 h 41"/>
                <a:gd name="T2" fmla="*/ 31 w 55"/>
                <a:gd name="T3" fmla="*/ 34 h 41"/>
                <a:gd name="T4" fmla="*/ 55 w 55"/>
                <a:gd name="T5" fmla="*/ 3 h 41"/>
                <a:gd name="T6" fmla="*/ 48 w 55"/>
                <a:gd name="T7" fmla="*/ 0 h 41"/>
                <a:gd name="T8" fmla="*/ 24 w 55"/>
                <a:gd name="T9" fmla="*/ 27 h 41"/>
                <a:gd name="T10" fmla="*/ 0 w 55"/>
                <a:gd name="T11" fmla="*/ 37 h 41"/>
                <a:gd name="T12" fmla="*/ 4 w 55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41">
                  <a:moveTo>
                    <a:pt x="4" y="41"/>
                  </a:moveTo>
                  <a:lnTo>
                    <a:pt x="31" y="34"/>
                  </a:lnTo>
                  <a:lnTo>
                    <a:pt x="55" y="3"/>
                  </a:lnTo>
                  <a:lnTo>
                    <a:pt x="48" y="0"/>
                  </a:lnTo>
                  <a:lnTo>
                    <a:pt x="24" y="27"/>
                  </a:lnTo>
                  <a:lnTo>
                    <a:pt x="0" y="37"/>
                  </a:lnTo>
                  <a:lnTo>
                    <a:pt x="4" y="4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Freeform 14"/>
            <p:cNvSpPr>
              <a:spLocks/>
            </p:cNvSpPr>
            <p:nvPr/>
          </p:nvSpPr>
          <p:spPr bwMode="auto">
            <a:xfrm>
              <a:off x="4414" y="1736"/>
              <a:ext cx="34" cy="62"/>
            </a:xfrm>
            <a:custGeom>
              <a:avLst/>
              <a:gdLst>
                <a:gd name="T0" fmla="*/ 0 w 34"/>
                <a:gd name="T1" fmla="*/ 62 h 62"/>
                <a:gd name="T2" fmla="*/ 34 w 34"/>
                <a:gd name="T3" fmla="*/ 31 h 62"/>
                <a:gd name="T4" fmla="*/ 34 w 34"/>
                <a:gd name="T5" fmla="*/ 0 h 62"/>
                <a:gd name="T6" fmla="*/ 0 w 34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2">
                  <a:moveTo>
                    <a:pt x="0" y="62"/>
                  </a:moveTo>
                  <a:lnTo>
                    <a:pt x="34" y="31"/>
                  </a:lnTo>
                  <a:lnTo>
                    <a:pt x="34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Freeform 15"/>
            <p:cNvSpPr>
              <a:spLocks/>
            </p:cNvSpPr>
            <p:nvPr/>
          </p:nvSpPr>
          <p:spPr bwMode="auto">
            <a:xfrm>
              <a:off x="4410" y="1736"/>
              <a:ext cx="42" cy="65"/>
            </a:xfrm>
            <a:custGeom>
              <a:avLst/>
              <a:gdLst>
                <a:gd name="T0" fmla="*/ 7 w 42"/>
                <a:gd name="T1" fmla="*/ 65 h 65"/>
                <a:gd name="T2" fmla="*/ 38 w 42"/>
                <a:gd name="T3" fmla="*/ 31 h 65"/>
                <a:gd name="T4" fmla="*/ 42 w 42"/>
                <a:gd name="T5" fmla="*/ 0 h 65"/>
                <a:gd name="T6" fmla="*/ 35 w 42"/>
                <a:gd name="T7" fmla="*/ 0 h 65"/>
                <a:gd name="T8" fmla="*/ 35 w 42"/>
                <a:gd name="T9" fmla="*/ 31 h 65"/>
                <a:gd name="T10" fmla="*/ 0 w 42"/>
                <a:gd name="T11" fmla="*/ 58 h 65"/>
                <a:gd name="T12" fmla="*/ 7 w 42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65">
                  <a:moveTo>
                    <a:pt x="7" y="65"/>
                  </a:moveTo>
                  <a:lnTo>
                    <a:pt x="38" y="3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35" y="31"/>
                  </a:lnTo>
                  <a:lnTo>
                    <a:pt x="0" y="58"/>
                  </a:lnTo>
                  <a:lnTo>
                    <a:pt x="7" y="65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16"/>
            <p:cNvSpPr>
              <a:spLocks/>
            </p:cNvSpPr>
            <p:nvPr/>
          </p:nvSpPr>
          <p:spPr bwMode="auto">
            <a:xfrm>
              <a:off x="4352" y="1932"/>
              <a:ext cx="120" cy="127"/>
            </a:xfrm>
            <a:custGeom>
              <a:avLst/>
              <a:gdLst>
                <a:gd name="T0" fmla="*/ 0 w 120"/>
                <a:gd name="T1" fmla="*/ 127 h 127"/>
                <a:gd name="T2" fmla="*/ 69 w 120"/>
                <a:gd name="T3" fmla="*/ 100 h 127"/>
                <a:gd name="T4" fmla="*/ 106 w 120"/>
                <a:gd name="T5" fmla="*/ 79 h 127"/>
                <a:gd name="T6" fmla="*/ 120 w 120"/>
                <a:gd name="T7" fmla="*/ 0 h 127"/>
                <a:gd name="T8" fmla="*/ 100 w 120"/>
                <a:gd name="T9" fmla="*/ 24 h 127"/>
                <a:gd name="T10" fmla="*/ 69 w 120"/>
                <a:gd name="T11" fmla="*/ 55 h 127"/>
                <a:gd name="T12" fmla="*/ 0 w 120"/>
                <a:gd name="T1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27">
                  <a:moveTo>
                    <a:pt x="0" y="127"/>
                  </a:moveTo>
                  <a:lnTo>
                    <a:pt x="69" y="100"/>
                  </a:lnTo>
                  <a:lnTo>
                    <a:pt x="106" y="79"/>
                  </a:lnTo>
                  <a:lnTo>
                    <a:pt x="120" y="0"/>
                  </a:lnTo>
                  <a:lnTo>
                    <a:pt x="100" y="24"/>
                  </a:lnTo>
                  <a:lnTo>
                    <a:pt x="69" y="5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17"/>
            <p:cNvSpPr>
              <a:spLocks/>
            </p:cNvSpPr>
            <p:nvPr/>
          </p:nvSpPr>
          <p:spPr bwMode="auto">
            <a:xfrm>
              <a:off x="4421" y="1743"/>
              <a:ext cx="86" cy="158"/>
            </a:xfrm>
            <a:custGeom>
              <a:avLst/>
              <a:gdLst>
                <a:gd name="T0" fmla="*/ 0 w 86"/>
                <a:gd name="T1" fmla="*/ 158 h 158"/>
                <a:gd name="T2" fmla="*/ 37 w 86"/>
                <a:gd name="T3" fmla="*/ 155 h 158"/>
                <a:gd name="T4" fmla="*/ 68 w 86"/>
                <a:gd name="T5" fmla="*/ 127 h 158"/>
                <a:gd name="T6" fmla="*/ 75 w 86"/>
                <a:gd name="T7" fmla="*/ 110 h 158"/>
                <a:gd name="T8" fmla="*/ 82 w 86"/>
                <a:gd name="T9" fmla="*/ 86 h 158"/>
                <a:gd name="T10" fmla="*/ 86 w 86"/>
                <a:gd name="T11" fmla="*/ 0 h 158"/>
                <a:gd name="T12" fmla="*/ 68 w 86"/>
                <a:gd name="T13" fmla="*/ 55 h 158"/>
                <a:gd name="T14" fmla="*/ 44 w 86"/>
                <a:gd name="T15" fmla="*/ 110 h 158"/>
                <a:gd name="T16" fmla="*/ 0 w 86"/>
                <a:gd name="T1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58">
                  <a:moveTo>
                    <a:pt x="0" y="158"/>
                  </a:moveTo>
                  <a:lnTo>
                    <a:pt x="37" y="155"/>
                  </a:lnTo>
                  <a:lnTo>
                    <a:pt x="68" y="127"/>
                  </a:lnTo>
                  <a:lnTo>
                    <a:pt x="75" y="110"/>
                  </a:lnTo>
                  <a:lnTo>
                    <a:pt x="82" y="86"/>
                  </a:lnTo>
                  <a:lnTo>
                    <a:pt x="86" y="0"/>
                  </a:lnTo>
                  <a:lnTo>
                    <a:pt x="68" y="55"/>
                  </a:lnTo>
                  <a:lnTo>
                    <a:pt x="44" y="11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Freeform 18"/>
            <p:cNvSpPr>
              <a:spLocks/>
            </p:cNvSpPr>
            <p:nvPr/>
          </p:nvSpPr>
          <p:spPr bwMode="auto">
            <a:xfrm>
              <a:off x="4740" y="1925"/>
              <a:ext cx="231" cy="96"/>
            </a:xfrm>
            <a:custGeom>
              <a:avLst/>
              <a:gdLst>
                <a:gd name="T0" fmla="*/ 0 w 231"/>
                <a:gd name="T1" fmla="*/ 0 h 96"/>
                <a:gd name="T2" fmla="*/ 62 w 231"/>
                <a:gd name="T3" fmla="*/ 76 h 96"/>
                <a:gd name="T4" fmla="*/ 131 w 231"/>
                <a:gd name="T5" fmla="*/ 96 h 96"/>
                <a:gd name="T6" fmla="*/ 231 w 231"/>
                <a:gd name="T7" fmla="*/ 86 h 96"/>
                <a:gd name="T8" fmla="*/ 124 w 231"/>
                <a:gd name="T9" fmla="*/ 59 h 96"/>
                <a:gd name="T10" fmla="*/ 59 w 231"/>
                <a:gd name="T11" fmla="*/ 31 h 96"/>
                <a:gd name="T12" fmla="*/ 14 w 231"/>
                <a:gd name="T13" fmla="*/ 10 h 96"/>
                <a:gd name="T14" fmla="*/ 4 w 231"/>
                <a:gd name="T15" fmla="*/ 4 h 96"/>
                <a:gd name="T16" fmla="*/ 4 w 231"/>
                <a:gd name="T17" fmla="*/ 0 h 96"/>
                <a:gd name="T18" fmla="*/ 0 w 231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1" h="96">
                  <a:moveTo>
                    <a:pt x="0" y="0"/>
                  </a:moveTo>
                  <a:lnTo>
                    <a:pt x="62" y="76"/>
                  </a:lnTo>
                  <a:lnTo>
                    <a:pt x="131" y="96"/>
                  </a:lnTo>
                  <a:lnTo>
                    <a:pt x="231" y="86"/>
                  </a:lnTo>
                  <a:lnTo>
                    <a:pt x="124" y="59"/>
                  </a:lnTo>
                  <a:lnTo>
                    <a:pt x="59" y="31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Freeform 19"/>
            <p:cNvSpPr>
              <a:spLocks/>
            </p:cNvSpPr>
            <p:nvPr/>
          </p:nvSpPr>
          <p:spPr bwMode="auto">
            <a:xfrm>
              <a:off x="4242" y="2176"/>
              <a:ext cx="124" cy="83"/>
            </a:xfrm>
            <a:custGeom>
              <a:avLst/>
              <a:gdLst>
                <a:gd name="T0" fmla="*/ 0 w 124"/>
                <a:gd name="T1" fmla="*/ 28 h 83"/>
                <a:gd name="T2" fmla="*/ 75 w 124"/>
                <a:gd name="T3" fmla="*/ 28 h 83"/>
                <a:gd name="T4" fmla="*/ 103 w 124"/>
                <a:gd name="T5" fmla="*/ 0 h 83"/>
                <a:gd name="T6" fmla="*/ 113 w 124"/>
                <a:gd name="T7" fmla="*/ 38 h 83"/>
                <a:gd name="T8" fmla="*/ 124 w 124"/>
                <a:gd name="T9" fmla="*/ 65 h 83"/>
                <a:gd name="T10" fmla="*/ 124 w 124"/>
                <a:gd name="T11" fmla="*/ 83 h 83"/>
                <a:gd name="T12" fmla="*/ 41 w 124"/>
                <a:gd name="T13" fmla="*/ 55 h 83"/>
                <a:gd name="T14" fmla="*/ 0 w 124"/>
                <a:gd name="T15" fmla="*/ 2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83">
                  <a:moveTo>
                    <a:pt x="0" y="28"/>
                  </a:moveTo>
                  <a:lnTo>
                    <a:pt x="75" y="28"/>
                  </a:lnTo>
                  <a:lnTo>
                    <a:pt x="103" y="0"/>
                  </a:lnTo>
                  <a:lnTo>
                    <a:pt x="113" y="38"/>
                  </a:lnTo>
                  <a:lnTo>
                    <a:pt x="124" y="65"/>
                  </a:lnTo>
                  <a:lnTo>
                    <a:pt x="124" y="83"/>
                  </a:lnTo>
                  <a:lnTo>
                    <a:pt x="41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Freeform 20"/>
            <p:cNvSpPr>
              <a:spLocks/>
            </p:cNvSpPr>
            <p:nvPr/>
          </p:nvSpPr>
          <p:spPr bwMode="auto">
            <a:xfrm>
              <a:off x="4799" y="2076"/>
              <a:ext cx="141" cy="159"/>
            </a:xfrm>
            <a:custGeom>
              <a:avLst/>
              <a:gdLst>
                <a:gd name="T0" fmla="*/ 0 w 141"/>
                <a:gd name="T1" fmla="*/ 0 h 159"/>
                <a:gd name="T2" fmla="*/ 27 w 141"/>
                <a:gd name="T3" fmla="*/ 28 h 159"/>
                <a:gd name="T4" fmla="*/ 48 w 141"/>
                <a:gd name="T5" fmla="*/ 49 h 159"/>
                <a:gd name="T6" fmla="*/ 107 w 141"/>
                <a:gd name="T7" fmla="*/ 83 h 159"/>
                <a:gd name="T8" fmla="*/ 107 w 141"/>
                <a:gd name="T9" fmla="*/ 110 h 159"/>
                <a:gd name="T10" fmla="*/ 86 w 141"/>
                <a:gd name="T11" fmla="*/ 159 h 159"/>
                <a:gd name="T12" fmla="*/ 127 w 141"/>
                <a:gd name="T13" fmla="*/ 128 h 159"/>
                <a:gd name="T14" fmla="*/ 141 w 141"/>
                <a:gd name="T15" fmla="*/ 93 h 159"/>
                <a:gd name="T16" fmla="*/ 127 w 141"/>
                <a:gd name="T17" fmla="*/ 62 h 159"/>
                <a:gd name="T18" fmla="*/ 86 w 141"/>
                <a:gd name="T19" fmla="*/ 49 h 159"/>
                <a:gd name="T20" fmla="*/ 0 w 141"/>
                <a:gd name="T2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59">
                  <a:moveTo>
                    <a:pt x="0" y="0"/>
                  </a:moveTo>
                  <a:lnTo>
                    <a:pt x="27" y="28"/>
                  </a:lnTo>
                  <a:lnTo>
                    <a:pt x="48" y="49"/>
                  </a:lnTo>
                  <a:lnTo>
                    <a:pt x="107" y="83"/>
                  </a:lnTo>
                  <a:lnTo>
                    <a:pt x="107" y="110"/>
                  </a:lnTo>
                  <a:lnTo>
                    <a:pt x="86" y="159"/>
                  </a:lnTo>
                  <a:lnTo>
                    <a:pt x="127" y="128"/>
                  </a:lnTo>
                  <a:lnTo>
                    <a:pt x="141" y="93"/>
                  </a:lnTo>
                  <a:lnTo>
                    <a:pt x="127" y="62"/>
                  </a:lnTo>
                  <a:lnTo>
                    <a:pt x="86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21"/>
            <p:cNvSpPr>
              <a:spLocks/>
            </p:cNvSpPr>
            <p:nvPr/>
          </p:nvSpPr>
          <p:spPr bwMode="auto">
            <a:xfrm>
              <a:off x="4950" y="2028"/>
              <a:ext cx="138" cy="76"/>
            </a:xfrm>
            <a:custGeom>
              <a:avLst/>
              <a:gdLst>
                <a:gd name="T0" fmla="*/ 0 w 138"/>
                <a:gd name="T1" fmla="*/ 0 h 76"/>
                <a:gd name="T2" fmla="*/ 24 w 138"/>
                <a:gd name="T3" fmla="*/ 21 h 76"/>
                <a:gd name="T4" fmla="*/ 90 w 138"/>
                <a:gd name="T5" fmla="*/ 21 h 76"/>
                <a:gd name="T6" fmla="*/ 110 w 138"/>
                <a:gd name="T7" fmla="*/ 76 h 76"/>
                <a:gd name="T8" fmla="*/ 138 w 138"/>
                <a:gd name="T9" fmla="*/ 21 h 76"/>
                <a:gd name="T10" fmla="*/ 83 w 138"/>
                <a:gd name="T11" fmla="*/ 0 h 76"/>
                <a:gd name="T12" fmla="*/ 48 w 138"/>
                <a:gd name="T13" fmla="*/ 4 h 76"/>
                <a:gd name="T14" fmla="*/ 0 w 138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76">
                  <a:moveTo>
                    <a:pt x="0" y="0"/>
                  </a:moveTo>
                  <a:lnTo>
                    <a:pt x="24" y="21"/>
                  </a:lnTo>
                  <a:lnTo>
                    <a:pt x="90" y="21"/>
                  </a:lnTo>
                  <a:lnTo>
                    <a:pt x="110" y="76"/>
                  </a:lnTo>
                  <a:lnTo>
                    <a:pt x="138" y="21"/>
                  </a:lnTo>
                  <a:lnTo>
                    <a:pt x="83" y="0"/>
                  </a:lnTo>
                  <a:lnTo>
                    <a:pt x="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22"/>
            <p:cNvSpPr>
              <a:spLocks/>
            </p:cNvSpPr>
            <p:nvPr/>
          </p:nvSpPr>
          <p:spPr bwMode="auto">
            <a:xfrm>
              <a:off x="4452" y="1437"/>
              <a:ext cx="244" cy="182"/>
            </a:xfrm>
            <a:custGeom>
              <a:avLst/>
              <a:gdLst>
                <a:gd name="T0" fmla="*/ 51 w 244"/>
                <a:gd name="T1" fmla="*/ 0 h 182"/>
                <a:gd name="T2" fmla="*/ 27 w 244"/>
                <a:gd name="T3" fmla="*/ 58 h 182"/>
                <a:gd name="T4" fmla="*/ 0 w 244"/>
                <a:gd name="T5" fmla="*/ 86 h 182"/>
                <a:gd name="T6" fmla="*/ 24 w 244"/>
                <a:gd name="T7" fmla="*/ 127 h 182"/>
                <a:gd name="T8" fmla="*/ 48 w 244"/>
                <a:gd name="T9" fmla="*/ 148 h 182"/>
                <a:gd name="T10" fmla="*/ 55 w 244"/>
                <a:gd name="T11" fmla="*/ 155 h 182"/>
                <a:gd name="T12" fmla="*/ 61 w 244"/>
                <a:gd name="T13" fmla="*/ 158 h 182"/>
                <a:gd name="T14" fmla="*/ 72 w 244"/>
                <a:gd name="T15" fmla="*/ 161 h 182"/>
                <a:gd name="T16" fmla="*/ 110 w 244"/>
                <a:gd name="T17" fmla="*/ 158 h 182"/>
                <a:gd name="T18" fmla="*/ 144 w 244"/>
                <a:gd name="T19" fmla="*/ 172 h 182"/>
                <a:gd name="T20" fmla="*/ 196 w 244"/>
                <a:gd name="T21" fmla="*/ 182 h 182"/>
                <a:gd name="T22" fmla="*/ 237 w 244"/>
                <a:gd name="T23" fmla="*/ 144 h 182"/>
                <a:gd name="T24" fmla="*/ 244 w 244"/>
                <a:gd name="T25" fmla="*/ 79 h 182"/>
                <a:gd name="T26" fmla="*/ 216 w 244"/>
                <a:gd name="T27" fmla="*/ 106 h 182"/>
                <a:gd name="T28" fmla="*/ 206 w 244"/>
                <a:gd name="T29" fmla="*/ 120 h 182"/>
                <a:gd name="T30" fmla="*/ 199 w 244"/>
                <a:gd name="T31" fmla="*/ 131 h 182"/>
                <a:gd name="T32" fmla="*/ 189 w 244"/>
                <a:gd name="T33" fmla="*/ 137 h 182"/>
                <a:gd name="T34" fmla="*/ 137 w 244"/>
                <a:gd name="T35" fmla="*/ 131 h 182"/>
                <a:gd name="T36" fmla="*/ 68 w 244"/>
                <a:gd name="T37" fmla="*/ 120 h 182"/>
                <a:gd name="T38" fmla="*/ 44 w 244"/>
                <a:gd name="T39" fmla="*/ 55 h 182"/>
                <a:gd name="T40" fmla="*/ 48 w 244"/>
                <a:gd name="T41" fmla="*/ 0 h 182"/>
                <a:gd name="T42" fmla="*/ 51 w 244"/>
                <a:gd name="T4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182">
                  <a:moveTo>
                    <a:pt x="51" y="0"/>
                  </a:moveTo>
                  <a:lnTo>
                    <a:pt x="27" y="58"/>
                  </a:lnTo>
                  <a:lnTo>
                    <a:pt x="0" y="86"/>
                  </a:lnTo>
                  <a:lnTo>
                    <a:pt x="24" y="127"/>
                  </a:lnTo>
                  <a:lnTo>
                    <a:pt x="48" y="148"/>
                  </a:lnTo>
                  <a:lnTo>
                    <a:pt x="55" y="155"/>
                  </a:lnTo>
                  <a:lnTo>
                    <a:pt x="61" y="158"/>
                  </a:lnTo>
                  <a:lnTo>
                    <a:pt x="72" y="161"/>
                  </a:lnTo>
                  <a:lnTo>
                    <a:pt x="110" y="158"/>
                  </a:lnTo>
                  <a:lnTo>
                    <a:pt x="144" y="172"/>
                  </a:lnTo>
                  <a:lnTo>
                    <a:pt x="196" y="182"/>
                  </a:lnTo>
                  <a:lnTo>
                    <a:pt x="237" y="144"/>
                  </a:lnTo>
                  <a:lnTo>
                    <a:pt x="244" y="79"/>
                  </a:lnTo>
                  <a:lnTo>
                    <a:pt x="216" y="106"/>
                  </a:lnTo>
                  <a:lnTo>
                    <a:pt x="206" y="120"/>
                  </a:lnTo>
                  <a:lnTo>
                    <a:pt x="199" y="131"/>
                  </a:lnTo>
                  <a:lnTo>
                    <a:pt x="189" y="137"/>
                  </a:lnTo>
                  <a:lnTo>
                    <a:pt x="137" y="131"/>
                  </a:lnTo>
                  <a:lnTo>
                    <a:pt x="68" y="120"/>
                  </a:lnTo>
                  <a:lnTo>
                    <a:pt x="44" y="55"/>
                  </a:lnTo>
                  <a:lnTo>
                    <a:pt x="48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23"/>
            <p:cNvSpPr>
              <a:spLocks/>
            </p:cNvSpPr>
            <p:nvPr/>
          </p:nvSpPr>
          <p:spPr bwMode="auto">
            <a:xfrm>
              <a:off x="5078" y="1942"/>
              <a:ext cx="58" cy="73"/>
            </a:xfrm>
            <a:custGeom>
              <a:avLst/>
              <a:gdLst>
                <a:gd name="T0" fmla="*/ 34 w 58"/>
                <a:gd name="T1" fmla="*/ 0 h 73"/>
                <a:gd name="T2" fmla="*/ 0 w 58"/>
                <a:gd name="T3" fmla="*/ 48 h 73"/>
                <a:gd name="T4" fmla="*/ 0 w 58"/>
                <a:gd name="T5" fmla="*/ 59 h 73"/>
                <a:gd name="T6" fmla="*/ 34 w 58"/>
                <a:gd name="T7" fmla="*/ 73 h 73"/>
                <a:gd name="T8" fmla="*/ 58 w 58"/>
                <a:gd name="T9" fmla="*/ 31 h 73"/>
                <a:gd name="T10" fmla="*/ 37 w 58"/>
                <a:gd name="T11" fmla="*/ 0 h 73"/>
                <a:gd name="T12" fmla="*/ 34 w 58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73">
                  <a:moveTo>
                    <a:pt x="34" y="0"/>
                  </a:moveTo>
                  <a:lnTo>
                    <a:pt x="0" y="48"/>
                  </a:lnTo>
                  <a:lnTo>
                    <a:pt x="0" y="59"/>
                  </a:lnTo>
                  <a:lnTo>
                    <a:pt x="34" y="73"/>
                  </a:lnTo>
                  <a:lnTo>
                    <a:pt x="58" y="3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Freeform 24"/>
            <p:cNvSpPr>
              <a:spLocks/>
            </p:cNvSpPr>
            <p:nvPr/>
          </p:nvSpPr>
          <p:spPr bwMode="auto">
            <a:xfrm>
              <a:off x="4135" y="2276"/>
              <a:ext cx="595" cy="155"/>
            </a:xfrm>
            <a:custGeom>
              <a:avLst/>
              <a:gdLst>
                <a:gd name="T0" fmla="*/ 0 w 595"/>
                <a:gd name="T1" fmla="*/ 0 h 155"/>
                <a:gd name="T2" fmla="*/ 24 w 595"/>
                <a:gd name="T3" fmla="*/ 38 h 155"/>
                <a:gd name="T4" fmla="*/ 62 w 595"/>
                <a:gd name="T5" fmla="*/ 24 h 155"/>
                <a:gd name="T6" fmla="*/ 59 w 595"/>
                <a:gd name="T7" fmla="*/ 48 h 155"/>
                <a:gd name="T8" fmla="*/ 134 w 595"/>
                <a:gd name="T9" fmla="*/ 96 h 155"/>
                <a:gd name="T10" fmla="*/ 193 w 595"/>
                <a:gd name="T11" fmla="*/ 93 h 155"/>
                <a:gd name="T12" fmla="*/ 224 w 595"/>
                <a:gd name="T13" fmla="*/ 106 h 155"/>
                <a:gd name="T14" fmla="*/ 251 w 595"/>
                <a:gd name="T15" fmla="*/ 113 h 155"/>
                <a:gd name="T16" fmla="*/ 268 w 595"/>
                <a:gd name="T17" fmla="*/ 120 h 155"/>
                <a:gd name="T18" fmla="*/ 292 w 595"/>
                <a:gd name="T19" fmla="*/ 117 h 155"/>
                <a:gd name="T20" fmla="*/ 306 w 595"/>
                <a:gd name="T21" fmla="*/ 113 h 155"/>
                <a:gd name="T22" fmla="*/ 344 w 595"/>
                <a:gd name="T23" fmla="*/ 155 h 155"/>
                <a:gd name="T24" fmla="*/ 437 w 595"/>
                <a:gd name="T25" fmla="*/ 124 h 155"/>
                <a:gd name="T26" fmla="*/ 499 w 595"/>
                <a:gd name="T27" fmla="*/ 124 h 155"/>
                <a:gd name="T28" fmla="*/ 595 w 595"/>
                <a:gd name="T29" fmla="*/ 103 h 155"/>
                <a:gd name="T30" fmla="*/ 588 w 595"/>
                <a:gd name="T31" fmla="*/ 69 h 155"/>
                <a:gd name="T32" fmla="*/ 550 w 595"/>
                <a:gd name="T33" fmla="*/ 106 h 155"/>
                <a:gd name="T34" fmla="*/ 489 w 595"/>
                <a:gd name="T35" fmla="*/ 96 h 155"/>
                <a:gd name="T36" fmla="*/ 468 w 595"/>
                <a:gd name="T37" fmla="*/ 86 h 155"/>
                <a:gd name="T38" fmla="*/ 406 w 595"/>
                <a:gd name="T39" fmla="*/ 103 h 155"/>
                <a:gd name="T40" fmla="*/ 337 w 595"/>
                <a:gd name="T41" fmla="*/ 113 h 155"/>
                <a:gd name="T42" fmla="*/ 323 w 595"/>
                <a:gd name="T43" fmla="*/ 96 h 155"/>
                <a:gd name="T44" fmla="*/ 313 w 595"/>
                <a:gd name="T45" fmla="*/ 69 h 155"/>
                <a:gd name="T46" fmla="*/ 248 w 595"/>
                <a:gd name="T47" fmla="*/ 106 h 155"/>
                <a:gd name="T48" fmla="*/ 227 w 595"/>
                <a:gd name="T49" fmla="*/ 86 h 155"/>
                <a:gd name="T50" fmla="*/ 206 w 595"/>
                <a:gd name="T51" fmla="*/ 55 h 155"/>
                <a:gd name="T52" fmla="*/ 165 w 595"/>
                <a:gd name="T53" fmla="*/ 86 h 155"/>
                <a:gd name="T54" fmla="*/ 120 w 595"/>
                <a:gd name="T55" fmla="*/ 58 h 155"/>
                <a:gd name="T56" fmla="*/ 100 w 595"/>
                <a:gd name="T57" fmla="*/ 34 h 155"/>
                <a:gd name="T58" fmla="*/ 79 w 595"/>
                <a:gd name="T59" fmla="*/ 3 h 155"/>
                <a:gd name="T60" fmla="*/ 31 w 595"/>
                <a:gd name="T61" fmla="*/ 17 h 155"/>
                <a:gd name="T62" fmla="*/ 3 w 595"/>
                <a:gd name="T63" fmla="*/ 0 h 155"/>
                <a:gd name="T64" fmla="*/ 0 w 595"/>
                <a:gd name="T6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5" h="155">
                  <a:moveTo>
                    <a:pt x="0" y="0"/>
                  </a:moveTo>
                  <a:lnTo>
                    <a:pt x="24" y="38"/>
                  </a:lnTo>
                  <a:lnTo>
                    <a:pt x="62" y="24"/>
                  </a:lnTo>
                  <a:lnTo>
                    <a:pt x="59" y="48"/>
                  </a:lnTo>
                  <a:lnTo>
                    <a:pt x="134" y="96"/>
                  </a:lnTo>
                  <a:lnTo>
                    <a:pt x="193" y="93"/>
                  </a:lnTo>
                  <a:lnTo>
                    <a:pt x="224" y="106"/>
                  </a:lnTo>
                  <a:lnTo>
                    <a:pt x="251" y="113"/>
                  </a:lnTo>
                  <a:lnTo>
                    <a:pt x="268" y="120"/>
                  </a:lnTo>
                  <a:lnTo>
                    <a:pt x="292" y="117"/>
                  </a:lnTo>
                  <a:lnTo>
                    <a:pt x="306" y="113"/>
                  </a:lnTo>
                  <a:lnTo>
                    <a:pt x="344" y="155"/>
                  </a:lnTo>
                  <a:lnTo>
                    <a:pt x="437" y="124"/>
                  </a:lnTo>
                  <a:lnTo>
                    <a:pt x="499" y="124"/>
                  </a:lnTo>
                  <a:lnTo>
                    <a:pt x="595" y="103"/>
                  </a:lnTo>
                  <a:lnTo>
                    <a:pt x="588" y="69"/>
                  </a:lnTo>
                  <a:lnTo>
                    <a:pt x="550" y="106"/>
                  </a:lnTo>
                  <a:lnTo>
                    <a:pt x="489" y="96"/>
                  </a:lnTo>
                  <a:lnTo>
                    <a:pt x="468" y="86"/>
                  </a:lnTo>
                  <a:lnTo>
                    <a:pt x="406" y="103"/>
                  </a:lnTo>
                  <a:lnTo>
                    <a:pt x="337" y="113"/>
                  </a:lnTo>
                  <a:lnTo>
                    <a:pt x="323" y="96"/>
                  </a:lnTo>
                  <a:lnTo>
                    <a:pt x="313" y="69"/>
                  </a:lnTo>
                  <a:lnTo>
                    <a:pt x="248" y="106"/>
                  </a:lnTo>
                  <a:lnTo>
                    <a:pt x="227" y="86"/>
                  </a:lnTo>
                  <a:lnTo>
                    <a:pt x="206" y="55"/>
                  </a:lnTo>
                  <a:lnTo>
                    <a:pt x="165" y="86"/>
                  </a:lnTo>
                  <a:lnTo>
                    <a:pt x="120" y="58"/>
                  </a:lnTo>
                  <a:lnTo>
                    <a:pt x="100" y="34"/>
                  </a:lnTo>
                  <a:lnTo>
                    <a:pt x="79" y="3"/>
                  </a:lnTo>
                  <a:lnTo>
                    <a:pt x="31" y="17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201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753" y="707891"/>
            <a:ext cx="12811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2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83" y="3728478"/>
            <a:ext cx="12811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521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34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534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79499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736426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79499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1736426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262276" y="6074980"/>
            <a:ext cx="5376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Cut out both sides and fold over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180391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80391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4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24356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4781283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From:</a:t>
            </a:r>
            <a:endParaRPr lang="en-US" altLang="en-US" sz="2000" dirty="0">
              <a:solidFill>
                <a:srgbClr val="00B05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624356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81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B05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" name="TextBox 18"/>
          <p:cNvSpPr txBox="1">
            <a:spLocks noChangeArrowheads="1"/>
          </p:cNvSpPr>
          <p:nvPr/>
        </p:nvSpPr>
        <p:spPr bwMode="auto">
          <a:xfrm>
            <a:off x="4781283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From:</a:t>
            </a:r>
            <a:endParaRPr lang="en-US" altLang="en-US" sz="2000" dirty="0">
              <a:solidFill>
                <a:srgbClr val="00B050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6129328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29328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99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73293" y="0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2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4" name="TextBox 18"/>
          <p:cNvSpPr txBox="1">
            <a:spLocks noChangeArrowheads="1"/>
          </p:cNvSpPr>
          <p:nvPr/>
        </p:nvSpPr>
        <p:spPr bwMode="auto">
          <a:xfrm>
            <a:off x="7730220" y="707891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573293" y="2925236"/>
            <a:ext cx="1443965" cy="2895204"/>
            <a:chOff x="719817" y="2006505"/>
            <a:chExt cx="1443965" cy="2895204"/>
          </a:xfrm>
          <a:solidFill>
            <a:schemeClr val="bg1"/>
          </a:solidFill>
        </p:grpSpPr>
        <p:sp>
          <p:nvSpPr>
            <p:cNvPr id="106" name="Freeform 52"/>
            <p:cNvSpPr>
              <a:spLocks noEditPoints="1"/>
            </p:cNvSpPr>
            <p:nvPr/>
          </p:nvSpPr>
          <p:spPr bwMode="auto">
            <a:xfrm>
              <a:off x="719817" y="2006505"/>
              <a:ext cx="1443965" cy="2895204"/>
            </a:xfrm>
            <a:custGeom>
              <a:avLst/>
              <a:gdLst>
                <a:gd name="T0" fmla="*/ 0 w 794"/>
                <a:gd name="T1" fmla="*/ 2147483646 h 1592"/>
                <a:gd name="T2" fmla="*/ 0 w 794"/>
                <a:gd name="T3" fmla="*/ 246975313 h 1592"/>
                <a:gd name="T4" fmla="*/ 0 w 794"/>
                <a:gd name="T5" fmla="*/ 136088438 h 1592"/>
                <a:gd name="T6" fmla="*/ 15120938 w 794"/>
                <a:gd name="T7" fmla="*/ 80645000 h 1592"/>
                <a:gd name="T8" fmla="*/ 40322500 w 794"/>
                <a:gd name="T9" fmla="*/ 40322500 h 1592"/>
                <a:gd name="T10" fmla="*/ 85685313 w 794"/>
                <a:gd name="T11" fmla="*/ 10080625 h 1592"/>
                <a:gd name="T12" fmla="*/ 141128750 w 794"/>
                <a:gd name="T13" fmla="*/ 0 h 1592"/>
                <a:gd name="T14" fmla="*/ 1864915625 w 794"/>
                <a:gd name="T15" fmla="*/ 0 h 1592"/>
                <a:gd name="T16" fmla="*/ 1920359063 w 794"/>
                <a:gd name="T17" fmla="*/ 10080625 h 1592"/>
                <a:gd name="T18" fmla="*/ 1960681563 w 794"/>
                <a:gd name="T19" fmla="*/ 40322500 h 1592"/>
                <a:gd name="T20" fmla="*/ 1990923438 w 794"/>
                <a:gd name="T21" fmla="*/ 80645000 h 1592"/>
                <a:gd name="T22" fmla="*/ 2001004063 w 794"/>
                <a:gd name="T23" fmla="*/ 136088438 h 1592"/>
                <a:gd name="T24" fmla="*/ 2001004063 w 794"/>
                <a:gd name="T25" fmla="*/ 1108868750 h 1592"/>
                <a:gd name="T26" fmla="*/ 1995963750 w 794"/>
                <a:gd name="T27" fmla="*/ 1154231563 h 1592"/>
                <a:gd name="T28" fmla="*/ 1204634688 w 794"/>
                <a:gd name="T29" fmla="*/ 539313438 h 1592"/>
                <a:gd name="T30" fmla="*/ 1199594375 w 794"/>
                <a:gd name="T31" fmla="*/ 498990938 h 1592"/>
                <a:gd name="T32" fmla="*/ 1169352500 w 794"/>
                <a:gd name="T33" fmla="*/ 433466875 h 1592"/>
                <a:gd name="T34" fmla="*/ 1118949375 w 794"/>
                <a:gd name="T35" fmla="*/ 383063750 h 1592"/>
                <a:gd name="T36" fmla="*/ 1053425313 w 794"/>
                <a:gd name="T37" fmla="*/ 357862188 h 1592"/>
                <a:gd name="T38" fmla="*/ 1018143125 w 794"/>
                <a:gd name="T39" fmla="*/ 352821875 h 1592"/>
                <a:gd name="T40" fmla="*/ 942538438 w 794"/>
                <a:gd name="T41" fmla="*/ 367942813 h 1592"/>
                <a:gd name="T42" fmla="*/ 882054688 w 794"/>
                <a:gd name="T43" fmla="*/ 408265313 h 1592"/>
                <a:gd name="T44" fmla="*/ 841732188 w 794"/>
                <a:gd name="T45" fmla="*/ 463708750 h 1592"/>
                <a:gd name="T46" fmla="*/ 826611250 w 794"/>
                <a:gd name="T47" fmla="*/ 539313438 h 1592"/>
                <a:gd name="T48" fmla="*/ 831651563 w 794"/>
                <a:gd name="T49" fmla="*/ 574595625 h 1592"/>
                <a:gd name="T50" fmla="*/ 861893438 w 794"/>
                <a:gd name="T51" fmla="*/ 640119688 h 1592"/>
                <a:gd name="T52" fmla="*/ 912296563 w 794"/>
                <a:gd name="T53" fmla="*/ 690522813 h 1592"/>
                <a:gd name="T54" fmla="*/ 977820625 w 794"/>
                <a:gd name="T55" fmla="*/ 720764688 h 1592"/>
                <a:gd name="T56" fmla="*/ 1018143125 w 794"/>
                <a:gd name="T57" fmla="*/ 720764688 h 1592"/>
                <a:gd name="T58" fmla="*/ 1088707500 w 794"/>
                <a:gd name="T59" fmla="*/ 710684063 h 1592"/>
                <a:gd name="T60" fmla="*/ 1149191250 w 794"/>
                <a:gd name="T61" fmla="*/ 670361563 h 1592"/>
                <a:gd name="T62" fmla="*/ 1189513750 w 794"/>
                <a:gd name="T63" fmla="*/ 609877813 h 1592"/>
                <a:gd name="T64" fmla="*/ 1204634688 w 794"/>
                <a:gd name="T65" fmla="*/ 539313438 h 15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4"/>
                <a:gd name="T100" fmla="*/ 0 h 1592"/>
                <a:gd name="T101" fmla="*/ 794 w 794"/>
                <a:gd name="T102" fmla="*/ 1592 h 15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4" h="1592">
                  <a:moveTo>
                    <a:pt x="792" y="1592"/>
                  </a:moveTo>
                  <a:lnTo>
                    <a:pt x="0" y="1592"/>
                  </a:lnTo>
                  <a:lnTo>
                    <a:pt x="0" y="440"/>
                  </a:lnTo>
                  <a:lnTo>
                    <a:pt x="0" y="98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6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40" y="0"/>
                  </a:lnTo>
                  <a:lnTo>
                    <a:pt x="750" y="2"/>
                  </a:lnTo>
                  <a:lnTo>
                    <a:pt x="762" y="4"/>
                  </a:lnTo>
                  <a:lnTo>
                    <a:pt x="770" y="10"/>
                  </a:lnTo>
                  <a:lnTo>
                    <a:pt x="778" y="16"/>
                  </a:lnTo>
                  <a:lnTo>
                    <a:pt x="786" y="24"/>
                  </a:lnTo>
                  <a:lnTo>
                    <a:pt x="790" y="32"/>
                  </a:lnTo>
                  <a:lnTo>
                    <a:pt x="794" y="42"/>
                  </a:lnTo>
                  <a:lnTo>
                    <a:pt x="794" y="54"/>
                  </a:lnTo>
                  <a:lnTo>
                    <a:pt x="794" y="440"/>
                  </a:lnTo>
                  <a:lnTo>
                    <a:pt x="794" y="450"/>
                  </a:lnTo>
                  <a:lnTo>
                    <a:pt x="792" y="458"/>
                  </a:lnTo>
                  <a:lnTo>
                    <a:pt x="792" y="1592"/>
                  </a:lnTo>
                  <a:close/>
                  <a:moveTo>
                    <a:pt x="478" y="214"/>
                  </a:moveTo>
                  <a:lnTo>
                    <a:pt x="478" y="214"/>
                  </a:lnTo>
                  <a:lnTo>
                    <a:pt x="476" y="198"/>
                  </a:lnTo>
                  <a:lnTo>
                    <a:pt x="472" y="184"/>
                  </a:lnTo>
                  <a:lnTo>
                    <a:pt x="464" y="172"/>
                  </a:lnTo>
                  <a:lnTo>
                    <a:pt x="456" y="162"/>
                  </a:lnTo>
                  <a:lnTo>
                    <a:pt x="444" y="152"/>
                  </a:lnTo>
                  <a:lnTo>
                    <a:pt x="432" y="146"/>
                  </a:lnTo>
                  <a:lnTo>
                    <a:pt x="418" y="142"/>
                  </a:lnTo>
                  <a:lnTo>
                    <a:pt x="404" y="140"/>
                  </a:lnTo>
                  <a:lnTo>
                    <a:pt x="388" y="142"/>
                  </a:lnTo>
                  <a:lnTo>
                    <a:pt x="374" y="146"/>
                  </a:lnTo>
                  <a:lnTo>
                    <a:pt x="362" y="152"/>
                  </a:lnTo>
                  <a:lnTo>
                    <a:pt x="350" y="162"/>
                  </a:lnTo>
                  <a:lnTo>
                    <a:pt x="342" y="172"/>
                  </a:lnTo>
                  <a:lnTo>
                    <a:pt x="334" y="184"/>
                  </a:lnTo>
                  <a:lnTo>
                    <a:pt x="330" y="198"/>
                  </a:lnTo>
                  <a:lnTo>
                    <a:pt x="328" y="214"/>
                  </a:lnTo>
                  <a:lnTo>
                    <a:pt x="330" y="228"/>
                  </a:lnTo>
                  <a:lnTo>
                    <a:pt x="334" y="242"/>
                  </a:lnTo>
                  <a:lnTo>
                    <a:pt x="342" y="254"/>
                  </a:lnTo>
                  <a:lnTo>
                    <a:pt x="350" y="266"/>
                  </a:lnTo>
                  <a:lnTo>
                    <a:pt x="362" y="274"/>
                  </a:lnTo>
                  <a:lnTo>
                    <a:pt x="374" y="282"/>
                  </a:lnTo>
                  <a:lnTo>
                    <a:pt x="388" y="286"/>
                  </a:lnTo>
                  <a:lnTo>
                    <a:pt x="404" y="286"/>
                  </a:lnTo>
                  <a:lnTo>
                    <a:pt x="418" y="286"/>
                  </a:lnTo>
                  <a:lnTo>
                    <a:pt x="432" y="282"/>
                  </a:lnTo>
                  <a:lnTo>
                    <a:pt x="444" y="274"/>
                  </a:lnTo>
                  <a:lnTo>
                    <a:pt x="456" y="266"/>
                  </a:lnTo>
                  <a:lnTo>
                    <a:pt x="464" y="254"/>
                  </a:lnTo>
                  <a:lnTo>
                    <a:pt x="472" y="242"/>
                  </a:lnTo>
                  <a:lnTo>
                    <a:pt x="476" y="228"/>
                  </a:lnTo>
                  <a:lnTo>
                    <a:pt x="478" y="214"/>
                  </a:lnTo>
                  <a:close/>
                </a:path>
              </a:pathLst>
            </a:custGeom>
            <a:grpFill/>
            <a:ln>
              <a:solidFill>
                <a:srgbClr val="000000"/>
              </a:solidFill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51"/>
            <p:cNvSpPr>
              <a:spLocks noEditPoints="1"/>
            </p:cNvSpPr>
            <p:nvPr/>
          </p:nvSpPr>
          <p:spPr bwMode="auto">
            <a:xfrm>
              <a:off x="1307067" y="2261045"/>
              <a:ext cx="294162" cy="294162"/>
            </a:xfrm>
            <a:custGeom>
              <a:avLst/>
              <a:gdLst>
                <a:gd name="T0" fmla="*/ 186491563 w 148"/>
                <a:gd name="T1" fmla="*/ 372983125 h 148"/>
                <a:gd name="T2" fmla="*/ 110886875 w 148"/>
                <a:gd name="T3" fmla="*/ 357862188 h 148"/>
                <a:gd name="T4" fmla="*/ 55443438 w 148"/>
                <a:gd name="T5" fmla="*/ 317539688 h 148"/>
                <a:gd name="T6" fmla="*/ 15120938 w 148"/>
                <a:gd name="T7" fmla="*/ 257055938 h 148"/>
                <a:gd name="T8" fmla="*/ 0 w 148"/>
                <a:gd name="T9" fmla="*/ 186491563 h 148"/>
                <a:gd name="T10" fmla="*/ 0 w 148"/>
                <a:gd name="T11" fmla="*/ 151209375 h 148"/>
                <a:gd name="T12" fmla="*/ 30241875 w 148"/>
                <a:gd name="T13" fmla="*/ 80645000 h 148"/>
                <a:gd name="T14" fmla="*/ 80645000 w 148"/>
                <a:gd name="T15" fmla="*/ 35282188 h 148"/>
                <a:gd name="T16" fmla="*/ 146169063 w 148"/>
                <a:gd name="T17" fmla="*/ 5040313 h 148"/>
                <a:gd name="T18" fmla="*/ 186491563 w 148"/>
                <a:gd name="T19" fmla="*/ 0 h 148"/>
                <a:gd name="T20" fmla="*/ 257055938 w 148"/>
                <a:gd name="T21" fmla="*/ 15120938 h 148"/>
                <a:gd name="T22" fmla="*/ 317539688 w 148"/>
                <a:gd name="T23" fmla="*/ 55443438 h 148"/>
                <a:gd name="T24" fmla="*/ 357862188 w 148"/>
                <a:gd name="T25" fmla="*/ 115927188 h 148"/>
                <a:gd name="T26" fmla="*/ 372983125 w 148"/>
                <a:gd name="T27" fmla="*/ 186491563 h 148"/>
                <a:gd name="T28" fmla="*/ 367942813 w 148"/>
                <a:gd name="T29" fmla="*/ 221773750 h 148"/>
                <a:gd name="T30" fmla="*/ 342741250 w 148"/>
                <a:gd name="T31" fmla="*/ 287297813 h 148"/>
                <a:gd name="T32" fmla="*/ 292338125 w 148"/>
                <a:gd name="T33" fmla="*/ 337700938 h 148"/>
                <a:gd name="T34" fmla="*/ 221773750 w 148"/>
                <a:gd name="T35" fmla="*/ 367942813 h 148"/>
                <a:gd name="T36" fmla="*/ 186491563 w 148"/>
                <a:gd name="T37" fmla="*/ 372983125 h 148"/>
                <a:gd name="T38" fmla="*/ 337700938 w 148"/>
                <a:gd name="T39" fmla="*/ 186491563 h 148"/>
                <a:gd name="T40" fmla="*/ 327620313 w 148"/>
                <a:gd name="T41" fmla="*/ 126007813 h 148"/>
                <a:gd name="T42" fmla="*/ 292338125 w 148"/>
                <a:gd name="T43" fmla="*/ 80645000 h 148"/>
                <a:gd name="T44" fmla="*/ 246975313 w 148"/>
                <a:gd name="T45" fmla="*/ 45362813 h 148"/>
                <a:gd name="T46" fmla="*/ 186491563 w 148"/>
                <a:gd name="T47" fmla="*/ 35282188 h 148"/>
                <a:gd name="T48" fmla="*/ 151209375 w 148"/>
                <a:gd name="T49" fmla="*/ 35282188 h 148"/>
                <a:gd name="T50" fmla="*/ 95765938 w 148"/>
                <a:gd name="T51" fmla="*/ 60483750 h 148"/>
                <a:gd name="T52" fmla="*/ 55443438 w 148"/>
                <a:gd name="T53" fmla="*/ 100806250 h 148"/>
                <a:gd name="T54" fmla="*/ 35282188 w 148"/>
                <a:gd name="T55" fmla="*/ 156249688 h 148"/>
                <a:gd name="T56" fmla="*/ 30241875 w 148"/>
                <a:gd name="T57" fmla="*/ 186491563 h 148"/>
                <a:gd name="T58" fmla="*/ 40322500 w 148"/>
                <a:gd name="T59" fmla="*/ 246975313 h 148"/>
                <a:gd name="T60" fmla="*/ 75604688 w 148"/>
                <a:gd name="T61" fmla="*/ 297378438 h 148"/>
                <a:gd name="T62" fmla="*/ 126007813 w 148"/>
                <a:gd name="T63" fmla="*/ 327620313 h 148"/>
                <a:gd name="T64" fmla="*/ 186491563 w 148"/>
                <a:gd name="T65" fmla="*/ 337700938 h 148"/>
                <a:gd name="T66" fmla="*/ 216733438 w 148"/>
                <a:gd name="T67" fmla="*/ 337700938 h 148"/>
                <a:gd name="T68" fmla="*/ 272176875 w 148"/>
                <a:gd name="T69" fmla="*/ 312499375 h 148"/>
                <a:gd name="T70" fmla="*/ 312499375 w 148"/>
                <a:gd name="T71" fmla="*/ 272176875 h 148"/>
                <a:gd name="T72" fmla="*/ 337700938 w 148"/>
                <a:gd name="T73" fmla="*/ 216733438 h 148"/>
                <a:gd name="T74" fmla="*/ 337700938 w 148"/>
                <a:gd name="T75" fmla="*/ 186491563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8"/>
                <a:gd name="T115" fmla="*/ 0 h 148"/>
                <a:gd name="T116" fmla="*/ 148 w 148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6"/>
                  </a:lnTo>
                  <a:lnTo>
                    <a:pt x="44" y="142"/>
                  </a:lnTo>
                  <a:lnTo>
                    <a:pt x="32" y="134"/>
                  </a:lnTo>
                  <a:lnTo>
                    <a:pt x="22" y="126"/>
                  </a:lnTo>
                  <a:lnTo>
                    <a:pt x="12" y="114"/>
                  </a:lnTo>
                  <a:lnTo>
                    <a:pt x="6" y="102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6" y="14"/>
                  </a:lnTo>
                  <a:lnTo>
                    <a:pt x="126" y="22"/>
                  </a:lnTo>
                  <a:lnTo>
                    <a:pt x="136" y="32"/>
                  </a:lnTo>
                  <a:lnTo>
                    <a:pt x="142" y="46"/>
                  </a:lnTo>
                  <a:lnTo>
                    <a:pt x="146" y="60"/>
                  </a:lnTo>
                  <a:lnTo>
                    <a:pt x="148" y="74"/>
                  </a:lnTo>
                  <a:lnTo>
                    <a:pt x="146" y="88"/>
                  </a:lnTo>
                  <a:lnTo>
                    <a:pt x="142" y="102"/>
                  </a:lnTo>
                  <a:lnTo>
                    <a:pt x="136" y="114"/>
                  </a:lnTo>
                  <a:lnTo>
                    <a:pt x="126" y="126"/>
                  </a:lnTo>
                  <a:lnTo>
                    <a:pt x="116" y="134"/>
                  </a:lnTo>
                  <a:lnTo>
                    <a:pt x="102" y="142"/>
                  </a:lnTo>
                  <a:lnTo>
                    <a:pt x="88" y="146"/>
                  </a:lnTo>
                  <a:lnTo>
                    <a:pt x="74" y="148"/>
                  </a:lnTo>
                  <a:close/>
                  <a:moveTo>
                    <a:pt x="134" y="74"/>
                  </a:moveTo>
                  <a:lnTo>
                    <a:pt x="134" y="74"/>
                  </a:lnTo>
                  <a:lnTo>
                    <a:pt x="134" y="62"/>
                  </a:lnTo>
                  <a:lnTo>
                    <a:pt x="130" y="50"/>
                  </a:lnTo>
                  <a:lnTo>
                    <a:pt x="124" y="40"/>
                  </a:lnTo>
                  <a:lnTo>
                    <a:pt x="116" y="32"/>
                  </a:lnTo>
                  <a:lnTo>
                    <a:pt x="108" y="24"/>
                  </a:lnTo>
                  <a:lnTo>
                    <a:pt x="98" y="18"/>
                  </a:lnTo>
                  <a:lnTo>
                    <a:pt x="86" y="14"/>
                  </a:lnTo>
                  <a:lnTo>
                    <a:pt x="74" y="14"/>
                  </a:lnTo>
                  <a:lnTo>
                    <a:pt x="60" y="14"/>
                  </a:lnTo>
                  <a:lnTo>
                    <a:pt x="50" y="18"/>
                  </a:lnTo>
                  <a:lnTo>
                    <a:pt x="38" y="24"/>
                  </a:lnTo>
                  <a:lnTo>
                    <a:pt x="30" y="32"/>
                  </a:lnTo>
                  <a:lnTo>
                    <a:pt x="22" y="40"/>
                  </a:lnTo>
                  <a:lnTo>
                    <a:pt x="16" y="50"/>
                  </a:lnTo>
                  <a:lnTo>
                    <a:pt x="14" y="62"/>
                  </a:lnTo>
                  <a:lnTo>
                    <a:pt x="12" y="74"/>
                  </a:lnTo>
                  <a:lnTo>
                    <a:pt x="14" y="86"/>
                  </a:lnTo>
                  <a:lnTo>
                    <a:pt x="16" y="98"/>
                  </a:lnTo>
                  <a:lnTo>
                    <a:pt x="22" y="108"/>
                  </a:lnTo>
                  <a:lnTo>
                    <a:pt x="30" y="118"/>
                  </a:lnTo>
                  <a:lnTo>
                    <a:pt x="38" y="124"/>
                  </a:lnTo>
                  <a:lnTo>
                    <a:pt x="50" y="130"/>
                  </a:lnTo>
                  <a:lnTo>
                    <a:pt x="60" y="134"/>
                  </a:lnTo>
                  <a:lnTo>
                    <a:pt x="74" y="134"/>
                  </a:lnTo>
                  <a:lnTo>
                    <a:pt x="86" y="134"/>
                  </a:lnTo>
                  <a:lnTo>
                    <a:pt x="98" y="130"/>
                  </a:lnTo>
                  <a:lnTo>
                    <a:pt x="108" y="124"/>
                  </a:lnTo>
                  <a:lnTo>
                    <a:pt x="116" y="118"/>
                  </a:lnTo>
                  <a:lnTo>
                    <a:pt x="124" y="108"/>
                  </a:lnTo>
                  <a:lnTo>
                    <a:pt x="130" y="98"/>
                  </a:lnTo>
                  <a:lnTo>
                    <a:pt x="134" y="86"/>
                  </a:lnTo>
                  <a:lnTo>
                    <a:pt x="134" y="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" name="TextBox 18"/>
          <p:cNvSpPr txBox="1">
            <a:spLocks noChangeArrowheads="1"/>
          </p:cNvSpPr>
          <p:nvPr/>
        </p:nvSpPr>
        <p:spPr bwMode="auto">
          <a:xfrm>
            <a:off x="7730220" y="3633127"/>
            <a:ext cx="11548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From: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4" name="TextBox 18"/>
          <p:cNvSpPr txBox="1">
            <a:spLocks noChangeArrowheads="1"/>
          </p:cNvSpPr>
          <p:nvPr/>
        </p:nvSpPr>
        <p:spPr bwMode="auto">
          <a:xfrm rot="16200000">
            <a:off x="-201397" y="1212346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MERRY CHRISTMAS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15" name="TextBox 18"/>
          <p:cNvSpPr txBox="1">
            <a:spLocks noChangeArrowheads="1"/>
          </p:cNvSpPr>
          <p:nvPr/>
        </p:nvSpPr>
        <p:spPr bwMode="auto">
          <a:xfrm rot="16200000">
            <a:off x="-209279" y="4213861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MERRY CHRISTMAS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16" name="TextBox 18"/>
          <p:cNvSpPr txBox="1">
            <a:spLocks noChangeArrowheads="1"/>
          </p:cNvSpPr>
          <p:nvPr/>
        </p:nvSpPr>
        <p:spPr bwMode="auto">
          <a:xfrm rot="16200000">
            <a:off x="2825732" y="1205013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50"/>
                </a:solidFill>
              </a:rPr>
              <a:t>MERRY CHRISTMAS</a:t>
            </a:r>
            <a:endParaRPr lang="en-US" altLang="en-US" sz="2400" dirty="0">
              <a:solidFill>
                <a:srgbClr val="00B050"/>
              </a:solidFill>
            </a:endParaRPr>
          </a:p>
        </p:txBody>
      </p:sp>
      <p:sp>
        <p:nvSpPr>
          <p:cNvPr id="117" name="TextBox 18"/>
          <p:cNvSpPr txBox="1">
            <a:spLocks noChangeArrowheads="1"/>
          </p:cNvSpPr>
          <p:nvPr/>
        </p:nvSpPr>
        <p:spPr bwMode="auto">
          <a:xfrm rot="16200000">
            <a:off x="2870261" y="4137583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50"/>
                </a:solidFill>
              </a:rPr>
              <a:t>MERRY CHRISTMAS</a:t>
            </a:r>
            <a:endParaRPr lang="en-US" altLang="en-US" sz="2400" dirty="0">
              <a:solidFill>
                <a:srgbClr val="00B050"/>
              </a:solidFill>
            </a:endParaRPr>
          </a:p>
        </p:txBody>
      </p:sp>
      <p:sp>
        <p:nvSpPr>
          <p:cNvPr id="118" name="TextBox 18"/>
          <p:cNvSpPr txBox="1">
            <a:spLocks noChangeArrowheads="1"/>
          </p:cNvSpPr>
          <p:nvPr/>
        </p:nvSpPr>
        <p:spPr bwMode="auto">
          <a:xfrm rot="16200000">
            <a:off x="5807399" y="1212346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MERRY CHRISTMAS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119" name="TextBox 18"/>
          <p:cNvSpPr txBox="1">
            <a:spLocks noChangeArrowheads="1"/>
          </p:cNvSpPr>
          <p:nvPr/>
        </p:nvSpPr>
        <p:spPr bwMode="auto">
          <a:xfrm rot="16200000">
            <a:off x="5708658" y="4167615"/>
            <a:ext cx="2158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MERRY CHRISTMAS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51" name="Freeform 64"/>
          <p:cNvSpPr>
            <a:spLocks/>
          </p:cNvSpPr>
          <p:nvPr/>
        </p:nvSpPr>
        <p:spPr bwMode="auto">
          <a:xfrm>
            <a:off x="257765" y="707891"/>
            <a:ext cx="640863" cy="64859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" name="Freeform 64"/>
          <p:cNvSpPr>
            <a:spLocks/>
          </p:cNvSpPr>
          <p:nvPr/>
        </p:nvSpPr>
        <p:spPr bwMode="auto">
          <a:xfrm>
            <a:off x="203487" y="3619363"/>
            <a:ext cx="640863" cy="64859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3" name="Freeform 64"/>
          <p:cNvSpPr>
            <a:spLocks/>
          </p:cNvSpPr>
          <p:nvPr/>
        </p:nvSpPr>
        <p:spPr bwMode="auto">
          <a:xfrm>
            <a:off x="3308542" y="765774"/>
            <a:ext cx="640863" cy="64859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4" name="Freeform 64"/>
          <p:cNvSpPr>
            <a:spLocks/>
          </p:cNvSpPr>
          <p:nvPr/>
        </p:nvSpPr>
        <p:spPr bwMode="auto">
          <a:xfrm>
            <a:off x="3254264" y="3677246"/>
            <a:ext cx="640863" cy="64859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" name="Freeform 64"/>
          <p:cNvSpPr>
            <a:spLocks/>
          </p:cNvSpPr>
          <p:nvPr/>
        </p:nvSpPr>
        <p:spPr bwMode="auto">
          <a:xfrm>
            <a:off x="6204890" y="765774"/>
            <a:ext cx="640863" cy="64859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6" name="Freeform 64"/>
          <p:cNvSpPr>
            <a:spLocks/>
          </p:cNvSpPr>
          <p:nvPr/>
        </p:nvSpPr>
        <p:spPr bwMode="auto">
          <a:xfrm>
            <a:off x="6150612" y="3677246"/>
            <a:ext cx="640863" cy="64859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10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316</Words>
  <Application>Microsoft Office PowerPoint</Application>
  <PresentationFormat>On-screen Show (4:3)</PresentationFormat>
  <Paragraphs>135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PGothic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Luggage Tag Template</dc:title>
  <dc:creator>Presentation Magazine</dc:creator>
  <cp:lastModifiedBy>Rachael Boynton</cp:lastModifiedBy>
  <cp:revision>110</cp:revision>
  <dcterms:created xsi:type="dcterms:W3CDTF">2010-04-14T16:54:09Z</dcterms:created>
  <dcterms:modified xsi:type="dcterms:W3CDTF">2015-12-11T15:30:29Z</dcterms:modified>
  <cp:category>Clearly Presented Ltd</cp:category>
</cp:coreProperties>
</file>