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7" r:id="rId2"/>
    <p:sldId id="269" r:id="rId3"/>
    <p:sldId id="270" r:id="rId4"/>
    <p:sldId id="271" r:id="rId5"/>
    <p:sldId id="268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A99F4"/>
    <a:srgbClr val="D6FFEE"/>
    <a:srgbClr val="E5FFF4"/>
    <a:srgbClr val="D2FFCD"/>
    <a:srgbClr val="FFFCD8"/>
    <a:srgbClr val="FED5FF"/>
    <a:srgbClr val="C8FFFA"/>
    <a:srgbClr val="B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96"/>
      </p:cViewPr>
      <p:guideLst>
        <p:guide orient="horz" pos="2160"/>
        <p:guide pos="355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F57A48E-8566-4A13-9B3F-571AE27B42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311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E292C-C09A-4A6C-AEBE-F3E60E5C9F09}" type="slidenum">
              <a:rPr lang="en-GB" altLang="en-US"/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69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E292C-C09A-4A6C-AEBE-F3E60E5C9F09}" type="slidenum">
              <a:rPr lang="en-GB" altLang="en-US"/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47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E292C-C09A-4A6C-AEBE-F3E60E5C9F09}" type="slidenum">
              <a:rPr lang="en-GB" altLang="en-US"/>
              <a:pPr algn="r"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51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E292C-C09A-4A6C-AEBE-F3E60E5C9F09}" type="slidenum">
              <a:rPr lang="en-GB" altLang="en-US"/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83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E292C-C09A-4A6C-AEBE-F3E60E5C9F09}" type="slidenum">
              <a:rPr lang="en-GB" altLang="en-US"/>
              <a:pPr algn="r" eaLnBrk="1" hangingPunct="1"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7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FF08158-0799-449A-A648-B5FABD3B4F0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4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DE40-29DC-4A4C-96F9-9569C93786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83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23535-07D2-4F4F-8477-C4E7DF6D11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947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B788E-33EE-4FEC-AF4F-76E61E9D8D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254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E961C-D185-4D53-B925-0E817FA9A7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8107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A40A7-D1A0-4197-A938-3CB6D8D03B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517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6D8BC-4F0A-4A37-8A82-8F30F1F220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123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11B2B-CA48-4F04-BF2C-4B81E7699D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768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C8B5-7310-4A5C-8ACC-0F653F5818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127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C5AA2-AD46-47BB-B8C4-F7AF909431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159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FA71C-885A-4221-AF7C-CD50547EC2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72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78424-3861-4FA9-957E-C8F6F6BBC1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452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F204C-91F4-4918-BAB2-E28355506D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827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C2AF-0D70-49A5-8417-131E5FE56A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38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A005B91-6072-4E4A-A983-4ED2E2FEB7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63563" y="1160463"/>
            <a:ext cx="8242300" cy="4852987"/>
          </a:xfrm>
          <a:prstGeom prst="rect">
            <a:avLst/>
          </a:prstGeom>
          <a:solidFill>
            <a:srgbClr val="D6FF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Freeform 52"/>
          <p:cNvSpPr>
            <a:spLocks noEditPoints="1"/>
          </p:cNvSpPr>
          <p:nvPr/>
        </p:nvSpPr>
        <p:spPr bwMode="auto">
          <a:xfrm>
            <a:off x="719817" y="2006505"/>
            <a:ext cx="1443965" cy="2895204"/>
          </a:xfrm>
          <a:custGeom>
            <a:avLst/>
            <a:gdLst>
              <a:gd name="T0" fmla="*/ 0 w 794"/>
              <a:gd name="T1" fmla="*/ 2147483646 h 1592"/>
              <a:gd name="T2" fmla="*/ 0 w 794"/>
              <a:gd name="T3" fmla="*/ 246975313 h 1592"/>
              <a:gd name="T4" fmla="*/ 0 w 794"/>
              <a:gd name="T5" fmla="*/ 136088438 h 1592"/>
              <a:gd name="T6" fmla="*/ 15120938 w 794"/>
              <a:gd name="T7" fmla="*/ 80645000 h 1592"/>
              <a:gd name="T8" fmla="*/ 40322500 w 794"/>
              <a:gd name="T9" fmla="*/ 40322500 h 1592"/>
              <a:gd name="T10" fmla="*/ 85685313 w 794"/>
              <a:gd name="T11" fmla="*/ 10080625 h 1592"/>
              <a:gd name="T12" fmla="*/ 141128750 w 794"/>
              <a:gd name="T13" fmla="*/ 0 h 1592"/>
              <a:gd name="T14" fmla="*/ 1864915625 w 794"/>
              <a:gd name="T15" fmla="*/ 0 h 1592"/>
              <a:gd name="T16" fmla="*/ 1920359063 w 794"/>
              <a:gd name="T17" fmla="*/ 10080625 h 1592"/>
              <a:gd name="T18" fmla="*/ 1960681563 w 794"/>
              <a:gd name="T19" fmla="*/ 40322500 h 1592"/>
              <a:gd name="T20" fmla="*/ 1990923438 w 794"/>
              <a:gd name="T21" fmla="*/ 80645000 h 1592"/>
              <a:gd name="T22" fmla="*/ 2001004063 w 794"/>
              <a:gd name="T23" fmla="*/ 136088438 h 1592"/>
              <a:gd name="T24" fmla="*/ 2001004063 w 794"/>
              <a:gd name="T25" fmla="*/ 1108868750 h 1592"/>
              <a:gd name="T26" fmla="*/ 1995963750 w 794"/>
              <a:gd name="T27" fmla="*/ 1154231563 h 1592"/>
              <a:gd name="T28" fmla="*/ 1204634688 w 794"/>
              <a:gd name="T29" fmla="*/ 539313438 h 1592"/>
              <a:gd name="T30" fmla="*/ 1199594375 w 794"/>
              <a:gd name="T31" fmla="*/ 498990938 h 1592"/>
              <a:gd name="T32" fmla="*/ 1169352500 w 794"/>
              <a:gd name="T33" fmla="*/ 433466875 h 1592"/>
              <a:gd name="T34" fmla="*/ 1118949375 w 794"/>
              <a:gd name="T35" fmla="*/ 383063750 h 1592"/>
              <a:gd name="T36" fmla="*/ 1053425313 w 794"/>
              <a:gd name="T37" fmla="*/ 357862188 h 1592"/>
              <a:gd name="T38" fmla="*/ 1018143125 w 794"/>
              <a:gd name="T39" fmla="*/ 352821875 h 1592"/>
              <a:gd name="T40" fmla="*/ 942538438 w 794"/>
              <a:gd name="T41" fmla="*/ 367942813 h 1592"/>
              <a:gd name="T42" fmla="*/ 882054688 w 794"/>
              <a:gd name="T43" fmla="*/ 408265313 h 1592"/>
              <a:gd name="T44" fmla="*/ 841732188 w 794"/>
              <a:gd name="T45" fmla="*/ 463708750 h 1592"/>
              <a:gd name="T46" fmla="*/ 826611250 w 794"/>
              <a:gd name="T47" fmla="*/ 539313438 h 1592"/>
              <a:gd name="T48" fmla="*/ 831651563 w 794"/>
              <a:gd name="T49" fmla="*/ 574595625 h 1592"/>
              <a:gd name="T50" fmla="*/ 861893438 w 794"/>
              <a:gd name="T51" fmla="*/ 640119688 h 1592"/>
              <a:gd name="T52" fmla="*/ 912296563 w 794"/>
              <a:gd name="T53" fmla="*/ 690522813 h 1592"/>
              <a:gd name="T54" fmla="*/ 977820625 w 794"/>
              <a:gd name="T55" fmla="*/ 720764688 h 1592"/>
              <a:gd name="T56" fmla="*/ 1018143125 w 794"/>
              <a:gd name="T57" fmla="*/ 720764688 h 1592"/>
              <a:gd name="T58" fmla="*/ 1088707500 w 794"/>
              <a:gd name="T59" fmla="*/ 710684063 h 1592"/>
              <a:gd name="T60" fmla="*/ 1149191250 w 794"/>
              <a:gd name="T61" fmla="*/ 670361563 h 1592"/>
              <a:gd name="T62" fmla="*/ 1189513750 w 794"/>
              <a:gd name="T63" fmla="*/ 609877813 h 1592"/>
              <a:gd name="T64" fmla="*/ 1204634688 w 794"/>
              <a:gd name="T65" fmla="*/ 539313438 h 159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94"/>
              <a:gd name="T100" fmla="*/ 0 h 1592"/>
              <a:gd name="T101" fmla="*/ 794 w 794"/>
              <a:gd name="T102" fmla="*/ 1592 h 159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94" h="1592">
                <a:moveTo>
                  <a:pt x="792" y="1592"/>
                </a:moveTo>
                <a:lnTo>
                  <a:pt x="0" y="1592"/>
                </a:lnTo>
                <a:lnTo>
                  <a:pt x="0" y="440"/>
                </a:lnTo>
                <a:lnTo>
                  <a:pt x="0" y="98"/>
                </a:lnTo>
                <a:lnTo>
                  <a:pt x="0" y="54"/>
                </a:lnTo>
                <a:lnTo>
                  <a:pt x="2" y="42"/>
                </a:lnTo>
                <a:lnTo>
                  <a:pt x="6" y="32"/>
                </a:lnTo>
                <a:lnTo>
                  <a:pt x="10" y="24"/>
                </a:lnTo>
                <a:lnTo>
                  <a:pt x="16" y="16"/>
                </a:lnTo>
                <a:lnTo>
                  <a:pt x="26" y="10"/>
                </a:lnTo>
                <a:lnTo>
                  <a:pt x="34" y="4"/>
                </a:lnTo>
                <a:lnTo>
                  <a:pt x="44" y="2"/>
                </a:lnTo>
                <a:lnTo>
                  <a:pt x="56" y="0"/>
                </a:lnTo>
                <a:lnTo>
                  <a:pt x="740" y="0"/>
                </a:lnTo>
                <a:lnTo>
                  <a:pt x="750" y="2"/>
                </a:lnTo>
                <a:lnTo>
                  <a:pt x="762" y="4"/>
                </a:lnTo>
                <a:lnTo>
                  <a:pt x="770" y="10"/>
                </a:lnTo>
                <a:lnTo>
                  <a:pt x="778" y="16"/>
                </a:lnTo>
                <a:lnTo>
                  <a:pt x="786" y="24"/>
                </a:lnTo>
                <a:lnTo>
                  <a:pt x="790" y="32"/>
                </a:lnTo>
                <a:lnTo>
                  <a:pt x="794" y="42"/>
                </a:lnTo>
                <a:lnTo>
                  <a:pt x="794" y="54"/>
                </a:lnTo>
                <a:lnTo>
                  <a:pt x="794" y="440"/>
                </a:lnTo>
                <a:lnTo>
                  <a:pt x="794" y="450"/>
                </a:lnTo>
                <a:lnTo>
                  <a:pt x="792" y="458"/>
                </a:lnTo>
                <a:lnTo>
                  <a:pt x="792" y="1592"/>
                </a:lnTo>
                <a:close/>
                <a:moveTo>
                  <a:pt x="478" y="214"/>
                </a:moveTo>
                <a:lnTo>
                  <a:pt x="478" y="214"/>
                </a:lnTo>
                <a:lnTo>
                  <a:pt x="476" y="198"/>
                </a:lnTo>
                <a:lnTo>
                  <a:pt x="472" y="184"/>
                </a:lnTo>
                <a:lnTo>
                  <a:pt x="464" y="172"/>
                </a:lnTo>
                <a:lnTo>
                  <a:pt x="456" y="162"/>
                </a:lnTo>
                <a:lnTo>
                  <a:pt x="444" y="152"/>
                </a:lnTo>
                <a:lnTo>
                  <a:pt x="432" y="146"/>
                </a:lnTo>
                <a:lnTo>
                  <a:pt x="418" y="142"/>
                </a:lnTo>
                <a:lnTo>
                  <a:pt x="404" y="140"/>
                </a:lnTo>
                <a:lnTo>
                  <a:pt x="388" y="142"/>
                </a:lnTo>
                <a:lnTo>
                  <a:pt x="374" y="146"/>
                </a:lnTo>
                <a:lnTo>
                  <a:pt x="362" y="152"/>
                </a:lnTo>
                <a:lnTo>
                  <a:pt x="350" y="162"/>
                </a:lnTo>
                <a:lnTo>
                  <a:pt x="342" y="172"/>
                </a:lnTo>
                <a:lnTo>
                  <a:pt x="334" y="184"/>
                </a:lnTo>
                <a:lnTo>
                  <a:pt x="330" y="198"/>
                </a:lnTo>
                <a:lnTo>
                  <a:pt x="328" y="214"/>
                </a:lnTo>
                <a:lnTo>
                  <a:pt x="330" y="228"/>
                </a:lnTo>
                <a:lnTo>
                  <a:pt x="334" y="242"/>
                </a:lnTo>
                <a:lnTo>
                  <a:pt x="342" y="254"/>
                </a:lnTo>
                <a:lnTo>
                  <a:pt x="350" y="266"/>
                </a:lnTo>
                <a:lnTo>
                  <a:pt x="362" y="274"/>
                </a:lnTo>
                <a:lnTo>
                  <a:pt x="374" y="282"/>
                </a:lnTo>
                <a:lnTo>
                  <a:pt x="388" y="286"/>
                </a:lnTo>
                <a:lnTo>
                  <a:pt x="404" y="286"/>
                </a:lnTo>
                <a:lnTo>
                  <a:pt x="418" y="286"/>
                </a:lnTo>
                <a:lnTo>
                  <a:pt x="432" y="282"/>
                </a:lnTo>
                <a:lnTo>
                  <a:pt x="444" y="274"/>
                </a:lnTo>
                <a:lnTo>
                  <a:pt x="456" y="266"/>
                </a:lnTo>
                <a:lnTo>
                  <a:pt x="464" y="254"/>
                </a:lnTo>
                <a:lnTo>
                  <a:pt x="472" y="242"/>
                </a:lnTo>
                <a:lnTo>
                  <a:pt x="476" y="228"/>
                </a:lnTo>
                <a:lnTo>
                  <a:pt x="478" y="21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864395" y="2879070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16" name="Freeform 51"/>
          <p:cNvSpPr>
            <a:spLocks noEditPoints="1"/>
          </p:cNvSpPr>
          <p:nvPr/>
        </p:nvSpPr>
        <p:spPr bwMode="auto">
          <a:xfrm>
            <a:off x="1307067" y="2261045"/>
            <a:ext cx="294162" cy="294162"/>
          </a:xfrm>
          <a:custGeom>
            <a:avLst/>
            <a:gdLst>
              <a:gd name="T0" fmla="*/ 186491563 w 148"/>
              <a:gd name="T1" fmla="*/ 372983125 h 148"/>
              <a:gd name="T2" fmla="*/ 110886875 w 148"/>
              <a:gd name="T3" fmla="*/ 357862188 h 148"/>
              <a:gd name="T4" fmla="*/ 55443438 w 148"/>
              <a:gd name="T5" fmla="*/ 317539688 h 148"/>
              <a:gd name="T6" fmla="*/ 15120938 w 148"/>
              <a:gd name="T7" fmla="*/ 257055938 h 148"/>
              <a:gd name="T8" fmla="*/ 0 w 148"/>
              <a:gd name="T9" fmla="*/ 186491563 h 148"/>
              <a:gd name="T10" fmla="*/ 0 w 148"/>
              <a:gd name="T11" fmla="*/ 151209375 h 148"/>
              <a:gd name="T12" fmla="*/ 30241875 w 148"/>
              <a:gd name="T13" fmla="*/ 80645000 h 148"/>
              <a:gd name="T14" fmla="*/ 80645000 w 148"/>
              <a:gd name="T15" fmla="*/ 35282188 h 148"/>
              <a:gd name="T16" fmla="*/ 146169063 w 148"/>
              <a:gd name="T17" fmla="*/ 5040313 h 148"/>
              <a:gd name="T18" fmla="*/ 186491563 w 148"/>
              <a:gd name="T19" fmla="*/ 0 h 148"/>
              <a:gd name="T20" fmla="*/ 257055938 w 148"/>
              <a:gd name="T21" fmla="*/ 15120938 h 148"/>
              <a:gd name="T22" fmla="*/ 317539688 w 148"/>
              <a:gd name="T23" fmla="*/ 55443438 h 148"/>
              <a:gd name="T24" fmla="*/ 357862188 w 148"/>
              <a:gd name="T25" fmla="*/ 115927188 h 148"/>
              <a:gd name="T26" fmla="*/ 372983125 w 148"/>
              <a:gd name="T27" fmla="*/ 186491563 h 148"/>
              <a:gd name="T28" fmla="*/ 367942813 w 148"/>
              <a:gd name="T29" fmla="*/ 221773750 h 148"/>
              <a:gd name="T30" fmla="*/ 342741250 w 148"/>
              <a:gd name="T31" fmla="*/ 287297813 h 148"/>
              <a:gd name="T32" fmla="*/ 292338125 w 148"/>
              <a:gd name="T33" fmla="*/ 337700938 h 148"/>
              <a:gd name="T34" fmla="*/ 221773750 w 148"/>
              <a:gd name="T35" fmla="*/ 367942813 h 148"/>
              <a:gd name="T36" fmla="*/ 186491563 w 148"/>
              <a:gd name="T37" fmla="*/ 372983125 h 148"/>
              <a:gd name="T38" fmla="*/ 337700938 w 148"/>
              <a:gd name="T39" fmla="*/ 186491563 h 148"/>
              <a:gd name="T40" fmla="*/ 327620313 w 148"/>
              <a:gd name="T41" fmla="*/ 126007813 h 148"/>
              <a:gd name="T42" fmla="*/ 292338125 w 148"/>
              <a:gd name="T43" fmla="*/ 80645000 h 148"/>
              <a:gd name="T44" fmla="*/ 246975313 w 148"/>
              <a:gd name="T45" fmla="*/ 45362813 h 148"/>
              <a:gd name="T46" fmla="*/ 186491563 w 148"/>
              <a:gd name="T47" fmla="*/ 35282188 h 148"/>
              <a:gd name="T48" fmla="*/ 151209375 w 148"/>
              <a:gd name="T49" fmla="*/ 35282188 h 148"/>
              <a:gd name="T50" fmla="*/ 95765938 w 148"/>
              <a:gd name="T51" fmla="*/ 60483750 h 148"/>
              <a:gd name="T52" fmla="*/ 55443438 w 148"/>
              <a:gd name="T53" fmla="*/ 100806250 h 148"/>
              <a:gd name="T54" fmla="*/ 35282188 w 148"/>
              <a:gd name="T55" fmla="*/ 156249688 h 148"/>
              <a:gd name="T56" fmla="*/ 30241875 w 148"/>
              <a:gd name="T57" fmla="*/ 186491563 h 148"/>
              <a:gd name="T58" fmla="*/ 40322500 w 148"/>
              <a:gd name="T59" fmla="*/ 246975313 h 148"/>
              <a:gd name="T60" fmla="*/ 75604688 w 148"/>
              <a:gd name="T61" fmla="*/ 297378438 h 148"/>
              <a:gd name="T62" fmla="*/ 126007813 w 148"/>
              <a:gd name="T63" fmla="*/ 327620313 h 148"/>
              <a:gd name="T64" fmla="*/ 186491563 w 148"/>
              <a:gd name="T65" fmla="*/ 337700938 h 148"/>
              <a:gd name="T66" fmla="*/ 216733438 w 148"/>
              <a:gd name="T67" fmla="*/ 337700938 h 148"/>
              <a:gd name="T68" fmla="*/ 272176875 w 148"/>
              <a:gd name="T69" fmla="*/ 312499375 h 148"/>
              <a:gd name="T70" fmla="*/ 312499375 w 148"/>
              <a:gd name="T71" fmla="*/ 272176875 h 148"/>
              <a:gd name="T72" fmla="*/ 337700938 w 148"/>
              <a:gd name="T73" fmla="*/ 216733438 h 148"/>
              <a:gd name="T74" fmla="*/ 337700938 w 148"/>
              <a:gd name="T75" fmla="*/ 186491563 h 14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8"/>
              <a:gd name="T115" fmla="*/ 0 h 148"/>
              <a:gd name="T116" fmla="*/ 148 w 148"/>
              <a:gd name="T117" fmla="*/ 148 h 14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8" h="148">
                <a:moveTo>
                  <a:pt x="74" y="148"/>
                </a:moveTo>
                <a:lnTo>
                  <a:pt x="74" y="148"/>
                </a:lnTo>
                <a:lnTo>
                  <a:pt x="58" y="146"/>
                </a:lnTo>
                <a:lnTo>
                  <a:pt x="44" y="142"/>
                </a:lnTo>
                <a:lnTo>
                  <a:pt x="32" y="134"/>
                </a:lnTo>
                <a:lnTo>
                  <a:pt x="22" y="126"/>
                </a:lnTo>
                <a:lnTo>
                  <a:pt x="12" y="114"/>
                </a:lnTo>
                <a:lnTo>
                  <a:pt x="6" y="102"/>
                </a:lnTo>
                <a:lnTo>
                  <a:pt x="0" y="88"/>
                </a:lnTo>
                <a:lnTo>
                  <a:pt x="0" y="74"/>
                </a:lnTo>
                <a:lnTo>
                  <a:pt x="0" y="60"/>
                </a:lnTo>
                <a:lnTo>
                  <a:pt x="6" y="46"/>
                </a:lnTo>
                <a:lnTo>
                  <a:pt x="12" y="32"/>
                </a:lnTo>
                <a:lnTo>
                  <a:pt x="22" y="22"/>
                </a:lnTo>
                <a:lnTo>
                  <a:pt x="32" y="14"/>
                </a:lnTo>
                <a:lnTo>
                  <a:pt x="44" y="6"/>
                </a:lnTo>
                <a:lnTo>
                  <a:pt x="58" y="2"/>
                </a:lnTo>
                <a:lnTo>
                  <a:pt x="74" y="0"/>
                </a:lnTo>
                <a:lnTo>
                  <a:pt x="88" y="2"/>
                </a:lnTo>
                <a:lnTo>
                  <a:pt x="102" y="6"/>
                </a:lnTo>
                <a:lnTo>
                  <a:pt x="116" y="14"/>
                </a:lnTo>
                <a:lnTo>
                  <a:pt x="126" y="22"/>
                </a:lnTo>
                <a:lnTo>
                  <a:pt x="136" y="32"/>
                </a:lnTo>
                <a:lnTo>
                  <a:pt x="142" y="46"/>
                </a:lnTo>
                <a:lnTo>
                  <a:pt x="146" y="60"/>
                </a:lnTo>
                <a:lnTo>
                  <a:pt x="148" y="74"/>
                </a:lnTo>
                <a:lnTo>
                  <a:pt x="146" y="88"/>
                </a:lnTo>
                <a:lnTo>
                  <a:pt x="142" y="102"/>
                </a:lnTo>
                <a:lnTo>
                  <a:pt x="136" y="114"/>
                </a:lnTo>
                <a:lnTo>
                  <a:pt x="126" y="126"/>
                </a:lnTo>
                <a:lnTo>
                  <a:pt x="116" y="134"/>
                </a:lnTo>
                <a:lnTo>
                  <a:pt x="102" y="142"/>
                </a:lnTo>
                <a:lnTo>
                  <a:pt x="88" y="146"/>
                </a:lnTo>
                <a:lnTo>
                  <a:pt x="74" y="148"/>
                </a:lnTo>
                <a:close/>
                <a:moveTo>
                  <a:pt x="134" y="74"/>
                </a:moveTo>
                <a:lnTo>
                  <a:pt x="134" y="74"/>
                </a:lnTo>
                <a:lnTo>
                  <a:pt x="134" y="62"/>
                </a:lnTo>
                <a:lnTo>
                  <a:pt x="130" y="50"/>
                </a:lnTo>
                <a:lnTo>
                  <a:pt x="124" y="40"/>
                </a:lnTo>
                <a:lnTo>
                  <a:pt x="116" y="32"/>
                </a:lnTo>
                <a:lnTo>
                  <a:pt x="108" y="24"/>
                </a:lnTo>
                <a:lnTo>
                  <a:pt x="98" y="18"/>
                </a:lnTo>
                <a:lnTo>
                  <a:pt x="86" y="14"/>
                </a:lnTo>
                <a:lnTo>
                  <a:pt x="74" y="14"/>
                </a:lnTo>
                <a:lnTo>
                  <a:pt x="60" y="14"/>
                </a:lnTo>
                <a:lnTo>
                  <a:pt x="50" y="18"/>
                </a:lnTo>
                <a:lnTo>
                  <a:pt x="38" y="24"/>
                </a:lnTo>
                <a:lnTo>
                  <a:pt x="30" y="32"/>
                </a:lnTo>
                <a:lnTo>
                  <a:pt x="22" y="40"/>
                </a:lnTo>
                <a:lnTo>
                  <a:pt x="16" y="50"/>
                </a:lnTo>
                <a:lnTo>
                  <a:pt x="14" y="62"/>
                </a:lnTo>
                <a:lnTo>
                  <a:pt x="12" y="74"/>
                </a:lnTo>
                <a:lnTo>
                  <a:pt x="14" y="86"/>
                </a:lnTo>
                <a:lnTo>
                  <a:pt x="16" y="98"/>
                </a:lnTo>
                <a:lnTo>
                  <a:pt x="22" y="108"/>
                </a:lnTo>
                <a:lnTo>
                  <a:pt x="30" y="118"/>
                </a:lnTo>
                <a:lnTo>
                  <a:pt x="38" y="124"/>
                </a:lnTo>
                <a:lnTo>
                  <a:pt x="50" y="130"/>
                </a:lnTo>
                <a:lnTo>
                  <a:pt x="60" y="134"/>
                </a:lnTo>
                <a:lnTo>
                  <a:pt x="74" y="134"/>
                </a:lnTo>
                <a:lnTo>
                  <a:pt x="86" y="134"/>
                </a:lnTo>
                <a:lnTo>
                  <a:pt x="98" y="130"/>
                </a:lnTo>
                <a:lnTo>
                  <a:pt x="108" y="124"/>
                </a:lnTo>
                <a:lnTo>
                  <a:pt x="116" y="118"/>
                </a:lnTo>
                <a:lnTo>
                  <a:pt x="124" y="108"/>
                </a:lnTo>
                <a:lnTo>
                  <a:pt x="130" y="98"/>
                </a:lnTo>
                <a:lnTo>
                  <a:pt x="134" y="86"/>
                </a:lnTo>
                <a:lnTo>
                  <a:pt x="134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Freeform 53"/>
          <p:cNvSpPr>
            <a:spLocks/>
          </p:cNvSpPr>
          <p:nvPr/>
        </p:nvSpPr>
        <p:spPr bwMode="auto">
          <a:xfrm>
            <a:off x="1364216" y="1920264"/>
            <a:ext cx="166957" cy="457144"/>
          </a:xfrm>
          <a:custGeom>
            <a:avLst/>
            <a:gdLst>
              <a:gd name="T0" fmla="*/ 115927188 w 84"/>
              <a:gd name="T1" fmla="*/ 574595625 h 230"/>
              <a:gd name="T2" fmla="*/ 115927188 w 84"/>
              <a:gd name="T3" fmla="*/ 574595625 h 230"/>
              <a:gd name="T4" fmla="*/ 146169063 w 84"/>
              <a:gd name="T5" fmla="*/ 519152188 h 230"/>
              <a:gd name="T6" fmla="*/ 171370625 w 84"/>
              <a:gd name="T7" fmla="*/ 458668438 h 230"/>
              <a:gd name="T8" fmla="*/ 196572188 w 84"/>
              <a:gd name="T9" fmla="*/ 388104063 h 230"/>
              <a:gd name="T10" fmla="*/ 206652813 w 84"/>
              <a:gd name="T11" fmla="*/ 342741250 h 230"/>
              <a:gd name="T12" fmla="*/ 211693125 w 84"/>
              <a:gd name="T13" fmla="*/ 297378438 h 230"/>
              <a:gd name="T14" fmla="*/ 211693125 w 84"/>
              <a:gd name="T15" fmla="*/ 252015625 h 230"/>
              <a:gd name="T16" fmla="*/ 206652813 w 84"/>
              <a:gd name="T17" fmla="*/ 206652813 h 230"/>
              <a:gd name="T18" fmla="*/ 196572188 w 84"/>
              <a:gd name="T19" fmla="*/ 156249688 h 230"/>
              <a:gd name="T20" fmla="*/ 176410938 w 84"/>
              <a:gd name="T21" fmla="*/ 105846563 h 230"/>
              <a:gd name="T22" fmla="*/ 151209375 w 84"/>
              <a:gd name="T23" fmla="*/ 60483750 h 230"/>
              <a:gd name="T24" fmla="*/ 115927188 w 84"/>
              <a:gd name="T25" fmla="*/ 15120938 h 230"/>
              <a:gd name="T26" fmla="*/ 115927188 w 84"/>
              <a:gd name="T27" fmla="*/ 15120938 h 230"/>
              <a:gd name="T28" fmla="*/ 90725625 w 84"/>
              <a:gd name="T29" fmla="*/ 5040313 h 230"/>
              <a:gd name="T30" fmla="*/ 65524063 w 84"/>
              <a:gd name="T31" fmla="*/ 0 h 230"/>
              <a:gd name="T32" fmla="*/ 40322500 w 84"/>
              <a:gd name="T33" fmla="*/ 0 h 230"/>
              <a:gd name="T34" fmla="*/ 15120938 w 84"/>
              <a:gd name="T35" fmla="*/ 10080625 h 230"/>
              <a:gd name="T36" fmla="*/ 10080625 w 84"/>
              <a:gd name="T37" fmla="*/ 15120938 h 230"/>
              <a:gd name="T38" fmla="*/ 0 w 84"/>
              <a:gd name="T39" fmla="*/ 30241875 h 230"/>
              <a:gd name="T40" fmla="*/ 0 w 84"/>
              <a:gd name="T41" fmla="*/ 45362813 h 230"/>
              <a:gd name="T42" fmla="*/ 0 w 84"/>
              <a:gd name="T43" fmla="*/ 65524063 h 230"/>
              <a:gd name="T44" fmla="*/ 0 w 84"/>
              <a:gd name="T45" fmla="*/ 90725625 h 230"/>
              <a:gd name="T46" fmla="*/ 10080625 w 84"/>
              <a:gd name="T47" fmla="*/ 120967500 h 230"/>
              <a:gd name="T48" fmla="*/ 10080625 w 84"/>
              <a:gd name="T49" fmla="*/ 120967500 h 230"/>
              <a:gd name="T50" fmla="*/ 15120938 w 84"/>
              <a:gd name="T51" fmla="*/ 120967500 h 230"/>
              <a:gd name="T52" fmla="*/ 30241875 w 84"/>
              <a:gd name="T53" fmla="*/ 131048125 h 230"/>
              <a:gd name="T54" fmla="*/ 45362813 w 84"/>
              <a:gd name="T55" fmla="*/ 151209375 h 230"/>
              <a:gd name="T56" fmla="*/ 60483750 w 84"/>
              <a:gd name="T57" fmla="*/ 186491563 h 230"/>
              <a:gd name="T58" fmla="*/ 70564375 w 84"/>
              <a:gd name="T59" fmla="*/ 236894688 h 230"/>
              <a:gd name="T60" fmla="*/ 70564375 w 84"/>
              <a:gd name="T61" fmla="*/ 272176875 h 230"/>
              <a:gd name="T62" fmla="*/ 70564375 w 84"/>
              <a:gd name="T63" fmla="*/ 312499375 h 230"/>
              <a:gd name="T64" fmla="*/ 60483750 w 84"/>
              <a:gd name="T65" fmla="*/ 357862188 h 230"/>
              <a:gd name="T66" fmla="*/ 50403125 w 84"/>
              <a:gd name="T67" fmla="*/ 408265313 h 230"/>
              <a:gd name="T68" fmla="*/ 35282188 w 84"/>
              <a:gd name="T69" fmla="*/ 468749063 h 230"/>
              <a:gd name="T70" fmla="*/ 15120938 w 84"/>
              <a:gd name="T71" fmla="*/ 539313438 h 230"/>
              <a:gd name="T72" fmla="*/ 15120938 w 84"/>
              <a:gd name="T73" fmla="*/ 539313438 h 230"/>
              <a:gd name="T74" fmla="*/ 25201563 w 84"/>
              <a:gd name="T75" fmla="*/ 549394063 h 230"/>
              <a:gd name="T76" fmla="*/ 45362813 w 84"/>
              <a:gd name="T77" fmla="*/ 569555313 h 230"/>
              <a:gd name="T78" fmla="*/ 60483750 w 84"/>
              <a:gd name="T79" fmla="*/ 574595625 h 230"/>
              <a:gd name="T80" fmla="*/ 75604688 w 84"/>
              <a:gd name="T81" fmla="*/ 579635938 h 230"/>
              <a:gd name="T82" fmla="*/ 95765938 w 84"/>
              <a:gd name="T83" fmla="*/ 579635938 h 230"/>
              <a:gd name="T84" fmla="*/ 115927188 w 84"/>
              <a:gd name="T85" fmla="*/ 574595625 h 230"/>
              <a:gd name="T86" fmla="*/ 115927188 w 84"/>
              <a:gd name="T87" fmla="*/ 574595625 h 23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4"/>
              <a:gd name="T133" fmla="*/ 0 h 230"/>
              <a:gd name="T134" fmla="*/ 84 w 84"/>
              <a:gd name="T135" fmla="*/ 230 h 23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4" h="230">
                <a:moveTo>
                  <a:pt x="46" y="228"/>
                </a:moveTo>
                <a:lnTo>
                  <a:pt x="46" y="228"/>
                </a:lnTo>
                <a:lnTo>
                  <a:pt x="58" y="206"/>
                </a:lnTo>
                <a:lnTo>
                  <a:pt x="68" y="182"/>
                </a:lnTo>
                <a:lnTo>
                  <a:pt x="78" y="154"/>
                </a:lnTo>
                <a:lnTo>
                  <a:pt x="82" y="136"/>
                </a:lnTo>
                <a:lnTo>
                  <a:pt x="84" y="118"/>
                </a:lnTo>
                <a:lnTo>
                  <a:pt x="84" y="100"/>
                </a:lnTo>
                <a:lnTo>
                  <a:pt x="82" y="82"/>
                </a:lnTo>
                <a:lnTo>
                  <a:pt x="78" y="62"/>
                </a:lnTo>
                <a:lnTo>
                  <a:pt x="70" y="42"/>
                </a:lnTo>
                <a:lnTo>
                  <a:pt x="60" y="24"/>
                </a:lnTo>
                <a:lnTo>
                  <a:pt x="46" y="6"/>
                </a:lnTo>
                <a:lnTo>
                  <a:pt x="36" y="2"/>
                </a:lnTo>
                <a:lnTo>
                  <a:pt x="26" y="0"/>
                </a:lnTo>
                <a:lnTo>
                  <a:pt x="16" y="0"/>
                </a:lnTo>
                <a:lnTo>
                  <a:pt x="6" y="4"/>
                </a:lnTo>
                <a:lnTo>
                  <a:pt x="4" y="6"/>
                </a:lnTo>
                <a:lnTo>
                  <a:pt x="0" y="12"/>
                </a:lnTo>
                <a:lnTo>
                  <a:pt x="0" y="18"/>
                </a:lnTo>
                <a:lnTo>
                  <a:pt x="0" y="26"/>
                </a:lnTo>
                <a:lnTo>
                  <a:pt x="0" y="36"/>
                </a:lnTo>
                <a:lnTo>
                  <a:pt x="4" y="48"/>
                </a:lnTo>
                <a:lnTo>
                  <a:pt x="6" y="48"/>
                </a:lnTo>
                <a:lnTo>
                  <a:pt x="12" y="52"/>
                </a:lnTo>
                <a:lnTo>
                  <a:pt x="18" y="60"/>
                </a:lnTo>
                <a:lnTo>
                  <a:pt x="24" y="74"/>
                </a:lnTo>
                <a:lnTo>
                  <a:pt x="28" y="94"/>
                </a:lnTo>
                <a:lnTo>
                  <a:pt x="28" y="108"/>
                </a:lnTo>
                <a:lnTo>
                  <a:pt x="28" y="124"/>
                </a:lnTo>
                <a:lnTo>
                  <a:pt x="24" y="142"/>
                </a:lnTo>
                <a:lnTo>
                  <a:pt x="20" y="162"/>
                </a:lnTo>
                <a:lnTo>
                  <a:pt x="14" y="186"/>
                </a:lnTo>
                <a:lnTo>
                  <a:pt x="6" y="214"/>
                </a:lnTo>
                <a:lnTo>
                  <a:pt x="10" y="218"/>
                </a:lnTo>
                <a:lnTo>
                  <a:pt x="18" y="226"/>
                </a:lnTo>
                <a:lnTo>
                  <a:pt x="24" y="228"/>
                </a:lnTo>
                <a:lnTo>
                  <a:pt x="30" y="230"/>
                </a:lnTo>
                <a:lnTo>
                  <a:pt x="38" y="230"/>
                </a:lnTo>
                <a:lnTo>
                  <a:pt x="46" y="22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8" name="Freeform 54"/>
          <p:cNvSpPr>
            <a:spLocks noEditPoints="1"/>
          </p:cNvSpPr>
          <p:nvPr/>
        </p:nvSpPr>
        <p:spPr bwMode="auto">
          <a:xfrm>
            <a:off x="983217" y="322013"/>
            <a:ext cx="691678" cy="1709319"/>
          </a:xfrm>
          <a:custGeom>
            <a:avLst/>
            <a:gdLst>
              <a:gd name="T0" fmla="*/ 594756875 w 348"/>
              <a:gd name="T1" fmla="*/ 2147483646 h 860"/>
              <a:gd name="T2" fmla="*/ 398184688 w 348"/>
              <a:gd name="T3" fmla="*/ 1718746563 h 860"/>
              <a:gd name="T4" fmla="*/ 246975313 w 348"/>
              <a:gd name="T5" fmla="*/ 1345763438 h 860"/>
              <a:gd name="T6" fmla="*/ 136088438 w 348"/>
              <a:gd name="T7" fmla="*/ 1033264063 h 860"/>
              <a:gd name="T8" fmla="*/ 60483750 w 348"/>
              <a:gd name="T9" fmla="*/ 766127500 h 860"/>
              <a:gd name="T10" fmla="*/ 15120938 w 348"/>
              <a:gd name="T11" fmla="*/ 554434375 h 860"/>
              <a:gd name="T12" fmla="*/ 0 w 348"/>
              <a:gd name="T13" fmla="*/ 383063750 h 860"/>
              <a:gd name="T14" fmla="*/ 5040313 w 348"/>
              <a:gd name="T15" fmla="*/ 246975313 h 860"/>
              <a:gd name="T16" fmla="*/ 30241875 w 348"/>
              <a:gd name="T17" fmla="*/ 151209375 h 860"/>
              <a:gd name="T18" fmla="*/ 65524063 w 348"/>
              <a:gd name="T19" fmla="*/ 80645000 h 860"/>
              <a:gd name="T20" fmla="*/ 115927188 w 348"/>
              <a:gd name="T21" fmla="*/ 35282188 h 860"/>
              <a:gd name="T22" fmla="*/ 166330313 w 348"/>
              <a:gd name="T23" fmla="*/ 10080625 h 860"/>
              <a:gd name="T24" fmla="*/ 221773750 w 348"/>
              <a:gd name="T25" fmla="*/ 0 h 860"/>
              <a:gd name="T26" fmla="*/ 307459063 w 348"/>
              <a:gd name="T27" fmla="*/ 5040313 h 860"/>
              <a:gd name="T28" fmla="*/ 347781563 w 348"/>
              <a:gd name="T29" fmla="*/ 15120938 h 860"/>
              <a:gd name="T30" fmla="*/ 493950625 w 348"/>
              <a:gd name="T31" fmla="*/ 105846563 h 860"/>
              <a:gd name="T32" fmla="*/ 614918125 w 348"/>
              <a:gd name="T33" fmla="*/ 226814063 h 860"/>
              <a:gd name="T34" fmla="*/ 710684063 w 348"/>
              <a:gd name="T35" fmla="*/ 367942813 h 860"/>
              <a:gd name="T36" fmla="*/ 781248438 w 348"/>
              <a:gd name="T37" fmla="*/ 529232813 h 860"/>
              <a:gd name="T38" fmla="*/ 831651563 w 348"/>
              <a:gd name="T39" fmla="*/ 700603438 h 860"/>
              <a:gd name="T40" fmla="*/ 861893438 w 348"/>
              <a:gd name="T41" fmla="*/ 877014375 h 860"/>
              <a:gd name="T42" fmla="*/ 877014375 w 348"/>
              <a:gd name="T43" fmla="*/ 1063505938 h 860"/>
              <a:gd name="T44" fmla="*/ 866933750 w 348"/>
              <a:gd name="T45" fmla="*/ 1426408438 h 860"/>
              <a:gd name="T46" fmla="*/ 831651563 w 348"/>
              <a:gd name="T47" fmla="*/ 1748988438 h 860"/>
              <a:gd name="T48" fmla="*/ 786288750 w 348"/>
              <a:gd name="T49" fmla="*/ 2001004063 h 860"/>
              <a:gd name="T50" fmla="*/ 751006563 w 348"/>
              <a:gd name="T51" fmla="*/ 2147483646 h 860"/>
              <a:gd name="T52" fmla="*/ 730845313 w 348"/>
              <a:gd name="T53" fmla="*/ 2147173125 h 860"/>
              <a:gd name="T54" fmla="*/ 685482500 w 348"/>
              <a:gd name="T55" fmla="*/ 2137092500 h 860"/>
              <a:gd name="T56" fmla="*/ 614918125 w 348"/>
              <a:gd name="T57" fmla="*/ 2147173125 h 860"/>
              <a:gd name="T58" fmla="*/ 594756875 w 348"/>
              <a:gd name="T59" fmla="*/ 2147483646 h 860"/>
              <a:gd name="T60" fmla="*/ 695563125 w 348"/>
              <a:gd name="T61" fmla="*/ 2116931250 h 860"/>
              <a:gd name="T62" fmla="*/ 740925938 w 348"/>
              <a:gd name="T63" fmla="*/ 1849794688 h 860"/>
              <a:gd name="T64" fmla="*/ 771167813 w 348"/>
              <a:gd name="T65" fmla="*/ 1567537188 h 860"/>
              <a:gd name="T66" fmla="*/ 786288750 w 348"/>
              <a:gd name="T67" fmla="*/ 1234876563 h 860"/>
              <a:gd name="T68" fmla="*/ 766127500 w 348"/>
              <a:gd name="T69" fmla="*/ 892135313 h 860"/>
              <a:gd name="T70" fmla="*/ 740925938 w 348"/>
              <a:gd name="T71" fmla="*/ 720764688 h 860"/>
              <a:gd name="T72" fmla="*/ 705643750 w 348"/>
              <a:gd name="T73" fmla="*/ 564515000 h 860"/>
              <a:gd name="T74" fmla="*/ 645160000 w 348"/>
              <a:gd name="T75" fmla="*/ 423386250 h 860"/>
              <a:gd name="T76" fmla="*/ 574595625 w 348"/>
              <a:gd name="T77" fmla="*/ 297378438 h 860"/>
              <a:gd name="T78" fmla="*/ 478829688 w 348"/>
              <a:gd name="T79" fmla="*/ 191531875 h 860"/>
              <a:gd name="T80" fmla="*/ 362902500 w 348"/>
              <a:gd name="T81" fmla="*/ 115927188 h 860"/>
              <a:gd name="T82" fmla="*/ 332660625 w 348"/>
              <a:gd name="T83" fmla="*/ 110886875 h 860"/>
              <a:gd name="T84" fmla="*/ 257055938 w 348"/>
              <a:gd name="T85" fmla="*/ 105846563 h 860"/>
              <a:gd name="T86" fmla="*/ 191531875 w 348"/>
              <a:gd name="T87" fmla="*/ 126007813 h 860"/>
              <a:gd name="T88" fmla="*/ 151209375 w 348"/>
              <a:gd name="T89" fmla="*/ 151209375 h 860"/>
              <a:gd name="T90" fmla="*/ 115927188 w 348"/>
              <a:gd name="T91" fmla="*/ 201612500 h 860"/>
              <a:gd name="T92" fmla="*/ 85685313 w 348"/>
              <a:gd name="T93" fmla="*/ 267136563 h 860"/>
              <a:gd name="T94" fmla="*/ 70564375 w 348"/>
              <a:gd name="T95" fmla="*/ 357862188 h 860"/>
              <a:gd name="T96" fmla="*/ 70564375 w 348"/>
              <a:gd name="T97" fmla="*/ 478829688 h 860"/>
              <a:gd name="T98" fmla="*/ 90725625 w 348"/>
              <a:gd name="T99" fmla="*/ 630039063 h 860"/>
              <a:gd name="T100" fmla="*/ 136088438 w 348"/>
              <a:gd name="T101" fmla="*/ 811490313 h 860"/>
              <a:gd name="T102" fmla="*/ 206652813 w 348"/>
              <a:gd name="T103" fmla="*/ 1038304375 h 860"/>
              <a:gd name="T104" fmla="*/ 307459063 w 348"/>
              <a:gd name="T105" fmla="*/ 1305440938 h 860"/>
              <a:gd name="T106" fmla="*/ 438507188 w 348"/>
              <a:gd name="T107" fmla="*/ 1622980625 h 860"/>
              <a:gd name="T108" fmla="*/ 519152188 w 348"/>
              <a:gd name="T109" fmla="*/ 1794351250 h 860"/>
              <a:gd name="T110" fmla="*/ 584676250 w 348"/>
              <a:gd name="T111" fmla="*/ 1955641250 h 860"/>
              <a:gd name="T112" fmla="*/ 640119688 w 348"/>
              <a:gd name="T113" fmla="*/ 2066528125 h 860"/>
              <a:gd name="T114" fmla="*/ 685482500 w 348"/>
              <a:gd name="T115" fmla="*/ 2111890938 h 860"/>
              <a:gd name="T116" fmla="*/ 695563125 w 348"/>
              <a:gd name="T117" fmla="*/ 2116931250 h 86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48"/>
              <a:gd name="T178" fmla="*/ 0 h 860"/>
              <a:gd name="T179" fmla="*/ 348 w 348"/>
              <a:gd name="T180" fmla="*/ 860 h 86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48" h="860">
                <a:moveTo>
                  <a:pt x="236" y="856"/>
                </a:moveTo>
                <a:lnTo>
                  <a:pt x="236" y="856"/>
                </a:lnTo>
                <a:lnTo>
                  <a:pt x="196" y="766"/>
                </a:lnTo>
                <a:lnTo>
                  <a:pt x="158" y="682"/>
                </a:lnTo>
                <a:lnTo>
                  <a:pt x="126" y="606"/>
                </a:lnTo>
                <a:lnTo>
                  <a:pt x="98" y="534"/>
                </a:lnTo>
                <a:lnTo>
                  <a:pt x="74" y="470"/>
                </a:lnTo>
                <a:lnTo>
                  <a:pt x="54" y="410"/>
                </a:lnTo>
                <a:lnTo>
                  <a:pt x="36" y="354"/>
                </a:lnTo>
                <a:lnTo>
                  <a:pt x="24" y="304"/>
                </a:lnTo>
                <a:lnTo>
                  <a:pt x="14" y="260"/>
                </a:lnTo>
                <a:lnTo>
                  <a:pt x="6" y="220"/>
                </a:lnTo>
                <a:lnTo>
                  <a:pt x="2" y="184"/>
                </a:lnTo>
                <a:lnTo>
                  <a:pt x="0" y="152"/>
                </a:lnTo>
                <a:lnTo>
                  <a:pt x="0" y="124"/>
                </a:lnTo>
                <a:lnTo>
                  <a:pt x="2" y="98"/>
                </a:lnTo>
                <a:lnTo>
                  <a:pt x="6" y="78"/>
                </a:lnTo>
                <a:lnTo>
                  <a:pt x="12" y="60"/>
                </a:lnTo>
                <a:lnTo>
                  <a:pt x="18" y="44"/>
                </a:lnTo>
                <a:lnTo>
                  <a:pt x="26" y="32"/>
                </a:lnTo>
                <a:lnTo>
                  <a:pt x="36" y="22"/>
                </a:lnTo>
                <a:lnTo>
                  <a:pt x="46" y="14"/>
                </a:lnTo>
                <a:lnTo>
                  <a:pt x="56" y="8"/>
                </a:lnTo>
                <a:lnTo>
                  <a:pt x="66" y="4"/>
                </a:lnTo>
                <a:lnTo>
                  <a:pt x="76" y="2"/>
                </a:lnTo>
                <a:lnTo>
                  <a:pt x="88" y="0"/>
                </a:lnTo>
                <a:lnTo>
                  <a:pt x="106" y="0"/>
                </a:lnTo>
                <a:lnTo>
                  <a:pt x="122" y="2"/>
                </a:lnTo>
                <a:lnTo>
                  <a:pt x="138" y="6"/>
                </a:lnTo>
                <a:lnTo>
                  <a:pt x="168" y="24"/>
                </a:lnTo>
                <a:lnTo>
                  <a:pt x="196" y="42"/>
                </a:lnTo>
                <a:lnTo>
                  <a:pt x="222" y="66"/>
                </a:lnTo>
                <a:lnTo>
                  <a:pt x="244" y="90"/>
                </a:lnTo>
                <a:lnTo>
                  <a:pt x="264" y="118"/>
                </a:lnTo>
                <a:lnTo>
                  <a:pt x="282" y="146"/>
                </a:lnTo>
                <a:lnTo>
                  <a:pt x="296" y="176"/>
                </a:lnTo>
                <a:lnTo>
                  <a:pt x="310" y="210"/>
                </a:lnTo>
                <a:lnTo>
                  <a:pt x="320" y="242"/>
                </a:lnTo>
                <a:lnTo>
                  <a:pt x="330" y="278"/>
                </a:lnTo>
                <a:lnTo>
                  <a:pt x="336" y="312"/>
                </a:lnTo>
                <a:lnTo>
                  <a:pt x="342" y="348"/>
                </a:lnTo>
                <a:lnTo>
                  <a:pt x="346" y="386"/>
                </a:lnTo>
                <a:lnTo>
                  <a:pt x="348" y="422"/>
                </a:lnTo>
                <a:lnTo>
                  <a:pt x="348" y="494"/>
                </a:lnTo>
                <a:lnTo>
                  <a:pt x="344" y="566"/>
                </a:lnTo>
                <a:lnTo>
                  <a:pt x="338" y="634"/>
                </a:lnTo>
                <a:lnTo>
                  <a:pt x="330" y="694"/>
                </a:lnTo>
                <a:lnTo>
                  <a:pt x="322" y="750"/>
                </a:lnTo>
                <a:lnTo>
                  <a:pt x="312" y="794"/>
                </a:lnTo>
                <a:lnTo>
                  <a:pt x="304" y="830"/>
                </a:lnTo>
                <a:lnTo>
                  <a:pt x="298" y="860"/>
                </a:lnTo>
                <a:lnTo>
                  <a:pt x="290" y="852"/>
                </a:lnTo>
                <a:lnTo>
                  <a:pt x="282" y="850"/>
                </a:lnTo>
                <a:lnTo>
                  <a:pt x="272" y="848"/>
                </a:lnTo>
                <a:lnTo>
                  <a:pt x="262" y="848"/>
                </a:lnTo>
                <a:lnTo>
                  <a:pt x="244" y="852"/>
                </a:lnTo>
                <a:lnTo>
                  <a:pt x="236" y="856"/>
                </a:lnTo>
                <a:close/>
                <a:moveTo>
                  <a:pt x="276" y="840"/>
                </a:moveTo>
                <a:lnTo>
                  <a:pt x="276" y="840"/>
                </a:lnTo>
                <a:lnTo>
                  <a:pt x="282" y="810"/>
                </a:lnTo>
                <a:lnTo>
                  <a:pt x="294" y="734"/>
                </a:lnTo>
                <a:lnTo>
                  <a:pt x="300" y="682"/>
                </a:lnTo>
                <a:lnTo>
                  <a:pt x="306" y="622"/>
                </a:lnTo>
                <a:lnTo>
                  <a:pt x="310" y="558"/>
                </a:lnTo>
                <a:lnTo>
                  <a:pt x="312" y="490"/>
                </a:lnTo>
                <a:lnTo>
                  <a:pt x="310" y="422"/>
                </a:lnTo>
                <a:lnTo>
                  <a:pt x="304" y="354"/>
                </a:lnTo>
                <a:lnTo>
                  <a:pt x="300" y="320"/>
                </a:lnTo>
                <a:lnTo>
                  <a:pt x="294" y="286"/>
                </a:lnTo>
                <a:lnTo>
                  <a:pt x="288" y="256"/>
                </a:lnTo>
                <a:lnTo>
                  <a:pt x="280" y="224"/>
                </a:lnTo>
                <a:lnTo>
                  <a:pt x="268" y="194"/>
                </a:lnTo>
                <a:lnTo>
                  <a:pt x="256" y="168"/>
                </a:lnTo>
                <a:lnTo>
                  <a:pt x="244" y="142"/>
                </a:lnTo>
                <a:lnTo>
                  <a:pt x="228" y="118"/>
                </a:lnTo>
                <a:lnTo>
                  <a:pt x="210" y="96"/>
                </a:lnTo>
                <a:lnTo>
                  <a:pt x="190" y="76"/>
                </a:lnTo>
                <a:lnTo>
                  <a:pt x="168" y="60"/>
                </a:lnTo>
                <a:lnTo>
                  <a:pt x="144" y="46"/>
                </a:lnTo>
                <a:lnTo>
                  <a:pt x="132" y="44"/>
                </a:lnTo>
                <a:lnTo>
                  <a:pt x="118" y="42"/>
                </a:lnTo>
                <a:lnTo>
                  <a:pt x="102" y="42"/>
                </a:lnTo>
                <a:lnTo>
                  <a:pt x="86" y="46"/>
                </a:lnTo>
                <a:lnTo>
                  <a:pt x="76" y="50"/>
                </a:lnTo>
                <a:lnTo>
                  <a:pt x="68" y="54"/>
                </a:lnTo>
                <a:lnTo>
                  <a:pt x="60" y="60"/>
                </a:lnTo>
                <a:lnTo>
                  <a:pt x="52" y="68"/>
                </a:lnTo>
                <a:lnTo>
                  <a:pt x="46" y="80"/>
                </a:lnTo>
                <a:lnTo>
                  <a:pt x="38" y="92"/>
                </a:lnTo>
                <a:lnTo>
                  <a:pt x="34" y="106"/>
                </a:lnTo>
                <a:lnTo>
                  <a:pt x="30" y="122"/>
                </a:lnTo>
                <a:lnTo>
                  <a:pt x="28" y="142"/>
                </a:lnTo>
                <a:lnTo>
                  <a:pt x="26" y="164"/>
                </a:lnTo>
                <a:lnTo>
                  <a:pt x="28" y="190"/>
                </a:lnTo>
                <a:lnTo>
                  <a:pt x="30" y="218"/>
                </a:lnTo>
                <a:lnTo>
                  <a:pt x="36" y="250"/>
                </a:lnTo>
                <a:lnTo>
                  <a:pt x="44" y="284"/>
                </a:lnTo>
                <a:lnTo>
                  <a:pt x="54" y="322"/>
                </a:lnTo>
                <a:lnTo>
                  <a:pt x="66" y="366"/>
                </a:lnTo>
                <a:lnTo>
                  <a:pt x="82" y="412"/>
                </a:lnTo>
                <a:lnTo>
                  <a:pt x="100" y="464"/>
                </a:lnTo>
                <a:lnTo>
                  <a:pt x="122" y="518"/>
                </a:lnTo>
                <a:lnTo>
                  <a:pt x="146" y="578"/>
                </a:lnTo>
                <a:lnTo>
                  <a:pt x="174" y="644"/>
                </a:lnTo>
                <a:lnTo>
                  <a:pt x="206" y="712"/>
                </a:lnTo>
                <a:lnTo>
                  <a:pt x="214" y="732"/>
                </a:lnTo>
                <a:lnTo>
                  <a:pt x="232" y="776"/>
                </a:lnTo>
                <a:lnTo>
                  <a:pt x="244" y="800"/>
                </a:lnTo>
                <a:lnTo>
                  <a:pt x="254" y="820"/>
                </a:lnTo>
                <a:lnTo>
                  <a:pt x="266" y="834"/>
                </a:lnTo>
                <a:lnTo>
                  <a:pt x="272" y="838"/>
                </a:lnTo>
                <a:lnTo>
                  <a:pt x="276" y="84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1938295" y="320420"/>
            <a:ext cx="452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Christmas Tags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25" name="Freeform 774"/>
          <p:cNvSpPr>
            <a:spLocks noEditPoints="1"/>
          </p:cNvSpPr>
          <p:nvPr/>
        </p:nvSpPr>
        <p:spPr bwMode="auto">
          <a:xfrm>
            <a:off x="5623247" y="2275389"/>
            <a:ext cx="261491" cy="261491"/>
          </a:xfrm>
          <a:custGeom>
            <a:avLst/>
            <a:gdLst>
              <a:gd name="T0" fmla="*/ 191531875 w 150"/>
              <a:gd name="T1" fmla="*/ 378023438 h 150"/>
              <a:gd name="T2" fmla="*/ 115927188 w 150"/>
              <a:gd name="T3" fmla="*/ 367942813 h 150"/>
              <a:gd name="T4" fmla="*/ 55443438 w 150"/>
              <a:gd name="T5" fmla="*/ 322580000 h 150"/>
              <a:gd name="T6" fmla="*/ 15120938 w 150"/>
              <a:gd name="T7" fmla="*/ 267136563 h 150"/>
              <a:gd name="T8" fmla="*/ 0 w 150"/>
              <a:gd name="T9" fmla="*/ 191531875 h 150"/>
              <a:gd name="T10" fmla="*/ 5040313 w 150"/>
              <a:gd name="T11" fmla="*/ 151209375 h 150"/>
              <a:gd name="T12" fmla="*/ 35282188 w 150"/>
              <a:gd name="T13" fmla="*/ 85685313 h 150"/>
              <a:gd name="T14" fmla="*/ 85685313 w 150"/>
              <a:gd name="T15" fmla="*/ 35282188 h 150"/>
              <a:gd name="T16" fmla="*/ 151209375 w 150"/>
              <a:gd name="T17" fmla="*/ 5040313 h 150"/>
              <a:gd name="T18" fmla="*/ 191531875 w 150"/>
              <a:gd name="T19" fmla="*/ 0 h 150"/>
              <a:gd name="T20" fmla="*/ 262096250 w 150"/>
              <a:gd name="T21" fmla="*/ 15120938 h 150"/>
              <a:gd name="T22" fmla="*/ 322580000 w 150"/>
              <a:gd name="T23" fmla="*/ 55443438 h 150"/>
              <a:gd name="T24" fmla="*/ 362902500 w 150"/>
              <a:gd name="T25" fmla="*/ 115927188 h 150"/>
              <a:gd name="T26" fmla="*/ 378023438 w 150"/>
              <a:gd name="T27" fmla="*/ 191531875 h 150"/>
              <a:gd name="T28" fmla="*/ 372983125 w 150"/>
              <a:gd name="T29" fmla="*/ 226814063 h 150"/>
              <a:gd name="T30" fmla="*/ 347781563 w 150"/>
              <a:gd name="T31" fmla="*/ 297378438 h 150"/>
              <a:gd name="T32" fmla="*/ 297378438 w 150"/>
              <a:gd name="T33" fmla="*/ 347781563 h 150"/>
              <a:gd name="T34" fmla="*/ 226814063 w 150"/>
              <a:gd name="T35" fmla="*/ 378023438 h 150"/>
              <a:gd name="T36" fmla="*/ 191531875 w 150"/>
              <a:gd name="T37" fmla="*/ 378023438 h 150"/>
              <a:gd name="T38" fmla="*/ 347781563 w 150"/>
              <a:gd name="T39" fmla="*/ 191531875 h 150"/>
              <a:gd name="T40" fmla="*/ 332660625 w 150"/>
              <a:gd name="T41" fmla="*/ 131048125 h 150"/>
              <a:gd name="T42" fmla="*/ 302418750 w 150"/>
              <a:gd name="T43" fmla="*/ 80645000 h 150"/>
              <a:gd name="T44" fmla="*/ 252015625 w 150"/>
              <a:gd name="T45" fmla="*/ 45362813 h 150"/>
              <a:gd name="T46" fmla="*/ 191531875 w 150"/>
              <a:gd name="T47" fmla="*/ 35282188 h 150"/>
              <a:gd name="T48" fmla="*/ 156249688 w 150"/>
              <a:gd name="T49" fmla="*/ 40322500 h 150"/>
              <a:gd name="T50" fmla="*/ 100806250 w 150"/>
              <a:gd name="T51" fmla="*/ 60483750 h 150"/>
              <a:gd name="T52" fmla="*/ 60483750 w 150"/>
              <a:gd name="T53" fmla="*/ 105846563 h 150"/>
              <a:gd name="T54" fmla="*/ 35282188 w 150"/>
              <a:gd name="T55" fmla="*/ 161290000 h 150"/>
              <a:gd name="T56" fmla="*/ 35282188 w 150"/>
              <a:gd name="T57" fmla="*/ 191531875 h 150"/>
              <a:gd name="T58" fmla="*/ 45362813 w 150"/>
              <a:gd name="T59" fmla="*/ 252015625 h 150"/>
              <a:gd name="T60" fmla="*/ 80645000 w 150"/>
              <a:gd name="T61" fmla="*/ 302418750 h 150"/>
              <a:gd name="T62" fmla="*/ 126007813 w 150"/>
              <a:gd name="T63" fmla="*/ 337700938 h 150"/>
              <a:gd name="T64" fmla="*/ 191531875 w 150"/>
              <a:gd name="T65" fmla="*/ 347781563 h 150"/>
              <a:gd name="T66" fmla="*/ 221773750 w 150"/>
              <a:gd name="T67" fmla="*/ 342741250 h 150"/>
              <a:gd name="T68" fmla="*/ 277217188 w 150"/>
              <a:gd name="T69" fmla="*/ 322580000 h 150"/>
              <a:gd name="T70" fmla="*/ 317539688 w 150"/>
              <a:gd name="T71" fmla="*/ 277217188 h 150"/>
              <a:gd name="T72" fmla="*/ 342741250 w 150"/>
              <a:gd name="T73" fmla="*/ 221773750 h 150"/>
              <a:gd name="T74" fmla="*/ 347781563 w 150"/>
              <a:gd name="T75" fmla="*/ 191531875 h 15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50"/>
              <a:gd name="T115" fmla="*/ 0 h 150"/>
              <a:gd name="T116" fmla="*/ 150 w 150"/>
              <a:gd name="T117" fmla="*/ 150 h 15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50" h="150">
                <a:moveTo>
                  <a:pt x="76" y="150"/>
                </a:moveTo>
                <a:lnTo>
                  <a:pt x="76" y="150"/>
                </a:lnTo>
                <a:lnTo>
                  <a:pt x="60" y="150"/>
                </a:lnTo>
                <a:lnTo>
                  <a:pt x="46" y="146"/>
                </a:lnTo>
                <a:lnTo>
                  <a:pt x="34" y="138"/>
                </a:lnTo>
                <a:lnTo>
                  <a:pt x="22" y="128"/>
                </a:lnTo>
                <a:lnTo>
                  <a:pt x="14" y="118"/>
                </a:lnTo>
                <a:lnTo>
                  <a:pt x="6" y="106"/>
                </a:lnTo>
                <a:lnTo>
                  <a:pt x="2" y="90"/>
                </a:lnTo>
                <a:lnTo>
                  <a:pt x="0" y="76"/>
                </a:lnTo>
                <a:lnTo>
                  <a:pt x="2" y="60"/>
                </a:lnTo>
                <a:lnTo>
                  <a:pt x="6" y="46"/>
                </a:lnTo>
                <a:lnTo>
                  <a:pt x="14" y="34"/>
                </a:lnTo>
                <a:lnTo>
                  <a:pt x="22" y="22"/>
                </a:lnTo>
                <a:lnTo>
                  <a:pt x="34" y="14"/>
                </a:lnTo>
                <a:lnTo>
                  <a:pt x="46" y="6"/>
                </a:lnTo>
                <a:lnTo>
                  <a:pt x="60" y="2"/>
                </a:lnTo>
                <a:lnTo>
                  <a:pt x="76" y="0"/>
                </a:lnTo>
                <a:lnTo>
                  <a:pt x="90" y="2"/>
                </a:lnTo>
                <a:lnTo>
                  <a:pt x="104" y="6"/>
                </a:lnTo>
                <a:lnTo>
                  <a:pt x="118" y="14"/>
                </a:lnTo>
                <a:lnTo>
                  <a:pt x="128" y="22"/>
                </a:lnTo>
                <a:lnTo>
                  <a:pt x="138" y="34"/>
                </a:lnTo>
                <a:lnTo>
                  <a:pt x="144" y="46"/>
                </a:lnTo>
                <a:lnTo>
                  <a:pt x="148" y="60"/>
                </a:lnTo>
                <a:lnTo>
                  <a:pt x="150" y="76"/>
                </a:lnTo>
                <a:lnTo>
                  <a:pt x="148" y="90"/>
                </a:lnTo>
                <a:lnTo>
                  <a:pt x="144" y="106"/>
                </a:lnTo>
                <a:lnTo>
                  <a:pt x="138" y="118"/>
                </a:lnTo>
                <a:lnTo>
                  <a:pt x="128" y="128"/>
                </a:lnTo>
                <a:lnTo>
                  <a:pt x="118" y="138"/>
                </a:lnTo>
                <a:lnTo>
                  <a:pt x="104" y="146"/>
                </a:lnTo>
                <a:lnTo>
                  <a:pt x="90" y="150"/>
                </a:lnTo>
                <a:lnTo>
                  <a:pt x="76" y="150"/>
                </a:lnTo>
                <a:close/>
                <a:moveTo>
                  <a:pt x="138" y="76"/>
                </a:moveTo>
                <a:lnTo>
                  <a:pt x="138" y="76"/>
                </a:lnTo>
                <a:lnTo>
                  <a:pt x="136" y="64"/>
                </a:lnTo>
                <a:lnTo>
                  <a:pt x="132" y="52"/>
                </a:lnTo>
                <a:lnTo>
                  <a:pt x="126" y="42"/>
                </a:lnTo>
                <a:lnTo>
                  <a:pt x="120" y="32"/>
                </a:lnTo>
                <a:lnTo>
                  <a:pt x="110" y="24"/>
                </a:lnTo>
                <a:lnTo>
                  <a:pt x="100" y="18"/>
                </a:lnTo>
                <a:lnTo>
                  <a:pt x="88" y="16"/>
                </a:lnTo>
                <a:lnTo>
                  <a:pt x="76" y="14"/>
                </a:lnTo>
                <a:lnTo>
                  <a:pt x="62" y="16"/>
                </a:lnTo>
                <a:lnTo>
                  <a:pt x="50" y="18"/>
                </a:lnTo>
                <a:lnTo>
                  <a:pt x="40" y="24"/>
                </a:lnTo>
                <a:lnTo>
                  <a:pt x="32" y="32"/>
                </a:lnTo>
                <a:lnTo>
                  <a:pt x="24" y="42"/>
                </a:lnTo>
                <a:lnTo>
                  <a:pt x="18" y="52"/>
                </a:lnTo>
                <a:lnTo>
                  <a:pt x="14" y="64"/>
                </a:lnTo>
                <a:lnTo>
                  <a:pt x="14" y="76"/>
                </a:lnTo>
                <a:lnTo>
                  <a:pt x="14" y="88"/>
                </a:lnTo>
                <a:lnTo>
                  <a:pt x="18" y="100"/>
                </a:lnTo>
                <a:lnTo>
                  <a:pt x="24" y="110"/>
                </a:lnTo>
                <a:lnTo>
                  <a:pt x="32" y="120"/>
                </a:lnTo>
                <a:lnTo>
                  <a:pt x="40" y="128"/>
                </a:lnTo>
                <a:lnTo>
                  <a:pt x="50" y="134"/>
                </a:lnTo>
                <a:lnTo>
                  <a:pt x="62" y="136"/>
                </a:lnTo>
                <a:lnTo>
                  <a:pt x="76" y="138"/>
                </a:lnTo>
                <a:lnTo>
                  <a:pt x="88" y="136"/>
                </a:lnTo>
                <a:lnTo>
                  <a:pt x="100" y="134"/>
                </a:lnTo>
                <a:lnTo>
                  <a:pt x="110" y="128"/>
                </a:lnTo>
                <a:lnTo>
                  <a:pt x="120" y="120"/>
                </a:lnTo>
                <a:lnTo>
                  <a:pt x="126" y="110"/>
                </a:lnTo>
                <a:lnTo>
                  <a:pt x="132" y="100"/>
                </a:lnTo>
                <a:lnTo>
                  <a:pt x="136" y="88"/>
                </a:lnTo>
                <a:lnTo>
                  <a:pt x="138" y="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6" name="Freeform 775"/>
          <p:cNvSpPr>
            <a:spLocks noEditPoints="1"/>
          </p:cNvSpPr>
          <p:nvPr/>
        </p:nvSpPr>
        <p:spPr bwMode="auto">
          <a:xfrm>
            <a:off x="5044481" y="2031331"/>
            <a:ext cx="1401590" cy="2838045"/>
          </a:xfrm>
          <a:custGeom>
            <a:avLst/>
            <a:gdLst>
              <a:gd name="T0" fmla="*/ 0 w 804"/>
              <a:gd name="T1" fmla="*/ 2147483646 h 1628"/>
              <a:gd name="T2" fmla="*/ 0 w 804"/>
              <a:gd name="T3" fmla="*/ 252015625 h 1628"/>
              <a:gd name="T4" fmla="*/ 0 w 804"/>
              <a:gd name="T5" fmla="*/ 136088438 h 1628"/>
              <a:gd name="T6" fmla="*/ 10080625 w 804"/>
              <a:gd name="T7" fmla="*/ 80645000 h 1628"/>
              <a:gd name="T8" fmla="*/ 40322500 w 804"/>
              <a:gd name="T9" fmla="*/ 40322500 h 1628"/>
              <a:gd name="T10" fmla="*/ 85685313 w 804"/>
              <a:gd name="T11" fmla="*/ 10080625 h 1628"/>
              <a:gd name="T12" fmla="*/ 141128750 w 804"/>
              <a:gd name="T13" fmla="*/ 0 h 1628"/>
              <a:gd name="T14" fmla="*/ 1885076875 w 804"/>
              <a:gd name="T15" fmla="*/ 0 h 1628"/>
              <a:gd name="T16" fmla="*/ 1940520313 w 804"/>
              <a:gd name="T17" fmla="*/ 10080625 h 1628"/>
              <a:gd name="T18" fmla="*/ 1980842813 w 804"/>
              <a:gd name="T19" fmla="*/ 40322500 h 1628"/>
              <a:gd name="T20" fmla="*/ 2011084688 w 804"/>
              <a:gd name="T21" fmla="*/ 80645000 h 1628"/>
              <a:gd name="T22" fmla="*/ 2026205625 w 804"/>
              <a:gd name="T23" fmla="*/ 136088438 h 1628"/>
              <a:gd name="T24" fmla="*/ 2026205625 w 804"/>
              <a:gd name="T25" fmla="*/ 1134070313 h 1628"/>
              <a:gd name="T26" fmla="*/ 2016125000 w 804"/>
              <a:gd name="T27" fmla="*/ 1179433125 h 1628"/>
              <a:gd name="T28" fmla="*/ 1214715313 w 804"/>
              <a:gd name="T29" fmla="*/ 549394063 h 1628"/>
              <a:gd name="T30" fmla="*/ 1209675000 w 804"/>
              <a:gd name="T31" fmla="*/ 509071563 h 1628"/>
              <a:gd name="T32" fmla="*/ 1184473438 w 804"/>
              <a:gd name="T33" fmla="*/ 443547500 h 1628"/>
              <a:gd name="T34" fmla="*/ 1134070313 w 804"/>
              <a:gd name="T35" fmla="*/ 393144375 h 1628"/>
              <a:gd name="T36" fmla="*/ 1063505938 w 804"/>
              <a:gd name="T37" fmla="*/ 362902500 h 1628"/>
              <a:gd name="T38" fmla="*/ 1028223750 w 804"/>
              <a:gd name="T39" fmla="*/ 357862188 h 1628"/>
              <a:gd name="T40" fmla="*/ 952619063 w 804"/>
              <a:gd name="T41" fmla="*/ 372983125 h 1628"/>
              <a:gd name="T42" fmla="*/ 892135313 w 804"/>
              <a:gd name="T43" fmla="*/ 413305625 h 1628"/>
              <a:gd name="T44" fmla="*/ 851812813 w 804"/>
              <a:gd name="T45" fmla="*/ 473789375 h 1628"/>
              <a:gd name="T46" fmla="*/ 836691875 w 804"/>
              <a:gd name="T47" fmla="*/ 549394063 h 1628"/>
              <a:gd name="T48" fmla="*/ 841732188 w 804"/>
              <a:gd name="T49" fmla="*/ 584676250 h 1628"/>
              <a:gd name="T50" fmla="*/ 866933750 w 804"/>
              <a:gd name="T51" fmla="*/ 655240625 h 1628"/>
              <a:gd name="T52" fmla="*/ 922377188 w 804"/>
              <a:gd name="T53" fmla="*/ 705643750 h 1628"/>
              <a:gd name="T54" fmla="*/ 987901250 w 804"/>
              <a:gd name="T55" fmla="*/ 735885625 h 1628"/>
              <a:gd name="T56" fmla="*/ 1028223750 w 804"/>
              <a:gd name="T57" fmla="*/ 735885625 h 1628"/>
              <a:gd name="T58" fmla="*/ 1098788125 w 804"/>
              <a:gd name="T59" fmla="*/ 720764688 h 1628"/>
              <a:gd name="T60" fmla="*/ 1159271875 w 804"/>
              <a:gd name="T61" fmla="*/ 680442188 h 1628"/>
              <a:gd name="T62" fmla="*/ 1199594375 w 804"/>
              <a:gd name="T63" fmla="*/ 619958438 h 1628"/>
              <a:gd name="T64" fmla="*/ 1214715313 w 804"/>
              <a:gd name="T65" fmla="*/ 549394063 h 16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04"/>
              <a:gd name="T100" fmla="*/ 0 h 1628"/>
              <a:gd name="T101" fmla="*/ 804 w 804"/>
              <a:gd name="T102" fmla="*/ 1628 h 162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04" h="1628">
                <a:moveTo>
                  <a:pt x="800" y="1628"/>
                </a:moveTo>
                <a:lnTo>
                  <a:pt x="0" y="1628"/>
                </a:lnTo>
                <a:lnTo>
                  <a:pt x="0" y="450"/>
                </a:lnTo>
                <a:lnTo>
                  <a:pt x="0" y="100"/>
                </a:lnTo>
                <a:lnTo>
                  <a:pt x="0" y="54"/>
                </a:lnTo>
                <a:lnTo>
                  <a:pt x="2" y="42"/>
                </a:lnTo>
                <a:lnTo>
                  <a:pt x="4" y="32"/>
                </a:lnTo>
                <a:lnTo>
                  <a:pt x="10" y="24"/>
                </a:lnTo>
                <a:lnTo>
                  <a:pt x="16" y="16"/>
                </a:lnTo>
                <a:lnTo>
                  <a:pt x="24" y="8"/>
                </a:lnTo>
                <a:lnTo>
                  <a:pt x="34" y="4"/>
                </a:lnTo>
                <a:lnTo>
                  <a:pt x="44" y="0"/>
                </a:lnTo>
                <a:lnTo>
                  <a:pt x="56" y="0"/>
                </a:lnTo>
                <a:lnTo>
                  <a:pt x="748" y="0"/>
                </a:lnTo>
                <a:lnTo>
                  <a:pt x="758" y="0"/>
                </a:lnTo>
                <a:lnTo>
                  <a:pt x="770" y="4"/>
                </a:lnTo>
                <a:lnTo>
                  <a:pt x="778" y="8"/>
                </a:lnTo>
                <a:lnTo>
                  <a:pt x="786" y="16"/>
                </a:lnTo>
                <a:lnTo>
                  <a:pt x="794" y="24"/>
                </a:lnTo>
                <a:lnTo>
                  <a:pt x="798" y="32"/>
                </a:lnTo>
                <a:lnTo>
                  <a:pt x="802" y="42"/>
                </a:lnTo>
                <a:lnTo>
                  <a:pt x="804" y="54"/>
                </a:lnTo>
                <a:lnTo>
                  <a:pt x="804" y="450"/>
                </a:lnTo>
                <a:lnTo>
                  <a:pt x="802" y="458"/>
                </a:lnTo>
                <a:lnTo>
                  <a:pt x="800" y="468"/>
                </a:lnTo>
                <a:lnTo>
                  <a:pt x="800" y="1628"/>
                </a:lnTo>
                <a:close/>
                <a:moveTo>
                  <a:pt x="482" y="218"/>
                </a:moveTo>
                <a:lnTo>
                  <a:pt x="482" y="218"/>
                </a:lnTo>
                <a:lnTo>
                  <a:pt x="480" y="202"/>
                </a:lnTo>
                <a:lnTo>
                  <a:pt x="476" y="188"/>
                </a:lnTo>
                <a:lnTo>
                  <a:pt x="470" y="176"/>
                </a:lnTo>
                <a:lnTo>
                  <a:pt x="460" y="164"/>
                </a:lnTo>
                <a:lnTo>
                  <a:pt x="450" y="156"/>
                </a:lnTo>
                <a:lnTo>
                  <a:pt x="436" y="148"/>
                </a:lnTo>
                <a:lnTo>
                  <a:pt x="422" y="144"/>
                </a:lnTo>
                <a:lnTo>
                  <a:pt x="408" y="142"/>
                </a:lnTo>
                <a:lnTo>
                  <a:pt x="392" y="144"/>
                </a:lnTo>
                <a:lnTo>
                  <a:pt x="378" y="148"/>
                </a:lnTo>
                <a:lnTo>
                  <a:pt x="366" y="156"/>
                </a:lnTo>
                <a:lnTo>
                  <a:pt x="354" y="164"/>
                </a:lnTo>
                <a:lnTo>
                  <a:pt x="344" y="176"/>
                </a:lnTo>
                <a:lnTo>
                  <a:pt x="338" y="188"/>
                </a:lnTo>
                <a:lnTo>
                  <a:pt x="334" y="202"/>
                </a:lnTo>
                <a:lnTo>
                  <a:pt x="332" y="218"/>
                </a:lnTo>
                <a:lnTo>
                  <a:pt x="334" y="232"/>
                </a:lnTo>
                <a:lnTo>
                  <a:pt x="338" y="246"/>
                </a:lnTo>
                <a:lnTo>
                  <a:pt x="344" y="260"/>
                </a:lnTo>
                <a:lnTo>
                  <a:pt x="354" y="270"/>
                </a:lnTo>
                <a:lnTo>
                  <a:pt x="366" y="280"/>
                </a:lnTo>
                <a:lnTo>
                  <a:pt x="378" y="286"/>
                </a:lnTo>
                <a:lnTo>
                  <a:pt x="392" y="292"/>
                </a:lnTo>
                <a:lnTo>
                  <a:pt x="408" y="292"/>
                </a:lnTo>
                <a:lnTo>
                  <a:pt x="422" y="292"/>
                </a:lnTo>
                <a:lnTo>
                  <a:pt x="436" y="286"/>
                </a:lnTo>
                <a:lnTo>
                  <a:pt x="450" y="280"/>
                </a:lnTo>
                <a:lnTo>
                  <a:pt x="460" y="270"/>
                </a:lnTo>
                <a:lnTo>
                  <a:pt x="470" y="260"/>
                </a:lnTo>
                <a:lnTo>
                  <a:pt x="476" y="246"/>
                </a:lnTo>
                <a:lnTo>
                  <a:pt x="480" y="232"/>
                </a:lnTo>
                <a:lnTo>
                  <a:pt x="482" y="218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Box 18"/>
          <p:cNvSpPr txBox="1">
            <a:spLocks noChangeArrowheads="1"/>
          </p:cNvSpPr>
          <p:nvPr/>
        </p:nvSpPr>
        <p:spPr bwMode="auto">
          <a:xfrm>
            <a:off x="5176588" y="2925236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859178" y="2002382"/>
            <a:ext cx="1436310" cy="2908349"/>
            <a:chOff x="2845983" y="2006504"/>
            <a:chExt cx="1436310" cy="2908349"/>
          </a:xfrm>
        </p:grpSpPr>
        <p:sp>
          <p:nvSpPr>
            <p:cNvPr id="36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8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431" y="2727193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9" name="Group 38"/>
          <p:cNvGrpSpPr/>
          <p:nvPr/>
        </p:nvGrpSpPr>
        <p:grpSpPr>
          <a:xfrm>
            <a:off x="7024837" y="2015527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40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2" name="Picture 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611" y="2727193"/>
            <a:ext cx="128111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" name="Freeform 53"/>
          <p:cNvSpPr>
            <a:spLocks/>
          </p:cNvSpPr>
          <p:nvPr/>
        </p:nvSpPr>
        <p:spPr bwMode="auto">
          <a:xfrm>
            <a:off x="5673960" y="1955217"/>
            <a:ext cx="166957" cy="457144"/>
          </a:xfrm>
          <a:custGeom>
            <a:avLst/>
            <a:gdLst>
              <a:gd name="T0" fmla="*/ 115927188 w 84"/>
              <a:gd name="T1" fmla="*/ 574595625 h 230"/>
              <a:gd name="T2" fmla="*/ 115927188 w 84"/>
              <a:gd name="T3" fmla="*/ 574595625 h 230"/>
              <a:gd name="T4" fmla="*/ 146169063 w 84"/>
              <a:gd name="T5" fmla="*/ 519152188 h 230"/>
              <a:gd name="T6" fmla="*/ 171370625 w 84"/>
              <a:gd name="T7" fmla="*/ 458668438 h 230"/>
              <a:gd name="T8" fmla="*/ 196572188 w 84"/>
              <a:gd name="T9" fmla="*/ 388104063 h 230"/>
              <a:gd name="T10" fmla="*/ 206652813 w 84"/>
              <a:gd name="T11" fmla="*/ 342741250 h 230"/>
              <a:gd name="T12" fmla="*/ 211693125 w 84"/>
              <a:gd name="T13" fmla="*/ 297378438 h 230"/>
              <a:gd name="T14" fmla="*/ 211693125 w 84"/>
              <a:gd name="T15" fmla="*/ 252015625 h 230"/>
              <a:gd name="T16" fmla="*/ 206652813 w 84"/>
              <a:gd name="T17" fmla="*/ 206652813 h 230"/>
              <a:gd name="T18" fmla="*/ 196572188 w 84"/>
              <a:gd name="T19" fmla="*/ 156249688 h 230"/>
              <a:gd name="T20" fmla="*/ 176410938 w 84"/>
              <a:gd name="T21" fmla="*/ 105846563 h 230"/>
              <a:gd name="T22" fmla="*/ 151209375 w 84"/>
              <a:gd name="T23" fmla="*/ 60483750 h 230"/>
              <a:gd name="T24" fmla="*/ 115927188 w 84"/>
              <a:gd name="T25" fmla="*/ 15120938 h 230"/>
              <a:gd name="T26" fmla="*/ 115927188 w 84"/>
              <a:gd name="T27" fmla="*/ 15120938 h 230"/>
              <a:gd name="T28" fmla="*/ 90725625 w 84"/>
              <a:gd name="T29" fmla="*/ 5040313 h 230"/>
              <a:gd name="T30" fmla="*/ 65524063 w 84"/>
              <a:gd name="T31" fmla="*/ 0 h 230"/>
              <a:gd name="T32" fmla="*/ 40322500 w 84"/>
              <a:gd name="T33" fmla="*/ 0 h 230"/>
              <a:gd name="T34" fmla="*/ 15120938 w 84"/>
              <a:gd name="T35" fmla="*/ 10080625 h 230"/>
              <a:gd name="T36" fmla="*/ 10080625 w 84"/>
              <a:gd name="T37" fmla="*/ 15120938 h 230"/>
              <a:gd name="T38" fmla="*/ 0 w 84"/>
              <a:gd name="T39" fmla="*/ 30241875 h 230"/>
              <a:gd name="T40" fmla="*/ 0 w 84"/>
              <a:gd name="T41" fmla="*/ 45362813 h 230"/>
              <a:gd name="T42" fmla="*/ 0 w 84"/>
              <a:gd name="T43" fmla="*/ 65524063 h 230"/>
              <a:gd name="T44" fmla="*/ 0 w 84"/>
              <a:gd name="T45" fmla="*/ 90725625 h 230"/>
              <a:gd name="T46" fmla="*/ 10080625 w 84"/>
              <a:gd name="T47" fmla="*/ 120967500 h 230"/>
              <a:gd name="T48" fmla="*/ 10080625 w 84"/>
              <a:gd name="T49" fmla="*/ 120967500 h 230"/>
              <a:gd name="T50" fmla="*/ 15120938 w 84"/>
              <a:gd name="T51" fmla="*/ 120967500 h 230"/>
              <a:gd name="T52" fmla="*/ 30241875 w 84"/>
              <a:gd name="T53" fmla="*/ 131048125 h 230"/>
              <a:gd name="T54" fmla="*/ 45362813 w 84"/>
              <a:gd name="T55" fmla="*/ 151209375 h 230"/>
              <a:gd name="T56" fmla="*/ 60483750 w 84"/>
              <a:gd name="T57" fmla="*/ 186491563 h 230"/>
              <a:gd name="T58" fmla="*/ 70564375 w 84"/>
              <a:gd name="T59" fmla="*/ 236894688 h 230"/>
              <a:gd name="T60" fmla="*/ 70564375 w 84"/>
              <a:gd name="T61" fmla="*/ 272176875 h 230"/>
              <a:gd name="T62" fmla="*/ 70564375 w 84"/>
              <a:gd name="T63" fmla="*/ 312499375 h 230"/>
              <a:gd name="T64" fmla="*/ 60483750 w 84"/>
              <a:gd name="T65" fmla="*/ 357862188 h 230"/>
              <a:gd name="T66" fmla="*/ 50403125 w 84"/>
              <a:gd name="T67" fmla="*/ 408265313 h 230"/>
              <a:gd name="T68" fmla="*/ 35282188 w 84"/>
              <a:gd name="T69" fmla="*/ 468749063 h 230"/>
              <a:gd name="T70" fmla="*/ 15120938 w 84"/>
              <a:gd name="T71" fmla="*/ 539313438 h 230"/>
              <a:gd name="T72" fmla="*/ 15120938 w 84"/>
              <a:gd name="T73" fmla="*/ 539313438 h 230"/>
              <a:gd name="T74" fmla="*/ 25201563 w 84"/>
              <a:gd name="T75" fmla="*/ 549394063 h 230"/>
              <a:gd name="T76" fmla="*/ 45362813 w 84"/>
              <a:gd name="T77" fmla="*/ 569555313 h 230"/>
              <a:gd name="T78" fmla="*/ 60483750 w 84"/>
              <a:gd name="T79" fmla="*/ 574595625 h 230"/>
              <a:gd name="T80" fmla="*/ 75604688 w 84"/>
              <a:gd name="T81" fmla="*/ 579635938 h 230"/>
              <a:gd name="T82" fmla="*/ 95765938 w 84"/>
              <a:gd name="T83" fmla="*/ 579635938 h 230"/>
              <a:gd name="T84" fmla="*/ 115927188 w 84"/>
              <a:gd name="T85" fmla="*/ 574595625 h 230"/>
              <a:gd name="T86" fmla="*/ 115927188 w 84"/>
              <a:gd name="T87" fmla="*/ 574595625 h 23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4"/>
              <a:gd name="T133" fmla="*/ 0 h 230"/>
              <a:gd name="T134" fmla="*/ 84 w 84"/>
              <a:gd name="T135" fmla="*/ 230 h 23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4" h="230">
                <a:moveTo>
                  <a:pt x="46" y="228"/>
                </a:moveTo>
                <a:lnTo>
                  <a:pt x="46" y="228"/>
                </a:lnTo>
                <a:lnTo>
                  <a:pt x="58" y="206"/>
                </a:lnTo>
                <a:lnTo>
                  <a:pt x="68" y="182"/>
                </a:lnTo>
                <a:lnTo>
                  <a:pt x="78" y="154"/>
                </a:lnTo>
                <a:lnTo>
                  <a:pt x="82" y="136"/>
                </a:lnTo>
                <a:lnTo>
                  <a:pt x="84" y="118"/>
                </a:lnTo>
                <a:lnTo>
                  <a:pt x="84" y="100"/>
                </a:lnTo>
                <a:lnTo>
                  <a:pt x="82" y="82"/>
                </a:lnTo>
                <a:lnTo>
                  <a:pt x="78" y="62"/>
                </a:lnTo>
                <a:lnTo>
                  <a:pt x="70" y="42"/>
                </a:lnTo>
                <a:lnTo>
                  <a:pt x="60" y="24"/>
                </a:lnTo>
                <a:lnTo>
                  <a:pt x="46" y="6"/>
                </a:lnTo>
                <a:lnTo>
                  <a:pt x="36" y="2"/>
                </a:lnTo>
                <a:lnTo>
                  <a:pt x="26" y="0"/>
                </a:lnTo>
                <a:lnTo>
                  <a:pt x="16" y="0"/>
                </a:lnTo>
                <a:lnTo>
                  <a:pt x="6" y="4"/>
                </a:lnTo>
                <a:lnTo>
                  <a:pt x="4" y="6"/>
                </a:lnTo>
                <a:lnTo>
                  <a:pt x="0" y="12"/>
                </a:lnTo>
                <a:lnTo>
                  <a:pt x="0" y="18"/>
                </a:lnTo>
                <a:lnTo>
                  <a:pt x="0" y="26"/>
                </a:lnTo>
                <a:lnTo>
                  <a:pt x="0" y="36"/>
                </a:lnTo>
                <a:lnTo>
                  <a:pt x="4" y="48"/>
                </a:lnTo>
                <a:lnTo>
                  <a:pt x="6" y="48"/>
                </a:lnTo>
                <a:lnTo>
                  <a:pt x="12" y="52"/>
                </a:lnTo>
                <a:lnTo>
                  <a:pt x="18" y="60"/>
                </a:lnTo>
                <a:lnTo>
                  <a:pt x="24" y="74"/>
                </a:lnTo>
                <a:lnTo>
                  <a:pt x="28" y="94"/>
                </a:lnTo>
                <a:lnTo>
                  <a:pt x="28" y="108"/>
                </a:lnTo>
                <a:lnTo>
                  <a:pt x="28" y="124"/>
                </a:lnTo>
                <a:lnTo>
                  <a:pt x="24" y="142"/>
                </a:lnTo>
                <a:lnTo>
                  <a:pt x="20" y="162"/>
                </a:lnTo>
                <a:lnTo>
                  <a:pt x="14" y="186"/>
                </a:lnTo>
                <a:lnTo>
                  <a:pt x="6" y="214"/>
                </a:lnTo>
                <a:lnTo>
                  <a:pt x="10" y="218"/>
                </a:lnTo>
                <a:lnTo>
                  <a:pt x="18" y="226"/>
                </a:lnTo>
                <a:lnTo>
                  <a:pt x="24" y="228"/>
                </a:lnTo>
                <a:lnTo>
                  <a:pt x="30" y="230"/>
                </a:lnTo>
                <a:lnTo>
                  <a:pt x="38" y="230"/>
                </a:lnTo>
                <a:lnTo>
                  <a:pt x="46" y="22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44" name="Freeform 54"/>
          <p:cNvSpPr>
            <a:spLocks noEditPoints="1"/>
          </p:cNvSpPr>
          <p:nvPr/>
        </p:nvSpPr>
        <p:spPr bwMode="auto">
          <a:xfrm>
            <a:off x="5292961" y="356966"/>
            <a:ext cx="691678" cy="1709319"/>
          </a:xfrm>
          <a:custGeom>
            <a:avLst/>
            <a:gdLst>
              <a:gd name="T0" fmla="*/ 594756875 w 348"/>
              <a:gd name="T1" fmla="*/ 2147483646 h 860"/>
              <a:gd name="T2" fmla="*/ 398184688 w 348"/>
              <a:gd name="T3" fmla="*/ 1718746563 h 860"/>
              <a:gd name="T4" fmla="*/ 246975313 w 348"/>
              <a:gd name="T5" fmla="*/ 1345763438 h 860"/>
              <a:gd name="T6" fmla="*/ 136088438 w 348"/>
              <a:gd name="T7" fmla="*/ 1033264063 h 860"/>
              <a:gd name="T8" fmla="*/ 60483750 w 348"/>
              <a:gd name="T9" fmla="*/ 766127500 h 860"/>
              <a:gd name="T10" fmla="*/ 15120938 w 348"/>
              <a:gd name="T11" fmla="*/ 554434375 h 860"/>
              <a:gd name="T12" fmla="*/ 0 w 348"/>
              <a:gd name="T13" fmla="*/ 383063750 h 860"/>
              <a:gd name="T14" fmla="*/ 5040313 w 348"/>
              <a:gd name="T15" fmla="*/ 246975313 h 860"/>
              <a:gd name="T16" fmla="*/ 30241875 w 348"/>
              <a:gd name="T17" fmla="*/ 151209375 h 860"/>
              <a:gd name="T18" fmla="*/ 65524063 w 348"/>
              <a:gd name="T19" fmla="*/ 80645000 h 860"/>
              <a:gd name="T20" fmla="*/ 115927188 w 348"/>
              <a:gd name="T21" fmla="*/ 35282188 h 860"/>
              <a:gd name="T22" fmla="*/ 166330313 w 348"/>
              <a:gd name="T23" fmla="*/ 10080625 h 860"/>
              <a:gd name="T24" fmla="*/ 221773750 w 348"/>
              <a:gd name="T25" fmla="*/ 0 h 860"/>
              <a:gd name="T26" fmla="*/ 307459063 w 348"/>
              <a:gd name="T27" fmla="*/ 5040313 h 860"/>
              <a:gd name="T28" fmla="*/ 347781563 w 348"/>
              <a:gd name="T29" fmla="*/ 15120938 h 860"/>
              <a:gd name="T30" fmla="*/ 493950625 w 348"/>
              <a:gd name="T31" fmla="*/ 105846563 h 860"/>
              <a:gd name="T32" fmla="*/ 614918125 w 348"/>
              <a:gd name="T33" fmla="*/ 226814063 h 860"/>
              <a:gd name="T34" fmla="*/ 710684063 w 348"/>
              <a:gd name="T35" fmla="*/ 367942813 h 860"/>
              <a:gd name="T36" fmla="*/ 781248438 w 348"/>
              <a:gd name="T37" fmla="*/ 529232813 h 860"/>
              <a:gd name="T38" fmla="*/ 831651563 w 348"/>
              <a:gd name="T39" fmla="*/ 700603438 h 860"/>
              <a:gd name="T40" fmla="*/ 861893438 w 348"/>
              <a:gd name="T41" fmla="*/ 877014375 h 860"/>
              <a:gd name="T42" fmla="*/ 877014375 w 348"/>
              <a:gd name="T43" fmla="*/ 1063505938 h 860"/>
              <a:gd name="T44" fmla="*/ 866933750 w 348"/>
              <a:gd name="T45" fmla="*/ 1426408438 h 860"/>
              <a:gd name="T46" fmla="*/ 831651563 w 348"/>
              <a:gd name="T47" fmla="*/ 1748988438 h 860"/>
              <a:gd name="T48" fmla="*/ 786288750 w 348"/>
              <a:gd name="T49" fmla="*/ 2001004063 h 860"/>
              <a:gd name="T50" fmla="*/ 751006563 w 348"/>
              <a:gd name="T51" fmla="*/ 2147483646 h 860"/>
              <a:gd name="T52" fmla="*/ 730845313 w 348"/>
              <a:gd name="T53" fmla="*/ 2147173125 h 860"/>
              <a:gd name="T54" fmla="*/ 685482500 w 348"/>
              <a:gd name="T55" fmla="*/ 2137092500 h 860"/>
              <a:gd name="T56" fmla="*/ 614918125 w 348"/>
              <a:gd name="T57" fmla="*/ 2147173125 h 860"/>
              <a:gd name="T58" fmla="*/ 594756875 w 348"/>
              <a:gd name="T59" fmla="*/ 2147483646 h 860"/>
              <a:gd name="T60" fmla="*/ 695563125 w 348"/>
              <a:gd name="T61" fmla="*/ 2116931250 h 860"/>
              <a:gd name="T62" fmla="*/ 740925938 w 348"/>
              <a:gd name="T63" fmla="*/ 1849794688 h 860"/>
              <a:gd name="T64" fmla="*/ 771167813 w 348"/>
              <a:gd name="T65" fmla="*/ 1567537188 h 860"/>
              <a:gd name="T66" fmla="*/ 786288750 w 348"/>
              <a:gd name="T67" fmla="*/ 1234876563 h 860"/>
              <a:gd name="T68" fmla="*/ 766127500 w 348"/>
              <a:gd name="T69" fmla="*/ 892135313 h 860"/>
              <a:gd name="T70" fmla="*/ 740925938 w 348"/>
              <a:gd name="T71" fmla="*/ 720764688 h 860"/>
              <a:gd name="T72" fmla="*/ 705643750 w 348"/>
              <a:gd name="T73" fmla="*/ 564515000 h 860"/>
              <a:gd name="T74" fmla="*/ 645160000 w 348"/>
              <a:gd name="T75" fmla="*/ 423386250 h 860"/>
              <a:gd name="T76" fmla="*/ 574595625 w 348"/>
              <a:gd name="T77" fmla="*/ 297378438 h 860"/>
              <a:gd name="T78" fmla="*/ 478829688 w 348"/>
              <a:gd name="T79" fmla="*/ 191531875 h 860"/>
              <a:gd name="T80" fmla="*/ 362902500 w 348"/>
              <a:gd name="T81" fmla="*/ 115927188 h 860"/>
              <a:gd name="T82" fmla="*/ 332660625 w 348"/>
              <a:gd name="T83" fmla="*/ 110886875 h 860"/>
              <a:gd name="T84" fmla="*/ 257055938 w 348"/>
              <a:gd name="T85" fmla="*/ 105846563 h 860"/>
              <a:gd name="T86" fmla="*/ 191531875 w 348"/>
              <a:gd name="T87" fmla="*/ 126007813 h 860"/>
              <a:gd name="T88" fmla="*/ 151209375 w 348"/>
              <a:gd name="T89" fmla="*/ 151209375 h 860"/>
              <a:gd name="T90" fmla="*/ 115927188 w 348"/>
              <a:gd name="T91" fmla="*/ 201612500 h 860"/>
              <a:gd name="T92" fmla="*/ 85685313 w 348"/>
              <a:gd name="T93" fmla="*/ 267136563 h 860"/>
              <a:gd name="T94" fmla="*/ 70564375 w 348"/>
              <a:gd name="T95" fmla="*/ 357862188 h 860"/>
              <a:gd name="T96" fmla="*/ 70564375 w 348"/>
              <a:gd name="T97" fmla="*/ 478829688 h 860"/>
              <a:gd name="T98" fmla="*/ 90725625 w 348"/>
              <a:gd name="T99" fmla="*/ 630039063 h 860"/>
              <a:gd name="T100" fmla="*/ 136088438 w 348"/>
              <a:gd name="T101" fmla="*/ 811490313 h 860"/>
              <a:gd name="T102" fmla="*/ 206652813 w 348"/>
              <a:gd name="T103" fmla="*/ 1038304375 h 860"/>
              <a:gd name="T104" fmla="*/ 307459063 w 348"/>
              <a:gd name="T105" fmla="*/ 1305440938 h 860"/>
              <a:gd name="T106" fmla="*/ 438507188 w 348"/>
              <a:gd name="T107" fmla="*/ 1622980625 h 860"/>
              <a:gd name="T108" fmla="*/ 519152188 w 348"/>
              <a:gd name="T109" fmla="*/ 1794351250 h 860"/>
              <a:gd name="T110" fmla="*/ 584676250 w 348"/>
              <a:gd name="T111" fmla="*/ 1955641250 h 860"/>
              <a:gd name="T112" fmla="*/ 640119688 w 348"/>
              <a:gd name="T113" fmla="*/ 2066528125 h 860"/>
              <a:gd name="T114" fmla="*/ 685482500 w 348"/>
              <a:gd name="T115" fmla="*/ 2111890938 h 860"/>
              <a:gd name="T116" fmla="*/ 695563125 w 348"/>
              <a:gd name="T117" fmla="*/ 2116931250 h 86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48"/>
              <a:gd name="T178" fmla="*/ 0 h 860"/>
              <a:gd name="T179" fmla="*/ 348 w 348"/>
              <a:gd name="T180" fmla="*/ 860 h 86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48" h="860">
                <a:moveTo>
                  <a:pt x="236" y="856"/>
                </a:moveTo>
                <a:lnTo>
                  <a:pt x="236" y="856"/>
                </a:lnTo>
                <a:lnTo>
                  <a:pt x="196" y="766"/>
                </a:lnTo>
                <a:lnTo>
                  <a:pt x="158" y="682"/>
                </a:lnTo>
                <a:lnTo>
                  <a:pt x="126" y="606"/>
                </a:lnTo>
                <a:lnTo>
                  <a:pt x="98" y="534"/>
                </a:lnTo>
                <a:lnTo>
                  <a:pt x="74" y="470"/>
                </a:lnTo>
                <a:lnTo>
                  <a:pt x="54" y="410"/>
                </a:lnTo>
                <a:lnTo>
                  <a:pt x="36" y="354"/>
                </a:lnTo>
                <a:lnTo>
                  <a:pt x="24" y="304"/>
                </a:lnTo>
                <a:lnTo>
                  <a:pt x="14" y="260"/>
                </a:lnTo>
                <a:lnTo>
                  <a:pt x="6" y="220"/>
                </a:lnTo>
                <a:lnTo>
                  <a:pt x="2" y="184"/>
                </a:lnTo>
                <a:lnTo>
                  <a:pt x="0" y="152"/>
                </a:lnTo>
                <a:lnTo>
                  <a:pt x="0" y="124"/>
                </a:lnTo>
                <a:lnTo>
                  <a:pt x="2" y="98"/>
                </a:lnTo>
                <a:lnTo>
                  <a:pt x="6" y="78"/>
                </a:lnTo>
                <a:lnTo>
                  <a:pt x="12" y="60"/>
                </a:lnTo>
                <a:lnTo>
                  <a:pt x="18" y="44"/>
                </a:lnTo>
                <a:lnTo>
                  <a:pt x="26" y="32"/>
                </a:lnTo>
                <a:lnTo>
                  <a:pt x="36" y="22"/>
                </a:lnTo>
                <a:lnTo>
                  <a:pt x="46" y="14"/>
                </a:lnTo>
                <a:lnTo>
                  <a:pt x="56" y="8"/>
                </a:lnTo>
                <a:lnTo>
                  <a:pt x="66" y="4"/>
                </a:lnTo>
                <a:lnTo>
                  <a:pt x="76" y="2"/>
                </a:lnTo>
                <a:lnTo>
                  <a:pt x="88" y="0"/>
                </a:lnTo>
                <a:lnTo>
                  <a:pt x="106" y="0"/>
                </a:lnTo>
                <a:lnTo>
                  <a:pt x="122" y="2"/>
                </a:lnTo>
                <a:lnTo>
                  <a:pt x="138" y="6"/>
                </a:lnTo>
                <a:lnTo>
                  <a:pt x="168" y="24"/>
                </a:lnTo>
                <a:lnTo>
                  <a:pt x="196" y="42"/>
                </a:lnTo>
                <a:lnTo>
                  <a:pt x="222" y="66"/>
                </a:lnTo>
                <a:lnTo>
                  <a:pt x="244" y="90"/>
                </a:lnTo>
                <a:lnTo>
                  <a:pt x="264" y="118"/>
                </a:lnTo>
                <a:lnTo>
                  <a:pt x="282" y="146"/>
                </a:lnTo>
                <a:lnTo>
                  <a:pt x="296" y="176"/>
                </a:lnTo>
                <a:lnTo>
                  <a:pt x="310" y="210"/>
                </a:lnTo>
                <a:lnTo>
                  <a:pt x="320" y="242"/>
                </a:lnTo>
                <a:lnTo>
                  <a:pt x="330" y="278"/>
                </a:lnTo>
                <a:lnTo>
                  <a:pt x="336" y="312"/>
                </a:lnTo>
                <a:lnTo>
                  <a:pt x="342" y="348"/>
                </a:lnTo>
                <a:lnTo>
                  <a:pt x="346" y="386"/>
                </a:lnTo>
                <a:lnTo>
                  <a:pt x="348" y="422"/>
                </a:lnTo>
                <a:lnTo>
                  <a:pt x="348" y="494"/>
                </a:lnTo>
                <a:lnTo>
                  <a:pt x="344" y="566"/>
                </a:lnTo>
                <a:lnTo>
                  <a:pt x="338" y="634"/>
                </a:lnTo>
                <a:lnTo>
                  <a:pt x="330" y="694"/>
                </a:lnTo>
                <a:lnTo>
                  <a:pt x="322" y="750"/>
                </a:lnTo>
                <a:lnTo>
                  <a:pt x="312" y="794"/>
                </a:lnTo>
                <a:lnTo>
                  <a:pt x="304" y="830"/>
                </a:lnTo>
                <a:lnTo>
                  <a:pt x="298" y="860"/>
                </a:lnTo>
                <a:lnTo>
                  <a:pt x="290" y="852"/>
                </a:lnTo>
                <a:lnTo>
                  <a:pt x="282" y="850"/>
                </a:lnTo>
                <a:lnTo>
                  <a:pt x="272" y="848"/>
                </a:lnTo>
                <a:lnTo>
                  <a:pt x="262" y="848"/>
                </a:lnTo>
                <a:lnTo>
                  <a:pt x="244" y="852"/>
                </a:lnTo>
                <a:lnTo>
                  <a:pt x="236" y="856"/>
                </a:lnTo>
                <a:close/>
                <a:moveTo>
                  <a:pt x="276" y="840"/>
                </a:moveTo>
                <a:lnTo>
                  <a:pt x="276" y="840"/>
                </a:lnTo>
                <a:lnTo>
                  <a:pt x="282" y="810"/>
                </a:lnTo>
                <a:lnTo>
                  <a:pt x="294" y="734"/>
                </a:lnTo>
                <a:lnTo>
                  <a:pt x="300" y="682"/>
                </a:lnTo>
                <a:lnTo>
                  <a:pt x="306" y="622"/>
                </a:lnTo>
                <a:lnTo>
                  <a:pt x="310" y="558"/>
                </a:lnTo>
                <a:lnTo>
                  <a:pt x="312" y="490"/>
                </a:lnTo>
                <a:lnTo>
                  <a:pt x="310" y="422"/>
                </a:lnTo>
                <a:lnTo>
                  <a:pt x="304" y="354"/>
                </a:lnTo>
                <a:lnTo>
                  <a:pt x="300" y="320"/>
                </a:lnTo>
                <a:lnTo>
                  <a:pt x="294" y="286"/>
                </a:lnTo>
                <a:lnTo>
                  <a:pt x="288" y="256"/>
                </a:lnTo>
                <a:lnTo>
                  <a:pt x="280" y="224"/>
                </a:lnTo>
                <a:lnTo>
                  <a:pt x="268" y="194"/>
                </a:lnTo>
                <a:lnTo>
                  <a:pt x="256" y="168"/>
                </a:lnTo>
                <a:lnTo>
                  <a:pt x="244" y="142"/>
                </a:lnTo>
                <a:lnTo>
                  <a:pt x="228" y="118"/>
                </a:lnTo>
                <a:lnTo>
                  <a:pt x="210" y="96"/>
                </a:lnTo>
                <a:lnTo>
                  <a:pt x="190" y="76"/>
                </a:lnTo>
                <a:lnTo>
                  <a:pt x="168" y="60"/>
                </a:lnTo>
                <a:lnTo>
                  <a:pt x="144" y="46"/>
                </a:lnTo>
                <a:lnTo>
                  <a:pt x="132" y="44"/>
                </a:lnTo>
                <a:lnTo>
                  <a:pt x="118" y="42"/>
                </a:lnTo>
                <a:lnTo>
                  <a:pt x="102" y="42"/>
                </a:lnTo>
                <a:lnTo>
                  <a:pt x="86" y="46"/>
                </a:lnTo>
                <a:lnTo>
                  <a:pt x="76" y="50"/>
                </a:lnTo>
                <a:lnTo>
                  <a:pt x="68" y="54"/>
                </a:lnTo>
                <a:lnTo>
                  <a:pt x="60" y="60"/>
                </a:lnTo>
                <a:lnTo>
                  <a:pt x="52" y="68"/>
                </a:lnTo>
                <a:lnTo>
                  <a:pt x="46" y="80"/>
                </a:lnTo>
                <a:lnTo>
                  <a:pt x="38" y="92"/>
                </a:lnTo>
                <a:lnTo>
                  <a:pt x="34" y="106"/>
                </a:lnTo>
                <a:lnTo>
                  <a:pt x="30" y="122"/>
                </a:lnTo>
                <a:lnTo>
                  <a:pt x="28" y="142"/>
                </a:lnTo>
                <a:lnTo>
                  <a:pt x="26" y="164"/>
                </a:lnTo>
                <a:lnTo>
                  <a:pt x="28" y="190"/>
                </a:lnTo>
                <a:lnTo>
                  <a:pt x="30" y="218"/>
                </a:lnTo>
                <a:lnTo>
                  <a:pt x="36" y="250"/>
                </a:lnTo>
                <a:lnTo>
                  <a:pt x="44" y="284"/>
                </a:lnTo>
                <a:lnTo>
                  <a:pt x="54" y="322"/>
                </a:lnTo>
                <a:lnTo>
                  <a:pt x="66" y="366"/>
                </a:lnTo>
                <a:lnTo>
                  <a:pt x="82" y="412"/>
                </a:lnTo>
                <a:lnTo>
                  <a:pt x="100" y="464"/>
                </a:lnTo>
                <a:lnTo>
                  <a:pt x="122" y="518"/>
                </a:lnTo>
                <a:lnTo>
                  <a:pt x="146" y="578"/>
                </a:lnTo>
                <a:lnTo>
                  <a:pt x="174" y="644"/>
                </a:lnTo>
                <a:lnTo>
                  <a:pt x="206" y="712"/>
                </a:lnTo>
                <a:lnTo>
                  <a:pt x="214" y="732"/>
                </a:lnTo>
                <a:lnTo>
                  <a:pt x="232" y="776"/>
                </a:lnTo>
                <a:lnTo>
                  <a:pt x="244" y="800"/>
                </a:lnTo>
                <a:lnTo>
                  <a:pt x="254" y="820"/>
                </a:lnTo>
                <a:lnTo>
                  <a:pt x="266" y="834"/>
                </a:lnTo>
                <a:lnTo>
                  <a:pt x="272" y="838"/>
                </a:lnTo>
                <a:lnTo>
                  <a:pt x="276" y="84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34" y="0"/>
            <a:ext cx="1443965" cy="2895204"/>
            <a:chOff x="719817" y="2006505"/>
            <a:chExt cx="1443965" cy="2895204"/>
          </a:xfrm>
        </p:grpSpPr>
        <p:sp>
          <p:nvSpPr>
            <p:cNvPr id="14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5534" y="2925236"/>
            <a:ext cx="1443965" cy="2895204"/>
            <a:chOff x="719817" y="2006505"/>
            <a:chExt cx="1443965" cy="2895204"/>
          </a:xfrm>
        </p:grpSpPr>
        <p:sp>
          <p:nvSpPr>
            <p:cNvPr id="27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579499" y="0"/>
            <a:ext cx="1443965" cy="2895204"/>
            <a:chOff x="719817" y="2006505"/>
            <a:chExt cx="1443965" cy="2895204"/>
          </a:xfrm>
        </p:grpSpPr>
        <p:sp>
          <p:nvSpPr>
            <p:cNvPr id="3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Box 18"/>
          <p:cNvSpPr txBox="1">
            <a:spLocks noChangeArrowheads="1"/>
          </p:cNvSpPr>
          <p:nvPr/>
        </p:nvSpPr>
        <p:spPr bwMode="auto">
          <a:xfrm>
            <a:off x="1736426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579499" y="2925236"/>
            <a:ext cx="1443965" cy="2895204"/>
            <a:chOff x="719817" y="2006505"/>
            <a:chExt cx="1443965" cy="2895204"/>
          </a:xfrm>
        </p:grpSpPr>
        <p:sp>
          <p:nvSpPr>
            <p:cNvPr id="40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" name="TextBox 18"/>
          <p:cNvSpPr txBox="1">
            <a:spLocks noChangeArrowheads="1"/>
          </p:cNvSpPr>
          <p:nvPr/>
        </p:nvSpPr>
        <p:spPr bwMode="auto">
          <a:xfrm>
            <a:off x="1736426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67" name="Freeform 5"/>
          <p:cNvSpPr>
            <a:spLocks/>
          </p:cNvSpPr>
          <p:nvPr/>
        </p:nvSpPr>
        <p:spPr bwMode="auto">
          <a:xfrm>
            <a:off x="294283" y="1131683"/>
            <a:ext cx="1166233" cy="1222218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8" name="Freeform 5"/>
          <p:cNvSpPr>
            <a:spLocks/>
          </p:cNvSpPr>
          <p:nvPr/>
        </p:nvSpPr>
        <p:spPr bwMode="auto">
          <a:xfrm>
            <a:off x="274400" y="3761729"/>
            <a:ext cx="1166233" cy="1222218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9" name="TextBox 14"/>
          <p:cNvSpPr txBox="1">
            <a:spLocks noChangeArrowheads="1"/>
          </p:cNvSpPr>
          <p:nvPr/>
        </p:nvSpPr>
        <p:spPr bwMode="auto">
          <a:xfrm>
            <a:off x="262276" y="6074980"/>
            <a:ext cx="53765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Cut out both sides and fold over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180391" y="0"/>
            <a:ext cx="1443965" cy="2895204"/>
            <a:chOff x="719817" y="2006505"/>
            <a:chExt cx="1443965" cy="2895204"/>
          </a:xfrm>
        </p:grpSpPr>
        <p:sp>
          <p:nvSpPr>
            <p:cNvPr id="71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180391" y="2925236"/>
            <a:ext cx="1443965" cy="2895204"/>
            <a:chOff x="719817" y="2006505"/>
            <a:chExt cx="1443965" cy="2895204"/>
          </a:xfrm>
        </p:grpSpPr>
        <p:sp>
          <p:nvSpPr>
            <p:cNvPr id="74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624356" y="0"/>
            <a:ext cx="1443965" cy="2895204"/>
            <a:chOff x="719817" y="2006505"/>
            <a:chExt cx="1443965" cy="2895204"/>
          </a:xfrm>
        </p:grpSpPr>
        <p:sp>
          <p:nvSpPr>
            <p:cNvPr id="77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9" name="TextBox 18"/>
          <p:cNvSpPr txBox="1">
            <a:spLocks noChangeArrowheads="1"/>
          </p:cNvSpPr>
          <p:nvPr/>
        </p:nvSpPr>
        <p:spPr bwMode="auto">
          <a:xfrm>
            <a:off x="4781283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4624356" y="2925236"/>
            <a:ext cx="1443965" cy="2895204"/>
            <a:chOff x="719817" y="2006505"/>
            <a:chExt cx="1443965" cy="2895204"/>
          </a:xfrm>
        </p:grpSpPr>
        <p:sp>
          <p:nvSpPr>
            <p:cNvPr id="81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3" name="TextBox 18"/>
          <p:cNvSpPr txBox="1">
            <a:spLocks noChangeArrowheads="1"/>
          </p:cNvSpPr>
          <p:nvPr/>
        </p:nvSpPr>
        <p:spPr bwMode="auto">
          <a:xfrm>
            <a:off x="4781283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86" name="Group 34"/>
          <p:cNvGrpSpPr>
            <a:grpSpLocks/>
          </p:cNvGrpSpPr>
          <p:nvPr/>
        </p:nvGrpSpPr>
        <p:grpSpPr bwMode="auto">
          <a:xfrm>
            <a:off x="3277748" y="947387"/>
            <a:ext cx="1189681" cy="1350032"/>
            <a:chOff x="1587" y="618"/>
            <a:chExt cx="2699" cy="3062"/>
          </a:xfrm>
        </p:grpSpPr>
        <p:sp>
          <p:nvSpPr>
            <p:cNvPr id="87" name="Rectangle 35"/>
            <p:cNvSpPr>
              <a:spLocks noChangeArrowheads="1"/>
            </p:cNvSpPr>
            <p:nvPr/>
          </p:nvSpPr>
          <p:spPr bwMode="auto">
            <a:xfrm>
              <a:off x="2719" y="2818"/>
              <a:ext cx="435" cy="8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8" name="Freeform 36"/>
            <p:cNvSpPr>
              <a:spLocks/>
            </p:cNvSpPr>
            <p:nvPr/>
          </p:nvSpPr>
          <p:spPr bwMode="auto">
            <a:xfrm>
              <a:off x="1587" y="618"/>
              <a:ext cx="2699" cy="2200"/>
            </a:xfrm>
            <a:custGeom>
              <a:avLst/>
              <a:gdLst>
                <a:gd name="T0" fmla="*/ 1338 w 2699"/>
                <a:gd name="T1" fmla="*/ 0 h 2200"/>
                <a:gd name="T2" fmla="*/ 544 w 2699"/>
                <a:gd name="T3" fmla="*/ 839 h 2200"/>
                <a:gd name="T4" fmla="*/ 930 w 2699"/>
                <a:gd name="T5" fmla="*/ 839 h 2200"/>
                <a:gd name="T6" fmla="*/ 227 w 2699"/>
                <a:gd name="T7" fmla="*/ 1519 h 2200"/>
                <a:gd name="T8" fmla="*/ 680 w 2699"/>
                <a:gd name="T9" fmla="*/ 1519 h 2200"/>
                <a:gd name="T10" fmla="*/ 0 w 2699"/>
                <a:gd name="T11" fmla="*/ 2200 h 2200"/>
                <a:gd name="T12" fmla="*/ 2699 w 2699"/>
                <a:gd name="T13" fmla="*/ 2200 h 2200"/>
                <a:gd name="T14" fmla="*/ 2041 w 2699"/>
                <a:gd name="T15" fmla="*/ 1542 h 2200"/>
                <a:gd name="T16" fmla="*/ 2472 w 2699"/>
                <a:gd name="T17" fmla="*/ 1542 h 2200"/>
                <a:gd name="T18" fmla="*/ 1769 w 2699"/>
                <a:gd name="T19" fmla="*/ 839 h 2200"/>
                <a:gd name="T20" fmla="*/ 2155 w 2699"/>
                <a:gd name="T21" fmla="*/ 839 h 2200"/>
                <a:gd name="T22" fmla="*/ 1338 w 2699"/>
                <a:gd name="T23" fmla="*/ 0 h 22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99" h="2200">
                  <a:moveTo>
                    <a:pt x="1338" y="0"/>
                  </a:moveTo>
                  <a:lnTo>
                    <a:pt x="544" y="839"/>
                  </a:lnTo>
                  <a:lnTo>
                    <a:pt x="930" y="839"/>
                  </a:lnTo>
                  <a:lnTo>
                    <a:pt x="227" y="1519"/>
                  </a:lnTo>
                  <a:lnTo>
                    <a:pt x="680" y="1519"/>
                  </a:lnTo>
                  <a:lnTo>
                    <a:pt x="0" y="2200"/>
                  </a:lnTo>
                  <a:lnTo>
                    <a:pt x="2699" y="2200"/>
                  </a:lnTo>
                  <a:lnTo>
                    <a:pt x="2041" y="1542"/>
                  </a:lnTo>
                  <a:lnTo>
                    <a:pt x="2472" y="1542"/>
                  </a:lnTo>
                  <a:lnTo>
                    <a:pt x="1769" y="839"/>
                  </a:lnTo>
                  <a:lnTo>
                    <a:pt x="2155" y="839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bg1"/>
            </a:solidFill>
            <a:ln w="38100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" name="Group 34"/>
          <p:cNvGrpSpPr>
            <a:grpSpLocks/>
          </p:cNvGrpSpPr>
          <p:nvPr/>
        </p:nvGrpSpPr>
        <p:grpSpPr bwMode="auto">
          <a:xfrm>
            <a:off x="3266393" y="3809052"/>
            <a:ext cx="1189681" cy="1350032"/>
            <a:chOff x="1587" y="618"/>
            <a:chExt cx="2699" cy="3062"/>
          </a:xfrm>
        </p:grpSpPr>
        <p:sp>
          <p:nvSpPr>
            <p:cNvPr id="93" name="Rectangle 35"/>
            <p:cNvSpPr>
              <a:spLocks noChangeArrowheads="1"/>
            </p:cNvSpPr>
            <p:nvPr/>
          </p:nvSpPr>
          <p:spPr bwMode="auto">
            <a:xfrm>
              <a:off x="2719" y="2818"/>
              <a:ext cx="435" cy="8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4" name="Freeform 36"/>
            <p:cNvSpPr>
              <a:spLocks/>
            </p:cNvSpPr>
            <p:nvPr/>
          </p:nvSpPr>
          <p:spPr bwMode="auto">
            <a:xfrm>
              <a:off x="1587" y="618"/>
              <a:ext cx="2699" cy="2200"/>
            </a:xfrm>
            <a:custGeom>
              <a:avLst/>
              <a:gdLst>
                <a:gd name="T0" fmla="*/ 1338 w 2699"/>
                <a:gd name="T1" fmla="*/ 0 h 2200"/>
                <a:gd name="T2" fmla="*/ 544 w 2699"/>
                <a:gd name="T3" fmla="*/ 839 h 2200"/>
                <a:gd name="T4" fmla="*/ 930 w 2699"/>
                <a:gd name="T5" fmla="*/ 839 h 2200"/>
                <a:gd name="T6" fmla="*/ 227 w 2699"/>
                <a:gd name="T7" fmla="*/ 1519 h 2200"/>
                <a:gd name="T8" fmla="*/ 680 w 2699"/>
                <a:gd name="T9" fmla="*/ 1519 h 2200"/>
                <a:gd name="T10" fmla="*/ 0 w 2699"/>
                <a:gd name="T11" fmla="*/ 2200 h 2200"/>
                <a:gd name="T12" fmla="*/ 2699 w 2699"/>
                <a:gd name="T13" fmla="*/ 2200 h 2200"/>
                <a:gd name="T14" fmla="*/ 2041 w 2699"/>
                <a:gd name="T15" fmla="*/ 1542 h 2200"/>
                <a:gd name="T16" fmla="*/ 2472 w 2699"/>
                <a:gd name="T17" fmla="*/ 1542 h 2200"/>
                <a:gd name="T18" fmla="*/ 1769 w 2699"/>
                <a:gd name="T19" fmla="*/ 839 h 2200"/>
                <a:gd name="T20" fmla="*/ 2155 w 2699"/>
                <a:gd name="T21" fmla="*/ 839 h 2200"/>
                <a:gd name="T22" fmla="*/ 1338 w 2699"/>
                <a:gd name="T23" fmla="*/ 0 h 22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99" h="2200">
                  <a:moveTo>
                    <a:pt x="1338" y="0"/>
                  </a:moveTo>
                  <a:lnTo>
                    <a:pt x="544" y="839"/>
                  </a:lnTo>
                  <a:lnTo>
                    <a:pt x="930" y="839"/>
                  </a:lnTo>
                  <a:lnTo>
                    <a:pt x="227" y="1519"/>
                  </a:lnTo>
                  <a:lnTo>
                    <a:pt x="680" y="1519"/>
                  </a:lnTo>
                  <a:lnTo>
                    <a:pt x="0" y="2200"/>
                  </a:lnTo>
                  <a:lnTo>
                    <a:pt x="2699" y="2200"/>
                  </a:lnTo>
                  <a:lnTo>
                    <a:pt x="2041" y="1542"/>
                  </a:lnTo>
                  <a:lnTo>
                    <a:pt x="2472" y="1542"/>
                  </a:lnTo>
                  <a:lnTo>
                    <a:pt x="1769" y="839"/>
                  </a:lnTo>
                  <a:lnTo>
                    <a:pt x="2155" y="839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bg1"/>
            </a:solidFill>
            <a:ln w="38100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129328" y="0"/>
            <a:ext cx="1443965" cy="2895204"/>
            <a:chOff x="719817" y="2006505"/>
            <a:chExt cx="1443965" cy="2895204"/>
          </a:xfrm>
        </p:grpSpPr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129328" y="2925236"/>
            <a:ext cx="1443965" cy="2895204"/>
            <a:chOff x="719817" y="2006505"/>
            <a:chExt cx="1443965" cy="2895204"/>
          </a:xfrm>
        </p:grpSpPr>
        <p:sp>
          <p:nvSpPr>
            <p:cNvPr id="99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573293" y="0"/>
            <a:ext cx="1443965" cy="2895204"/>
            <a:chOff x="719817" y="2006505"/>
            <a:chExt cx="1443965" cy="2895204"/>
          </a:xfrm>
        </p:grpSpPr>
        <p:sp>
          <p:nvSpPr>
            <p:cNvPr id="102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4" name="TextBox 18"/>
          <p:cNvSpPr txBox="1">
            <a:spLocks noChangeArrowheads="1"/>
          </p:cNvSpPr>
          <p:nvPr/>
        </p:nvSpPr>
        <p:spPr bwMode="auto">
          <a:xfrm>
            <a:off x="7730220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7573293" y="2925236"/>
            <a:ext cx="1443965" cy="2895204"/>
            <a:chOff x="719817" y="2006505"/>
            <a:chExt cx="1443965" cy="2895204"/>
          </a:xfrm>
        </p:grpSpPr>
        <p:sp>
          <p:nvSpPr>
            <p:cNvPr id="10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8" name="TextBox 18"/>
          <p:cNvSpPr txBox="1">
            <a:spLocks noChangeArrowheads="1"/>
          </p:cNvSpPr>
          <p:nvPr/>
        </p:nvSpPr>
        <p:spPr bwMode="auto">
          <a:xfrm>
            <a:off x="7730220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6419465" y="996148"/>
            <a:ext cx="888388" cy="1357753"/>
            <a:chOff x="5851525" y="3697288"/>
            <a:chExt cx="1905000" cy="2911475"/>
          </a:xfrm>
        </p:grpSpPr>
        <p:sp>
          <p:nvSpPr>
            <p:cNvPr id="116" name="Freeform 12"/>
            <p:cNvSpPr>
              <a:spLocks/>
            </p:cNvSpPr>
            <p:nvPr/>
          </p:nvSpPr>
          <p:spPr bwMode="auto">
            <a:xfrm>
              <a:off x="6888163" y="3757613"/>
              <a:ext cx="868362" cy="2060575"/>
            </a:xfrm>
            <a:custGeom>
              <a:avLst/>
              <a:gdLst>
                <a:gd name="T0" fmla="*/ 396875 w 547"/>
                <a:gd name="T1" fmla="*/ 2052638 h 1298"/>
                <a:gd name="T2" fmla="*/ 487362 w 547"/>
                <a:gd name="T3" fmla="*/ 1992313 h 1298"/>
                <a:gd name="T4" fmla="*/ 611187 w 547"/>
                <a:gd name="T5" fmla="*/ 1881188 h 1298"/>
                <a:gd name="T6" fmla="*/ 698500 w 547"/>
                <a:gd name="T7" fmla="*/ 1781175 h 1298"/>
                <a:gd name="T8" fmla="*/ 773112 w 547"/>
                <a:gd name="T9" fmla="*/ 1665288 h 1298"/>
                <a:gd name="T10" fmla="*/ 833437 w 547"/>
                <a:gd name="T11" fmla="*/ 1546225 h 1298"/>
                <a:gd name="T12" fmla="*/ 865187 w 547"/>
                <a:gd name="T13" fmla="*/ 1425575 h 1298"/>
                <a:gd name="T14" fmla="*/ 865187 w 547"/>
                <a:gd name="T15" fmla="*/ 1298575 h 1298"/>
                <a:gd name="T16" fmla="*/ 841375 w 547"/>
                <a:gd name="T17" fmla="*/ 1158875 h 1298"/>
                <a:gd name="T18" fmla="*/ 781050 w 547"/>
                <a:gd name="T19" fmla="*/ 930275 h 1298"/>
                <a:gd name="T20" fmla="*/ 646112 w 547"/>
                <a:gd name="T21" fmla="*/ 527050 h 1298"/>
                <a:gd name="T22" fmla="*/ 611187 w 547"/>
                <a:gd name="T23" fmla="*/ 395288 h 1298"/>
                <a:gd name="T24" fmla="*/ 611187 w 547"/>
                <a:gd name="T25" fmla="*/ 323850 h 1298"/>
                <a:gd name="T26" fmla="*/ 635000 w 547"/>
                <a:gd name="T27" fmla="*/ 176213 h 1298"/>
                <a:gd name="T28" fmla="*/ 646112 w 547"/>
                <a:gd name="T29" fmla="*/ 95250 h 1298"/>
                <a:gd name="T30" fmla="*/ 635000 w 547"/>
                <a:gd name="T31" fmla="*/ 39688 h 1298"/>
                <a:gd name="T32" fmla="*/ 590550 w 547"/>
                <a:gd name="T33" fmla="*/ 11113 h 1298"/>
                <a:gd name="T34" fmla="*/ 527050 w 547"/>
                <a:gd name="T35" fmla="*/ 0 h 1298"/>
                <a:gd name="T36" fmla="*/ 463550 w 547"/>
                <a:gd name="T37" fmla="*/ 23813 h 1298"/>
                <a:gd name="T38" fmla="*/ 423862 w 547"/>
                <a:gd name="T39" fmla="*/ 63500 h 1298"/>
                <a:gd name="T40" fmla="*/ 373062 w 547"/>
                <a:gd name="T41" fmla="*/ 187325 h 1298"/>
                <a:gd name="T42" fmla="*/ 288925 w 547"/>
                <a:gd name="T43" fmla="*/ 395288 h 1298"/>
                <a:gd name="T44" fmla="*/ 249237 w 547"/>
                <a:gd name="T45" fmla="*/ 539750 h 1298"/>
                <a:gd name="T46" fmla="*/ 214312 w 547"/>
                <a:gd name="T47" fmla="*/ 850900 h 1298"/>
                <a:gd name="T48" fmla="*/ 193675 w 547"/>
                <a:gd name="T49" fmla="*/ 974725 h 1298"/>
                <a:gd name="T50" fmla="*/ 158750 w 547"/>
                <a:gd name="T51" fmla="*/ 1074738 h 1298"/>
                <a:gd name="T52" fmla="*/ 55562 w 547"/>
                <a:gd name="T53" fmla="*/ 1266825 h 1298"/>
                <a:gd name="T54" fmla="*/ 15875 w 547"/>
                <a:gd name="T55" fmla="*/ 1362075 h 1298"/>
                <a:gd name="T56" fmla="*/ 0 w 547"/>
                <a:gd name="T57" fmla="*/ 1454150 h 1298"/>
                <a:gd name="T58" fmla="*/ 15875 w 547"/>
                <a:gd name="T59" fmla="*/ 1612900 h 1298"/>
                <a:gd name="T60" fmla="*/ 39687 w 547"/>
                <a:gd name="T61" fmla="*/ 1744663 h 1298"/>
                <a:gd name="T62" fmla="*/ 87312 w 547"/>
                <a:gd name="T63" fmla="*/ 1868488 h 1298"/>
                <a:gd name="T64" fmla="*/ 158750 w 547"/>
                <a:gd name="T65" fmla="*/ 1957388 h 1298"/>
                <a:gd name="T66" fmla="*/ 238125 w 547"/>
                <a:gd name="T67" fmla="*/ 2017713 h 1298"/>
                <a:gd name="T68" fmla="*/ 336550 w 547"/>
                <a:gd name="T69" fmla="*/ 2057400 h 12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47" h="1298">
                  <a:moveTo>
                    <a:pt x="240" y="1296"/>
                  </a:moveTo>
                  <a:lnTo>
                    <a:pt x="250" y="1293"/>
                  </a:lnTo>
                  <a:lnTo>
                    <a:pt x="267" y="1286"/>
                  </a:lnTo>
                  <a:lnTo>
                    <a:pt x="307" y="1255"/>
                  </a:lnTo>
                  <a:lnTo>
                    <a:pt x="360" y="1210"/>
                  </a:lnTo>
                  <a:lnTo>
                    <a:pt x="385" y="1185"/>
                  </a:lnTo>
                  <a:lnTo>
                    <a:pt x="412" y="1155"/>
                  </a:lnTo>
                  <a:lnTo>
                    <a:pt x="440" y="1122"/>
                  </a:lnTo>
                  <a:lnTo>
                    <a:pt x="465" y="1087"/>
                  </a:lnTo>
                  <a:lnTo>
                    <a:pt x="487" y="1049"/>
                  </a:lnTo>
                  <a:lnTo>
                    <a:pt x="510" y="1011"/>
                  </a:lnTo>
                  <a:lnTo>
                    <a:pt x="525" y="974"/>
                  </a:lnTo>
                  <a:lnTo>
                    <a:pt x="537" y="933"/>
                  </a:lnTo>
                  <a:lnTo>
                    <a:pt x="545" y="898"/>
                  </a:lnTo>
                  <a:lnTo>
                    <a:pt x="547" y="858"/>
                  </a:lnTo>
                  <a:lnTo>
                    <a:pt x="545" y="818"/>
                  </a:lnTo>
                  <a:lnTo>
                    <a:pt x="537" y="775"/>
                  </a:lnTo>
                  <a:lnTo>
                    <a:pt x="530" y="730"/>
                  </a:lnTo>
                  <a:lnTo>
                    <a:pt x="517" y="682"/>
                  </a:lnTo>
                  <a:lnTo>
                    <a:pt x="492" y="586"/>
                  </a:lnTo>
                  <a:lnTo>
                    <a:pt x="462" y="496"/>
                  </a:lnTo>
                  <a:lnTo>
                    <a:pt x="407" y="332"/>
                  </a:lnTo>
                  <a:lnTo>
                    <a:pt x="390" y="272"/>
                  </a:lnTo>
                  <a:lnTo>
                    <a:pt x="385" y="249"/>
                  </a:lnTo>
                  <a:lnTo>
                    <a:pt x="382" y="231"/>
                  </a:lnTo>
                  <a:lnTo>
                    <a:pt x="385" y="204"/>
                  </a:lnTo>
                  <a:lnTo>
                    <a:pt x="387" y="171"/>
                  </a:lnTo>
                  <a:lnTo>
                    <a:pt x="400" y="111"/>
                  </a:lnTo>
                  <a:lnTo>
                    <a:pt x="405" y="83"/>
                  </a:lnTo>
                  <a:lnTo>
                    <a:pt x="407" y="60"/>
                  </a:lnTo>
                  <a:lnTo>
                    <a:pt x="407" y="40"/>
                  </a:lnTo>
                  <a:lnTo>
                    <a:pt x="400" y="25"/>
                  </a:lnTo>
                  <a:lnTo>
                    <a:pt x="390" y="15"/>
                  </a:lnTo>
                  <a:lnTo>
                    <a:pt x="372" y="7"/>
                  </a:lnTo>
                  <a:lnTo>
                    <a:pt x="355" y="2"/>
                  </a:lnTo>
                  <a:lnTo>
                    <a:pt x="332" y="0"/>
                  </a:lnTo>
                  <a:lnTo>
                    <a:pt x="312" y="5"/>
                  </a:lnTo>
                  <a:lnTo>
                    <a:pt x="292" y="15"/>
                  </a:lnTo>
                  <a:lnTo>
                    <a:pt x="275" y="30"/>
                  </a:lnTo>
                  <a:lnTo>
                    <a:pt x="267" y="40"/>
                  </a:lnTo>
                  <a:lnTo>
                    <a:pt x="262" y="50"/>
                  </a:lnTo>
                  <a:lnTo>
                    <a:pt x="235" y="118"/>
                  </a:lnTo>
                  <a:lnTo>
                    <a:pt x="200" y="204"/>
                  </a:lnTo>
                  <a:lnTo>
                    <a:pt x="182" y="249"/>
                  </a:lnTo>
                  <a:lnTo>
                    <a:pt x="167" y="297"/>
                  </a:lnTo>
                  <a:lnTo>
                    <a:pt x="157" y="340"/>
                  </a:lnTo>
                  <a:lnTo>
                    <a:pt x="150" y="380"/>
                  </a:lnTo>
                  <a:lnTo>
                    <a:pt x="135" y="536"/>
                  </a:lnTo>
                  <a:lnTo>
                    <a:pt x="130" y="576"/>
                  </a:lnTo>
                  <a:lnTo>
                    <a:pt x="122" y="614"/>
                  </a:lnTo>
                  <a:lnTo>
                    <a:pt x="112" y="647"/>
                  </a:lnTo>
                  <a:lnTo>
                    <a:pt x="100" y="677"/>
                  </a:lnTo>
                  <a:lnTo>
                    <a:pt x="70" y="737"/>
                  </a:lnTo>
                  <a:lnTo>
                    <a:pt x="35" y="798"/>
                  </a:lnTo>
                  <a:lnTo>
                    <a:pt x="20" y="828"/>
                  </a:lnTo>
                  <a:lnTo>
                    <a:pt x="10" y="858"/>
                  </a:lnTo>
                  <a:lnTo>
                    <a:pt x="2" y="888"/>
                  </a:lnTo>
                  <a:lnTo>
                    <a:pt x="0" y="916"/>
                  </a:lnTo>
                  <a:lnTo>
                    <a:pt x="5" y="976"/>
                  </a:lnTo>
                  <a:lnTo>
                    <a:pt x="10" y="1016"/>
                  </a:lnTo>
                  <a:lnTo>
                    <a:pt x="17" y="1057"/>
                  </a:lnTo>
                  <a:lnTo>
                    <a:pt x="25" y="1099"/>
                  </a:lnTo>
                  <a:lnTo>
                    <a:pt x="37" y="1140"/>
                  </a:lnTo>
                  <a:lnTo>
                    <a:pt x="55" y="1177"/>
                  </a:lnTo>
                  <a:lnTo>
                    <a:pt x="75" y="1208"/>
                  </a:lnTo>
                  <a:lnTo>
                    <a:pt x="100" y="1233"/>
                  </a:lnTo>
                  <a:lnTo>
                    <a:pt x="125" y="1255"/>
                  </a:lnTo>
                  <a:lnTo>
                    <a:pt x="150" y="1271"/>
                  </a:lnTo>
                  <a:lnTo>
                    <a:pt x="175" y="1283"/>
                  </a:lnTo>
                  <a:lnTo>
                    <a:pt x="212" y="1296"/>
                  </a:lnTo>
                  <a:lnTo>
                    <a:pt x="227" y="1298"/>
                  </a:lnTo>
                </a:path>
              </a:pathLst>
            </a:custGeom>
            <a:solidFill>
              <a:srgbClr val="E9E9C9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Freeform 13"/>
            <p:cNvSpPr>
              <a:spLocks/>
            </p:cNvSpPr>
            <p:nvPr/>
          </p:nvSpPr>
          <p:spPr bwMode="auto">
            <a:xfrm>
              <a:off x="5851525" y="3697288"/>
              <a:ext cx="869950" cy="2060575"/>
            </a:xfrm>
            <a:custGeom>
              <a:avLst/>
              <a:gdLst>
                <a:gd name="T0" fmla="*/ 473075 w 548"/>
                <a:gd name="T1" fmla="*/ 2049463 h 1298"/>
                <a:gd name="T2" fmla="*/ 381000 w 548"/>
                <a:gd name="T3" fmla="*/ 1993900 h 1298"/>
                <a:gd name="T4" fmla="*/ 258763 w 548"/>
                <a:gd name="T5" fmla="*/ 1878013 h 1298"/>
                <a:gd name="T6" fmla="*/ 171450 w 548"/>
                <a:gd name="T7" fmla="*/ 1778000 h 1298"/>
                <a:gd name="T8" fmla="*/ 95250 w 548"/>
                <a:gd name="T9" fmla="*/ 1665288 h 1298"/>
                <a:gd name="T10" fmla="*/ 36513 w 548"/>
                <a:gd name="T11" fmla="*/ 1541463 h 1298"/>
                <a:gd name="T12" fmla="*/ 4763 w 548"/>
                <a:gd name="T13" fmla="*/ 1425575 h 1298"/>
                <a:gd name="T14" fmla="*/ 4763 w 548"/>
                <a:gd name="T15" fmla="*/ 1293813 h 1298"/>
                <a:gd name="T16" fmla="*/ 28575 w 548"/>
                <a:gd name="T17" fmla="*/ 1154113 h 1298"/>
                <a:gd name="T18" fmla="*/ 87313 w 548"/>
                <a:gd name="T19" fmla="*/ 930275 h 1298"/>
                <a:gd name="T20" fmla="*/ 222250 w 548"/>
                <a:gd name="T21" fmla="*/ 527050 h 1298"/>
                <a:gd name="T22" fmla="*/ 258763 w 548"/>
                <a:gd name="T23" fmla="*/ 395288 h 1298"/>
                <a:gd name="T24" fmla="*/ 258763 w 548"/>
                <a:gd name="T25" fmla="*/ 319088 h 1298"/>
                <a:gd name="T26" fmla="*/ 234950 w 548"/>
                <a:gd name="T27" fmla="*/ 176213 h 1298"/>
                <a:gd name="T28" fmla="*/ 222250 w 548"/>
                <a:gd name="T29" fmla="*/ 92075 h 1298"/>
                <a:gd name="T30" fmla="*/ 230188 w 548"/>
                <a:gd name="T31" fmla="*/ 36513 h 1298"/>
                <a:gd name="T32" fmla="*/ 274638 w 548"/>
                <a:gd name="T33" fmla="*/ 7938 h 1298"/>
                <a:gd name="T34" fmla="*/ 341313 w 548"/>
                <a:gd name="T35" fmla="*/ 0 h 1298"/>
                <a:gd name="T36" fmla="*/ 404813 w 548"/>
                <a:gd name="T37" fmla="*/ 20638 h 1298"/>
                <a:gd name="T38" fmla="*/ 444500 w 548"/>
                <a:gd name="T39" fmla="*/ 60325 h 1298"/>
                <a:gd name="T40" fmla="*/ 496888 w 548"/>
                <a:gd name="T41" fmla="*/ 184150 h 1298"/>
                <a:gd name="T42" fmla="*/ 579438 w 548"/>
                <a:gd name="T43" fmla="*/ 395288 h 1298"/>
                <a:gd name="T44" fmla="*/ 619125 w 548"/>
                <a:gd name="T45" fmla="*/ 539750 h 1298"/>
                <a:gd name="T46" fmla="*/ 655638 w 548"/>
                <a:gd name="T47" fmla="*/ 850900 h 1298"/>
                <a:gd name="T48" fmla="*/ 674688 w 548"/>
                <a:gd name="T49" fmla="*/ 971550 h 1298"/>
                <a:gd name="T50" fmla="*/ 706438 w 548"/>
                <a:gd name="T51" fmla="*/ 1074738 h 1298"/>
                <a:gd name="T52" fmla="*/ 814388 w 548"/>
                <a:gd name="T53" fmla="*/ 1266825 h 1298"/>
                <a:gd name="T54" fmla="*/ 854075 w 548"/>
                <a:gd name="T55" fmla="*/ 1362075 h 1298"/>
                <a:gd name="T56" fmla="*/ 869950 w 548"/>
                <a:gd name="T57" fmla="*/ 1450975 h 1298"/>
                <a:gd name="T58" fmla="*/ 854075 w 548"/>
                <a:gd name="T59" fmla="*/ 1609725 h 1298"/>
                <a:gd name="T60" fmla="*/ 830263 w 548"/>
                <a:gd name="T61" fmla="*/ 1746250 h 1298"/>
                <a:gd name="T62" fmla="*/ 782638 w 548"/>
                <a:gd name="T63" fmla="*/ 1865313 h 1298"/>
                <a:gd name="T64" fmla="*/ 711200 w 548"/>
                <a:gd name="T65" fmla="*/ 1957388 h 1298"/>
                <a:gd name="T66" fmla="*/ 631825 w 548"/>
                <a:gd name="T67" fmla="*/ 2012950 h 1298"/>
                <a:gd name="T68" fmla="*/ 531813 w 548"/>
                <a:gd name="T69" fmla="*/ 2052638 h 12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48" h="1298">
                  <a:moveTo>
                    <a:pt x="308" y="1293"/>
                  </a:moveTo>
                  <a:lnTo>
                    <a:pt x="298" y="1291"/>
                  </a:lnTo>
                  <a:lnTo>
                    <a:pt x="280" y="1283"/>
                  </a:lnTo>
                  <a:lnTo>
                    <a:pt x="240" y="1256"/>
                  </a:lnTo>
                  <a:lnTo>
                    <a:pt x="188" y="1210"/>
                  </a:lnTo>
                  <a:lnTo>
                    <a:pt x="163" y="1183"/>
                  </a:lnTo>
                  <a:lnTo>
                    <a:pt x="135" y="1153"/>
                  </a:lnTo>
                  <a:lnTo>
                    <a:pt x="108" y="1120"/>
                  </a:lnTo>
                  <a:lnTo>
                    <a:pt x="83" y="1085"/>
                  </a:lnTo>
                  <a:lnTo>
                    <a:pt x="60" y="1049"/>
                  </a:lnTo>
                  <a:lnTo>
                    <a:pt x="38" y="1012"/>
                  </a:lnTo>
                  <a:lnTo>
                    <a:pt x="23" y="971"/>
                  </a:lnTo>
                  <a:lnTo>
                    <a:pt x="10" y="936"/>
                  </a:lnTo>
                  <a:lnTo>
                    <a:pt x="3" y="898"/>
                  </a:lnTo>
                  <a:lnTo>
                    <a:pt x="0" y="858"/>
                  </a:lnTo>
                  <a:lnTo>
                    <a:pt x="3" y="815"/>
                  </a:lnTo>
                  <a:lnTo>
                    <a:pt x="10" y="773"/>
                  </a:lnTo>
                  <a:lnTo>
                    <a:pt x="18" y="727"/>
                  </a:lnTo>
                  <a:lnTo>
                    <a:pt x="30" y="682"/>
                  </a:lnTo>
                  <a:lnTo>
                    <a:pt x="55" y="586"/>
                  </a:lnTo>
                  <a:lnTo>
                    <a:pt x="85" y="493"/>
                  </a:lnTo>
                  <a:lnTo>
                    <a:pt x="140" y="332"/>
                  </a:lnTo>
                  <a:lnTo>
                    <a:pt x="158" y="272"/>
                  </a:lnTo>
                  <a:lnTo>
                    <a:pt x="163" y="249"/>
                  </a:lnTo>
                  <a:lnTo>
                    <a:pt x="165" y="232"/>
                  </a:lnTo>
                  <a:lnTo>
                    <a:pt x="163" y="201"/>
                  </a:lnTo>
                  <a:lnTo>
                    <a:pt x="160" y="171"/>
                  </a:lnTo>
                  <a:lnTo>
                    <a:pt x="148" y="111"/>
                  </a:lnTo>
                  <a:lnTo>
                    <a:pt x="143" y="83"/>
                  </a:lnTo>
                  <a:lnTo>
                    <a:pt x="140" y="58"/>
                  </a:lnTo>
                  <a:lnTo>
                    <a:pt x="140" y="38"/>
                  </a:lnTo>
                  <a:lnTo>
                    <a:pt x="145" y="23"/>
                  </a:lnTo>
                  <a:lnTo>
                    <a:pt x="158" y="13"/>
                  </a:lnTo>
                  <a:lnTo>
                    <a:pt x="173" y="5"/>
                  </a:lnTo>
                  <a:lnTo>
                    <a:pt x="193" y="0"/>
                  </a:lnTo>
                  <a:lnTo>
                    <a:pt x="215" y="0"/>
                  </a:lnTo>
                  <a:lnTo>
                    <a:pt x="235" y="3"/>
                  </a:lnTo>
                  <a:lnTo>
                    <a:pt x="255" y="13"/>
                  </a:lnTo>
                  <a:lnTo>
                    <a:pt x="273" y="28"/>
                  </a:lnTo>
                  <a:lnTo>
                    <a:pt x="280" y="38"/>
                  </a:lnTo>
                  <a:lnTo>
                    <a:pt x="285" y="50"/>
                  </a:lnTo>
                  <a:lnTo>
                    <a:pt x="313" y="116"/>
                  </a:lnTo>
                  <a:lnTo>
                    <a:pt x="348" y="204"/>
                  </a:lnTo>
                  <a:lnTo>
                    <a:pt x="365" y="249"/>
                  </a:lnTo>
                  <a:lnTo>
                    <a:pt x="380" y="295"/>
                  </a:lnTo>
                  <a:lnTo>
                    <a:pt x="390" y="340"/>
                  </a:lnTo>
                  <a:lnTo>
                    <a:pt x="398" y="378"/>
                  </a:lnTo>
                  <a:lnTo>
                    <a:pt x="413" y="536"/>
                  </a:lnTo>
                  <a:lnTo>
                    <a:pt x="418" y="574"/>
                  </a:lnTo>
                  <a:lnTo>
                    <a:pt x="425" y="612"/>
                  </a:lnTo>
                  <a:lnTo>
                    <a:pt x="435" y="647"/>
                  </a:lnTo>
                  <a:lnTo>
                    <a:pt x="445" y="677"/>
                  </a:lnTo>
                  <a:lnTo>
                    <a:pt x="478" y="735"/>
                  </a:lnTo>
                  <a:lnTo>
                    <a:pt x="513" y="798"/>
                  </a:lnTo>
                  <a:lnTo>
                    <a:pt x="528" y="828"/>
                  </a:lnTo>
                  <a:lnTo>
                    <a:pt x="538" y="858"/>
                  </a:lnTo>
                  <a:lnTo>
                    <a:pt x="545" y="886"/>
                  </a:lnTo>
                  <a:lnTo>
                    <a:pt x="548" y="914"/>
                  </a:lnTo>
                  <a:lnTo>
                    <a:pt x="543" y="976"/>
                  </a:lnTo>
                  <a:lnTo>
                    <a:pt x="538" y="1014"/>
                  </a:lnTo>
                  <a:lnTo>
                    <a:pt x="530" y="1057"/>
                  </a:lnTo>
                  <a:lnTo>
                    <a:pt x="523" y="1100"/>
                  </a:lnTo>
                  <a:lnTo>
                    <a:pt x="510" y="1140"/>
                  </a:lnTo>
                  <a:lnTo>
                    <a:pt x="493" y="1175"/>
                  </a:lnTo>
                  <a:lnTo>
                    <a:pt x="473" y="1208"/>
                  </a:lnTo>
                  <a:lnTo>
                    <a:pt x="448" y="1233"/>
                  </a:lnTo>
                  <a:lnTo>
                    <a:pt x="423" y="1253"/>
                  </a:lnTo>
                  <a:lnTo>
                    <a:pt x="398" y="1268"/>
                  </a:lnTo>
                  <a:lnTo>
                    <a:pt x="373" y="1281"/>
                  </a:lnTo>
                  <a:lnTo>
                    <a:pt x="335" y="1293"/>
                  </a:lnTo>
                  <a:lnTo>
                    <a:pt x="318" y="1298"/>
                  </a:lnTo>
                </a:path>
              </a:pathLst>
            </a:custGeom>
            <a:solidFill>
              <a:srgbClr val="E9E9C9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8" name="Freeform 14"/>
            <p:cNvSpPr>
              <a:spLocks/>
            </p:cNvSpPr>
            <p:nvPr/>
          </p:nvSpPr>
          <p:spPr bwMode="auto">
            <a:xfrm>
              <a:off x="6062663" y="4348163"/>
              <a:ext cx="352425" cy="1146175"/>
            </a:xfrm>
            <a:custGeom>
              <a:avLst/>
              <a:gdLst>
                <a:gd name="T0" fmla="*/ 127000 w 222"/>
                <a:gd name="T1" fmla="*/ 0 h 722"/>
                <a:gd name="T2" fmla="*/ 103188 w 222"/>
                <a:gd name="T3" fmla="*/ 84138 h 722"/>
                <a:gd name="T4" fmla="*/ 50800 w 222"/>
                <a:gd name="T5" fmla="*/ 287338 h 722"/>
                <a:gd name="T6" fmla="*/ 26988 w 222"/>
                <a:gd name="T7" fmla="*/ 407988 h 722"/>
                <a:gd name="T8" fmla="*/ 7938 w 222"/>
                <a:gd name="T9" fmla="*/ 523875 h 722"/>
                <a:gd name="T10" fmla="*/ 3175 w 222"/>
                <a:gd name="T11" fmla="*/ 579438 h 722"/>
                <a:gd name="T12" fmla="*/ 0 w 222"/>
                <a:gd name="T13" fmla="*/ 627063 h 722"/>
                <a:gd name="T14" fmla="*/ 3175 w 222"/>
                <a:gd name="T15" fmla="*/ 671513 h 722"/>
                <a:gd name="T16" fmla="*/ 7938 w 222"/>
                <a:gd name="T17" fmla="*/ 711200 h 722"/>
                <a:gd name="T18" fmla="*/ 19050 w 222"/>
                <a:gd name="T19" fmla="*/ 742950 h 722"/>
                <a:gd name="T20" fmla="*/ 34925 w 222"/>
                <a:gd name="T21" fmla="*/ 779463 h 722"/>
                <a:gd name="T22" fmla="*/ 55563 w 222"/>
                <a:gd name="T23" fmla="*/ 819150 h 722"/>
                <a:gd name="T24" fmla="*/ 79375 w 222"/>
                <a:gd name="T25" fmla="*/ 855663 h 722"/>
                <a:gd name="T26" fmla="*/ 134938 w 222"/>
                <a:gd name="T27" fmla="*/ 923925 h 722"/>
                <a:gd name="T28" fmla="*/ 198438 w 222"/>
                <a:gd name="T29" fmla="*/ 990600 h 722"/>
                <a:gd name="T30" fmla="*/ 254000 w 222"/>
                <a:gd name="T31" fmla="*/ 1050925 h 722"/>
                <a:gd name="T32" fmla="*/ 304800 w 222"/>
                <a:gd name="T33" fmla="*/ 1103313 h 722"/>
                <a:gd name="T34" fmla="*/ 352425 w 222"/>
                <a:gd name="T35" fmla="*/ 1146175 h 7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2" h="722">
                  <a:moveTo>
                    <a:pt x="80" y="0"/>
                  </a:moveTo>
                  <a:lnTo>
                    <a:pt x="65" y="53"/>
                  </a:lnTo>
                  <a:lnTo>
                    <a:pt x="32" y="181"/>
                  </a:lnTo>
                  <a:lnTo>
                    <a:pt x="17" y="257"/>
                  </a:lnTo>
                  <a:lnTo>
                    <a:pt x="5" y="330"/>
                  </a:lnTo>
                  <a:lnTo>
                    <a:pt x="2" y="365"/>
                  </a:lnTo>
                  <a:lnTo>
                    <a:pt x="0" y="395"/>
                  </a:lnTo>
                  <a:lnTo>
                    <a:pt x="2" y="423"/>
                  </a:lnTo>
                  <a:lnTo>
                    <a:pt x="5" y="448"/>
                  </a:lnTo>
                  <a:lnTo>
                    <a:pt x="12" y="468"/>
                  </a:lnTo>
                  <a:lnTo>
                    <a:pt x="22" y="491"/>
                  </a:lnTo>
                  <a:lnTo>
                    <a:pt x="35" y="516"/>
                  </a:lnTo>
                  <a:lnTo>
                    <a:pt x="50" y="539"/>
                  </a:lnTo>
                  <a:lnTo>
                    <a:pt x="85" y="582"/>
                  </a:lnTo>
                  <a:lnTo>
                    <a:pt x="125" y="624"/>
                  </a:lnTo>
                  <a:lnTo>
                    <a:pt x="160" y="662"/>
                  </a:lnTo>
                  <a:lnTo>
                    <a:pt x="192" y="695"/>
                  </a:lnTo>
                  <a:lnTo>
                    <a:pt x="222" y="722"/>
                  </a:lnTo>
                </a:path>
              </a:pathLst>
            </a:custGeom>
            <a:solidFill>
              <a:srgbClr val="E9E9C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" name="Freeform 15"/>
            <p:cNvSpPr>
              <a:spLocks/>
            </p:cNvSpPr>
            <p:nvPr/>
          </p:nvSpPr>
          <p:spPr bwMode="auto">
            <a:xfrm>
              <a:off x="7185025" y="4364038"/>
              <a:ext cx="354013" cy="1146175"/>
            </a:xfrm>
            <a:custGeom>
              <a:avLst/>
              <a:gdLst>
                <a:gd name="T0" fmla="*/ 227013 w 223"/>
                <a:gd name="T1" fmla="*/ 0 h 722"/>
                <a:gd name="T2" fmla="*/ 250825 w 223"/>
                <a:gd name="T3" fmla="*/ 84138 h 722"/>
                <a:gd name="T4" fmla="*/ 301625 w 223"/>
                <a:gd name="T5" fmla="*/ 288925 h 722"/>
                <a:gd name="T6" fmla="*/ 325438 w 223"/>
                <a:gd name="T7" fmla="*/ 407988 h 722"/>
                <a:gd name="T8" fmla="*/ 346075 w 223"/>
                <a:gd name="T9" fmla="*/ 523875 h 722"/>
                <a:gd name="T10" fmla="*/ 349250 w 223"/>
                <a:gd name="T11" fmla="*/ 579438 h 722"/>
                <a:gd name="T12" fmla="*/ 354013 w 223"/>
                <a:gd name="T13" fmla="*/ 627063 h 722"/>
                <a:gd name="T14" fmla="*/ 354013 w 223"/>
                <a:gd name="T15" fmla="*/ 671513 h 722"/>
                <a:gd name="T16" fmla="*/ 346075 w 223"/>
                <a:gd name="T17" fmla="*/ 711200 h 722"/>
                <a:gd name="T18" fmla="*/ 333375 w 223"/>
                <a:gd name="T19" fmla="*/ 742950 h 722"/>
                <a:gd name="T20" fmla="*/ 317500 w 223"/>
                <a:gd name="T21" fmla="*/ 779463 h 722"/>
                <a:gd name="T22" fmla="*/ 298450 w 223"/>
                <a:gd name="T23" fmla="*/ 819150 h 722"/>
                <a:gd name="T24" fmla="*/ 274638 w 223"/>
                <a:gd name="T25" fmla="*/ 855663 h 722"/>
                <a:gd name="T26" fmla="*/ 219075 w 223"/>
                <a:gd name="T27" fmla="*/ 923925 h 722"/>
                <a:gd name="T28" fmla="*/ 155575 w 223"/>
                <a:gd name="T29" fmla="*/ 990600 h 722"/>
                <a:gd name="T30" fmla="*/ 100013 w 223"/>
                <a:gd name="T31" fmla="*/ 1050925 h 722"/>
                <a:gd name="T32" fmla="*/ 47625 w 223"/>
                <a:gd name="T33" fmla="*/ 1103313 h 722"/>
                <a:gd name="T34" fmla="*/ 0 w 223"/>
                <a:gd name="T35" fmla="*/ 1146175 h 7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3" h="722">
                  <a:moveTo>
                    <a:pt x="143" y="0"/>
                  </a:moveTo>
                  <a:lnTo>
                    <a:pt x="158" y="53"/>
                  </a:lnTo>
                  <a:lnTo>
                    <a:pt x="190" y="182"/>
                  </a:lnTo>
                  <a:lnTo>
                    <a:pt x="205" y="257"/>
                  </a:lnTo>
                  <a:lnTo>
                    <a:pt x="218" y="330"/>
                  </a:lnTo>
                  <a:lnTo>
                    <a:pt x="220" y="365"/>
                  </a:lnTo>
                  <a:lnTo>
                    <a:pt x="223" y="395"/>
                  </a:lnTo>
                  <a:lnTo>
                    <a:pt x="223" y="423"/>
                  </a:lnTo>
                  <a:lnTo>
                    <a:pt x="218" y="448"/>
                  </a:lnTo>
                  <a:lnTo>
                    <a:pt x="210" y="468"/>
                  </a:lnTo>
                  <a:lnTo>
                    <a:pt x="200" y="491"/>
                  </a:lnTo>
                  <a:lnTo>
                    <a:pt x="188" y="516"/>
                  </a:lnTo>
                  <a:lnTo>
                    <a:pt x="173" y="539"/>
                  </a:lnTo>
                  <a:lnTo>
                    <a:pt x="138" y="582"/>
                  </a:lnTo>
                  <a:lnTo>
                    <a:pt x="98" y="624"/>
                  </a:lnTo>
                  <a:lnTo>
                    <a:pt x="63" y="662"/>
                  </a:lnTo>
                  <a:lnTo>
                    <a:pt x="30" y="695"/>
                  </a:lnTo>
                  <a:lnTo>
                    <a:pt x="0" y="72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Freeform 16"/>
            <p:cNvSpPr>
              <a:spLocks/>
            </p:cNvSpPr>
            <p:nvPr/>
          </p:nvSpPr>
          <p:spPr bwMode="auto">
            <a:xfrm>
              <a:off x="6110288" y="5203825"/>
              <a:ext cx="1571625" cy="1404938"/>
            </a:xfrm>
            <a:custGeom>
              <a:avLst/>
              <a:gdLst>
                <a:gd name="T0" fmla="*/ 344488 w 990"/>
                <a:gd name="T1" fmla="*/ 15875 h 885"/>
                <a:gd name="T2" fmla="*/ 0 w 990"/>
                <a:gd name="T3" fmla="*/ 1177925 h 885"/>
                <a:gd name="T4" fmla="*/ 42863 w 990"/>
                <a:gd name="T5" fmla="*/ 1217613 h 885"/>
                <a:gd name="T6" fmla="*/ 82550 w 990"/>
                <a:gd name="T7" fmla="*/ 1246188 h 885"/>
                <a:gd name="T8" fmla="*/ 103188 w 990"/>
                <a:gd name="T9" fmla="*/ 1254125 h 885"/>
                <a:gd name="T10" fmla="*/ 119063 w 990"/>
                <a:gd name="T11" fmla="*/ 1257300 h 885"/>
                <a:gd name="T12" fmla="*/ 134938 w 990"/>
                <a:gd name="T13" fmla="*/ 1265238 h 885"/>
                <a:gd name="T14" fmla="*/ 146050 w 990"/>
                <a:gd name="T15" fmla="*/ 1277938 h 885"/>
                <a:gd name="T16" fmla="*/ 177800 w 990"/>
                <a:gd name="T17" fmla="*/ 1317625 h 885"/>
                <a:gd name="T18" fmla="*/ 198438 w 990"/>
                <a:gd name="T19" fmla="*/ 1338263 h 885"/>
                <a:gd name="T20" fmla="*/ 225425 w 990"/>
                <a:gd name="T21" fmla="*/ 1357313 h 885"/>
                <a:gd name="T22" fmla="*/ 254000 w 990"/>
                <a:gd name="T23" fmla="*/ 1370013 h 885"/>
                <a:gd name="T24" fmla="*/ 293688 w 990"/>
                <a:gd name="T25" fmla="*/ 1381125 h 885"/>
                <a:gd name="T26" fmla="*/ 333375 w 990"/>
                <a:gd name="T27" fmla="*/ 1381125 h 885"/>
                <a:gd name="T28" fmla="*/ 373063 w 990"/>
                <a:gd name="T29" fmla="*/ 1377950 h 885"/>
                <a:gd name="T30" fmla="*/ 407988 w 990"/>
                <a:gd name="T31" fmla="*/ 1370013 h 885"/>
                <a:gd name="T32" fmla="*/ 439738 w 990"/>
                <a:gd name="T33" fmla="*/ 1357313 h 885"/>
                <a:gd name="T34" fmla="*/ 487363 w 990"/>
                <a:gd name="T35" fmla="*/ 1333500 h 885"/>
                <a:gd name="T36" fmla="*/ 508000 w 990"/>
                <a:gd name="T37" fmla="*/ 1322388 h 885"/>
                <a:gd name="T38" fmla="*/ 515938 w 990"/>
                <a:gd name="T39" fmla="*/ 1338263 h 885"/>
                <a:gd name="T40" fmla="*/ 550863 w 990"/>
                <a:gd name="T41" fmla="*/ 1365250 h 885"/>
                <a:gd name="T42" fmla="*/ 579438 w 990"/>
                <a:gd name="T43" fmla="*/ 1381125 h 885"/>
                <a:gd name="T44" fmla="*/ 606425 w 990"/>
                <a:gd name="T45" fmla="*/ 1397000 h 885"/>
                <a:gd name="T46" fmla="*/ 646113 w 990"/>
                <a:gd name="T47" fmla="*/ 1404938 h 885"/>
                <a:gd name="T48" fmla="*/ 685800 w 990"/>
                <a:gd name="T49" fmla="*/ 1404938 h 885"/>
                <a:gd name="T50" fmla="*/ 733425 w 990"/>
                <a:gd name="T51" fmla="*/ 1401763 h 885"/>
                <a:gd name="T52" fmla="*/ 777875 w 990"/>
                <a:gd name="T53" fmla="*/ 1393825 h 885"/>
                <a:gd name="T54" fmla="*/ 820738 w 990"/>
                <a:gd name="T55" fmla="*/ 1381125 h 885"/>
                <a:gd name="T56" fmla="*/ 860425 w 990"/>
                <a:gd name="T57" fmla="*/ 1365250 h 885"/>
                <a:gd name="T58" fmla="*/ 915988 w 990"/>
                <a:gd name="T59" fmla="*/ 1338263 h 885"/>
                <a:gd name="T60" fmla="*/ 939800 w 990"/>
                <a:gd name="T61" fmla="*/ 1325563 h 885"/>
                <a:gd name="T62" fmla="*/ 955675 w 990"/>
                <a:gd name="T63" fmla="*/ 1338263 h 885"/>
                <a:gd name="T64" fmla="*/ 1003300 w 990"/>
                <a:gd name="T65" fmla="*/ 1365250 h 885"/>
                <a:gd name="T66" fmla="*/ 1031875 w 990"/>
                <a:gd name="T67" fmla="*/ 1381125 h 885"/>
                <a:gd name="T68" fmla="*/ 1058863 w 990"/>
                <a:gd name="T69" fmla="*/ 1393825 h 885"/>
                <a:gd name="T70" fmla="*/ 1090613 w 990"/>
                <a:gd name="T71" fmla="*/ 1404938 h 885"/>
                <a:gd name="T72" fmla="*/ 1122363 w 990"/>
                <a:gd name="T73" fmla="*/ 1404938 h 885"/>
                <a:gd name="T74" fmla="*/ 1154113 w 990"/>
                <a:gd name="T75" fmla="*/ 1401763 h 885"/>
                <a:gd name="T76" fmla="*/ 1185863 w 990"/>
                <a:gd name="T77" fmla="*/ 1393825 h 885"/>
                <a:gd name="T78" fmla="*/ 1217613 w 990"/>
                <a:gd name="T79" fmla="*/ 1377950 h 885"/>
                <a:gd name="T80" fmla="*/ 1249363 w 990"/>
                <a:gd name="T81" fmla="*/ 1357313 h 885"/>
                <a:gd name="T82" fmla="*/ 1293813 w 990"/>
                <a:gd name="T83" fmla="*/ 1325563 h 885"/>
                <a:gd name="T84" fmla="*/ 1312863 w 990"/>
                <a:gd name="T85" fmla="*/ 1309688 h 885"/>
                <a:gd name="T86" fmla="*/ 1357313 w 990"/>
                <a:gd name="T87" fmla="*/ 1333500 h 885"/>
                <a:gd name="T88" fmla="*/ 1397000 w 990"/>
                <a:gd name="T89" fmla="*/ 1354138 h 885"/>
                <a:gd name="T90" fmla="*/ 1416050 w 990"/>
                <a:gd name="T91" fmla="*/ 1362075 h 885"/>
                <a:gd name="T92" fmla="*/ 1436688 w 990"/>
                <a:gd name="T93" fmla="*/ 1362075 h 885"/>
                <a:gd name="T94" fmla="*/ 1460500 w 990"/>
                <a:gd name="T95" fmla="*/ 1357313 h 885"/>
                <a:gd name="T96" fmla="*/ 1479550 w 990"/>
                <a:gd name="T97" fmla="*/ 1349375 h 885"/>
                <a:gd name="T98" fmla="*/ 1524000 w 990"/>
                <a:gd name="T99" fmla="*/ 1325563 h 885"/>
                <a:gd name="T100" fmla="*/ 1558925 w 990"/>
                <a:gd name="T101" fmla="*/ 1296988 h 885"/>
                <a:gd name="T102" fmla="*/ 1571625 w 990"/>
                <a:gd name="T103" fmla="*/ 1285875 h 885"/>
                <a:gd name="T104" fmla="*/ 1106488 w 990"/>
                <a:gd name="T105" fmla="*/ 0 h 885"/>
                <a:gd name="T106" fmla="*/ 344488 w 990"/>
                <a:gd name="T107" fmla="*/ 15875 h 88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90" h="885">
                  <a:moveTo>
                    <a:pt x="217" y="10"/>
                  </a:moveTo>
                  <a:lnTo>
                    <a:pt x="0" y="742"/>
                  </a:lnTo>
                  <a:lnTo>
                    <a:pt x="27" y="767"/>
                  </a:lnTo>
                  <a:lnTo>
                    <a:pt x="52" y="785"/>
                  </a:lnTo>
                  <a:lnTo>
                    <a:pt x="65" y="790"/>
                  </a:lnTo>
                  <a:lnTo>
                    <a:pt x="75" y="792"/>
                  </a:lnTo>
                  <a:lnTo>
                    <a:pt x="85" y="797"/>
                  </a:lnTo>
                  <a:lnTo>
                    <a:pt x="92" y="805"/>
                  </a:lnTo>
                  <a:lnTo>
                    <a:pt x="112" y="830"/>
                  </a:lnTo>
                  <a:lnTo>
                    <a:pt x="125" y="843"/>
                  </a:lnTo>
                  <a:lnTo>
                    <a:pt x="142" y="855"/>
                  </a:lnTo>
                  <a:lnTo>
                    <a:pt x="160" y="863"/>
                  </a:lnTo>
                  <a:lnTo>
                    <a:pt x="185" y="870"/>
                  </a:lnTo>
                  <a:lnTo>
                    <a:pt x="210" y="870"/>
                  </a:lnTo>
                  <a:lnTo>
                    <a:pt x="235" y="868"/>
                  </a:lnTo>
                  <a:lnTo>
                    <a:pt x="257" y="863"/>
                  </a:lnTo>
                  <a:lnTo>
                    <a:pt x="277" y="855"/>
                  </a:lnTo>
                  <a:lnTo>
                    <a:pt x="307" y="840"/>
                  </a:lnTo>
                  <a:lnTo>
                    <a:pt x="320" y="833"/>
                  </a:lnTo>
                  <a:lnTo>
                    <a:pt x="325" y="843"/>
                  </a:lnTo>
                  <a:lnTo>
                    <a:pt x="347" y="860"/>
                  </a:lnTo>
                  <a:lnTo>
                    <a:pt x="365" y="870"/>
                  </a:lnTo>
                  <a:lnTo>
                    <a:pt x="382" y="880"/>
                  </a:lnTo>
                  <a:lnTo>
                    <a:pt x="407" y="885"/>
                  </a:lnTo>
                  <a:lnTo>
                    <a:pt x="432" y="885"/>
                  </a:lnTo>
                  <a:lnTo>
                    <a:pt x="462" y="883"/>
                  </a:lnTo>
                  <a:lnTo>
                    <a:pt x="490" y="878"/>
                  </a:lnTo>
                  <a:lnTo>
                    <a:pt x="517" y="870"/>
                  </a:lnTo>
                  <a:lnTo>
                    <a:pt x="542" y="860"/>
                  </a:lnTo>
                  <a:lnTo>
                    <a:pt x="577" y="843"/>
                  </a:lnTo>
                  <a:lnTo>
                    <a:pt x="592" y="835"/>
                  </a:lnTo>
                  <a:lnTo>
                    <a:pt x="602" y="843"/>
                  </a:lnTo>
                  <a:lnTo>
                    <a:pt x="632" y="860"/>
                  </a:lnTo>
                  <a:lnTo>
                    <a:pt x="650" y="870"/>
                  </a:lnTo>
                  <a:lnTo>
                    <a:pt x="667" y="878"/>
                  </a:lnTo>
                  <a:lnTo>
                    <a:pt x="687" y="885"/>
                  </a:lnTo>
                  <a:lnTo>
                    <a:pt x="707" y="885"/>
                  </a:lnTo>
                  <a:lnTo>
                    <a:pt x="727" y="883"/>
                  </a:lnTo>
                  <a:lnTo>
                    <a:pt x="747" y="878"/>
                  </a:lnTo>
                  <a:lnTo>
                    <a:pt x="767" y="868"/>
                  </a:lnTo>
                  <a:lnTo>
                    <a:pt x="787" y="855"/>
                  </a:lnTo>
                  <a:lnTo>
                    <a:pt x="815" y="835"/>
                  </a:lnTo>
                  <a:lnTo>
                    <a:pt x="827" y="825"/>
                  </a:lnTo>
                  <a:lnTo>
                    <a:pt x="855" y="840"/>
                  </a:lnTo>
                  <a:lnTo>
                    <a:pt x="880" y="853"/>
                  </a:lnTo>
                  <a:lnTo>
                    <a:pt x="892" y="858"/>
                  </a:lnTo>
                  <a:lnTo>
                    <a:pt x="905" y="858"/>
                  </a:lnTo>
                  <a:lnTo>
                    <a:pt x="920" y="855"/>
                  </a:lnTo>
                  <a:lnTo>
                    <a:pt x="932" y="850"/>
                  </a:lnTo>
                  <a:lnTo>
                    <a:pt x="960" y="835"/>
                  </a:lnTo>
                  <a:lnTo>
                    <a:pt x="982" y="817"/>
                  </a:lnTo>
                  <a:lnTo>
                    <a:pt x="990" y="810"/>
                  </a:lnTo>
                  <a:lnTo>
                    <a:pt x="697" y="0"/>
                  </a:lnTo>
                  <a:lnTo>
                    <a:pt x="217" y="1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1" name="Freeform 17"/>
            <p:cNvSpPr>
              <a:spLocks/>
            </p:cNvSpPr>
            <p:nvPr/>
          </p:nvSpPr>
          <p:spPr bwMode="auto">
            <a:xfrm>
              <a:off x="6303963" y="4424363"/>
              <a:ext cx="1044575" cy="771525"/>
            </a:xfrm>
            <a:custGeom>
              <a:avLst/>
              <a:gdLst>
                <a:gd name="T0" fmla="*/ 0 w 658"/>
                <a:gd name="T1" fmla="*/ 771525 h 486"/>
                <a:gd name="T2" fmla="*/ 1044575 w 658"/>
                <a:gd name="T3" fmla="*/ 771525 h 486"/>
                <a:gd name="T4" fmla="*/ 1036638 w 658"/>
                <a:gd name="T5" fmla="*/ 679450 h 486"/>
                <a:gd name="T6" fmla="*/ 1016000 w 658"/>
                <a:gd name="T7" fmla="*/ 471488 h 486"/>
                <a:gd name="T8" fmla="*/ 1004888 w 658"/>
                <a:gd name="T9" fmla="*/ 352425 h 486"/>
                <a:gd name="T10" fmla="*/ 984250 w 658"/>
                <a:gd name="T11" fmla="*/ 239713 h 486"/>
                <a:gd name="T12" fmla="*/ 965200 w 658"/>
                <a:gd name="T13" fmla="*/ 144463 h 486"/>
                <a:gd name="T14" fmla="*/ 952500 w 658"/>
                <a:gd name="T15" fmla="*/ 107950 h 486"/>
                <a:gd name="T16" fmla="*/ 941388 w 658"/>
                <a:gd name="T17" fmla="*/ 84138 h 486"/>
                <a:gd name="T18" fmla="*/ 917575 w 658"/>
                <a:gd name="T19" fmla="*/ 47625 h 486"/>
                <a:gd name="T20" fmla="*/ 889000 w 658"/>
                <a:gd name="T21" fmla="*/ 20638 h 486"/>
                <a:gd name="T22" fmla="*/ 862013 w 658"/>
                <a:gd name="T23" fmla="*/ 7938 h 486"/>
                <a:gd name="T24" fmla="*/ 833438 w 658"/>
                <a:gd name="T25" fmla="*/ 0 h 486"/>
                <a:gd name="T26" fmla="*/ 806450 w 658"/>
                <a:gd name="T27" fmla="*/ 4763 h 486"/>
                <a:gd name="T28" fmla="*/ 782638 w 658"/>
                <a:gd name="T29" fmla="*/ 7938 h 486"/>
                <a:gd name="T30" fmla="*/ 754063 w 658"/>
                <a:gd name="T31" fmla="*/ 20638 h 486"/>
                <a:gd name="T32" fmla="*/ 727075 w 658"/>
                <a:gd name="T33" fmla="*/ 36513 h 486"/>
                <a:gd name="T34" fmla="*/ 714375 w 658"/>
                <a:gd name="T35" fmla="*/ 44450 h 486"/>
                <a:gd name="T36" fmla="*/ 706438 w 658"/>
                <a:gd name="T37" fmla="*/ 55563 h 486"/>
                <a:gd name="T38" fmla="*/ 695325 w 658"/>
                <a:gd name="T39" fmla="*/ 79375 h 486"/>
                <a:gd name="T40" fmla="*/ 674688 w 658"/>
                <a:gd name="T41" fmla="*/ 136525 h 486"/>
                <a:gd name="T42" fmla="*/ 663575 w 658"/>
                <a:gd name="T43" fmla="*/ 163513 h 486"/>
                <a:gd name="T44" fmla="*/ 650875 w 658"/>
                <a:gd name="T45" fmla="*/ 176213 h 486"/>
                <a:gd name="T46" fmla="*/ 639763 w 658"/>
                <a:gd name="T47" fmla="*/ 184150 h 486"/>
                <a:gd name="T48" fmla="*/ 619125 w 658"/>
                <a:gd name="T49" fmla="*/ 192088 h 486"/>
                <a:gd name="T50" fmla="*/ 600075 w 658"/>
                <a:gd name="T51" fmla="*/ 200025 h 486"/>
                <a:gd name="T52" fmla="*/ 571500 w 658"/>
                <a:gd name="T53" fmla="*/ 203200 h 486"/>
                <a:gd name="T54" fmla="*/ 536575 w 658"/>
                <a:gd name="T55" fmla="*/ 203200 h 486"/>
                <a:gd name="T56" fmla="*/ 484188 w 658"/>
                <a:gd name="T57" fmla="*/ 200025 h 486"/>
                <a:gd name="T58" fmla="*/ 441325 w 658"/>
                <a:gd name="T59" fmla="*/ 187325 h 486"/>
                <a:gd name="T60" fmla="*/ 412750 w 658"/>
                <a:gd name="T61" fmla="*/ 171450 h 486"/>
                <a:gd name="T62" fmla="*/ 388938 w 658"/>
                <a:gd name="T63" fmla="*/ 152400 h 486"/>
                <a:gd name="T64" fmla="*/ 373063 w 658"/>
                <a:gd name="T65" fmla="*/ 128588 h 486"/>
                <a:gd name="T66" fmla="*/ 357188 w 658"/>
                <a:gd name="T67" fmla="*/ 107950 h 486"/>
                <a:gd name="T68" fmla="*/ 341313 w 658"/>
                <a:gd name="T69" fmla="*/ 84138 h 486"/>
                <a:gd name="T70" fmla="*/ 322263 w 658"/>
                <a:gd name="T71" fmla="*/ 63500 h 486"/>
                <a:gd name="T72" fmla="*/ 290513 w 658"/>
                <a:gd name="T73" fmla="*/ 39688 h 486"/>
                <a:gd name="T74" fmla="*/ 261938 w 658"/>
                <a:gd name="T75" fmla="*/ 28575 h 486"/>
                <a:gd name="T76" fmla="*/ 234950 w 658"/>
                <a:gd name="T77" fmla="*/ 20638 h 486"/>
                <a:gd name="T78" fmla="*/ 211138 w 658"/>
                <a:gd name="T79" fmla="*/ 20638 h 486"/>
                <a:gd name="T80" fmla="*/ 190500 w 658"/>
                <a:gd name="T81" fmla="*/ 28575 h 486"/>
                <a:gd name="T82" fmla="*/ 166688 w 658"/>
                <a:gd name="T83" fmla="*/ 36513 h 486"/>
                <a:gd name="T84" fmla="*/ 123825 w 658"/>
                <a:gd name="T85" fmla="*/ 63500 h 486"/>
                <a:gd name="T86" fmla="*/ 100013 w 658"/>
                <a:gd name="T87" fmla="*/ 87313 h 486"/>
                <a:gd name="T88" fmla="*/ 76200 w 658"/>
                <a:gd name="T89" fmla="*/ 123825 h 486"/>
                <a:gd name="T90" fmla="*/ 60325 w 658"/>
                <a:gd name="T91" fmla="*/ 168275 h 486"/>
                <a:gd name="T92" fmla="*/ 44450 w 658"/>
                <a:gd name="T93" fmla="*/ 215900 h 486"/>
                <a:gd name="T94" fmla="*/ 31750 w 658"/>
                <a:gd name="T95" fmla="*/ 271463 h 486"/>
                <a:gd name="T96" fmla="*/ 23813 w 658"/>
                <a:gd name="T97" fmla="*/ 331788 h 486"/>
                <a:gd name="T98" fmla="*/ 7938 w 658"/>
                <a:gd name="T99" fmla="*/ 455613 h 486"/>
                <a:gd name="T100" fmla="*/ 4763 w 658"/>
                <a:gd name="T101" fmla="*/ 574675 h 486"/>
                <a:gd name="T102" fmla="*/ 0 w 658"/>
                <a:gd name="T103" fmla="*/ 674688 h 486"/>
                <a:gd name="T104" fmla="*/ 0 w 658"/>
                <a:gd name="T105" fmla="*/ 766763 h 486"/>
                <a:gd name="T106" fmla="*/ 0 w 658"/>
                <a:gd name="T107" fmla="*/ 771525 h 4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658" h="486">
                  <a:moveTo>
                    <a:pt x="0" y="486"/>
                  </a:moveTo>
                  <a:lnTo>
                    <a:pt x="658" y="486"/>
                  </a:lnTo>
                  <a:lnTo>
                    <a:pt x="653" y="428"/>
                  </a:lnTo>
                  <a:lnTo>
                    <a:pt x="640" y="297"/>
                  </a:lnTo>
                  <a:lnTo>
                    <a:pt x="633" y="222"/>
                  </a:lnTo>
                  <a:lnTo>
                    <a:pt x="620" y="151"/>
                  </a:lnTo>
                  <a:lnTo>
                    <a:pt x="608" y="91"/>
                  </a:lnTo>
                  <a:lnTo>
                    <a:pt x="600" y="68"/>
                  </a:lnTo>
                  <a:lnTo>
                    <a:pt x="593" y="53"/>
                  </a:lnTo>
                  <a:lnTo>
                    <a:pt x="578" y="30"/>
                  </a:lnTo>
                  <a:lnTo>
                    <a:pt x="560" y="13"/>
                  </a:lnTo>
                  <a:lnTo>
                    <a:pt x="543" y="5"/>
                  </a:lnTo>
                  <a:lnTo>
                    <a:pt x="525" y="0"/>
                  </a:lnTo>
                  <a:lnTo>
                    <a:pt x="508" y="3"/>
                  </a:lnTo>
                  <a:lnTo>
                    <a:pt x="493" y="5"/>
                  </a:lnTo>
                  <a:lnTo>
                    <a:pt x="475" y="13"/>
                  </a:lnTo>
                  <a:lnTo>
                    <a:pt x="458" y="23"/>
                  </a:lnTo>
                  <a:lnTo>
                    <a:pt x="450" y="28"/>
                  </a:lnTo>
                  <a:lnTo>
                    <a:pt x="445" y="35"/>
                  </a:lnTo>
                  <a:lnTo>
                    <a:pt x="438" y="50"/>
                  </a:lnTo>
                  <a:lnTo>
                    <a:pt x="425" y="86"/>
                  </a:lnTo>
                  <a:lnTo>
                    <a:pt x="418" y="103"/>
                  </a:lnTo>
                  <a:lnTo>
                    <a:pt x="410" y="111"/>
                  </a:lnTo>
                  <a:lnTo>
                    <a:pt x="403" y="116"/>
                  </a:lnTo>
                  <a:lnTo>
                    <a:pt x="390" y="121"/>
                  </a:lnTo>
                  <a:lnTo>
                    <a:pt x="378" y="126"/>
                  </a:lnTo>
                  <a:lnTo>
                    <a:pt x="360" y="128"/>
                  </a:lnTo>
                  <a:lnTo>
                    <a:pt x="338" y="128"/>
                  </a:lnTo>
                  <a:lnTo>
                    <a:pt x="305" y="126"/>
                  </a:lnTo>
                  <a:lnTo>
                    <a:pt x="278" y="118"/>
                  </a:lnTo>
                  <a:lnTo>
                    <a:pt x="260" y="108"/>
                  </a:lnTo>
                  <a:lnTo>
                    <a:pt x="245" y="96"/>
                  </a:lnTo>
                  <a:lnTo>
                    <a:pt x="235" y="81"/>
                  </a:lnTo>
                  <a:lnTo>
                    <a:pt x="225" y="68"/>
                  </a:lnTo>
                  <a:lnTo>
                    <a:pt x="215" y="53"/>
                  </a:lnTo>
                  <a:lnTo>
                    <a:pt x="203" y="40"/>
                  </a:lnTo>
                  <a:lnTo>
                    <a:pt x="183" y="25"/>
                  </a:lnTo>
                  <a:lnTo>
                    <a:pt x="165" y="18"/>
                  </a:lnTo>
                  <a:lnTo>
                    <a:pt x="148" y="13"/>
                  </a:lnTo>
                  <a:lnTo>
                    <a:pt x="133" y="13"/>
                  </a:lnTo>
                  <a:lnTo>
                    <a:pt x="120" y="18"/>
                  </a:lnTo>
                  <a:lnTo>
                    <a:pt x="105" y="23"/>
                  </a:lnTo>
                  <a:lnTo>
                    <a:pt x="78" y="40"/>
                  </a:lnTo>
                  <a:lnTo>
                    <a:pt x="63" y="55"/>
                  </a:lnTo>
                  <a:lnTo>
                    <a:pt x="48" y="78"/>
                  </a:lnTo>
                  <a:lnTo>
                    <a:pt x="38" y="106"/>
                  </a:lnTo>
                  <a:lnTo>
                    <a:pt x="28" y="136"/>
                  </a:lnTo>
                  <a:lnTo>
                    <a:pt x="20" y="171"/>
                  </a:lnTo>
                  <a:lnTo>
                    <a:pt x="15" y="209"/>
                  </a:lnTo>
                  <a:lnTo>
                    <a:pt x="5" y="287"/>
                  </a:lnTo>
                  <a:lnTo>
                    <a:pt x="3" y="362"/>
                  </a:lnTo>
                  <a:lnTo>
                    <a:pt x="0" y="425"/>
                  </a:lnTo>
                  <a:lnTo>
                    <a:pt x="0" y="483"/>
                  </a:lnTo>
                  <a:lnTo>
                    <a:pt x="0" y="486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2" name="Freeform 18"/>
            <p:cNvSpPr>
              <a:spLocks/>
            </p:cNvSpPr>
            <p:nvPr/>
          </p:nvSpPr>
          <p:spPr bwMode="auto">
            <a:xfrm>
              <a:off x="6316663" y="4437063"/>
              <a:ext cx="1042987" cy="769937"/>
            </a:xfrm>
            <a:custGeom>
              <a:avLst/>
              <a:gdLst>
                <a:gd name="T0" fmla="*/ 0 w 657"/>
                <a:gd name="T1" fmla="*/ 769937 h 485"/>
                <a:gd name="T2" fmla="*/ 1042987 w 657"/>
                <a:gd name="T3" fmla="*/ 769937 h 485"/>
                <a:gd name="T4" fmla="*/ 1035050 w 657"/>
                <a:gd name="T5" fmla="*/ 677862 h 485"/>
                <a:gd name="T6" fmla="*/ 1016000 w 657"/>
                <a:gd name="T7" fmla="*/ 471487 h 485"/>
                <a:gd name="T8" fmla="*/ 1003300 w 657"/>
                <a:gd name="T9" fmla="*/ 350837 h 485"/>
                <a:gd name="T10" fmla="*/ 984250 w 657"/>
                <a:gd name="T11" fmla="*/ 239712 h 485"/>
                <a:gd name="T12" fmla="*/ 963612 w 657"/>
                <a:gd name="T13" fmla="*/ 142875 h 485"/>
                <a:gd name="T14" fmla="*/ 952500 w 657"/>
                <a:gd name="T15" fmla="*/ 107950 h 485"/>
                <a:gd name="T16" fmla="*/ 939800 w 657"/>
                <a:gd name="T17" fmla="*/ 82550 h 485"/>
                <a:gd name="T18" fmla="*/ 915987 w 657"/>
                <a:gd name="T19" fmla="*/ 47625 h 485"/>
                <a:gd name="T20" fmla="*/ 889000 w 657"/>
                <a:gd name="T21" fmla="*/ 19050 h 485"/>
                <a:gd name="T22" fmla="*/ 860425 w 657"/>
                <a:gd name="T23" fmla="*/ 7937 h 485"/>
                <a:gd name="T24" fmla="*/ 833437 w 657"/>
                <a:gd name="T25" fmla="*/ 0 h 485"/>
                <a:gd name="T26" fmla="*/ 804862 w 657"/>
                <a:gd name="T27" fmla="*/ 3175 h 485"/>
                <a:gd name="T28" fmla="*/ 781050 w 657"/>
                <a:gd name="T29" fmla="*/ 7937 h 485"/>
                <a:gd name="T30" fmla="*/ 754062 w 657"/>
                <a:gd name="T31" fmla="*/ 19050 h 485"/>
                <a:gd name="T32" fmla="*/ 725487 w 657"/>
                <a:gd name="T33" fmla="*/ 34925 h 485"/>
                <a:gd name="T34" fmla="*/ 714375 w 657"/>
                <a:gd name="T35" fmla="*/ 42862 h 485"/>
                <a:gd name="T36" fmla="*/ 706437 w 657"/>
                <a:gd name="T37" fmla="*/ 55562 h 485"/>
                <a:gd name="T38" fmla="*/ 693737 w 657"/>
                <a:gd name="T39" fmla="*/ 79375 h 485"/>
                <a:gd name="T40" fmla="*/ 674687 w 657"/>
                <a:gd name="T41" fmla="*/ 134937 h 485"/>
                <a:gd name="T42" fmla="*/ 661987 w 657"/>
                <a:gd name="T43" fmla="*/ 163512 h 485"/>
                <a:gd name="T44" fmla="*/ 650875 w 657"/>
                <a:gd name="T45" fmla="*/ 174625 h 485"/>
                <a:gd name="T46" fmla="*/ 638175 w 657"/>
                <a:gd name="T47" fmla="*/ 182562 h 485"/>
                <a:gd name="T48" fmla="*/ 619125 w 657"/>
                <a:gd name="T49" fmla="*/ 190500 h 485"/>
                <a:gd name="T50" fmla="*/ 598487 w 657"/>
                <a:gd name="T51" fmla="*/ 198437 h 485"/>
                <a:gd name="T52" fmla="*/ 571500 w 657"/>
                <a:gd name="T53" fmla="*/ 203200 h 485"/>
                <a:gd name="T54" fmla="*/ 534987 w 657"/>
                <a:gd name="T55" fmla="*/ 203200 h 485"/>
                <a:gd name="T56" fmla="*/ 484187 w 657"/>
                <a:gd name="T57" fmla="*/ 198437 h 485"/>
                <a:gd name="T58" fmla="*/ 439737 w 657"/>
                <a:gd name="T59" fmla="*/ 187325 h 485"/>
                <a:gd name="T60" fmla="*/ 412750 w 657"/>
                <a:gd name="T61" fmla="*/ 171450 h 485"/>
                <a:gd name="T62" fmla="*/ 388937 w 657"/>
                <a:gd name="T63" fmla="*/ 150812 h 485"/>
                <a:gd name="T64" fmla="*/ 373062 w 657"/>
                <a:gd name="T65" fmla="*/ 127000 h 485"/>
                <a:gd name="T66" fmla="*/ 357187 w 657"/>
                <a:gd name="T67" fmla="*/ 107950 h 485"/>
                <a:gd name="T68" fmla="*/ 341312 w 657"/>
                <a:gd name="T69" fmla="*/ 82550 h 485"/>
                <a:gd name="T70" fmla="*/ 320675 w 657"/>
                <a:gd name="T71" fmla="*/ 63500 h 485"/>
                <a:gd name="T72" fmla="*/ 288925 w 657"/>
                <a:gd name="T73" fmla="*/ 39687 h 485"/>
                <a:gd name="T74" fmla="*/ 261937 w 657"/>
                <a:gd name="T75" fmla="*/ 26987 h 485"/>
                <a:gd name="T76" fmla="*/ 233362 w 657"/>
                <a:gd name="T77" fmla="*/ 19050 h 485"/>
                <a:gd name="T78" fmla="*/ 209550 w 657"/>
                <a:gd name="T79" fmla="*/ 19050 h 485"/>
                <a:gd name="T80" fmla="*/ 190500 w 657"/>
                <a:gd name="T81" fmla="*/ 26987 h 485"/>
                <a:gd name="T82" fmla="*/ 166687 w 657"/>
                <a:gd name="T83" fmla="*/ 34925 h 485"/>
                <a:gd name="T84" fmla="*/ 122237 w 657"/>
                <a:gd name="T85" fmla="*/ 63500 h 485"/>
                <a:gd name="T86" fmla="*/ 98425 w 657"/>
                <a:gd name="T87" fmla="*/ 87312 h 485"/>
                <a:gd name="T88" fmla="*/ 74612 w 657"/>
                <a:gd name="T89" fmla="*/ 123825 h 485"/>
                <a:gd name="T90" fmla="*/ 58737 w 657"/>
                <a:gd name="T91" fmla="*/ 166687 h 485"/>
                <a:gd name="T92" fmla="*/ 42862 w 657"/>
                <a:gd name="T93" fmla="*/ 215900 h 485"/>
                <a:gd name="T94" fmla="*/ 31750 w 657"/>
                <a:gd name="T95" fmla="*/ 271462 h 485"/>
                <a:gd name="T96" fmla="*/ 23812 w 657"/>
                <a:gd name="T97" fmla="*/ 330200 h 485"/>
                <a:gd name="T98" fmla="*/ 7937 w 657"/>
                <a:gd name="T99" fmla="*/ 454025 h 485"/>
                <a:gd name="T100" fmla="*/ 3175 w 657"/>
                <a:gd name="T101" fmla="*/ 574675 h 485"/>
                <a:gd name="T102" fmla="*/ 0 w 657"/>
                <a:gd name="T103" fmla="*/ 674687 h 485"/>
                <a:gd name="T104" fmla="*/ 0 w 657"/>
                <a:gd name="T105" fmla="*/ 769937 h 48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657" h="485">
                  <a:moveTo>
                    <a:pt x="0" y="485"/>
                  </a:moveTo>
                  <a:lnTo>
                    <a:pt x="657" y="485"/>
                  </a:lnTo>
                  <a:lnTo>
                    <a:pt x="652" y="427"/>
                  </a:lnTo>
                  <a:lnTo>
                    <a:pt x="640" y="297"/>
                  </a:lnTo>
                  <a:lnTo>
                    <a:pt x="632" y="221"/>
                  </a:lnTo>
                  <a:lnTo>
                    <a:pt x="620" y="151"/>
                  </a:lnTo>
                  <a:lnTo>
                    <a:pt x="607" y="90"/>
                  </a:lnTo>
                  <a:lnTo>
                    <a:pt x="600" y="68"/>
                  </a:lnTo>
                  <a:lnTo>
                    <a:pt x="592" y="52"/>
                  </a:lnTo>
                  <a:lnTo>
                    <a:pt x="577" y="30"/>
                  </a:lnTo>
                  <a:lnTo>
                    <a:pt x="560" y="12"/>
                  </a:lnTo>
                  <a:lnTo>
                    <a:pt x="542" y="5"/>
                  </a:lnTo>
                  <a:lnTo>
                    <a:pt x="525" y="0"/>
                  </a:lnTo>
                  <a:lnTo>
                    <a:pt x="507" y="2"/>
                  </a:lnTo>
                  <a:lnTo>
                    <a:pt x="492" y="5"/>
                  </a:lnTo>
                  <a:lnTo>
                    <a:pt x="475" y="12"/>
                  </a:lnTo>
                  <a:lnTo>
                    <a:pt x="457" y="22"/>
                  </a:lnTo>
                  <a:lnTo>
                    <a:pt x="450" y="27"/>
                  </a:lnTo>
                  <a:lnTo>
                    <a:pt x="445" y="35"/>
                  </a:lnTo>
                  <a:lnTo>
                    <a:pt x="437" y="50"/>
                  </a:lnTo>
                  <a:lnTo>
                    <a:pt x="425" y="85"/>
                  </a:lnTo>
                  <a:lnTo>
                    <a:pt x="417" y="103"/>
                  </a:lnTo>
                  <a:lnTo>
                    <a:pt x="410" y="110"/>
                  </a:lnTo>
                  <a:lnTo>
                    <a:pt x="402" y="115"/>
                  </a:lnTo>
                  <a:lnTo>
                    <a:pt x="390" y="120"/>
                  </a:lnTo>
                  <a:lnTo>
                    <a:pt x="377" y="125"/>
                  </a:lnTo>
                  <a:lnTo>
                    <a:pt x="360" y="128"/>
                  </a:lnTo>
                  <a:lnTo>
                    <a:pt x="337" y="128"/>
                  </a:lnTo>
                  <a:lnTo>
                    <a:pt x="305" y="125"/>
                  </a:lnTo>
                  <a:lnTo>
                    <a:pt x="277" y="118"/>
                  </a:lnTo>
                  <a:lnTo>
                    <a:pt x="260" y="108"/>
                  </a:lnTo>
                  <a:lnTo>
                    <a:pt x="245" y="95"/>
                  </a:lnTo>
                  <a:lnTo>
                    <a:pt x="235" y="80"/>
                  </a:lnTo>
                  <a:lnTo>
                    <a:pt x="225" y="68"/>
                  </a:lnTo>
                  <a:lnTo>
                    <a:pt x="215" y="52"/>
                  </a:lnTo>
                  <a:lnTo>
                    <a:pt x="202" y="40"/>
                  </a:lnTo>
                  <a:lnTo>
                    <a:pt x="182" y="25"/>
                  </a:lnTo>
                  <a:lnTo>
                    <a:pt x="165" y="17"/>
                  </a:lnTo>
                  <a:lnTo>
                    <a:pt x="147" y="12"/>
                  </a:lnTo>
                  <a:lnTo>
                    <a:pt x="132" y="12"/>
                  </a:lnTo>
                  <a:lnTo>
                    <a:pt x="120" y="17"/>
                  </a:lnTo>
                  <a:lnTo>
                    <a:pt x="105" y="22"/>
                  </a:lnTo>
                  <a:lnTo>
                    <a:pt x="77" y="40"/>
                  </a:lnTo>
                  <a:lnTo>
                    <a:pt x="62" y="55"/>
                  </a:lnTo>
                  <a:lnTo>
                    <a:pt x="47" y="78"/>
                  </a:lnTo>
                  <a:lnTo>
                    <a:pt x="37" y="105"/>
                  </a:lnTo>
                  <a:lnTo>
                    <a:pt x="27" y="136"/>
                  </a:lnTo>
                  <a:lnTo>
                    <a:pt x="20" y="171"/>
                  </a:lnTo>
                  <a:lnTo>
                    <a:pt x="15" y="208"/>
                  </a:lnTo>
                  <a:lnTo>
                    <a:pt x="5" y="286"/>
                  </a:lnTo>
                  <a:lnTo>
                    <a:pt x="2" y="362"/>
                  </a:lnTo>
                  <a:lnTo>
                    <a:pt x="0" y="425"/>
                  </a:lnTo>
                  <a:lnTo>
                    <a:pt x="0" y="485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Line 19"/>
            <p:cNvSpPr>
              <a:spLocks noChangeShapeType="1"/>
            </p:cNvSpPr>
            <p:nvPr/>
          </p:nvSpPr>
          <p:spPr bwMode="auto">
            <a:xfrm>
              <a:off x="6562725" y="4916488"/>
              <a:ext cx="582613" cy="3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" name="Freeform 20"/>
            <p:cNvSpPr>
              <a:spLocks/>
            </p:cNvSpPr>
            <p:nvPr/>
          </p:nvSpPr>
          <p:spPr bwMode="auto">
            <a:xfrm>
              <a:off x="6740525" y="4703763"/>
              <a:ext cx="115888" cy="523875"/>
            </a:xfrm>
            <a:custGeom>
              <a:avLst/>
              <a:gdLst>
                <a:gd name="T0" fmla="*/ 0 w 73"/>
                <a:gd name="T1" fmla="*/ 200025 h 330"/>
                <a:gd name="T2" fmla="*/ 4763 w 73"/>
                <a:gd name="T3" fmla="*/ 163513 h 330"/>
                <a:gd name="T4" fmla="*/ 12700 w 73"/>
                <a:gd name="T5" fmla="*/ 123825 h 330"/>
                <a:gd name="T6" fmla="*/ 31750 w 73"/>
                <a:gd name="T7" fmla="*/ 80963 h 330"/>
                <a:gd name="T8" fmla="*/ 44450 w 73"/>
                <a:gd name="T9" fmla="*/ 55563 h 330"/>
                <a:gd name="T10" fmla="*/ 55563 w 73"/>
                <a:gd name="T11" fmla="*/ 39688 h 330"/>
                <a:gd name="T12" fmla="*/ 84138 w 73"/>
                <a:gd name="T13" fmla="*/ 15875 h 330"/>
                <a:gd name="T14" fmla="*/ 103188 w 73"/>
                <a:gd name="T15" fmla="*/ 4763 h 330"/>
                <a:gd name="T16" fmla="*/ 115888 w 73"/>
                <a:gd name="T17" fmla="*/ 0 h 330"/>
                <a:gd name="T18" fmla="*/ 115888 w 73"/>
                <a:gd name="T19" fmla="*/ 523875 h 3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330">
                  <a:moveTo>
                    <a:pt x="0" y="126"/>
                  </a:moveTo>
                  <a:lnTo>
                    <a:pt x="3" y="103"/>
                  </a:lnTo>
                  <a:lnTo>
                    <a:pt x="8" y="78"/>
                  </a:lnTo>
                  <a:lnTo>
                    <a:pt x="20" y="51"/>
                  </a:lnTo>
                  <a:lnTo>
                    <a:pt x="28" y="35"/>
                  </a:lnTo>
                  <a:lnTo>
                    <a:pt x="35" y="25"/>
                  </a:lnTo>
                  <a:lnTo>
                    <a:pt x="53" y="10"/>
                  </a:lnTo>
                  <a:lnTo>
                    <a:pt x="65" y="3"/>
                  </a:lnTo>
                  <a:lnTo>
                    <a:pt x="73" y="0"/>
                  </a:lnTo>
                  <a:lnTo>
                    <a:pt x="73" y="33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" name="Freeform 21"/>
            <p:cNvSpPr>
              <a:spLocks/>
            </p:cNvSpPr>
            <p:nvPr/>
          </p:nvSpPr>
          <p:spPr bwMode="auto">
            <a:xfrm>
              <a:off x="6856413" y="4703763"/>
              <a:ext cx="119062" cy="204787"/>
            </a:xfrm>
            <a:custGeom>
              <a:avLst/>
              <a:gdLst>
                <a:gd name="T0" fmla="*/ 119062 w 75"/>
                <a:gd name="T1" fmla="*/ 204787 h 129"/>
                <a:gd name="T2" fmla="*/ 114300 w 75"/>
                <a:gd name="T3" fmla="*/ 168275 h 129"/>
                <a:gd name="T4" fmla="*/ 111125 w 75"/>
                <a:gd name="T5" fmla="*/ 131762 h 129"/>
                <a:gd name="T6" fmla="*/ 98425 w 75"/>
                <a:gd name="T7" fmla="*/ 92075 h 129"/>
                <a:gd name="T8" fmla="*/ 90487 w 75"/>
                <a:gd name="T9" fmla="*/ 73025 h 129"/>
                <a:gd name="T10" fmla="*/ 74612 w 75"/>
                <a:gd name="T11" fmla="*/ 55562 h 129"/>
                <a:gd name="T12" fmla="*/ 42862 w 75"/>
                <a:gd name="T13" fmla="*/ 23812 h 129"/>
                <a:gd name="T14" fmla="*/ 11112 w 75"/>
                <a:gd name="T15" fmla="*/ 7937 h 129"/>
                <a:gd name="T16" fmla="*/ 0 w 75"/>
                <a:gd name="T17" fmla="*/ 0 h 1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" h="129">
                  <a:moveTo>
                    <a:pt x="75" y="129"/>
                  </a:moveTo>
                  <a:lnTo>
                    <a:pt x="72" y="106"/>
                  </a:lnTo>
                  <a:lnTo>
                    <a:pt x="70" y="83"/>
                  </a:lnTo>
                  <a:lnTo>
                    <a:pt x="62" y="58"/>
                  </a:lnTo>
                  <a:lnTo>
                    <a:pt x="57" y="46"/>
                  </a:lnTo>
                  <a:lnTo>
                    <a:pt x="47" y="35"/>
                  </a:lnTo>
                  <a:lnTo>
                    <a:pt x="27" y="15"/>
                  </a:lnTo>
                  <a:lnTo>
                    <a:pt x="7" y="5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Line 22"/>
            <p:cNvSpPr>
              <a:spLocks noChangeShapeType="1"/>
            </p:cNvSpPr>
            <p:nvPr/>
          </p:nvSpPr>
          <p:spPr bwMode="auto">
            <a:xfrm flipV="1">
              <a:off x="6229350" y="5522913"/>
              <a:ext cx="238125" cy="9382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" name="Line 23"/>
            <p:cNvSpPr>
              <a:spLocks noChangeShapeType="1"/>
            </p:cNvSpPr>
            <p:nvPr/>
          </p:nvSpPr>
          <p:spPr bwMode="auto">
            <a:xfrm flipV="1">
              <a:off x="6618288" y="5411788"/>
              <a:ext cx="50800" cy="11144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" name="Line 24"/>
            <p:cNvSpPr>
              <a:spLocks noChangeShapeType="1"/>
            </p:cNvSpPr>
            <p:nvPr/>
          </p:nvSpPr>
          <p:spPr bwMode="auto">
            <a:xfrm flipH="1" flipV="1">
              <a:off x="6931025" y="5462588"/>
              <a:ext cx="119063" cy="1066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Line 25"/>
            <p:cNvSpPr>
              <a:spLocks noChangeShapeType="1"/>
            </p:cNvSpPr>
            <p:nvPr/>
          </p:nvSpPr>
          <p:spPr bwMode="auto">
            <a:xfrm flipH="1" flipV="1">
              <a:off x="7213600" y="5535613"/>
              <a:ext cx="209550" cy="977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" name="Freeform 26"/>
            <p:cNvSpPr>
              <a:spLocks/>
            </p:cNvSpPr>
            <p:nvPr/>
          </p:nvSpPr>
          <p:spPr bwMode="auto">
            <a:xfrm>
              <a:off x="6502400" y="3949700"/>
              <a:ext cx="615950" cy="611188"/>
            </a:xfrm>
            <a:custGeom>
              <a:avLst/>
              <a:gdLst>
                <a:gd name="T0" fmla="*/ 615950 w 388"/>
                <a:gd name="T1" fmla="*/ 306388 h 385"/>
                <a:gd name="T2" fmla="*/ 615950 w 388"/>
                <a:gd name="T3" fmla="*/ 339725 h 385"/>
                <a:gd name="T4" fmla="*/ 608013 w 388"/>
                <a:gd name="T5" fmla="*/ 366713 h 385"/>
                <a:gd name="T6" fmla="*/ 603250 w 388"/>
                <a:gd name="T7" fmla="*/ 398463 h 385"/>
                <a:gd name="T8" fmla="*/ 592138 w 388"/>
                <a:gd name="T9" fmla="*/ 427038 h 385"/>
                <a:gd name="T10" fmla="*/ 563563 w 388"/>
                <a:gd name="T11" fmla="*/ 479425 h 385"/>
                <a:gd name="T12" fmla="*/ 523875 w 388"/>
                <a:gd name="T13" fmla="*/ 522288 h 385"/>
                <a:gd name="T14" fmla="*/ 481013 w 388"/>
                <a:gd name="T15" fmla="*/ 558800 h 385"/>
                <a:gd name="T16" fmla="*/ 428625 w 388"/>
                <a:gd name="T17" fmla="*/ 587375 h 385"/>
                <a:gd name="T18" fmla="*/ 401638 w 388"/>
                <a:gd name="T19" fmla="*/ 598488 h 385"/>
                <a:gd name="T20" fmla="*/ 369888 w 388"/>
                <a:gd name="T21" fmla="*/ 606425 h 385"/>
                <a:gd name="T22" fmla="*/ 341313 w 388"/>
                <a:gd name="T23" fmla="*/ 611188 h 385"/>
                <a:gd name="T24" fmla="*/ 309563 w 388"/>
                <a:gd name="T25" fmla="*/ 611188 h 385"/>
                <a:gd name="T26" fmla="*/ 277813 w 388"/>
                <a:gd name="T27" fmla="*/ 611188 h 385"/>
                <a:gd name="T28" fmla="*/ 246063 w 388"/>
                <a:gd name="T29" fmla="*/ 606425 h 385"/>
                <a:gd name="T30" fmla="*/ 219075 w 388"/>
                <a:gd name="T31" fmla="*/ 598488 h 385"/>
                <a:gd name="T32" fmla="*/ 190500 w 388"/>
                <a:gd name="T33" fmla="*/ 587375 h 385"/>
                <a:gd name="T34" fmla="*/ 139700 w 388"/>
                <a:gd name="T35" fmla="*/ 558800 h 385"/>
                <a:gd name="T36" fmla="*/ 92075 w 388"/>
                <a:gd name="T37" fmla="*/ 522288 h 385"/>
                <a:gd name="T38" fmla="*/ 55563 w 388"/>
                <a:gd name="T39" fmla="*/ 479425 h 385"/>
                <a:gd name="T40" fmla="*/ 28575 w 388"/>
                <a:gd name="T41" fmla="*/ 427038 h 385"/>
                <a:gd name="T42" fmla="*/ 15875 w 388"/>
                <a:gd name="T43" fmla="*/ 398463 h 385"/>
                <a:gd name="T44" fmla="*/ 7938 w 388"/>
                <a:gd name="T45" fmla="*/ 366713 h 385"/>
                <a:gd name="T46" fmla="*/ 4763 w 388"/>
                <a:gd name="T47" fmla="*/ 339725 h 385"/>
                <a:gd name="T48" fmla="*/ 0 w 388"/>
                <a:gd name="T49" fmla="*/ 306388 h 385"/>
                <a:gd name="T50" fmla="*/ 4763 w 388"/>
                <a:gd name="T51" fmla="*/ 274638 h 385"/>
                <a:gd name="T52" fmla="*/ 7938 w 388"/>
                <a:gd name="T53" fmla="*/ 242888 h 385"/>
                <a:gd name="T54" fmla="*/ 15875 w 388"/>
                <a:gd name="T55" fmla="*/ 215900 h 385"/>
                <a:gd name="T56" fmla="*/ 28575 w 388"/>
                <a:gd name="T57" fmla="*/ 187325 h 385"/>
                <a:gd name="T58" fmla="*/ 55563 w 388"/>
                <a:gd name="T59" fmla="*/ 134938 h 385"/>
                <a:gd name="T60" fmla="*/ 92075 w 388"/>
                <a:gd name="T61" fmla="*/ 92075 h 385"/>
                <a:gd name="T62" fmla="*/ 139700 w 388"/>
                <a:gd name="T63" fmla="*/ 50800 h 385"/>
                <a:gd name="T64" fmla="*/ 190500 w 388"/>
                <a:gd name="T65" fmla="*/ 23813 h 385"/>
                <a:gd name="T66" fmla="*/ 219075 w 388"/>
                <a:gd name="T67" fmla="*/ 15875 h 385"/>
                <a:gd name="T68" fmla="*/ 246063 w 388"/>
                <a:gd name="T69" fmla="*/ 7938 h 385"/>
                <a:gd name="T70" fmla="*/ 277813 w 388"/>
                <a:gd name="T71" fmla="*/ 3175 h 385"/>
                <a:gd name="T72" fmla="*/ 309563 w 388"/>
                <a:gd name="T73" fmla="*/ 0 h 385"/>
                <a:gd name="T74" fmla="*/ 341313 w 388"/>
                <a:gd name="T75" fmla="*/ 3175 h 385"/>
                <a:gd name="T76" fmla="*/ 369888 w 388"/>
                <a:gd name="T77" fmla="*/ 7938 h 385"/>
                <a:gd name="T78" fmla="*/ 401638 w 388"/>
                <a:gd name="T79" fmla="*/ 15875 h 385"/>
                <a:gd name="T80" fmla="*/ 428625 w 388"/>
                <a:gd name="T81" fmla="*/ 23813 h 385"/>
                <a:gd name="T82" fmla="*/ 481013 w 388"/>
                <a:gd name="T83" fmla="*/ 50800 h 385"/>
                <a:gd name="T84" fmla="*/ 523875 w 388"/>
                <a:gd name="T85" fmla="*/ 92075 h 385"/>
                <a:gd name="T86" fmla="*/ 563563 w 388"/>
                <a:gd name="T87" fmla="*/ 134938 h 385"/>
                <a:gd name="T88" fmla="*/ 592138 w 388"/>
                <a:gd name="T89" fmla="*/ 187325 h 385"/>
                <a:gd name="T90" fmla="*/ 603250 w 388"/>
                <a:gd name="T91" fmla="*/ 215900 h 385"/>
                <a:gd name="T92" fmla="*/ 608013 w 388"/>
                <a:gd name="T93" fmla="*/ 242888 h 385"/>
                <a:gd name="T94" fmla="*/ 615950 w 388"/>
                <a:gd name="T95" fmla="*/ 274638 h 385"/>
                <a:gd name="T96" fmla="*/ 615950 w 388"/>
                <a:gd name="T97" fmla="*/ 303213 h 385"/>
                <a:gd name="T98" fmla="*/ 615950 w 388"/>
                <a:gd name="T99" fmla="*/ 306388 h 38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88" h="385">
                  <a:moveTo>
                    <a:pt x="388" y="193"/>
                  </a:moveTo>
                  <a:lnTo>
                    <a:pt x="388" y="214"/>
                  </a:lnTo>
                  <a:lnTo>
                    <a:pt x="383" y="231"/>
                  </a:lnTo>
                  <a:lnTo>
                    <a:pt x="380" y="251"/>
                  </a:lnTo>
                  <a:lnTo>
                    <a:pt x="373" y="269"/>
                  </a:lnTo>
                  <a:lnTo>
                    <a:pt x="355" y="302"/>
                  </a:lnTo>
                  <a:lnTo>
                    <a:pt x="330" y="329"/>
                  </a:lnTo>
                  <a:lnTo>
                    <a:pt x="303" y="352"/>
                  </a:lnTo>
                  <a:lnTo>
                    <a:pt x="270" y="370"/>
                  </a:lnTo>
                  <a:lnTo>
                    <a:pt x="253" y="377"/>
                  </a:lnTo>
                  <a:lnTo>
                    <a:pt x="233" y="382"/>
                  </a:lnTo>
                  <a:lnTo>
                    <a:pt x="215" y="385"/>
                  </a:lnTo>
                  <a:lnTo>
                    <a:pt x="195" y="385"/>
                  </a:lnTo>
                  <a:lnTo>
                    <a:pt x="175" y="385"/>
                  </a:lnTo>
                  <a:lnTo>
                    <a:pt x="155" y="382"/>
                  </a:lnTo>
                  <a:lnTo>
                    <a:pt x="138" y="377"/>
                  </a:lnTo>
                  <a:lnTo>
                    <a:pt x="120" y="370"/>
                  </a:lnTo>
                  <a:lnTo>
                    <a:pt x="88" y="352"/>
                  </a:lnTo>
                  <a:lnTo>
                    <a:pt x="58" y="329"/>
                  </a:lnTo>
                  <a:lnTo>
                    <a:pt x="35" y="302"/>
                  </a:lnTo>
                  <a:lnTo>
                    <a:pt x="18" y="269"/>
                  </a:lnTo>
                  <a:lnTo>
                    <a:pt x="10" y="251"/>
                  </a:lnTo>
                  <a:lnTo>
                    <a:pt x="5" y="231"/>
                  </a:lnTo>
                  <a:lnTo>
                    <a:pt x="3" y="214"/>
                  </a:lnTo>
                  <a:lnTo>
                    <a:pt x="0" y="193"/>
                  </a:lnTo>
                  <a:lnTo>
                    <a:pt x="3" y="173"/>
                  </a:lnTo>
                  <a:lnTo>
                    <a:pt x="5" y="153"/>
                  </a:lnTo>
                  <a:lnTo>
                    <a:pt x="10" y="136"/>
                  </a:lnTo>
                  <a:lnTo>
                    <a:pt x="18" y="118"/>
                  </a:lnTo>
                  <a:lnTo>
                    <a:pt x="35" y="85"/>
                  </a:lnTo>
                  <a:lnTo>
                    <a:pt x="58" y="58"/>
                  </a:lnTo>
                  <a:lnTo>
                    <a:pt x="88" y="32"/>
                  </a:lnTo>
                  <a:lnTo>
                    <a:pt x="120" y="15"/>
                  </a:lnTo>
                  <a:lnTo>
                    <a:pt x="138" y="10"/>
                  </a:lnTo>
                  <a:lnTo>
                    <a:pt x="155" y="5"/>
                  </a:lnTo>
                  <a:lnTo>
                    <a:pt x="175" y="2"/>
                  </a:lnTo>
                  <a:lnTo>
                    <a:pt x="195" y="0"/>
                  </a:lnTo>
                  <a:lnTo>
                    <a:pt x="215" y="2"/>
                  </a:lnTo>
                  <a:lnTo>
                    <a:pt x="233" y="5"/>
                  </a:lnTo>
                  <a:lnTo>
                    <a:pt x="253" y="10"/>
                  </a:lnTo>
                  <a:lnTo>
                    <a:pt x="270" y="15"/>
                  </a:lnTo>
                  <a:lnTo>
                    <a:pt x="303" y="32"/>
                  </a:lnTo>
                  <a:lnTo>
                    <a:pt x="330" y="58"/>
                  </a:lnTo>
                  <a:lnTo>
                    <a:pt x="355" y="85"/>
                  </a:lnTo>
                  <a:lnTo>
                    <a:pt x="373" y="118"/>
                  </a:lnTo>
                  <a:lnTo>
                    <a:pt x="380" y="136"/>
                  </a:lnTo>
                  <a:lnTo>
                    <a:pt x="383" y="153"/>
                  </a:lnTo>
                  <a:lnTo>
                    <a:pt x="388" y="173"/>
                  </a:lnTo>
                  <a:lnTo>
                    <a:pt x="388" y="191"/>
                  </a:lnTo>
                  <a:lnTo>
                    <a:pt x="388" y="193"/>
                  </a:lnTo>
                  <a:close/>
                </a:path>
              </a:pathLst>
            </a:custGeom>
            <a:solidFill>
              <a:srgbClr val="FFCC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1" name="Freeform 27"/>
            <p:cNvSpPr>
              <a:spLocks/>
            </p:cNvSpPr>
            <p:nvPr/>
          </p:nvSpPr>
          <p:spPr bwMode="auto">
            <a:xfrm>
              <a:off x="6515100" y="3960813"/>
              <a:ext cx="614363" cy="611187"/>
            </a:xfrm>
            <a:custGeom>
              <a:avLst/>
              <a:gdLst>
                <a:gd name="T0" fmla="*/ 614363 w 387"/>
                <a:gd name="T1" fmla="*/ 307975 h 385"/>
                <a:gd name="T2" fmla="*/ 614363 w 387"/>
                <a:gd name="T3" fmla="*/ 339725 h 385"/>
                <a:gd name="T4" fmla="*/ 606425 w 387"/>
                <a:gd name="T5" fmla="*/ 368300 h 385"/>
                <a:gd name="T6" fmla="*/ 603250 w 387"/>
                <a:gd name="T7" fmla="*/ 400050 h 385"/>
                <a:gd name="T8" fmla="*/ 590550 w 387"/>
                <a:gd name="T9" fmla="*/ 427037 h 385"/>
                <a:gd name="T10" fmla="*/ 563563 w 387"/>
                <a:gd name="T11" fmla="*/ 479425 h 385"/>
                <a:gd name="T12" fmla="*/ 523875 w 387"/>
                <a:gd name="T13" fmla="*/ 523875 h 385"/>
                <a:gd name="T14" fmla="*/ 479425 w 387"/>
                <a:gd name="T15" fmla="*/ 558800 h 385"/>
                <a:gd name="T16" fmla="*/ 428625 w 387"/>
                <a:gd name="T17" fmla="*/ 587375 h 385"/>
                <a:gd name="T18" fmla="*/ 400050 w 387"/>
                <a:gd name="T19" fmla="*/ 600075 h 385"/>
                <a:gd name="T20" fmla="*/ 368300 w 387"/>
                <a:gd name="T21" fmla="*/ 608012 h 385"/>
                <a:gd name="T22" fmla="*/ 341313 w 387"/>
                <a:gd name="T23" fmla="*/ 611187 h 385"/>
                <a:gd name="T24" fmla="*/ 309563 w 387"/>
                <a:gd name="T25" fmla="*/ 611187 h 385"/>
                <a:gd name="T26" fmla="*/ 277813 w 387"/>
                <a:gd name="T27" fmla="*/ 611187 h 385"/>
                <a:gd name="T28" fmla="*/ 246063 w 387"/>
                <a:gd name="T29" fmla="*/ 608012 h 385"/>
                <a:gd name="T30" fmla="*/ 217488 w 387"/>
                <a:gd name="T31" fmla="*/ 600075 h 385"/>
                <a:gd name="T32" fmla="*/ 190500 w 387"/>
                <a:gd name="T33" fmla="*/ 587375 h 385"/>
                <a:gd name="T34" fmla="*/ 138113 w 387"/>
                <a:gd name="T35" fmla="*/ 558800 h 385"/>
                <a:gd name="T36" fmla="*/ 90488 w 387"/>
                <a:gd name="T37" fmla="*/ 523875 h 385"/>
                <a:gd name="T38" fmla="*/ 55563 w 387"/>
                <a:gd name="T39" fmla="*/ 479425 h 385"/>
                <a:gd name="T40" fmla="*/ 26988 w 387"/>
                <a:gd name="T41" fmla="*/ 427037 h 385"/>
                <a:gd name="T42" fmla="*/ 15875 w 387"/>
                <a:gd name="T43" fmla="*/ 400050 h 385"/>
                <a:gd name="T44" fmla="*/ 7938 w 387"/>
                <a:gd name="T45" fmla="*/ 368300 h 385"/>
                <a:gd name="T46" fmla="*/ 3175 w 387"/>
                <a:gd name="T47" fmla="*/ 339725 h 385"/>
                <a:gd name="T48" fmla="*/ 0 w 387"/>
                <a:gd name="T49" fmla="*/ 307975 h 385"/>
                <a:gd name="T50" fmla="*/ 3175 w 387"/>
                <a:gd name="T51" fmla="*/ 276225 h 385"/>
                <a:gd name="T52" fmla="*/ 7938 w 387"/>
                <a:gd name="T53" fmla="*/ 244475 h 385"/>
                <a:gd name="T54" fmla="*/ 15875 w 387"/>
                <a:gd name="T55" fmla="*/ 215900 h 385"/>
                <a:gd name="T56" fmla="*/ 26988 w 387"/>
                <a:gd name="T57" fmla="*/ 187325 h 385"/>
                <a:gd name="T58" fmla="*/ 55563 w 387"/>
                <a:gd name="T59" fmla="*/ 136525 h 385"/>
                <a:gd name="T60" fmla="*/ 90488 w 387"/>
                <a:gd name="T61" fmla="*/ 92075 h 385"/>
                <a:gd name="T62" fmla="*/ 138113 w 387"/>
                <a:gd name="T63" fmla="*/ 52387 h 385"/>
                <a:gd name="T64" fmla="*/ 190500 w 387"/>
                <a:gd name="T65" fmla="*/ 23812 h 385"/>
                <a:gd name="T66" fmla="*/ 217488 w 387"/>
                <a:gd name="T67" fmla="*/ 15875 h 385"/>
                <a:gd name="T68" fmla="*/ 246063 w 387"/>
                <a:gd name="T69" fmla="*/ 7937 h 385"/>
                <a:gd name="T70" fmla="*/ 277813 w 387"/>
                <a:gd name="T71" fmla="*/ 4762 h 385"/>
                <a:gd name="T72" fmla="*/ 309563 w 387"/>
                <a:gd name="T73" fmla="*/ 0 h 385"/>
                <a:gd name="T74" fmla="*/ 341313 w 387"/>
                <a:gd name="T75" fmla="*/ 4762 h 385"/>
                <a:gd name="T76" fmla="*/ 368300 w 387"/>
                <a:gd name="T77" fmla="*/ 7937 h 385"/>
                <a:gd name="T78" fmla="*/ 400050 w 387"/>
                <a:gd name="T79" fmla="*/ 15875 h 385"/>
                <a:gd name="T80" fmla="*/ 428625 w 387"/>
                <a:gd name="T81" fmla="*/ 23812 h 385"/>
                <a:gd name="T82" fmla="*/ 479425 w 387"/>
                <a:gd name="T83" fmla="*/ 52387 h 385"/>
                <a:gd name="T84" fmla="*/ 523875 w 387"/>
                <a:gd name="T85" fmla="*/ 92075 h 385"/>
                <a:gd name="T86" fmla="*/ 563563 w 387"/>
                <a:gd name="T87" fmla="*/ 136525 h 385"/>
                <a:gd name="T88" fmla="*/ 590550 w 387"/>
                <a:gd name="T89" fmla="*/ 187325 h 385"/>
                <a:gd name="T90" fmla="*/ 603250 w 387"/>
                <a:gd name="T91" fmla="*/ 215900 h 385"/>
                <a:gd name="T92" fmla="*/ 606425 w 387"/>
                <a:gd name="T93" fmla="*/ 244475 h 385"/>
                <a:gd name="T94" fmla="*/ 614363 w 387"/>
                <a:gd name="T95" fmla="*/ 276225 h 385"/>
                <a:gd name="T96" fmla="*/ 614363 w 387"/>
                <a:gd name="T97" fmla="*/ 307975 h 3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87" h="385">
                  <a:moveTo>
                    <a:pt x="387" y="194"/>
                  </a:moveTo>
                  <a:lnTo>
                    <a:pt x="387" y="214"/>
                  </a:lnTo>
                  <a:lnTo>
                    <a:pt x="382" y="232"/>
                  </a:lnTo>
                  <a:lnTo>
                    <a:pt x="380" y="252"/>
                  </a:lnTo>
                  <a:lnTo>
                    <a:pt x="372" y="269"/>
                  </a:lnTo>
                  <a:lnTo>
                    <a:pt x="355" y="302"/>
                  </a:lnTo>
                  <a:lnTo>
                    <a:pt x="330" y="330"/>
                  </a:lnTo>
                  <a:lnTo>
                    <a:pt x="302" y="352"/>
                  </a:lnTo>
                  <a:lnTo>
                    <a:pt x="270" y="370"/>
                  </a:lnTo>
                  <a:lnTo>
                    <a:pt x="252" y="378"/>
                  </a:lnTo>
                  <a:lnTo>
                    <a:pt x="232" y="383"/>
                  </a:lnTo>
                  <a:lnTo>
                    <a:pt x="215" y="385"/>
                  </a:lnTo>
                  <a:lnTo>
                    <a:pt x="195" y="385"/>
                  </a:lnTo>
                  <a:lnTo>
                    <a:pt x="175" y="385"/>
                  </a:lnTo>
                  <a:lnTo>
                    <a:pt x="155" y="383"/>
                  </a:lnTo>
                  <a:lnTo>
                    <a:pt x="137" y="378"/>
                  </a:lnTo>
                  <a:lnTo>
                    <a:pt x="120" y="370"/>
                  </a:lnTo>
                  <a:lnTo>
                    <a:pt x="87" y="352"/>
                  </a:lnTo>
                  <a:lnTo>
                    <a:pt x="57" y="330"/>
                  </a:lnTo>
                  <a:lnTo>
                    <a:pt x="35" y="302"/>
                  </a:lnTo>
                  <a:lnTo>
                    <a:pt x="17" y="269"/>
                  </a:lnTo>
                  <a:lnTo>
                    <a:pt x="10" y="252"/>
                  </a:lnTo>
                  <a:lnTo>
                    <a:pt x="5" y="232"/>
                  </a:lnTo>
                  <a:lnTo>
                    <a:pt x="2" y="214"/>
                  </a:lnTo>
                  <a:lnTo>
                    <a:pt x="0" y="194"/>
                  </a:lnTo>
                  <a:lnTo>
                    <a:pt x="2" y="174"/>
                  </a:lnTo>
                  <a:lnTo>
                    <a:pt x="5" y="154"/>
                  </a:lnTo>
                  <a:lnTo>
                    <a:pt x="10" y="136"/>
                  </a:lnTo>
                  <a:lnTo>
                    <a:pt x="17" y="118"/>
                  </a:lnTo>
                  <a:lnTo>
                    <a:pt x="35" y="86"/>
                  </a:lnTo>
                  <a:lnTo>
                    <a:pt x="57" y="58"/>
                  </a:lnTo>
                  <a:lnTo>
                    <a:pt x="87" y="33"/>
                  </a:lnTo>
                  <a:lnTo>
                    <a:pt x="120" y="15"/>
                  </a:lnTo>
                  <a:lnTo>
                    <a:pt x="137" y="10"/>
                  </a:lnTo>
                  <a:lnTo>
                    <a:pt x="155" y="5"/>
                  </a:lnTo>
                  <a:lnTo>
                    <a:pt x="175" y="3"/>
                  </a:lnTo>
                  <a:lnTo>
                    <a:pt x="195" y="0"/>
                  </a:lnTo>
                  <a:lnTo>
                    <a:pt x="215" y="3"/>
                  </a:lnTo>
                  <a:lnTo>
                    <a:pt x="232" y="5"/>
                  </a:lnTo>
                  <a:lnTo>
                    <a:pt x="252" y="10"/>
                  </a:lnTo>
                  <a:lnTo>
                    <a:pt x="270" y="15"/>
                  </a:lnTo>
                  <a:lnTo>
                    <a:pt x="302" y="33"/>
                  </a:lnTo>
                  <a:lnTo>
                    <a:pt x="330" y="58"/>
                  </a:lnTo>
                  <a:lnTo>
                    <a:pt x="355" y="86"/>
                  </a:lnTo>
                  <a:lnTo>
                    <a:pt x="372" y="118"/>
                  </a:lnTo>
                  <a:lnTo>
                    <a:pt x="380" y="136"/>
                  </a:lnTo>
                  <a:lnTo>
                    <a:pt x="382" y="154"/>
                  </a:lnTo>
                  <a:lnTo>
                    <a:pt x="387" y="174"/>
                  </a:lnTo>
                  <a:lnTo>
                    <a:pt x="387" y="19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Freeform 28"/>
            <p:cNvSpPr>
              <a:spLocks/>
            </p:cNvSpPr>
            <p:nvPr/>
          </p:nvSpPr>
          <p:spPr bwMode="auto">
            <a:xfrm>
              <a:off x="6618288" y="4116388"/>
              <a:ext cx="98425" cy="112712"/>
            </a:xfrm>
            <a:custGeom>
              <a:avLst/>
              <a:gdLst>
                <a:gd name="T0" fmla="*/ 98425 w 62"/>
                <a:gd name="T1" fmla="*/ 57150 h 71"/>
                <a:gd name="T2" fmla="*/ 95250 w 62"/>
                <a:gd name="T3" fmla="*/ 76200 h 71"/>
                <a:gd name="T4" fmla="*/ 82550 w 62"/>
                <a:gd name="T5" fmla="*/ 96837 h 71"/>
                <a:gd name="T6" fmla="*/ 66675 w 62"/>
                <a:gd name="T7" fmla="*/ 107950 h 71"/>
                <a:gd name="T8" fmla="*/ 47625 w 62"/>
                <a:gd name="T9" fmla="*/ 112712 h 71"/>
                <a:gd name="T10" fmla="*/ 26988 w 62"/>
                <a:gd name="T11" fmla="*/ 107950 h 71"/>
                <a:gd name="T12" fmla="*/ 11113 w 62"/>
                <a:gd name="T13" fmla="*/ 96837 h 71"/>
                <a:gd name="T14" fmla="*/ 3175 w 62"/>
                <a:gd name="T15" fmla="*/ 76200 h 71"/>
                <a:gd name="T16" fmla="*/ 0 w 62"/>
                <a:gd name="T17" fmla="*/ 57150 h 71"/>
                <a:gd name="T18" fmla="*/ 3175 w 62"/>
                <a:gd name="T19" fmla="*/ 31750 h 71"/>
                <a:gd name="T20" fmla="*/ 11113 w 62"/>
                <a:gd name="T21" fmla="*/ 15875 h 71"/>
                <a:gd name="T22" fmla="*/ 26988 w 62"/>
                <a:gd name="T23" fmla="*/ 4762 h 71"/>
                <a:gd name="T24" fmla="*/ 47625 w 62"/>
                <a:gd name="T25" fmla="*/ 0 h 71"/>
                <a:gd name="T26" fmla="*/ 66675 w 62"/>
                <a:gd name="T27" fmla="*/ 4762 h 71"/>
                <a:gd name="T28" fmla="*/ 82550 w 62"/>
                <a:gd name="T29" fmla="*/ 15875 h 71"/>
                <a:gd name="T30" fmla="*/ 95250 w 62"/>
                <a:gd name="T31" fmla="*/ 31750 h 71"/>
                <a:gd name="T32" fmla="*/ 98425 w 62"/>
                <a:gd name="T33" fmla="*/ 57150 h 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2" h="71">
                  <a:moveTo>
                    <a:pt x="62" y="36"/>
                  </a:moveTo>
                  <a:lnTo>
                    <a:pt x="60" y="48"/>
                  </a:lnTo>
                  <a:lnTo>
                    <a:pt x="52" y="61"/>
                  </a:lnTo>
                  <a:lnTo>
                    <a:pt x="42" y="68"/>
                  </a:lnTo>
                  <a:lnTo>
                    <a:pt x="30" y="71"/>
                  </a:lnTo>
                  <a:lnTo>
                    <a:pt x="17" y="68"/>
                  </a:lnTo>
                  <a:lnTo>
                    <a:pt x="7" y="61"/>
                  </a:lnTo>
                  <a:lnTo>
                    <a:pt x="2" y="48"/>
                  </a:lnTo>
                  <a:lnTo>
                    <a:pt x="0" y="36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7" y="3"/>
                  </a:lnTo>
                  <a:lnTo>
                    <a:pt x="30" y="0"/>
                  </a:lnTo>
                  <a:lnTo>
                    <a:pt x="42" y="3"/>
                  </a:lnTo>
                  <a:lnTo>
                    <a:pt x="52" y="10"/>
                  </a:lnTo>
                  <a:lnTo>
                    <a:pt x="60" y="20"/>
                  </a:lnTo>
                  <a:lnTo>
                    <a:pt x="62" y="36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" name="Freeform 29"/>
            <p:cNvSpPr>
              <a:spLocks/>
            </p:cNvSpPr>
            <p:nvPr/>
          </p:nvSpPr>
          <p:spPr bwMode="auto">
            <a:xfrm>
              <a:off x="6931025" y="4116388"/>
              <a:ext cx="103188" cy="115887"/>
            </a:xfrm>
            <a:custGeom>
              <a:avLst/>
              <a:gdLst>
                <a:gd name="T0" fmla="*/ 103188 w 65"/>
                <a:gd name="T1" fmla="*/ 60325 h 73"/>
                <a:gd name="T2" fmla="*/ 100013 w 65"/>
                <a:gd name="T3" fmla="*/ 80962 h 73"/>
                <a:gd name="T4" fmla="*/ 87313 w 65"/>
                <a:gd name="T5" fmla="*/ 100012 h 73"/>
                <a:gd name="T6" fmla="*/ 71438 w 65"/>
                <a:gd name="T7" fmla="*/ 112712 h 73"/>
                <a:gd name="T8" fmla="*/ 52388 w 65"/>
                <a:gd name="T9" fmla="*/ 115887 h 73"/>
                <a:gd name="T10" fmla="*/ 31750 w 65"/>
                <a:gd name="T11" fmla="*/ 112712 h 73"/>
                <a:gd name="T12" fmla="*/ 15875 w 65"/>
                <a:gd name="T13" fmla="*/ 100012 h 73"/>
                <a:gd name="T14" fmla="*/ 4763 w 65"/>
                <a:gd name="T15" fmla="*/ 80962 h 73"/>
                <a:gd name="T16" fmla="*/ 0 w 65"/>
                <a:gd name="T17" fmla="*/ 60325 h 73"/>
                <a:gd name="T18" fmla="*/ 4763 w 65"/>
                <a:gd name="T19" fmla="*/ 36512 h 73"/>
                <a:gd name="T20" fmla="*/ 15875 w 65"/>
                <a:gd name="T21" fmla="*/ 15875 h 73"/>
                <a:gd name="T22" fmla="*/ 31750 w 65"/>
                <a:gd name="T23" fmla="*/ 4762 h 73"/>
                <a:gd name="T24" fmla="*/ 52388 w 65"/>
                <a:gd name="T25" fmla="*/ 0 h 73"/>
                <a:gd name="T26" fmla="*/ 71438 w 65"/>
                <a:gd name="T27" fmla="*/ 4762 h 73"/>
                <a:gd name="T28" fmla="*/ 87313 w 65"/>
                <a:gd name="T29" fmla="*/ 15875 h 73"/>
                <a:gd name="T30" fmla="*/ 100013 w 65"/>
                <a:gd name="T31" fmla="*/ 36512 h 73"/>
                <a:gd name="T32" fmla="*/ 103188 w 65"/>
                <a:gd name="T33" fmla="*/ 60325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5" h="73">
                  <a:moveTo>
                    <a:pt x="65" y="38"/>
                  </a:moveTo>
                  <a:lnTo>
                    <a:pt x="63" y="51"/>
                  </a:lnTo>
                  <a:lnTo>
                    <a:pt x="55" y="63"/>
                  </a:lnTo>
                  <a:lnTo>
                    <a:pt x="45" y="71"/>
                  </a:lnTo>
                  <a:lnTo>
                    <a:pt x="33" y="73"/>
                  </a:lnTo>
                  <a:lnTo>
                    <a:pt x="20" y="71"/>
                  </a:lnTo>
                  <a:lnTo>
                    <a:pt x="10" y="63"/>
                  </a:lnTo>
                  <a:lnTo>
                    <a:pt x="3" y="51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0" y="10"/>
                  </a:lnTo>
                  <a:lnTo>
                    <a:pt x="20" y="3"/>
                  </a:lnTo>
                  <a:lnTo>
                    <a:pt x="33" y="0"/>
                  </a:lnTo>
                  <a:lnTo>
                    <a:pt x="45" y="3"/>
                  </a:lnTo>
                  <a:lnTo>
                    <a:pt x="55" y="10"/>
                  </a:lnTo>
                  <a:lnTo>
                    <a:pt x="63" y="23"/>
                  </a:lnTo>
                  <a:lnTo>
                    <a:pt x="65" y="38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" name="Freeform 30"/>
            <p:cNvSpPr>
              <a:spLocks/>
            </p:cNvSpPr>
            <p:nvPr/>
          </p:nvSpPr>
          <p:spPr bwMode="auto">
            <a:xfrm>
              <a:off x="6367463" y="3733800"/>
              <a:ext cx="838200" cy="614363"/>
            </a:xfrm>
            <a:custGeom>
              <a:avLst/>
              <a:gdLst>
                <a:gd name="T0" fmla="*/ 436563 w 528"/>
                <a:gd name="T1" fmla="*/ 315913 h 387"/>
                <a:gd name="T2" fmla="*/ 373063 w 528"/>
                <a:gd name="T3" fmla="*/ 331788 h 387"/>
                <a:gd name="T4" fmla="*/ 317500 w 528"/>
                <a:gd name="T5" fmla="*/ 358775 h 387"/>
                <a:gd name="T6" fmla="*/ 250825 w 528"/>
                <a:gd name="T7" fmla="*/ 419100 h 387"/>
                <a:gd name="T8" fmla="*/ 190500 w 528"/>
                <a:gd name="T9" fmla="*/ 514350 h 387"/>
                <a:gd name="T10" fmla="*/ 166688 w 528"/>
                <a:gd name="T11" fmla="*/ 614363 h 387"/>
                <a:gd name="T12" fmla="*/ 76200 w 528"/>
                <a:gd name="T13" fmla="*/ 606425 h 387"/>
                <a:gd name="T14" fmla="*/ 23813 w 528"/>
                <a:gd name="T15" fmla="*/ 566738 h 387"/>
                <a:gd name="T16" fmla="*/ 0 w 528"/>
                <a:gd name="T17" fmla="*/ 503238 h 387"/>
                <a:gd name="T18" fmla="*/ 4763 w 528"/>
                <a:gd name="T19" fmla="*/ 419100 h 387"/>
                <a:gd name="T20" fmla="*/ 28575 w 528"/>
                <a:gd name="T21" fmla="*/ 331788 h 387"/>
                <a:gd name="T22" fmla="*/ 68263 w 528"/>
                <a:gd name="T23" fmla="*/ 242888 h 387"/>
                <a:gd name="T24" fmla="*/ 111125 w 528"/>
                <a:gd name="T25" fmla="*/ 166688 h 387"/>
                <a:gd name="T26" fmla="*/ 163513 w 528"/>
                <a:gd name="T27" fmla="*/ 111125 h 387"/>
                <a:gd name="T28" fmla="*/ 230188 w 528"/>
                <a:gd name="T29" fmla="*/ 60325 h 387"/>
                <a:gd name="T30" fmla="*/ 301625 w 528"/>
                <a:gd name="T31" fmla="*/ 23813 h 387"/>
                <a:gd name="T32" fmla="*/ 377825 w 528"/>
                <a:gd name="T33" fmla="*/ 3175 h 387"/>
                <a:gd name="T34" fmla="*/ 449263 w 528"/>
                <a:gd name="T35" fmla="*/ 0 h 387"/>
                <a:gd name="T36" fmla="*/ 523875 w 528"/>
                <a:gd name="T37" fmla="*/ 11113 h 387"/>
                <a:gd name="T38" fmla="*/ 600075 w 528"/>
                <a:gd name="T39" fmla="*/ 39688 h 387"/>
                <a:gd name="T40" fmla="*/ 671513 w 528"/>
                <a:gd name="T41" fmla="*/ 79375 h 387"/>
                <a:gd name="T42" fmla="*/ 766763 w 528"/>
                <a:gd name="T43" fmla="*/ 155575 h 387"/>
                <a:gd name="T44" fmla="*/ 798513 w 528"/>
                <a:gd name="T45" fmla="*/ 200025 h 387"/>
                <a:gd name="T46" fmla="*/ 825500 w 528"/>
                <a:gd name="T47" fmla="*/ 271463 h 387"/>
                <a:gd name="T48" fmla="*/ 838200 w 528"/>
                <a:gd name="T49" fmla="*/ 382588 h 387"/>
                <a:gd name="T50" fmla="*/ 833438 w 528"/>
                <a:gd name="T51" fmla="*/ 550863 h 387"/>
                <a:gd name="T52" fmla="*/ 777875 w 528"/>
                <a:gd name="T53" fmla="*/ 538163 h 387"/>
                <a:gd name="T54" fmla="*/ 738188 w 528"/>
                <a:gd name="T55" fmla="*/ 511175 h 387"/>
                <a:gd name="T56" fmla="*/ 671513 w 528"/>
                <a:gd name="T57" fmla="*/ 427038 h 387"/>
                <a:gd name="T58" fmla="*/ 619125 w 528"/>
                <a:gd name="T59" fmla="*/ 366713 h 387"/>
                <a:gd name="T60" fmla="*/ 571500 w 528"/>
                <a:gd name="T61" fmla="*/ 334963 h 387"/>
                <a:gd name="T62" fmla="*/ 512763 w 528"/>
                <a:gd name="T63" fmla="*/ 315913 h 387"/>
                <a:gd name="T64" fmla="*/ 476250 w 528"/>
                <a:gd name="T65" fmla="*/ 311150 h 38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28" h="387">
                  <a:moveTo>
                    <a:pt x="300" y="196"/>
                  </a:moveTo>
                  <a:lnTo>
                    <a:pt x="275" y="199"/>
                  </a:lnTo>
                  <a:lnTo>
                    <a:pt x="255" y="201"/>
                  </a:lnTo>
                  <a:lnTo>
                    <a:pt x="235" y="209"/>
                  </a:lnTo>
                  <a:lnTo>
                    <a:pt x="218" y="216"/>
                  </a:lnTo>
                  <a:lnTo>
                    <a:pt x="200" y="226"/>
                  </a:lnTo>
                  <a:lnTo>
                    <a:pt x="185" y="236"/>
                  </a:lnTo>
                  <a:lnTo>
                    <a:pt x="158" y="264"/>
                  </a:lnTo>
                  <a:lnTo>
                    <a:pt x="138" y="292"/>
                  </a:lnTo>
                  <a:lnTo>
                    <a:pt x="120" y="324"/>
                  </a:lnTo>
                  <a:lnTo>
                    <a:pt x="110" y="357"/>
                  </a:lnTo>
                  <a:lnTo>
                    <a:pt x="105" y="387"/>
                  </a:lnTo>
                  <a:lnTo>
                    <a:pt x="73" y="387"/>
                  </a:lnTo>
                  <a:lnTo>
                    <a:pt x="48" y="382"/>
                  </a:lnTo>
                  <a:lnTo>
                    <a:pt x="30" y="372"/>
                  </a:lnTo>
                  <a:lnTo>
                    <a:pt x="15" y="357"/>
                  </a:lnTo>
                  <a:lnTo>
                    <a:pt x="5" y="337"/>
                  </a:lnTo>
                  <a:lnTo>
                    <a:pt x="0" y="317"/>
                  </a:lnTo>
                  <a:lnTo>
                    <a:pt x="0" y="292"/>
                  </a:lnTo>
                  <a:lnTo>
                    <a:pt x="3" y="264"/>
                  </a:lnTo>
                  <a:lnTo>
                    <a:pt x="10" y="236"/>
                  </a:lnTo>
                  <a:lnTo>
                    <a:pt x="18" y="209"/>
                  </a:lnTo>
                  <a:lnTo>
                    <a:pt x="30" y="181"/>
                  </a:lnTo>
                  <a:lnTo>
                    <a:pt x="43" y="153"/>
                  </a:lnTo>
                  <a:lnTo>
                    <a:pt x="55" y="128"/>
                  </a:lnTo>
                  <a:lnTo>
                    <a:pt x="70" y="105"/>
                  </a:lnTo>
                  <a:lnTo>
                    <a:pt x="85" y="88"/>
                  </a:lnTo>
                  <a:lnTo>
                    <a:pt x="103" y="70"/>
                  </a:lnTo>
                  <a:lnTo>
                    <a:pt x="123" y="53"/>
                  </a:lnTo>
                  <a:lnTo>
                    <a:pt x="145" y="38"/>
                  </a:lnTo>
                  <a:lnTo>
                    <a:pt x="168" y="25"/>
                  </a:lnTo>
                  <a:lnTo>
                    <a:pt x="190" y="15"/>
                  </a:lnTo>
                  <a:lnTo>
                    <a:pt x="215" y="7"/>
                  </a:lnTo>
                  <a:lnTo>
                    <a:pt x="238" y="2"/>
                  </a:lnTo>
                  <a:lnTo>
                    <a:pt x="260" y="0"/>
                  </a:lnTo>
                  <a:lnTo>
                    <a:pt x="283" y="0"/>
                  </a:lnTo>
                  <a:lnTo>
                    <a:pt x="308" y="2"/>
                  </a:lnTo>
                  <a:lnTo>
                    <a:pt x="330" y="7"/>
                  </a:lnTo>
                  <a:lnTo>
                    <a:pt x="353" y="15"/>
                  </a:lnTo>
                  <a:lnTo>
                    <a:pt x="378" y="25"/>
                  </a:lnTo>
                  <a:lnTo>
                    <a:pt x="400" y="35"/>
                  </a:lnTo>
                  <a:lnTo>
                    <a:pt x="423" y="50"/>
                  </a:lnTo>
                  <a:lnTo>
                    <a:pt x="470" y="85"/>
                  </a:lnTo>
                  <a:lnTo>
                    <a:pt x="483" y="98"/>
                  </a:lnTo>
                  <a:lnTo>
                    <a:pt x="493" y="111"/>
                  </a:lnTo>
                  <a:lnTo>
                    <a:pt x="503" y="126"/>
                  </a:lnTo>
                  <a:lnTo>
                    <a:pt x="510" y="141"/>
                  </a:lnTo>
                  <a:lnTo>
                    <a:pt x="520" y="171"/>
                  </a:lnTo>
                  <a:lnTo>
                    <a:pt x="528" y="206"/>
                  </a:lnTo>
                  <a:lnTo>
                    <a:pt x="528" y="241"/>
                  </a:lnTo>
                  <a:lnTo>
                    <a:pt x="528" y="279"/>
                  </a:lnTo>
                  <a:lnTo>
                    <a:pt x="525" y="347"/>
                  </a:lnTo>
                  <a:lnTo>
                    <a:pt x="505" y="345"/>
                  </a:lnTo>
                  <a:lnTo>
                    <a:pt x="490" y="339"/>
                  </a:lnTo>
                  <a:lnTo>
                    <a:pt x="475" y="332"/>
                  </a:lnTo>
                  <a:lnTo>
                    <a:pt x="465" y="322"/>
                  </a:lnTo>
                  <a:lnTo>
                    <a:pt x="443" y="297"/>
                  </a:lnTo>
                  <a:lnTo>
                    <a:pt x="423" y="269"/>
                  </a:lnTo>
                  <a:lnTo>
                    <a:pt x="400" y="244"/>
                  </a:lnTo>
                  <a:lnTo>
                    <a:pt x="390" y="231"/>
                  </a:lnTo>
                  <a:lnTo>
                    <a:pt x="375" y="219"/>
                  </a:lnTo>
                  <a:lnTo>
                    <a:pt x="360" y="211"/>
                  </a:lnTo>
                  <a:lnTo>
                    <a:pt x="343" y="204"/>
                  </a:lnTo>
                  <a:lnTo>
                    <a:pt x="323" y="199"/>
                  </a:lnTo>
                  <a:lnTo>
                    <a:pt x="303" y="196"/>
                  </a:lnTo>
                  <a:lnTo>
                    <a:pt x="300" y="196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Freeform 31"/>
            <p:cNvSpPr>
              <a:spLocks/>
            </p:cNvSpPr>
            <p:nvPr/>
          </p:nvSpPr>
          <p:spPr bwMode="auto">
            <a:xfrm>
              <a:off x="6380163" y="3744913"/>
              <a:ext cx="836612" cy="615950"/>
            </a:xfrm>
            <a:custGeom>
              <a:avLst/>
              <a:gdLst>
                <a:gd name="T0" fmla="*/ 436562 w 527"/>
                <a:gd name="T1" fmla="*/ 315913 h 388"/>
                <a:gd name="T2" fmla="*/ 373062 w 527"/>
                <a:gd name="T3" fmla="*/ 331788 h 388"/>
                <a:gd name="T4" fmla="*/ 317500 w 527"/>
                <a:gd name="T5" fmla="*/ 360363 h 388"/>
                <a:gd name="T6" fmla="*/ 249237 w 527"/>
                <a:gd name="T7" fmla="*/ 420688 h 388"/>
                <a:gd name="T8" fmla="*/ 190500 w 527"/>
                <a:gd name="T9" fmla="*/ 515938 h 388"/>
                <a:gd name="T10" fmla="*/ 166687 w 527"/>
                <a:gd name="T11" fmla="*/ 615950 h 388"/>
                <a:gd name="T12" fmla="*/ 74612 w 527"/>
                <a:gd name="T13" fmla="*/ 608013 h 388"/>
                <a:gd name="T14" fmla="*/ 23812 w 527"/>
                <a:gd name="T15" fmla="*/ 568325 h 388"/>
                <a:gd name="T16" fmla="*/ 0 w 527"/>
                <a:gd name="T17" fmla="*/ 503238 h 388"/>
                <a:gd name="T18" fmla="*/ 3175 w 527"/>
                <a:gd name="T19" fmla="*/ 420688 h 388"/>
                <a:gd name="T20" fmla="*/ 26987 w 527"/>
                <a:gd name="T21" fmla="*/ 331788 h 388"/>
                <a:gd name="T22" fmla="*/ 66675 w 527"/>
                <a:gd name="T23" fmla="*/ 244475 h 388"/>
                <a:gd name="T24" fmla="*/ 111125 w 527"/>
                <a:gd name="T25" fmla="*/ 168275 h 388"/>
                <a:gd name="T26" fmla="*/ 161925 w 527"/>
                <a:gd name="T27" fmla="*/ 112713 h 388"/>
                <a:gd name="T28" fmla="*/ 230187 w 527"/>
                <a:gd name="T29" fmla="*/ 60325 h 388"/>
                <a:gd name="T30" fmla="*/ 301625 w 527"/>
                <a:gd name="T31" fmla="*/ 23813 h 388"/>
                <a:gd name="T32" fmla="*/ 376237 w 527"/>
                <a:gd name="T33" fmla="*/ 4763 h 388"/>
                <a:gd name="T34" fmla="*/ 447675 w 527"/>
                <a:gd name="T35" fmla="*/ 0 h 388"/>
                <a:gd name="T36" fmla="*/ 523875 w 527"/>
                <a:gd name="T37" fmla="*/ 12700 h 388"/>
                <a:gd name="T38" fmla="*/ 598487 w 527"/>
                <a:gd name="T39" fmla="*/ 41275 h 388"/>
                <a:gd name="T40" fmla="*/ 669925 w 527"/>
                <a:gd name="T41" fmla="*/ 80963 h 388"/>
                <a:gd name="T42" fmla="*/ 765175 w 527"/>
                <a:gd name="T43" fmla="*/ 155575 h 388"/>
                <a:gd name="T44" fmla="*/ 796925 w 527"/>
                <a:gd name="T45" fmla="*/ 200025 h 388"/>
                <a:gd name="T46" fmla="*/ 825500 w 527"/>
                <a:gd name="T47" fmla="*/ 271463 h 388"/>
                <a:gd name="T48" fmla="*/ 836612 w 527"/>
                <a:gd name="T49" fmla="*/ 384175 h 388"/>
                <a:gd name="T50" fmla="*/ 833437 w 527"/>
                <a:gd name="T51" fmla="*/ 552450 h 388"/>
                <a:gd name="T52" fmla="*/ 777875 w 527"/>
                <a:gd name="T53" fmla="*/ 539750 h 388"/>
                <a:gd name="T54" fmla="*/ 738187 w 527"/>
                <a:gd name="T55" fmla="*/ 511175 h 388"/>
                <a:gd name="T56" fmla="*/ 669925 w 527"/>
                <a:gd name="T57" fmla="*/ 428625 h 388"/>
                <a:gd name="T58" fmla="*/ 619125 w 527"/>
                <a:gd name="T59" fmla="*/ 368300 h 388"/>
                <a:gd name="T60" fmla="*/ 571500 w 527"/>
                <a:gd name="T61" fmla="*/ 336550 h 388"/>
                <a:gd name="T62" fmla="*/ 511175 w 527"/>
                <a:gd name="T63" fmla="*/ 315913 h 38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27" h="388">
                  <a:moveTo>
                    <a:pt x="300" y="197"/>
                  </a:moveTo>
                  <a:lnTo>
                    <a:pt x="275" y="199"/>
                  </a:lnTo>
                  <a:lnTo>
                    <a:pt x="255" y="202"/>
                  </a:lnTo>
                  <a:lnTo>
                    <a:pt x="235" y="209"/>
                  </a:lnTo>
                  <a:lnTo>
                    <a:pt x="217" y="217"/>
                  </a:lnTo>
                  <a:lnTo>
                    <a:pt x="200" y="227"/>
                  </a:lnTo>
                  <a:lnTo>
                    <a:pt x="185" y="237"/>
                  </a:lnTo>
                  <a:lnTo>
                    <a:pt x="157" y="265"/>
                  </a:lnTo>
                  <a:lnTo>
                    <a:pt x="137" y="292"/>
                  </a:lnTo>
                  <a:lnTo>
                    <a:pt x="120" y="325"/>
                  </a:lnTo>
                  <a:lnTo>
                    <a:pt x="110" y="358"/>
                  </a:lnTo>
                  <a:lnTo>
                    <a:pt x="105" y="388"/>
                  </a:lnTo>
                  <a:lnTo>
                    <a:pt x="72" y="388"/>
                  </a:lnTo>
                  <a:lnTo>
                    <a:pt x="47" y="383"/>
                  </a:lnTo>
                  <a:lnTo>
                    <a:pt x="30" y="373"/>
                  </a:lnTo>
                  <a:lnTo>
                    <a:pt x="15" y="358"/>
                  </a:lnTo>
                  <a:lnTo>
                    <a:pt x="5" y="338"/>
                  </a:lnTo>
                  <a:lnTo>
                    <a:pt x="0" y="317"/>
                  </a:lnTo>
                  <a:lnTo>
                    <a:pt x="0" y="292"/>
                  </a:lnTo>
                  <a:lnTo>
                    <a:pt x="2" y="265"/>
                  </a:lnTo>
                  <a:lnTo>
                    <a:pt x="10" y="237"/>
                  </a:lnTo>
                  <a:lnTo>
                    <a:pt x="17" y="209"/>
                  </a:lnTo>
                  <a:lnTo>
                    <a:pt x="30" y="182"/>
                  </a:lnTo>
                  <a:lnTo>
                    <a:pt x="42" y="154"/>
                  </a:lnTo>
                  <a:lnTo>
                    <a:pt x="55" y="129"/>
                  </a:lnTo>
                  <a:lnTo>
                    <a:pt x="70" y="106"/>
                  </a:lnTo>
                  <a:lnTo>
                    <a:pt x="85" y="88"/>
                  </a:lnTo>
                  <a:lnTo>
                    <a:pt x="102" y="71"/>
                  </a:lnTo>
                  <a:lnTo>
                    <a:pt x="122" y="53"/>
                  </a:lnTo>
                  <a:lnTo>
                    <a:pt x="145" y="38"/>
                  </a:lnTo>
                  <a:lnTo>
                    <a:pt x="167" y="26"/>
                  </a:lnTo>
                  <a:lnTo>
                    <a:pt x="190" y="15"/>
                  </a:lnTo>
                  <a:lnTo>
                    <a:pt x="215" y="8"/>
                  </a:lnTo>
                  <a:lnTo>
                    <a:pt x="237" y="3"/>
                  </a:lnTo>
                  <a:lnTo>
                    <a:pt x="260" y="0"/>
                  </a:lnTo>
                  <a:lnTo>
                    <a:pt x="282" y="0"/>
                  </a:lnTo>
                  <a:lnTo>
                    <a:pt x="307" y="3"/>
                  </a:lnTo>
                  <a:lnTo>
                    <a:pt x="330" y="8"/>
                  </a:lnTo>
                  <a:lnTo>
                    <a:pt x="352" y="15"/>
                  </a:lnTo>
                  <a:lnTo>
                    <a:pt x="377" y="26"/>
                  </a:lnTo>
                  <a:lnTo>
                    <a:pt x="400" y="36"/>
                  </a:lnTo>
                  <a:lnTo>
                    <a:pt x="422" y="51"/>
                  </a:lnTo>
                  <a:lnTo>
                    <a:pt x="470" y="86"/>
                  </a:lnTo>
                  <a:lnTo>
                    <a:pt x="482" y="98"/>
                  </a:lnTo>
                  <a:lnTo>
                    <a:pt x="492" y="111"/>
                  </a:lnTo>
                  <a:lnTo>
                    <a:pt x="502" y="126"/>
                  </a:lnTo>
                  <a:lnTo>
                    <a:pt x="510" y="141"/>
                  </a:lnTo>
                  <a:lnTo>
                    <a:pt x="520" y="171"/>
                  </a:lnTo>
                  <a:lnTo>
                    <a:pt x="527" y="207"/>
                  </a:lnTo>
                  <a:lnTo>
                    <a:pt x="527" y="242"/>
                  </a:lnTo>
                  <a:lnTo>
                    <a:pt x="527" y="280"/>
                  </a:lnTo>
                  <a:lnTo>
                    <a:pt x="525" y="348"/>
                  </a:lnTo>
                  <a:lnTo>
                    <a:pt x="505" y="345"/>
                  </a:lnTo>
                  <a:lnTo>
                    <a:pt x="490" y="340"/>
                  </a:lnTo>
                  <a:lnTo>
                    <a:pt x="475" y="332"/>
                  </a:lnTo>
                  <a:lnTo>
                    <a:pt x="465" y="322"/>
                  </a:lnTo>
                  <a:lnTo>
                    <a:pt x="442" y="297"/>
                  </a:lnTo>
                  <a:lnTo>
                    <a:pt x="422" y="270"/>
                  </a:lnTo>
                  <a:lnTo>
                    <a:pt x="400" y="244"/>
                  </a:lnTo>
                  <a:lnTo>
                    <a:pt x="390" y="232"/>
                  </a:lnTo>
                  <a:lnTo>
                    <a:pt x="375" y="219"/>
                  </a:lnTo>
                  <a:lnTo>
                    <a:pt x="360" y="212"/>
                  </a:lnTo>
                  <a:lnTo>
                    <a:pt x="342" y="204"/>
                  </a:lnTo>
                  <a:lnTo>
                    <a:pt x="322" y="199"/>
                  </a:lnTo>
                  <a:lnTo>
                    <a:pt x="300" y="197"/>
                  </a:lnTo>
                  <a:close/>
                </a:path>
              </a:pathLst>
            </a:custGeom>
            <a:solidFill>
              <a:srgbClr val="FFFFCC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" name="Freeform 32"/>
            <p:cNvSpPr>
              <a:spLocks/>
            </p:cNvSpPr>
            <p:nvPr/>
          </p:nvSpPr>
          <p:spPr bwMode="auto">
            <a:xfrm>
              <a:off x="6586538" y="4321175"/>
              <a:ext cx="119062" cy="107950"/>
            </a:xfrm>
            <a:custGeom>
              <a:avLst/>
              <a:gdLst>
                <a:gd name="T0" fmla="*/ 119062 w 75"/>
                <a:gd name="T1" fmla="*/ 55563 h 68"/>
                <a:gd name="T2" fmla="*/ 114300 w 75"/>
                <a:gd name="T3" fmla="*/ 74613 h 68"/>
                <a:gd name="T4" fmla="*/ 103187 w 75"/>
                <a:gd name="T5" fmla="*/ 92075 h 68"/>
                <a:gd name="T6" fmla="*/ 82550 w 75"/>
                <a:gd name="T7" fmla="*/ 103188 h 68"/>
                <a:gd name="T8" fmla="*/ 58737 w 75"/>
                <a:gd name="T9" fmla="*/ 107950 h 68"/>
                <a:gd name="T10" fmla="*/ 34925 w 75"/>
                <a:gd name="T11" fmla="*/ 103188 h 68"/>
                <a:gd name="T12" fmla="*/ 15875 w 75"/>
                <a:gd name="T13" fmla="*/ 92075 h 68"/>
                <a:gd name="T14" fmla="*/ 3175 w 75"/>
                <a:gd name="T15" fmla="*/ 74613 h 68"/>
                <a:gd name="T16" fmla="*/ 0 w 75"/>
                <a:gd name="T17" fmla="*/ 55563 h 68"/>
                <a:gd name="T18" fmla="*/ 3175 w 75"/>
                <a:gd name="T19" fmla="*/ 34925 h 68"/>
                <a:gd name="T20" fmla="*/ 15875 w 75"/>
                <a:gd name="T21" fmla="*/ 15875 h 68"/>
                <a:gd name="T22" fmla="*/ 34925 w 75"/>
                <a:gd name="T23" fmla="*/ 3175 h 68"/>
                <a:gd name="T24" fmla="*/ 58737 w 75"/>
                <a:gd name="T25" fmla="*/ 0 h 68"/>
                <a:gd name="T26" fmla="*/ 82550 w 75"/>
                <a:gd name="T27" fmla="*/ 3175 h 68"/>
                <a:gd name="T28" fmla="*/ 103187 w 75"/>
                <a:gd name="T29" fmla="*/ 15875 h 68"/>
                <a:gd name="T30" fmla="*/ 114300 w 75"/>
                <a:gd name="T31" fmla="*/ 34925 h 68"/>
                <a:gd name="T32" fmla="*/ 119062 w 75"/>
                <a:gd name="T33" fmla="*/ 55563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5" h="68">
                  <a:moveTo>
                    <a:pt x="75" y="35"/>
                  </a:moveTo>
                  <a:lnTo>
                    <a:pt x="72" y="47"/>
                  </a:lnTo>
                  <a:lnTo>
                    <a:pt x="65" y="58"/>
                  </a:lnTo>
                  <a:lnTo>
                    <a:pt x="52" y="65"/>
                  </a:lnTo>
                  <a:lnTo>
                    <a:pt x="37" y="68"/>
                  </a:lnTo>
                  <a:lnTo>
                    <a:pt x="22" y="65"/>
                  </a:lnTo>
                  <a:lnTo>
                    <a:pt x="10" y="58"/>
                  </a:lnTo>
                  <a:lnTo>
                    <a:pt x="2" y="47"/>
                  </a:lnTo>
                  <a:lnTo>
                    <a:pt x="0" y="35"/>
                  </a:lnTo>
                  <a:lnTo>
                    <a:pt x="2" y="22"/>
                  </a:lnTo>
                  <a:lnTo>
                    <a:pt x="10" y="10"/>
                  </a:lnTo>
                  <a:lnTo>
                    <a:pt x="22" y="2"/>
                  </a:lnTo>
                  <a:lnTo>
                    <a:pt x="37" y="0"/>
                  </a:lnTo>
                  <a:lnTo>
                    <a:pt x="52" y="2"/>
                  </a:lnTo>
                  <a:lnTo>
                    <a:pt x="65" y="10"/>
                  </a:lnTo>
                  <a:lnTo>
                    <a:pt x="72" y="22"/>
                  </a:lnTo>
                  <a:lnTo>
                    <a:pt x="75" y="35"/>
                  </a:lnTo>
                  <a:close/>
                </a:path>
              </a:pathLst>
            </a:custGeom>
            <a:solidFill>
              <a:srgbClr val="FF9999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7" name="Freeform 33"/>
            <p:cNvSpPr>
              <a:spLocks/>
            </p:cNvSpPr>
            <p:nvPr/>
          </p:nvSpPr>
          <p:spPr bwMode="auto">
            <a:xfrm>
              <a:off x="6904038" y="4321175"/>
              <a:ext cx="119062" cy="115888"/>
            </a:xfrm>
            <a:custGeom>
              <a:avLst/>
              <a:gdLst>
                <a:gd name="T0" fmla="*/ 119062 w 75"/>
                <a:gd name="T1" fmla="*/ 58738 h 73"/>
                <a:gd name="T2" fmla="*/ 114300 w 75"/>
                <a:gd name="T3" fmla="*/ 79375 h 73"/>
                <a:gd name="T4" fmla="*/ 103187 w 75"/>
                <a:gd name="T5" fmla="*/ 100013 h 73"/>
                <a:gd name="T6" fmla="*/ 82550 w 75"/>
                <a:gd name="T7" fmla="*/ 111125 h 73"/>
                <a:gd name="T8" fmla="*/ 58737 w 75"/>
                <a:gd name="T9" fmla="*/ 115888 h 73"/>
                <a:gd name="T10" fmla="*/ 34925 w 75"/>
                <a:gd name="T11" fmla="*/ 111125 h 73"/>
                <a:gd name="T12" fmla="*/ 15875 w 75"/>
                <a:gd name="T13" fmla="*/ 100013 h 73"/>
                <a:gd name="T14" fmla="*/ 3175 w 75"/>
                <a:gd name="T15" fmla="*/ 79375 h 73"/>
                <a:gd name="T16" fmla="*/ 0 w 75"/>
                <a:gd name="T17" fmla="*/ 58738 h 73"/>
                <a:gd name="T18" fmla="*/ 3175 w 75"/>
                <a:gd name="T19" fmla="*/ 34925 h 73"/>
                <a:gd name="T20" fmla="*/ 15875 w 75"/>
                <a:gd name="T21" fmla="*/ 15875 h 73"/>
                <a:gd name="T22" fmla="*/ 34925 w 75"/>
                <a:gd name="T23" fmla="*/ 3175 h 73"/>
                <a:gd name="T24" fmla="*/ 58737 w 75"/>
                <a:gd name="T25" fmla="*/ 0 h 73"/>
                <a:gd name="T26" fmla="*/ 82550 w 75"/>
                <a:gd name="T27" fmla="*/ 3175 h 73"/>
                <a:gd name="T28" fmla="*/ 103187 w 75"/>
                <a:gd name="T29" fmla="*/ 15875 h 73"/>
                <a:gd name="T30" fmla="*/ 114300 w 75"/>
                <a:gd name="T31" fmla="*/ 34925 h 73"/>
                <a:gd name="T32" fmla="*/ 119062 w 75"/>
                <a:gd name="T33" fmla="*/ 58738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5" h="73">
                  <a:moveTo>
                    <a:pt x="75" y="37"/>
                  </a:moveTo>
                  <a:lnTo>
                    <a:pt x="72" y="50"/>
                  </a:lnTo>
                  <a:lnTo>
                    <a:pt x="65" y="63"/>
                  </a:lnTo>
                  <a:lnTo>
                    <a:pt x="52" y="70"/>
                  </a:lnTo>
                  <a:lnTo>
                    <a:pt x="37" y="73"/>
                  </a:lnTo>
                  <a:lnTo>
                    <a:pt x="22" y="70"/>
                  </a:lnTo>
                  <a:lnTo>
                    <a:pt x="10" y="63"/>
                  </a:lnTo>
                  <a:lnTo>
                    <a:pt x="2" y="50"/>
                  </a:lnTo>
                  <a:lnTo>
                    <a:pt x="0" y="37"/>
                  </a:lnTo>
                  <a:lnTo>
                    <a:pt x="2" y="22"/>
                  </a:lnTo>
                  <a:lnTo>
                    <a:pt x="10" y="10"/>
                  </a:lnTo>
                  <a:lnTo>
                    <a:pt x="22" y="2"/>
                  </a:lnTo>
                  <a:lnTo>
                    <a:pt x="37" y="0"/>
                  </a:lnTo>
                  <a:lnTo>
                    <a:pt x="52" y="2"/>
                  </a:lnTo>
                  <a:lnTo>
                    <a:pt x="65" y="10"/>
                  </a:lnTo>
                  <a:lnTo>
                    <a:pt x="72" y="22"/>
                  </a:lnTo>
                  <a:lnTo>
                    <a:pt x="75" y="37"/>
                  </a:lnTo>
                  <a:close/>
                </a:path>
              </a:pathLst>
            </a:custGeom>
            <a:solidFill>
              <a:srgbClr val="FF9999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416877" y="3890067"/>
            <a:ext cx="888388" cy="1357753"/>
            <a:chOff x="5851525" y="3697288"/>
            <a:chExt cx="1905000" cy="2911475"/>
          </a:xfrm>
        </p:grpSpPr>
        <p:sp>
          <p:nvSpPr>
            <p:cNvPr id="139" name="Freeform 12"/>
            <p:cNvSpPr>
              <a:spLocks/>
            </p:cNvSpPr>
            <p:nvPr/>
          </p:nvSpPr>
          <p:spPr bwMode="auto">
            <a:xfrm>
              <a:off x="6888163" y="3757613"/>
              <a:ext cx="868362" cy="2060575"/>
            </a:xfrm>
            <a:custGeom>
              <a:avLst/>
              <a:gdLst>
                <a:gd name="T0" fmla="*/ 396875 w 547"/>
                <a:gd name="T1" fmla="*/ 2052638 h 1298"/>
                <a:gd name="T2" fmla="*/ 487362 w 547"/>
                <a:gd name="T3" fmla="*/ 1992313 h 1298"/>
                <a:gd name="T4" fmla="*/ 611187 w 547"/>
                <a:gd name="T5" fmla="*/ 1881188 h 1298"/>
                <a:gd name="T6" fmla="*/ 698500 w 547"/>
                <a:gd name="T7" fmla="*/ 1781175 h 1298"/>
                <a:gd name="T8" fmla="*/ 773112 w 547"/>
                <a:gd name="T9" fmla="*/ 1665288 h 1298"/>
                <a:gd name="T10" fmla="*/ 833437 w 547"/>
                <a:gd name="T11" fmla="*/ 1546225 h 1298"/>
                <a:gd name="T12" fmla="*/ 865187 w 547"/>
                <a:gd name="T13" fmla="*/ 1425575 h 1298"/>
                <a:gd name="T14" fmla="*/ 865187 w 547"/>
                <a:gd name="T15" fmla="*/ 1298575 h 1298"/>
                <a:gd name="T16" fmla="*/ 841375 w 547"/>
                <a:gd name="T17" fmla="*/ 1158875 h 1298"/>
                <a:gd name="T18" fmla="*/ 781050 w 547"/>
                <a:gd name="T19" fmla="*/ 930275 h 1298"/>
                <a:gd name="T20" fmla="*/ 646112 w 547"/>
                <a:gd name="T21" fmla="*/ 527050 h 1298"/>
                <a:gd name="T22" fmla="*/ 611187 w 547"/>
                <a:gd name="T23" fmla="*/ 395288 h 1298"/>
                <a:gd name="T24" fmla="*/ 611187 w 547"/>
                <a:gd name="T25" fmla="*/ 323850 h 1298"/>
                <a:gd name="T26" fmla="*/ 635000 w 547"/>
                <a:gd name="T27" fmla="*/ 176213 h 1298"/>
                <a:gd name="T28" fmla="*/ 646112 w 547"/>
                <a:gd name="T29" fmla="*/ 95250 h 1298"/>
                <a:gd name="T30" fmla="*/ 635000 w 547"/>
                <a:gd name="T31" fmla="*/ 39688 h 1298"/>
                <a:gd name="T32" fmla="*/ 590550 w 547"/>
                <a:gd name="T33" fmla="*/ 11113 h 1298"/>
                <a:gd name="T34" fmla="*/ 527050 w 547"/>
                <a:gd name="T35" fmla="*/ 0 h 1298"/>
                <a:gd name="T36" fmla="*/ 463550 w 547"/>
                <a:gd name="T37" fmla="*/ 23813 h 1298"/>
                <a:gd name="T38" fmla="*/ 423862 w 547"/>
                <a:gd name="T39" fmla="*/ 63500 h 1298"/>
                <a:gd name="T40" fmla="*/ 373062 w 547"/>
                <a:gd name="T41" fmla="*/ 187325 h 1298"/>
                <a:gd name="T42" fmla="*/ 288925 w 547"/>
                <a:gd name="T43" fmla="*/ 395288 h 1298"/>
                <a:gd name="T44" fmla="*/ 249237 w 547"/>
                <a:gd name="T45" fmla="*/ 539750 h 1298"/>
                <a:gd name="T46" fmla="*/ 214312 w 547"/>
                <a:gd name="T47" fmla="*/ 850900 h 1298"/>
                <a:gd name="T48" fmla="*/ 193675 w 547"/>
                <a:gd name="T49" fmla="*/ 974725 h 1298"/>
                <a:gd name="T50" fmla="*/ 158750 w 547"/>
                <a:gd name="T51" fmla="*/ 1074738 h 1298"/>
                <a:gd name="T52" fmla="*/ 55562 w 547"/>
                <a:gd name="T53" fmla="*/ 1266825 h 1298"/>
                <a:gd name="T54" fmla="*/ 15875 w 547"/>
                <a:gd name="T55" fmla="*/ 1362075 h 1298"/>
                <a:gd name="T56" fmla="*/ 0 w 547"/>
                <a:gd name="T57" fmla="*/ 1454150 h 1298"/>
                <a:gd name="T58" fmla="*/ 15875 w 547"/>
                <a:gd name="T59" fmla="*/ 1612900 h 1298"/>
                <a:gd name="T60" fmla="*/ 39687 w 547"/>
                <a:gd name="T61" fmla="*/ 1744663 h 1298"/>
                <a:gd name="T62" fmla="*/ 87312 w 547"/>
                <a:gd name="T63" fmla="*/ 1868488 h 1298"/>
                <a:gd name="T64" fmla="*/ 158750 w 547"/>
                <a:gd name="T65" fmla="*/ 1957388 h 1298"/>
                <a:gd name="T66" fmla="*/ 238125 w 547"/>
                <a:gd name="T67" fmla="*/ 2017713 h 1298"/>
                <a:gd name="T68" fmla="*/ 336550 w 547"/>
                <a:gd name="T69" fmla="*/ 2057400 h 12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47" h="1298">
                  <a:moveTo>
                    <a:pt x="240" y="1296"/>
                  </a:moveTo>
                  <a:lnTo>
                    <a:pt x="250" y="1293"/>
                  </a:lnTo>
                  <a:lnTo>
                    <a:pt x="267" y="1286"/>
                  </a:lnTo>
                  <a:lnTo>
                    <a:pt x="307" y="1255"/>
                  </a:lnTo>
                  <a:lnTo>
                    <a:pt x="360" y="1210"/>
                  </a:lnTo>
                  <a:lnTo>
                    <a:pt x="385" y="1185"/>
                  </a:lnTo>
                  <a:lnTo>
                    <a:pt x="412" y="1155"/>
                  </a:lnTo>
                  <a:lnTo>
                    <a:pt x="440" y="1122"/>
                  </a:lnTo>
                  <a:lnTo>
                    <a:pt x="465" y="1087"/>
                  </a:lnTo>
                  <a:lnTo>
                    <a:pt x="487" y="1049"/>
                  </a:lnTo>
                  <a:lnTo>
                    <a:pt x="510" y="1011"/>
                  </a:lnTo>
                  <a:lnTo>
                    <a:pt x="525" y="974"/>
                  </a:lnTo>
                  <a:lnTo>
                    <a:pt x="537" y="933"/>
                  </a:lnTo>
                  <a:lnTo>
                    <a:pt x="545" y="898"/>
                  </a:lnTo>
                  <a:lnTo>
                    <a:pt x="547" y="858"/>
                  </a:lnTo>
                  <a:lnTo>
                    <a:pt x="545" y="818"/>
                  </a:lnTo>
                  <a:lnTo>
                    <a:pt x="537" y="775"/>
                  </a:lnTo>
                  <a:lnTo>
                    <a:pt x="530" y="730"/>
                  </a:lnTo>
                  <a:lnTo>
                    <a:pt x="517" y="682"/>
                  </a:lnTo>
                  <a:lnTo>
                    <a:pt x="492" y="586"/>
                  </a:lnTo>
                  <a:lnTo>
                    <a:pt x="462" y="496"/>
                  </a:lnTo>
                  <a:lnTo>
                    <a:pt x="407" y="332"/>
                  </a:lnTo>
                  <a:lnTo>
                    <a:pt x="390" y="272"/>
                  </a:lnTo>
                  <a:lnTo>
                    <a:pt x="385" y="249"/>
                  </a:lnTo>
                  <a:lnTo>
                    <a:pt x="382" y="231"/>
                  </a:lnTo>
                  <a:lnTo>
                    <a:pt x="385" y="204"/>
                  </a:lnTo>
                  <a:lnTo>
                    <a:pt x="387" y="171"/>
                  </a:lnTo>
                  <a:lnTo>
                    <a:pt x="400" y="111"/>
                  </a:lnTo>
                  <a:lnTo>
                    <a:pt x="405" y="83"/>
                  </a:lnTo>
                  <a:lnTo>
                    <a:pt x="407" y="60"/>
                  </a:lnTo>
                  <a:lnTo>
                    <a:pt x="407" y="40"/>
                  </a:lnTo>
                  <a:lnTo>
                    <a:pt x="400" y="25"/>
                  </a:lnTo>
                  <a:lnTo>
                    <a:pt x="390" y="15"/>
                  </a:lnTo>
                  <a:lnTo>
                    <a:pt x="372" y="7"/>
                  </a:lnTo>
                  <a:lnTo>
                    <a:pt x="355" y="2"/>
                  </a:lnTo>
                  <a:lnTo>
                    <a:pt x="332" y="0"/>
                  </a:lnTo>
                  <a:lnTo>
                    <a:pt x="312" y="5"/>
                  </a:lnTo>
                  <a:lnTo>
                    <a:pt x="292" y="15"/>
                  </a:lnTo>
                  <a:lnTo>
                    <a:pt x="275" y="30"/>
                  </a:lnTo>
                  <a:lnTo>
                    <a:pt x="267" y="40"/>
                  </a:lnTo>
                  <a:lnTo>
                    <a:pt x="262" y="50"/>
                  </a:lnTo>
                  <a:lnTo>
                    <a:pt x="235" y="118"/>
                  </a:lnTo>
                  <a:lnTo>
                    <a:pt x="200" y="204"/>
                  </a:lnTo>
                  <a:lnTo>
                    <a:pt x="182" y="249"/>
                  </a:lnTo>
                  <a:lnTo>
                    <a:pt x="167" y="297"/>
                  </a:lnTo>
                  <a:lnTo>
                    <a:pt x="157" y="340"/>
                  </a:lnTo>
                  <a:lnTo>
                    <a:pt x="150" y="380"/>
                  </a:lnTo>
                  <a:lnTo>
                    <a:pt x="135" y="536"/>
                  </a:lnTo>
                  <a:lnTo>
                    <a:pt x="130" y="576"/>
                  </a:lnTo>
                  <a:lnTo>
                    <a:pt x="122" y="614"/>
                  </a:lnTo>
                  <a:lnTo>
                    <a:pt x="112" y="647"/>
                  </a:lnTo>
                  <a:lnTo>
                    <a:pt x="100" y="677"/>
                  </a:lnTo>
                  <a:lnTo>
                    <a:pt x="70" y="737"/>
                  </a:lnTo>
                  <a:lnTo>
                    <a:pt x="35" y="798"/>
                  </a:lnTo>
                  <a:lnTo>
                    <a:pt x="20" y="828"/>
                  </a:lnTo>
                  <a:lnTo>
                    <a:pt x="10" y="858"/>
                  </a:lnTo>
                  <a:lnTo>
                    <a:pt x="2" y="888"/>
                  </a:lnTo>
                  <a:lnTo>
                    <a:pt x="0" y="916"/>
                  </a:lnTo>
                  <a:lnTo>
                    <a:pt x="5" y="976"/>
                  </a:lnTo>
                  <a:lnTo>
                    <a:pt x="10" y="1016"/>
                  </a:lnTo>
                  <a:lnTo>
                    <a:pt x="17" y="1057"/>
                  </a:lnTo>
                  <a:lnTo>
                    <a:pt x="25" y="1099"/>
                  </a:lnTo>
                  <a:lnTo>
                    <a:pt x="37" y="1140"/>
                  </a:lnTo>
                  <a:lnTo>
                    <a:pt x="55" y="1177"/>
                  </a:lnTo>
                  <a:lnTo>
                    <a:pt x="75" y="1208"/>
                  </a:lnTo>
                  <a:lnTo>
                    <a:pt x="100" y="1233"/>
                  </a:lnTo>
                  <a:lnTo>
                    <a:pt x="125" y="1255"/>
                  </a:lnTo>
                  <a:lnTo>
                    <a:pt x="150" y="1271"/>
                  </a:lnTo>
                  <a:lnTo>
                    <a:pt x="175" y="1283"/>
                  </a:lnTo>
                  <a:lnTo>
                    <a:pt x="212" y="1296"/>
                  </a:lnTo>
                  <a:lnTo>
                    <a:pt x="227" y="1298"/>
                  </a:lnTo>
                </a:path>
              </a:pathLst>
            </a:custGeom>
            <a:solidFill>
              <a:srgbClr val="E9E9C9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0" name="Freeform 13"/>
            <p:cNvSpPr>
              <a:spLocks/>
            </p:cNvSpPr>
            <p:nvPr/>
          </p:nvSpPr>
          <p:spPr bwMode="auto">
            <a:xfrm>
              <a:off x="5851525" y="3697288"/>
              <a:ext cx="869950" cy="2060575"/>
            </a:xfrm>
            <a:custGeom>
              <a:avLst/>
              <a:gdLst>
                <a:gd name="T0" fmla="*/ 473075 w 548"/>
                <a:gd name="T1" fmla="*/ 2049463 h 1298"/>
                <a:gd name="T2" fmla="*/ 381000 w 548"/>
                <a:gd name="T3" fmla="*/ 1993900 h 1298"/>
                <a:gd name="T4" fmla="*/ 258763 w 548"/>
                <a:gd name="T5" fmla="*/ 1878013 h 1298"/>
                <a:gd name="T6" fmla="*/ 171450 w 548"/>
                <a:gd name="T7" fmla="*/ 1778000 h 1298"/>
                <a:gd name="T8" fmla="*/ 95250 w 548"/>
                <a:gd name="T9" fmla="*/ 1665288 h 1298"/>
                <a:gd name="T10" fmla="*/ 36513 w 548"/>
                <a:gd name="T11" fmla="*/ 1541463 h 1298"/>
                <a:gd name="T12" fmla="*/ 4763 w 548"/>
                <a:gd name="T13" fmla="*/ 1425575 h 1298"/>
                <a:gd name="T14" fmla="*/ 4763 w 548"/>
                <a:gd name="T15" fmla="*/ 1293813 h 1298"/>
                <a:gd name="T16" fmla="*/ 28575 w 548"/>
                <a:gd name="T17" fmla="*/ 1154113 h 1298"/>
                <a:gd name="T18" fmla="*/ 87313 w 548"/>
                <a:gd name="T19" fmla="*/ 930275 h 1298"/>
                <a:gd name="T20" fmla="*/ 222250 w 548"/>
                <a:gd name="T21" fmla="*/ 527050 h 1298"/>
                <a:gd name="T22" fmla="*/ 258763 w 548"/>
                <a:gd name="T23" fmla="*/ 395288 h 1298"/>
                <a:gd name="T24" fmla="*/ 258763 w 548"/>
                <a:gd name="T25" fmla="*/ 319088 h 1298"/>
                <a:gd name="T26" fmla="*/ 234950 w 548"/>
                <a:gd name="T27" fmla="*/ 176213 h 1298"/>
                <a:gd name="T28" fmla="*/ 222250 w 548"/>
                <a:gd name="T29" fmla="*/ 92075 h 1298"/>
                <a:gd name="T30" fmla="*/ 230188 w 548"/>
                <a:gd name="T31" fmla="*/ 36513 h 1298"/>
                <a:gd name="T32" fmla="*/ 274638 w 548"/>
                <a:gd name="T33" fmla="*/ 7938 h 1298"/>
                <a:gd name="T34" fmla="*/ 341313 w 548"/>
                <a:gd name="T35" fmla="*/ 0 h 1298"/>
                <a:gd name="T36" fmla="*/ 404813 w 548"/>
                <a:gd name="T37" fmla="*/ 20638 h 1298"/>
                <a:gd name="T38" fmla="*/ 444500 w 548"/>
                <a:gd name="T39" fmla="*/ 60325 h 1298"/>
                <a:gd name="T40" fmla="*/ 496888 w 548"/>
                <a:gd name="T41" fmla="*/ 184150 h 1298"/>
                <a:gd name="T42" fmla="*/ 579438 w 548"/>
                <a:gd name="T43" fmla="*/ 395288 h 1298"/>
                <a:gd name="T44" fmla="*/ 619125 w 548"/>
                <a:gd name="T45" fmla="*/ 539750 h 1298"/>
                <a:gd name="T46" fmla="*/ 655638 w 548"/>
                <a:gd name="T47" fmla="*/ 850900 h 1298"/>
                <a:gd name="T48" fmla="*/ 674688 w 548"/>
                <a:gd name="T49" fmla="*/ 971550 h 1298"/>
                <a:gd name="T50" fmla="*/ 706438 w 548"/>
                <a:gd name="T51" fmla="*/ 1074738 h 1298"/>
                <a:gd name="T52" fmla="*/ 814388 w 548"/>
                <a:gd name="T53" fmla="*/ 1266825 h 1298"/>
                <a:gd name="T54" fmla="*/ 854075 w 548"/>
                <a:gd name="T55" fmla="*/ 1362075 h 1298"/>
                <a:gd name="T56" fmla="*/ 869950 w 548"/>
                <a:gd name="T57" fmla="*/ 1450975 h 1298"/>
                <a:gd name="T58" fmla="*/ 854075 w 548"/>
                <a:gd name="T59" fmla="*/ 1609725 h 1298"/>
                <a:gd name="T60" fmla="*/ 830263 w 548"/>
                <a:gd name="T61" fmla="*/ 1746250 h 1298"/>
                <a:gd name="T62" fmla="*/ 782638 w 548"/>
                <a:gd name="T63" fmla="*/ 1865313 h 1298"/>
                <a:gd name="T64" fmla="*/ 711200 w 548"/>
                <a:gd name="T65" fmla="*/ 1957388 h 1298"/>
                <a:gd name="T66" fmla="*/ 631825 w 548"/>
                <a:gd name="T67" fmla="*/ 2012950 h 1298"/>
                <a:gd name="T68" fmla="*/ 531813 w 548"/>
                <a:gd name="T69" fmla="*/ 2052638 h 12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48" h="1298">
                  <a:moveTo>
                    <a:pt x="308" y="1293"/>
                  </a:moveTo>
                  <a:lnTo>
                    <a:pt x="298" y="1291"/>
                  </a:lnTo>
                  <a:lnTo>
                    <a:pt x="280" y="1283"/>
                  </a:lnTo>
                  <a:lnTo>
                    <a:pt x="240" y="1256"/>
                  </a:lnTo>
                  <a:lnTo>
                    <a:pt x="188" y="1210"/>
                  </a:lnTo>
                  <a:lnTo>
                    <a:pt x="163" y="1183"/>
                  </a:lnTo>
                  <a:lnTo>
                    <a:pt x="135" y="1153"/>
                  </a:lnTo>
                  <a:lnTo>
                    <a:pt x="108" y="1120"/>
                  </a:lnTo>
                  <a:lnTo>
                    <a:pt x="83" y="1085"/>
                  </a:lnTo>
                  <a:lnTo>
                    <a:pt x="60" y="1049"/>
                  </a:lnTo>
                  <a:lnTo>
                    <a:pt x="38" y="1012"/>
                  </a:lnTo>
                  <a:lnTo>
                    <a:pt x="23" y="971"/>
                  </a:lnTo>
                  <a:lnTo>
                    <a:pt x="10" y="936"/>
                  </a:lnTo>
                  <a:lnTo>
                    <a:pt x="3" y="898"/>
                  </a:lnTo>
                  <a:lnTo>
                    <a:pt x="0" y="858"/>
                  </a:lnTo>
                  <a:lnTo>
                    <a:pt x="3" y="815"/>
                  </a:lnTo>
                  <a:lnTo>
                    <a:pt x="10" y="773"/>
                  </a:lnTo>
                  <a:lnTo>
                    <a:pt x="18" y="727"/>
                  </a:lnTo>
                  <a:lnTo>
                    <a:pt x="30" y="682"/>
                  </a:lnTo>
                  <a:lnTo>
                    <a:pt x="55" y="586"/>
                  </a:lnTo>
                  <a:lnTo>
                    <a:pt x="85" y="493"/>
                  </a:lnTo>
                  <a:lnTo>
                    <a:pt x="140" y="332"/>
                  </a:lnTo>
                  <a:lnTo>
                    <a:pt x="158" y="272"/>
                  </a:lnTo>
                  <a:lnTo>
                    <a:pt x="163" y="249"/>
                  </a:lnTo>
                  <a:lnTo>
                    <a:pt x="165" y="232"/>
                  </a:lnTo>
                  <a:lnTo>
                    <a:pt x="163" y="201"/>
                  </a:lnTo>
                  <a:lnTo>
                    <a:pt x="160" y="171"/>
                  </a:lnTo>
                  <a:lnTo>
                    <a:pt x="148" y="111"/>
                  </a:lnTo>
                  <a:lnTo>
                    <a:pt x="143" y="83"/>
                  </a:lnTo>
                  <a:lnTo>
                    <a:pt x="140" y="58"/>
                  </a:lnTo>
                  <a:lnTo>
                    <a:pt x="140" y="38"/>
                  </a:lnTo>
                  <a:lnTo>
                    <a:pt x="145" y="23"/>
                  </a:lnTo>
                  <a:lnTo>
                    <a:pt x="158" y="13"/>
                  </a:lnTo>
                  <a:lnTo>
                    <a:pt x="173" y="5"/>
                  </a:lnTo>
                  <a:lnTo>
                    <a:pt x="193" y="0"/>
                  </a:lnTo>
                  <a:lnTo>
                    <a:pt x="215" y="0"/>
                  </a:lnTo>
                  <a:lnTo>
                    <a:pt x="235" y="3"/>
                  </a:lnTo>
                  <a:lnTo>
                    <a:pt x="255" y="13"/>
                  </a:lnTo>
                  <a:lnTo>
                    <a:pt x="273" y="28"/>
                  </a:lnTo>
                  <a:lnTo>
                    <a:pt x="280" y="38"/>
                  </a:lnTo>
                  <a:lnTo>
                    <a:pt x="285" y="50"/>
                  </a:lnTo>
                  <a:lnTo>
                    <a:pt x="313" y="116"/>
                  </a:lnTo>
                  <a:lnTo>
                    <a:pt x="348" y="204"/>
                  </a:lnTo>
                  <a:lnTo>
                    <a:pt x="365" y="249"/>
                  </a:lnTo>
                  <a:lnTo>
                    <a:pt x="380" y="295"/>
                  </a:lnTo>
                  <a:lnTo>
                    <a:pt x="390" y="340"/>
                  </a:lnTo>
                  <a:lnTo>
                    <a:pt x="398" y="378"/>
                  </a:lnTo>
                  <a:lnTo>
                    <a:pt x="413" y="536"/>
                  </a:lnTo>
                  <a:lnTo>
                    <a:pt x="418" y="574"/>
                  </a:lnTo>
                  <a:lnTo>
                    <a:pt x="425" y="612"/>
                  </a:lnTo>
                  <a:lnTo>
                    <a:pt x="435" y="647"/>
                  </a:lnTo>
                  <a:lnTo>
                    <a:pt x="445" y="677"/>
                  </a:lnTo>
                  <a:lnTo>
                    <a:pt x="478" y="735"/>
                  </a:lnTo>
                  <a:lnTo>
                    <a:pt x="513" y="798"/>
                  </a:lnTo>
                  <a:lnTo>
                    <a:pt x="528" y="828"/>
                  </a:lnTo>
                  <a:lnTo>
                    <a:pt x="538" y="858"/>
                  </a:lnTo>
                  <a:lnTo>
                    <a:pt x="545" y="886"/>
                  </a:lnTo>
                  <a:lnTo>
                    <a:pt x="548" y="914"/>
                  </a:lnTo>
                  <a:lnTo>
                    <a:pt x="543" y="976"/>
                  </a:lnTo>
                  <a:lnTo>
                    <a:pt x="538" y="1014"/>
                  </a:lnTo>
                  <a:lnTo>
                    <a:pt x="530" y="1057"/>
                  </a:lnTo>
                  <a:lnTo>
                    <a:pt x="523" y="1100"/>
                  </a:lnTo>
                  <a:lnTo>
                    <a:pt x="510" y="1140"/>
                  </a:lnTo>
                  <a:lnTo>
                    <a:pt x="493" y="1175"/>
                  </a:lnTo>
                  <a:lnTo>
                    <a:pt x="473" y="1208"/>
                  </a:lnTo>
                  <a:lnTo>
                    <a:pt x="448" y="1233"/>
                  </a:lnTo>
                  <a:lnTo>
                    <a:pt x="423" y="1253"/>
                  </a:lnTo>
                  <a:lnTo>
                    <a:pt x="398" y="1268"/>
                  </a:lnTo>
                  <a:lnTo>
                    <a:pt x="373" y="1281"/>
                  </a:lnTo>
                  <a:lnTo>
                    <a:pt x="335" y="1293"/>
                  </a:lnTo>
                  <a:lnTo>
                    <a:pt x="318" y="1298"/>
                  </a:lnTo>
                </a:path>
              </a:pathLst>
            </a:custGeom>
            <a:solidFill>
              <a:srgbClr val="E9E9C9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Freeform 14"/>
            <p:cNvSpPr>
              <a:spLocks/>
            </p:cNvSpPr>
            <p:nvPr/>
          </p:nvSpPr>
          <p:spPr bwMode="auto">
            <a:xfrm>
              <a:off x="6062663" y="4348163"/>
              <a:ext cx="352425" cy="1146175"/>
            </a:xfrm>
            <a:custGeom>
              <a:avLst/>
              <a:gdLst>
                <a:gd name="T0" fmla="*/ 127000 w 222"/>
                <a:gd name="T1" fmla="*/ 0 h 722"/>
                <a:gd name="T2" fmla="*/ 103188 w 222"/>
                <a:gd name="T3" fmla="*/ 84138 h 722"/>
                <a:gd name="T4" fmla="*/ 50800 w 222"/>
                <a:gd name="T5" fmla="*/ 287338 h 722"/>
                <a:gd name="T6" fmla="*/ 26988 w 222"/>
                <a:gd name="T7" fmla="*/ 407988 h 722"/>
                <a:gd name="T8" fmla="*/ 7938 w 222"/>
                <a:gd name="T9" fmla="*/ 523875 h 722"/>
                <a:gd name="T10" fmla="*/ 3175 w 222"/>
                <a:gd name="T11" fmla="*/ 579438 h 722"/>
                <a:gd name="T12" fmla="*/ 0 w 222"/>
                <a:gd name="T13" fmla="*/ 627063 h 722"/>
                <a:gd name="T14" fmla="*/ 3175 w 222"/>
                <a:gd name="T15" fmla="*/ 671513 h 722"/>
                <a:gd name="T16" fmla="*/ 7938 w 222"/>
                <a:gd name="T17" fmla="*/ 711200 h 722"/>
                <a:gd name="T18" fmla="*/ 19050 w 222"/>
                <a:gd name="T19" fmla="*/ 742950 h 722"/>
                <a:gd name="T20" fmla="*/ 34925 w 222"/>
                <a:gd name="T21" fmla="*/ 779463 h 722"/>
                <a:gd name="T22" fmla="*/ 55563 w 222"/>
                <a:gd name="T23" fmla="*/ 819150 h 722"/>
                <a:gd name="T24" fmla="*/ 79375 w 222"/>
                <a:gd name="T25" fmla="*/ 855663 h 722"/>
                <a:gd name="T26" fmla="*/ 134938 w 222"/>
                <a:gd name="T27" fmla="*/ 923925 h 722"/>
                <a:gd name="T28" fmla="*/ 198438 w 222"/>
                <a:gd name="T29" fmla="*/ 990600 h 722"/>
                <a:gd name="T30" fmla="*/ 254000 w 222"/>
                <a:gd name="T31" fmla="*/ 1050925 h 722"/>
                <a:gd name="T32" fmla="*/ 304800 w 222"/>
                <a:gd name="T33" fmla="*/ 1103313 h 722"/>
                <a:gd name="T34" fmla="*/ 352425 w 222"/>
                <a:gd name="T35" fmla="*/ 1146175 h 7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2" h="722">
                  <a:moveTo>
                    <a:pt x="80" y="0"/>
                  </a:moveTo>
                  <a:lnTo>
                    <a:pt x="65" y="53"/>
                  </a:lnTo>
                  <a:lnTo>
                    <a:pt x="32" y="181"/>
                  </a:lnTo>
                  <a:lnTo>
                    <a:pt x="17" y="257"/>
                  </a:lnTo>
                  <a:lnTo>
                    <a:pt x="5" y="330"/>
                  </a:lnTo>
                  <a:lnTo>
                    <a:pt x="2" y="365"/>
                  </a:lnTo>
                  <a:lnTo>
                    <a:pt x="0" y="395"/>
                  </a:lnTo>
                  <a:lnTo>
                    <a:pt x="2" y="423"/>
                  </a:lnTo>
                  <a:lnTo>
                    <a:pt x="5" y="448"/>
                  </a:lnTo>
                  <a:lnTo>
                    <a:pt x="12" y="468"/>
                  </a:lnTo>
                  <a:lnTo>
                    <a:pt x="22" y="491"/>
                  </a:lnTo>
                  <a:lnTo>
                    <a:pt x="35" y="516"/>
                  </a:lnTo>
                  <a:lnTo>
                    <a:pt x="50" y="539"/>
                  </a:lnTo>
                  <a:lnTo>
                    <a:pt x="85" y="582"/>
                  </a:lnTo>
                  <a:lnTo>
                    <a:pt x="125" y="624"/>
                  </a:lnTo>
                  <a:lnTo>
                    <a:pt x="160" y="662"/>
                  </a:lnTo>
                  <a:lnTo>
                    <a:pt x="192" y="695"/>
                  </a:lnTo>
                  <a:lnTo>
                    <a:pt x="222" y="722"/>
                  </a:lnTo>
                </a:path>
              </a:pathLst>
            </a:custGeom>
            <a:solidFill>
              <a:srgbClr val="E9E9C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2" name="Freeform 15"/>
            <p:cNvSpPr>
              <a:spLocks/>
            </p:cNvSpPr>
            <p:nvPr/>
          </p:nvSpPr>
          <p:spPr bwMode="auto">
            <a:xfrm>
              <a:off x="7185025" y="4364038"/>
              <a:ext cx="354013" cy="1146175"/>
            </a:xfrm>
            <a:custGeom>
              <a:avLst/>
              <a:gdLst>
                <a:gd name="T0" fmla="*/ 227013 w 223"/>
                <a:gd name="T1" fmla="*/ 0 h 722"/>
                <a:gd name="T2" fmla="*/ 250825 w 223"/>
                <a:gd name="T3" fmla="*/ 84138 h 722"/>
                <a:gd name="T4" fmla="*/ 301625 w 223"/>
                <a:gd name="T5" fmla="*/ 288925 h 722"/>
                <a:gd name="T6" fmla="*/ 325438 w 223"/>
                <a:gd name="T7" fmla="*/ 407988 h 722"/>
                <a:gd name="T8" fmla="*/ 346075 w 223"/>
                <a:gd name="T9" fmla="*/ 523875 h 722"/>
                <a:gd name="T10" fmla="*/ 349250 w 223"/>
                <a:gd name="T11" fmla="*/ 579438 h 722"/>
                <a:gd name="T12" fmla="*/ 354013 w 223"/>
                <a:gd name="T13" fmla="*/ 627063 h 722"/>
                <a:gd name="T14" fmla="*/ 354013 w 223"/>
                <a:gd name="T15" fmla="*/ 671513 h 722"/>
                <a:gd name="T16" fmla="*/ 346075 w 223"/>
                <a:gd name="T17" fmla="*/ 711200 h 722"/>
                <a:gd name="T18" fmla="*/ 333375 w 223"/>
                <a:gd name="T19" fmla="*/ 742950 h 722"/>
                <a:gd name="T20" fmla="*/ 317500 w 223"/>
                <a:gd name="T21" fmla="*/ 779463 h 722"/>
                <a:gd name="T22" fmla="*/ 298450 w 223"/>
                <a:gd name="T23" fmla="*/ 819150 h 722"/>
                <a:gd name="T24" fmla="*/ 274638 w 223"/>
                <a:gd name="T25" fmla="*/ 855663 h 722"/>
                <a:gd name="T26" fmla="*/ 219075 w 223"/>
                <a:gd name="T27" fmla="*/ 923925 h 722"/>
                <a:gd name="T28" fmla="*/ 155575 w 223"/>
                <a:gd name="T29" fmla="*/ 990600 h 722"/>
                <a:gd name="T30" fmla="*/ 100013 w 223"/>
                <a:gd name="T31" fmla="*/ 1050925 h 722"/>
                <a:gd name="T32" fmla="*/ 47625 w 223"/>
                <a:gd name="T33" fmla="*/ 1103313 h 722"/>
                <a:gd name="T34" fmla="*/ 0 w 223"/>
                <a:gd name="T35" fmla="*/ 1146175 h 7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3" h="722">
                  <a:moveTo>
                    <a:pt x="143" y="0"/>
                  </a:moveTo>
                  <a:lnTo>
                    <a:pt x="158" y="53"/>
                  </a:lnTo>
                  <a:lnTo>
                    <a:pt x="190" y="182"/>
                  </a:lnTo>
                  <a:lnTo>
                    <a:pt x="205" y="257"/>
                  </a:lnTo>
                  <a:lnTo>
                    <a:pt x="218" y="330"/>
                  </a:lnTo>
                  <a:lnTo>
                    <a:pt x="220" y="365"/>
                  </a:lnTo>
                  <a:lnTo>
                    <a:pt x="223" y="395"/>
                  </a:lnTo>
                  <a:lnTo>
                    <a:pt x="223" y="423"/>
                  </a:lnTo>
                  <a:lnTo>
                    <a:pt x="218" y="448"/>
                  </a:lnTo>
                  <a:lnTo>
                    <a:pt x="210" y="468"/>
                  </a:lnTo>
                  <a:lnTo>
                    <a:pt x="200" y="491"/>
                  </a:lnTo>
                  <a:lnTo>
                    <a:pt x="188" y="516"/>
                  </a:lnTo>
                  <a:lnTo>
                    <a:pt x="173" y="539"/>
                  </a:lnTo>
                  <a:lnTo>
                    <a:pt x="138" y="582"/>
                  </a:lnTo>
                  <a:lnTo>
                    <a:pt x="98" y="624"/>
                  </a:lnTo>
                  <a:lnTo>
                    <a:pt x="63" y="662"/>
                  </a:lnTo>
                  <a:lnTo>
                    <a:pt x="30" y="695"/>
                  </a:lnTo>
                  <a:lnTo>
                    <a:pt x="0" y="72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" name="Freeform 16"/>
            <p:cNvSpPr>
              <a:spLocks/>
            </p:cNvSpPr>
            <p:nvPr/>
          </p:nvSpPr>
          <p:spPr bwMode="auto">
            <a:xfrm>
              <a:off x="6110288" y="5203825"/>
              <a:ext cx="1571625" cy="1404938"/>
            </a:xfrm>
            <a:custGeom>
              <a:avLst/>
              <a:gdLst>
                <a:gd name="T0" fmla="*/ 344488 w 990"/>
                <a:gd name="T1" fmla="*/ 15875 h 885"/>
                <a:gd name="T2" fmla="*/ 0 w 990"/>
                <a:gd name="T3" fmla="*/ 1177925 h 885"/>
                <a:gd name="T4" fmla="*/ 42863 w 990"/>
                <a:gd name="T5" fmla="*/ 1217613 h 885"/>
                <a:gd name="T6" fmla="*/ 82550 w 990"/>
                <a:gd name="T7" fmla="*/ 1246188 h 885"/>
                <a:gd name="T8" fmla="*/ 103188 w 990"/>
                <a:gd name="T9" fmla="*/ 1254125 h 885"/>
                <a:gd name="T10" fmla="*/ 119063 w 990"/>
                <a:gd name="T11" fmla="*/ 1257300 h 885"/>
                <a:gd name="T12" fmla="*/ 134938 w 990"/>
                <a:gd name="T13" fmla="*/ 1265238 h 885"/>
                <a:gd name="T14" fmla="*/ 146050 w 990"/>
                <a:gd name="T15" fmla="*/ 1277938 h 885"/>
                <a:gd name="T16" fmla="*/ 177800 w 990"/>
                <a:gd name="T17" fmla="*/ 1317625 h 885"/>
                <a:gd name="T18" fmla="*/ 198438 w 990"/>
                <a:gd name="T19" fmla="*/ 1338263 h 885"/>
                <a:gd name="T20" fmla="*/ 225425 w 990"/>
                <a:gd name="T21" fmla="*/ 1357313 h 885"/>
                <a:gd name="T22" fmla="*/ 254000 w 990"/>
                <a:gd name="T23" fmla="*/ 1370013 h 885"/>
                <a:gd name="T24" fmla="*/ 293688 w 990"/>
                <a:gd name="T25" fmla="*/ 1381125 h 885"/>
                <a:gd name="T26" fmla="*/ 333375 w 990"/>
                <a:gd name="T27" fmla="*/ 1381125 h 885"/>
                <a:gd name="T28" fmla="*/ 373063 w 990"/>
                <a:gd name="T29" fmla="*/ 1377950 h 885"/>
                <a:gd name="T30" fmla="*/ 407988 w 990"/>
                <a:gd name="T31" fmla="*/ 1370013 h 885"/>
                <a:gd name="T32" fmla="*/ 439738 w 990"/>
                <a:gd name="T33" fmla="*/ 1357313 h 885"/>
                <a:gd name="T34" fmla="*/ 487363 w 990"/>
                <a:gd name="T35" fmla="*/ 1333500 h 885"/>
                <a:gd name="T36" fmla="*/ 508000 w 990"/>
                <a:gd name="T37" fmla="*/ 1322388 h 885"/>
                <a:gd name="T38" fmla="*/ 515938 w 990"/>
                <a:gd name="T39" fmla="*/ 1338263 h 885"/>
                <a:gd name="T40" fmla="*/ 550863 w 990"/>
                <a:gd name="T41" fmla="*/ 1365250 h 885"/>
                <a:gd name="T42" fmla="*/ 579438 w 990"/>
                <a:gd name="T43" fmla="*/ 1381125 h 885"/>
                <a:gd name="T44" fmla="*/ 606425 w 990"/>
                <a:gd name="T45" fmla="*/ 1397000 h 885"/>
                <a:gd name="T46" fmla="*/ 646113 w 990"/>
                <a:gd name="T47" fmla="*/ 1404938 h 885"/>
                <a:gd name="T48" fmla="*/ 685800 w 990"/>
                <a:gd name="T49" fmla="*/ 1404938 h 885"/>
                <a:gd name="T50" fmla="*/ 733425 w 990"/>
                <a:gd name="T51" fmla="*/ 1401763 h 885"/>
                <a:gd name="T52" fmla="*/ 777875 w 990"/>
                <a:gd name="T53" fmla="*/ 1393825 h 885"/>
                <a:gd name="T54" fmla="*/ 820738 w 990"/>
                <a:gd name="T55" fmla="*/ 1381125 h 885"/>
                <a:gd name="T56" fmla="*/ 860425 w 990"/>
                <a:gd name="T57" fmla="*/ 1365250 h 885"/>
                <a:gd name="T58" fmla="*/ 915988 w 990"/>
                <a:gd name="T59" fmla="*/ 1338263 h 885"/>
                <a:gd name="T60" fmla="*/ 939800 w 990"/>
                <a:gd name="T61" fmla="*/ 1325563 h 885"/>
                <a:gd name="T62" fmla="*/ 955675 w 990"/>
                <a:gd name="T63" fmla="*/ 1338263 h 885"/>
                <a:gd name="T64" fmla="*/ 1003300 w 990"/>
                <a:gd name="T65" fmla="*/ 1365250 h 885"/>
                <a:gd name="T66" fmla="*/ 1031875 w 990"/>
                <a:gd name="T67" fmla="*/ 1381125 h 885"/>
                <a:gd name="T68" fmla="*/ 1058863 w 990"/>
                <a:gd name="T69" fmla="*/ 1393825 h 885"/>
                <a:gd name="T70" fmla="*/ 1090613 w 990"/>
                <a:gd name="T71" fmla="*/ 1404938 h 885"/>
                <a:gd name="T72" fmla="*/ 1122363 w 990"/>
                <a:gd name="T73" fmla="*/ 1404938 h 885"/>
                <a:gd name="T74" fmla="*/ 1154113 w 990"/>
                <a:gd name="T75" fmla="*/ 1401763 h 885"/>
                <a:gd name="T76" fmla="*/ 1185863 w 990"/>
                <a:gd name="T77" fmla="*/ 1393825 h 885"/>
                <a:gd name="T78" fmla="*/ 1217613 w 990"/>
                <a:gd name="T79" fmla="*/ 1377950 h 885"/>
                <a:gd name="T80" fmla="*/ 1249363 w 990"/>
                <a:gd name="T81" fmla="*/ 1357313 h 885"/>
                <a:gd name="T82" fmla="*/ 1293813 w 990"/>
                <a:gd name="T83" fmla="*/ 1325563 h 885"/>
                <a:gd name="T84" fmla="*/ 1312863 w 990"/>
                <a:gd name="T85" fmla="*/ 1309688 h 885"/>
                <a:gd name="T86" fmla="*/ 1357313 w 990"/>
                <a:gd name="T87" fmla="*/ 1333500 h 885"/>
                <a:gd name="T88" fmla="*/ 1397000 w 990"/>
                <a:gd name="T89" fmla="*/ 1354138 h 885"/>
                <a:gd name="T90" fmla="*/ 1416050 w 990"/>
                <a:gd name="T91" fmla="*/ 1362075 h 885"/>
                <a:gd name="T92" fmla="*/ 1436688 w 990"/>
                <a:gd name="T93" fmla="*/ 1362075 h 885"/>
                <a:gd name="T94" fmla="*/ 1460500 w 990"/>
                <a:gd name="T95" fmla="*/ 1357313 h 885"/>
                <a:gd name="T96" fmla="*/ 1479550 w 990"/>
                <a:gd name="T97" fmla="*/ 1349375 h 885"/>
                <a:gd name="T98" fmla="*/ 1524000 w 990"/>
                <a:gd name="T99" fmla="*/ 1325563 h 885"/>
                <a:gd name="T100" fmla="*/ 1558925 w 990"/>
                <a:gd name="T101" fmla="*/ 1296988 h 885"/>
                <a:gd name="T102" fmla="*/ 1571625 w 990"/>
                <a:gd name="T103" fmla="*/ 1285875 h 885"/>
                <a:gd name="T104" fmla="*/ 1106488 w 990"/>
                <a:gd name="T105" fmla="*/ 0 h 885"/>
                <a:gd name="T106" fmla="*/ 344488 w 990"/>
                <a:gd name="T107" fmla="*/ 15875 h 88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90" h="885">
                  <a:moveTo>
                    <a:pt x="217" y="10"/>
                  </a:moveTo>
                  <a:lnTo>
                    <a:pt x="0" y="742"/>
                  </a:lnTo>
                  <a:lnTo>
                    <a:pt x="27" y="767"/>
                  </a:lnTo>
                  <a:lnTo>
                    <a:pt x="52" y="785"/>
                  </a:lnTo>
                  <a:lnTo>
                    <a:pt x="65" y="790"/>
                  </a:lnTo>
                  <a:lnTo>
                    <a:pt x="75" y="792"/>
                  </a:lnTo>
                  <a:lnTo>
                    <a:pt x="85" y="797"/>
                  </a:lnTo>
                  <a:lnTo>
                    <a:pt x="92" y="805"/>
                  </a:lnTo>
                  <a:lnTo>
                    <a:pt x="112" y="830"/>
                  </a:lnTo>
                  <a:lnTo>
                    <a:pt x="125" y="843"/>
                  </a:lnTo>
                  <a:lnTo>
                    <a:pt x="142" y="855"/>
                  </a:lnTo>
                  <a:lnTo>
                    <a:pt x="160" y="863"/>
                  </a:lnTo>
                  <a:lnTo>
                    <a:pt x="185" y="870"/>
                  </a:lnTo>
                  <a:lnTo>
                    <a:pt x="210" y="870"/>
                  </a:lnTo>
                  <a:lnTo>
                    <a:pt x="235" y="868"/>
                  </a:lnTo>
                  <a:lnTo>
                    <a:pt x="257" y="863"/>
                  </a:lnTo>
                  <a:lnTo>
                    <a:pt x="277" y="855"/>
                  </a:lnTo>
                  <a:lnTo>
                    <a:pt x="307" y="840"/>
                  </a:lnTo>
                  <a:lnTo>
                    <a:pt x="320" y="833"/>
                  </a:lnTo>
                  <a:lnTo>
                    <a:pt x="325" y="843"/>
                  </a:lnTo>
                  <a:lnTo>
                    <a:pt x="347" y="860"/>
                  </a:lnTo>
                  <a:lnTo>
                    <a:pt x="365" y="870"/>
                  </a:lnTo>
                  <a:lnTo>
                    <a:pt x="382" y="880"/>
                  </a:lnTo>
                  <a:lnTo>
                    <a:pt x="407" y="885"/>
                  </a:lnTo>
                  <a:lnTo>
                    <a:pt x="432" y="885"/>
                  </a:lnTo>
                  <a:lnTo>
                    <a:pt x="462" y="883"/>
                  </a:lnTo>
                  <a:lnTo>
                    <a:pt x="490" y="878"/>
                  </a:lnTo>
                  <a:lnTo>
                    <a:pt x="517" y="870"/>
                  </a:lnTo>
                  <a:lnTo>
                    <a:pt x="542" y="860"/>
                  </a:lnTo>
                  <a:lnTo>
                    <a:pt x="577" y="843"/>
                  </a:lnTo>
                  <a:lnTo>
                    <a:pt x="592" y="835"/>
                  </a:lnTo>
                  <a:lnTo>
                    <a:pt x="602" y="843"/>
                  </a:lnTo>
                  <a:lnTo>
                    <a:pt x="632" y="860"/>
                  </a:lnTo>
                  <a:lnTo>
                    <a:pt x="650" y="870"/>
                  </a:lnTo>
                  <a:lnTo>
                    <a:pt x="667" y="878"/>
                  </a:lnTo>
                  <a:lnTo>
                    <a:pt x="687" y="885"/>
                  </a:lnTo>
                  <a:lnTo>
                    <a:pt x="707" y="885"/>
                  </a:lnTo>
                  <a:lnTo>
                    <a:pt x="727" y="883"/>
                  </a:lnTo>
                  <a:lnTo>
                    <a:pt x="747" y="878"/>
                  </a:lnTo>
                  <a:lnTo>
                    <a:pt x="767" y="868"/>
                  </a:lnTo>
                  <a:lnTo>
                    <a:pt x="787" y="855"/>
                  </a:lnTo>
                  <a:lnTo>
                    <a:pt x="815" y="835"/>
                  </a:lnTo>
                  <a:lnTo>
                    <a:pt x="827" y="825"/>
                  </a:lnTo>
                  <a:lnTo>
                    <a:pt x="855" y="840"/>
                  </a:lnTo>
                  <a:lnTo>
                    <a:pt x="880" y="853"/>
                  </a:lnTo>
                  <a:lnTo>
                    <a:pt x="892" y="858"/>
                  </a:lnTo>
                  <a:lnTo>
                    <a:pt x="905" y="858"/>
                  </a:lnTo>
                  <a:lnTo>
                    <a:pt x="920" y="855"/>
                  </a:lnTo>
                  <a:lnTo>
                    <a:pt x="932" y="850"/>
                  </a:lnTo>
                  <a:lnTo>
                    <a:pt x="960" y="835"/>
                  </a:lnTo>
                  <a:lnTo>
                    <a:pt x="982" y="817"/>
                  </a:lnTo>
                  <a:lnTo>
                    <a:pt x="990" y="810"/>
                  </a:lnTo>
                  <a:lnTo>
                    <a:pt x="697" y="0"/>
                  </a:lnTo>
                  <a:lnTo>
                    <a:pt x="217" y="1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Freeform 17"/>
            <p:cNvSpPr>
              <a:spLocks/>
            </p:cNvSpPr>
            <p:nvPr/>
          </p:nvSpPr>
          <p:spPr bwMode="auto">
            <a:xfrm>
              <a:off x="6303963" y="4424363"/>
              <a:ext cx="1044575" cy="771525"/>
            </a:xfrm>
            <a:custGeom>
              <a:avLst/>
              <a:gdLst>
                <a:gd name="T0" fmla="*/ 0 w 658"/>
                <a:gd name="T1" fmla="*/ 771525 h 486"/>
                <a:gd name="T2" fmla="*/ 1044575 w 658"/>
                <a:gd name="T3" fmla="*/ 771525 h 486"/>
                <a:gd name="T4" fmla="*/ 1036638 w 658"/>
                <a:gd name="T5" fmla="*/ 679450 h 486"/>
                <a:gd name="T6" fmla="*/ 1016000 w 658"/>
                <a:gd name="T7" fmla="*/ 471488 h 486"/>
                <a:gd name="T8" fmla="*/ 1004888 w 658"/>
                <a:gd name="T9" fmla="*/ 352425 h 486"/>
                <a:gd name="T10" fmla="*/ 984250 w 658"/>
                <a:gd name="T11" fmla="*/ 239713 h 486"/>
                <a:gd name="T12" fmla="*/ 965200 w 658"/>
                <a:gd name="T13" fmla="*/ 144463 h 486"/>
                <a:gd name="T14" fmla="*/ 952500 w 658"/>
                <a:gd name="T15" fmla="*/ 107950 h 486"/>
                <a:gd name="T16" fmla="*/ 941388 w 658"/>
                <a:gd name="T17" fmla="*/ 84138 h 486"/>
                <a:gd name="T18" fmla="*/ 917575 w 658"/>
                <a:gd name="T19" fmla="*/ 47625 h 486"/>
                <a:gd name="T20" fmla="*/ 889000 w 658"/>
                <a:gd name="T21" fmla="*/ 20638 h 486"/>
                <a:gd name="T22" fmla="*/ 862013 w 658"/>
                <a:gd name="T23" fmla="*/ 7938 h 486"/>
                <a:gd name="T24" fmla="*/ 833438 w 658"/>
                <a:gd name="T25" fmla="*/ 0 h 486"/>
                <a:gd name="T26" fmla="*/ 806450 w 658"/>
                <a:gd name="T27" fmla="*/ 4763 h 486"/>
                <a:gd name="T28" fmla="*/ 782638 w 658"/>
                <a:gd name="T29" fmla="*/ 7938 h 486"/>
                <a:gd name="T30" fmla="*/ 754063 w 658"/>
                <a:gd name="T31" fmla="*/ 20638 h 486"/>
                <a:gd name="T32" fmla="*/ 727075 w 658"/>
                <a:gd name="T33" fmla="*/ 36513 h 486"/>
                <a:gd name="T34" fmla="*/ 714375 w 658"/>
                <a:gd name="T35" fmla="*/ 44450 h 486"/>
                <a:gd name="T36" fmla="*/ 706438 w 658"/>
                <a:gd name="T37" fmla="*/ 55563 h 486"/>
                <a:gd name="T38" fmla="*/ 695325 w 658"/>
                <a:gd name="T39" fmla="*/ 79375 h 486"/>
                <a:gd name="T40" fmla="*/ 674688 w 658"/>
                <a:gd name="T41" fmla="*/ 136525 h 486"/>
                <a:gd name="T42" fmla="*/ 663575 w 658"/>
                <a:gd name="T43" fmla="*/ 163513 h 486"/>
                <a:gd name="T44" fmla="*/ 650875 w 658"/>
                <a:gd name="T45" fmla="*/ 176213 h 486"/>
                <a:gd name="T46" fmla="*/ 639763 w 658"/>
                <a:gd name="T47" fmla="*/ 184150 h 486"/>
                <a:gd name="T48" fmla="*/ 619125 w 658"/>
                <a:gd name="T49" fmla="*/ 192088 h 486"/>
                <a:gd name="T50" fmla="*/ 600075 w 658"/>
                <a:gd name="T51" fmla="*/ 200025 h 486"/>
                <a:gd name="T52" fmla="*/ 571500 w 658"/>
                <a:gd name="T53" fmla="*/ 203200 h 486"/>
                <a:gd name="T54" fmla="*/ 536575 w 658"/>
                <a:gd name="T55" fmla="*/ 203200 h 486"/>
                <a:gd name="T56" fmla="*/ 484188 w 658"/>
                <a:gd name="T57" fmla="*/ 200025 h 486"/>
                <a:gd name="T58" fmla="*/ 441325 w 658"/>
                <a:gd name="T59" fmla="*/ 187325 h 486"/>
                <a:gd name="T60" fmla="*/ 412750 w 658"/>
                <a:gd name="T61" fmla="*/ 171450 h 486"/>
                <a:gd name="T62" fmla="*/ 388938 w 658"/>
                <a:gd name="T63" fmla="*/ 152400 h 486"/>
                <a:gd name="T64" fmla="*/ 373063 w 658"/>
                <a:gd name="T65" fmla="*/ 128588 h 486"/>
                <a:gd name="T66" fmla="*/ 357188 w 658"/>
                <a:gd name="T67" fmla="*/ 107950 h 486"/>
                <a:gd name="T68" fmla="*/ 341313 w 658"/>
                <a:gd name="T69" fmla="*/ 84138 h 486"/>
                <a:gd name="T70" fmla="*/ 322263 w 658"/>
                <a:gd name="T71" fmla="*/ 63500 h 486"/>
                <a:gd name="T72" fmla="*/ 290513 w 658"/>
                <a:gd name="T73" fmla="*/ 39688 h 486"/>
                <a:gd name="T74" fmla="*/ 261938 w 658"/>
                <a:gd name="T75" fmla="*/ 28575 h 486"/>
                <a:gd name="T76" fmla="*/ 234950 w 658"/>
                <a:gd name="T77" fmla="*/ 20638 h 486"/>
                <a:gd name="T78" fmla="*/ 211138 w 658"/>
                <a:gd name="T79" fmla="*/ 20638 h 486"/>
                <a:gd name="T80" fmla="*/ 190500 w 658"/>
                <a:gd name="T81" fmla="*/ 28575 h 486"/>
                <a:gd name="T82" fmla="*/ 166688 w 658"/>
                <a:gd name="T83" fmla="*/ 36513 h 486"/>
                <a:gd name="T84" fmla="*/ 123825 w 658"/>
                <a:gd name="T85" fmla="*/ 63500 h 486"/>
                <a:gd name="T86" fmla="*/ 100013 w 658"/>
                <a:gd name="T87" fmla="*/ 87313 h 486"/>
                <a:gd name="T88" fmla="*/ 76200 w 658"/>
                <a:gd name="T89" fmla="*/ 123825 h 486"/>
                <a:gd name="T90" fmla="*/ 60325 w 658"/>
                <a:gd name="T91" fmla="*/ 168275 h 486"/>
                <a:gd name="T92" fmla="*/ 44450 w 658"/>
                <a:gd name="T93" fmla="*/ 215900 h 486"/>
                <a:gd name="T94" fmla="*/ 31750 w 658"/>
                <a:gd name="T95" fmla="*/ 271463 h 486"/>
                <a:gd name="T96" fmla="*/ 23813 w 658"/>
                <a:gd name="T97" fmla="*/ 331788 h 486"/>
                <a:gd name="T98" fmla="*/ 7938 w 658"/>
                <a:gd name="T99" fmla="*/ 455613 h 486"/>
                <a:gd name="T100" fmla="*/ 4763 w 658"/>
                <a:gd name="T101" fmla="*/ 574675 h 486"/>
                <a:gd name="T102" fmla="*/ 0 w 658"/>
                <a:gd name="T103" fmla="*/ 674688 h 486"/>
                <a:gd name="T104" fmla="*/ 0 w 658"/>
                <a:gd name="T105" fmla="*/ 766763 h 486"/>
                <a:gd name="T106" fmla="*/ 0 w 658"/>
                <a:gd name="T107" fmla="*/ 771525 h 4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658" h="486">
                  <a:moveTo>
                    <a:pt x="0" y="486"/>
                  </a:moveTo>
                  <a:lnTo>
                    <a:pt x="658" y="486"/>
                  </a:lnTo>
                  <a:lnTo>
                    <a:pt x="653" y="428"/>
                  </a:lnTo>
                  <a:lnTo>
                    <a:pt x="640" y="297"/>
                  </a:lnTo>
                  <a:lnTo>
                    <a:pt x="633" y="222"/>
                  </a:lnTo>
                  <a:lnTo>
                    <a:pt x="620" y="151"/>
                  </a:lnTo>
                  <a:lnTo>
                    <a:pt x="608" y="91"/>
                  </a:lnTo>
                  <a:lnTo>
                    <a:pt x="600" y="68"/>
                  </a:lnTo>
                  <a:lnTo>
                    <a:pt x="593" y="53"/>
                  </a:lnTo>
                  <a:lnTo>
                    <a:pt x="578" y="30"/>
                  </a:lnTo>
                  <a:lnTo>
                    <a:pt x="560" y="13"/>
                  </a:lnTo>
                  <a:lnTo>
                    <a:pt x="543" y="5"/>
                  </a:lnTo>
                  <a:lnTo>
                    <a:pt x="525" y="0"/>
                  </a:lnTo>
                  <a:lnTo>
                    <a:pt x="508" y="3"/>
                  </a:lnTo>
                  <a:lnTo>
                    <a:pt x="493" y="5"/>
                  </a:lnTo>
                  <a:lnTo>
                    <a:pt x="475" y="13"/>
                  </a:lnTo>
                  <a:lnTo>
                    <a:pt x="458" y="23"/>
                  </a:lnTo>
                  <a:lnTo>
                    <a:pt x="450" y="28"/>
                  </a:lnTo>
                  <a:lnTo>
                    <a:pt x="445" y="35"/>
                  </a:lnTo>
                  <a:lnTo>
                    <a:pt x="438" y="50"/>
                  </a:lnTo>
                  <a:lnTo>
                    <a:pt x="425" y="86"/>
                  </a:lnTo>
                  <a:lnTo>
                    <a:pt x="418" y="103"/>
                  </a:lnTo>
                  <a:lnTo>
                    <a:pt x="410" y="111"/>
                  </a:lnTo>
                  <a:lnTo>
                    <a:pt x="403" y="116"/>
                  </a:lnTo>
                  <a:lnTo>
                    <a:pt x="390" y="121"/>
                  </a:lnTo>
                  <a:lnTo>
                    <a:pt x="378" y="126"/>
                  </a:lnTo>
                  <a:lnTo>
                    <a:pt x="360" y="128"/>
                  </a:lnTo>
                  <a:lnTo>
                    <a:pt x="338" y="128"/>
                  </a:lnTo>
                  <a:lnTo>
                    <a:pt x="305" y="126"/>
                  </a:lnTo>
                  <a:lnTo>
                    <a:pt x="278" y="118"/>
                  </a:lnTo>
                  <a:lnTo>
                    <a:pt x="260" y="108"/>
                  </a:lnTo>
                  <a:lnTo>
                    <a:pt x="245" y="96"/>
                  </a:lnTo>
                  <a:lnTo>
                    <a:pt x="235" y="81"/>
                  </a:lnTo>
                  <a:lnTo>
                    <a:pt x="225" y="68"/>
                  </a:lnTo>
                  <a:lnTo>
                    <a:pt x="215" y="53"/>
                  </a:lnTo>
                  <a:lnTo>
                    <a:pt x="203" y="40"/>
                  </a:lnTo>
                  <a:lnTo>
                    <a:pt x="183" y="25"/>
                  </a:lnTo>
                  <a:lnTo>
                    <a:pt x="165" y="18"/>
                  </a:lnTo>
                  <a:lnTo>
                    <a:pt x="148" y="13"/>
                  </a:lnTo>
                  <a:lnTo>
                    <a:pt x="133" y="13"/>
                  </a:lnTo>
                  <a:lnTo>
                    <a:pt x="120" y="18"/>
                  </a:lnTo>
                  <a:lnTo>
                    <a:pt x="105" y="23"/>
                  </a:lnTo>
                  <a:lnTo>
                    <a:pt x="78" y="40"/>
                  </a:lnTo>
                  <a:lnTo>
                    <a:pt x="63" y="55"/>
                  </a:lnTo>
                  <a:lnTo>
                    <a:pt x="48" y="78"/>
                  </a:lnTo>
                  <a:lnTo>
                    <a:pt x="38" y="106"/>
                  </a:lnTo>
                  <a:lnTo>
                    <a:pt x="28" y="136"/>
                  </a:lnTo>
                  <a:lnTo>
                    <a:pt x="20" y="171"/>
                  </a:lnTo>
                  <a:lnTo>
                    <a:pt x="15" y="209"/>
                  </a:lnTo>
                  <a:lnTo>
                    <a:pt x="5" y="287"/>
                  </a:lnTo>
                  <a:lnTo>
                    <a:pt x="3" y="362"/>
                  </a:lnTo>
                  <a:lnTo>
                    <a:pt x="0" y="425"/>
                  </a:lnTo>
                  <a:lnTo>
                    <a:pt x="0" y="483"/>
                  </a:lnTo>
                  <a:lnTo>
                    <a:pt x="0" y="486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5" name="Freeform 18"/>
            <p:cNvSpPr>
              <a:spLocks/>
            </p:cNvSpPr>
            <p:nvPr/>
          </p:nvSpPr>
          <p:spPr bwMode="auto">
            <a:xfrm>
              <a:off x="6316663" y="4437063"/>
              <a:ext cx="1042987" cy="769937"/>
            </a:xfrm>
            <a:custGeom>
              <a:avLst/>
              <a:gdLst>
                <a:gd name="T0" fmla="*/ 0 w 657"/>
                <a:gd name="T1" fmla="*/ 769937 h 485"/>
                <a:gd name="T2" fmla="*/ 1042987 w 657"/>
                <a:gd name="T3" fmla="*/ 769937 h 485"/>
                <a:gd name="T4" fmla="*/ 1035050 w 657"/>
                <a:gd name="T5" fmla="*/ 677862 h 485"/>
                <a:gd name="T6" fmla="*/ 1016000 w 657"/>
                <a:gd name="T7" fmla="*/ 471487 h 485"/>
                <a:gd name="T8" fmla="*/ 1003300 w 657"/>
                <a:gd name="T9" fmla="*/ 350837 h 485"/>
                <a:gd name="T10" fmla="*/ 984250 w 657"/>
                <a:gd name="T11" fmla="*/ 239712 h 485"/>
                <a:gd name="T12" fmla="*/ 963612 w 657"/>
                <a:gd name="T13" fmla="*/ 142875 h 485"/>
                <a:gd name="T14" fmla="*/ 952500 w 657"/>
                <a:gd name="T15" fmla="*/ 107950 h 485"/>
                <a:gd name="T16" fmla="*/ 939800 w 657"/>
                <a:gd name="T17" fmla="*/ 82550 h 485"/>
                <a:gd name="T18" fmla="*/ 915987 w 657"/>
                <a:gd name="T19" fmla="*/ 47625 h 485"/>
                <a:gd name="T20" fmla="*/ 889000 w 657"/>
                <a:gd name="T21" fmla="*/ 19050 h 485"/>
                <a:gd name="T22" fmla="*/ 860425 w 657"/>
                <a:gd name="T23" fmla="*/ 7937 h 485"/>
                <a:gd name="T24" fmla="*/ 833437 w 657"/>
                <a:gd name="T25" fmla="*/ 0 h 485"/>
                <a:gd name="T26" fmla="*/ 804862 w 657"/>
                <a:gd name="T27" fmla="*/ 3175 h 485"/>
                <a:gd name="T28" fmla="*/ 781050 w 657"/>
                <a:gd name="T29" fmla="*/ 7937 h 485"/>
                <a:gd name="T30" fmla="*/ 754062 w 657"/>
                <a:gd name="T31" fmla="*/ 19050 h 485"/>
                <a:gd name="T32" fmla="*/ 725487 w 657"/>
                <a:gd name="T33" fmla="*/ 34925 h 485"/>
                <a:gd name="T34" fmla="*/ 714375 w 657"/>
                <a:gd name="T35" fmla="*/ 42862 h 485"/>
                <a:gd name="T36" fmla="*/ 706437 w 657"/>
                <a:gd name="T37" fmla="*/ 55562 h 485"/>
                <a:gd name="T38" fmla="*/ 693737 w 657"/>
                <a:gd name="T39" fmla="*/ 79375 h 485"/>
                <a:gd name="T40" fmla="*/ 674687 w 657"/>
                <a:gd name="T41" fmla="*/ 134937 h 485"/>
                <a:gd name="T42" fmla="*/ 661987 w 657"/>
                <a:gd name="T43" fmla="*/ 163512 h 485"/>
                <a:gd name="T44" fmla="*/ 650875 w 657"/>
                <a:gd name="T45" fmla="*/ 174625 h 485"/>
                <a:gd name="T46" fmla="*/ 638175 w 657"/>
                <a:gd name="T47" fmla="*/ 182562 h 485"/>
                <a:gd name="T48" fmla="*/ 619125 w 657"/>
                <a:gd name="T49" fmla="*/ 190500 h 485"/>
                <a:gd name="T50" fmla="*/ 598487 w 657"/>
                <a:gd name="T51" fmla="*/ 198437 h 485"/>
                <a:gd name="T52" fmla="*/ 571500 w 657"/>
                <a:gd name="T53" fmla="*/ 203200 h 485"/>
                <a:gd name="T54" fmla="*/ 534987 w 657"/>
                <a:gd name="T55" fmla="*/ 203200 h 485"/>
                <a:gd name="T56" fmla="*/ 484187 w 657"/>
                <a:gd name="T57" fmla="*/ 198437 h 485"/>
                <a:gd name="T58" fmla="*/ 439737 w 657"/>
                <a:gd name="T59" fmla="*/ 187325 h 485"/>
                <a:gd name="T60" fmla="*/ 412750 w 657"/>
                <a:gd name="T61" fmla="*/ 171450 h 485"/>
                <a:gd name="T62" fmla="*/ 388937 w 657"/>
                <a:gd name="T63" fmla="*/ 150812 h 485"/>
                <a:gd name="T64" fmla="*/ 373062 w 657"/>
                <a:gd name="T65" fmla="*/ 127000 h 485"/>
                <a:gd name="T66" fmla="*/ 357187 w 657"/>
                <a:gd name="T67" fmla="*/ 107950 h 485"/>
                <a:gd name="T68" fmla="*/ 341312 w 657"/>
                <a:gd name="T69" fmla="*/ 82550 h 485"/>
                <a:gd name="T70" fmla="*/ 320675 w 657"/>
                <a:gd name="T71" fmla="*/ 63500 h 485"/>
                <a:gd name="T72" fmla="*/ 288925 w 657"/>
                <a:gd name="T73" fmla="*/ 39687 h 485"/>
                <a:gd name="T74" fmla="*/ 261937 w 657"/>
                <a:gd name="T75" fmla="*/ 26987 h 485"/>
                <a:gd name="T76" fmla="*/ 233362 w 657"/>
                <a:gd name="T77" fmla="*/ 19050 h 485"/>
                <a:gd name="T78" fmla="*/ 209550 w 657"/>
                <a:gd name="T79" fmla="*/ 19050 h 485"/>
                <a:gd name="T80" fmla="*/ 190500 w 657"/>
                <a:gd name="T81" fmla="*/ 26987 h 485"/>
                <a:gd name="T82" fmla="*/ 166687 w 657"/>
                <a:gd name="T83" fmla="*/ 34925 h 485"/>
                <a:gd name="T84" fmla="*/ 122237 w 657"/>
                <a:gd name="T85" fmla="*/ 63500 h 485"/>
                <a:gd name="T86" fmla="*/ 98425 w 657"/>
                <a:gd name="T87" fmla="*/ 87312 h 485"/>
                <a:gd name="T88" fmla="*/ 74612 w 657"/>
                <a:gd name="T89" fmla="*/ 123825 h 485"/>
                <a:gd name="T90" fmla="*/ 58737 w 657"/>
                <a:gd name="T91" fmla="*/ 166687 h 485"/>
                <a:gd name="T92" fmla="*/ 42862 w 657"/>
                <a:gd name="T93" fmla="*/ 215900 h 485"/>
                <a:gd name="T94" fmla="*/ 31750 w 657"/>
                <a:gd name="T95" fmla="*/ 271462 h 485"/>
                <a:gd name="T96" fmla="*/ 23812 w 657"/>
                <a:gd name="T97" fmla="*/ 330200 h 485"/>
                <a:gd name="T98" fmla="*/ 7937 w 657"/>
                <a:gd name="T99" fmla="*/ 454025 h 485"/>
                <a:gd name="T100" fmla="*/ 3175 w 657"/>
                <a:gd name="T101" fmla="*/ 574675 h 485"/>
                <a:gd name="T102" fmla="*/ 0 w 657"/>
                <a:gd name="T103" fmla="*/ 674687 h 485"/>
                <a:gd name="T104" fmla="*/ 0 w 657"/>
                <a:gd name="T105" fmla="*/ 769937 h 48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657" h="485">
                  <a:moveTo>
                    <a:pt x="0" y="485"/>
                  </a:moveTo>
                  <a:lnTo>
                    <a:pt x="657" y="485"/>
                  </a:lnTo>
                  <a:lnTo>
                    <a:pt x="652" y="427"/>
                  </a:lnTo>
                  <a:lnTo>
                    <a:pt x="640" y="297"/>
                  </a:lnTo>
                  <a:lnTo>
                    <a:pt x="632" y="221"/>
                  </a:lnTo>
                  <a:lnTo>
                    <a:pt x="620" y="151"/>
                  </a:lnTo>
                  <a:lnTo>
                    <a:pt x="607" y="90"/>
                  </a:lnTo>
                  <a:lnTo>
                    <a:pt x="600" y="68"/>
                  </a:lnTo>
                  <a:lnTo>
                    <a:pt x="592" y="52"/>
                  </a:lnTo>
                  <a:lnTo>
                    <a:pt x="577" y="30"/>
                  </a:lnTo>
                  <a:lnTo>
                    <a:pt x="560" y="12"/>
                  </a:lnTo>
                  <a:lnTo>
                    <a:pt x="542" y="5"/>
                  </a:lnTo>
                  <a:lnTo>
                    <a:pt x="525" y="0"/>
                  </a:lnTo>
                  <a:lnTo>
                    <a:pt x="507" y="2"/>
                  </a:lnTo>
                  <a:lnTo>
                    <a:pt x="492" y="5"/>
                  </a:lnTo>
                  <a:lnTo>
                    <a:pt x="475" y="12"/>
                  </a:lnTo>
                  <a:lnTo>
                    <a:pt x="457" y="22"/>
                  </a:lnTo>
                  <a:lnTo>
                    <a:pt x="450" y="27"/>
                  </a:lnTo>
                  <a:lnTo>
                    <a:pt x="445" y="35"/>
                  </a:lnTo>
                  <a:lnTo>
                    <a:pt x="437" y="50"/>
                  </a:lnTo>
                  <a:lnTo>
                    <a:pt x="425" y="85"/>
                  </a:lnTo>
                  <a:lnTo>
                    <a:pt x="417" y="103"/>
                  </a:lnTo>
                  <a:lnTo>
                    <a:pt x="410" y="110"/>
                  </a:lnTo>
                  <a:lnTo>
                    <a:pt x="402" y="115"/>
                  </a:lnTo>
                  <a:lnTo>
                    <a:pt x="390" y="120"/>
                  </a:lnTo>
                  <a:lnTo>
                    <a:pt x="377" y="125"/>
                  </a:lnTo>
                  <a:lnTo>
                    <a:pt x="360" y="128"/>
                  </a:lnTo>
                  <a:lnTo>
                    <a:pt x="337" y="128"/>
                  </a:lnTo>
                  <a:lnTo>
                    <a:pt x="305" y="125"/>
                  </a:lnTo>
                  <a:lnTo>
                    <a:pt x="277" y="118"/>
                  </a:lnTo>
                  <a:lnTo>
                    <a:pt x="260" y="108"/>
                  </a:lnTo>
                  <a:lnTo>
                    <a:pt x="245" y="95"/>
                  </a:lnTo>
                  <a:lnTo>
                    <a:pt x="235" y="80"/>
                  </a:lnTo>
                  <a:lnTo>
                    <a:pt x="225" y="68"/>
                  </a:lnTo>
                  <a:lnTo>
                    <a:pt x="215" y="52"/>
                  </a:lnTo>
                  <a:lnTo>
                    <a:pt x="202" y="40"/>
                  </a:lnTo>
                  <a:lnTo>
                    <a:pt x="182" y="25"/>
                  </a:lnTo>
                  <a:lnTo>
                    <a:pt x="165" y="17"/>
                  </a:lnTo>
                  <a:lnTo>
                    <a:pt x="147" y="12"/>
                  </a:lnTo>
                  <a:lnTo>
                    <a:pt x="132" y="12"/>
                  </a:lnTo>
                  <a:lnTo>
                    <a:pt x="120" y="17"/>
                  </a:lnTo>
                  <a:lnTo>
                    <a:pt x="105" y="22"/>
                  </a:lnTo>
                  <a:lnTo>
                    <a:pt x="77" y="40"/>
                  </a:lnTo>
                  <a:lnTo>
                    <a:pt x="62" y="55"/>
                  </a:lnTo>
                  <a:lnTo>
                    <a:pt x="47" y="78"/>
                  </a:lnTo>
                  <a:lnTo>
                    <a:pt x="37" y="105"/>
                  </a:lnTo>
                  <a:lnTo>
                    <a:pt x="27" y="136"/>
                  </a:lnTo>
                  <a:lnTo>
                    <a:pt x="20" y="171"/>
                  </a:lnTo>
                  <a:lnTo>
                    <a:pt x="15" y="208"/>
                  </a:lnTo>
                  <a:lnTo>
                    <a:pt x="5" y="286"/>
                  </a:lnTo>
                  <a:lnTo>
                    <a:pt x="2" y="362"/>
                  </a:lnTo>
                  <a:lnTo>
                    <a:pt x="0" y="425"/>
                  </a:lnTo>
                  <a:lnTo>
                    <a:pt x="0" y="485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6" name="Line 19"/>
            <p:cNvSpPr>
              <a:spLocks noChangeShapeType="1"/>
            </p:cNvSpPr>
            <p:nvPr/>
          </p:nvSpPr>
          <p:spPr bwMode="auto">
            <a:xfrm>
              <a:off x="6562725" y="4916488"/>
              <a:ext cx="582613" cy="3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Freeform 20"/>
            <p:cNvSpPr>
              <a:spLocks/>
            </p:cNvSpPr>
            <p:nvPr/>
          </p:nvSpPr>
          <p:spPr bwMode="auto">
            <a:xfrm>
              <a:off x="6740525" y="4703763"/>
              <a:ext cx="115888" cy="523875"/>
            </a:xfrm>
            <a:custGeom>
              <a:avLst/>
              <a:gdLst>
                <a:gd name="T0" fmla="*/ 0 w 73"/>
                <a:gd name="T1" fmla="*/ 200025 h 330"/>
                <a:gd name="T2" fmla="*/ 4763 w 73"/>
                <a:gd name="T3" fmla="*/ 163513 h 330"/>
                <a:gd name="T4" fmla="*/ 12700 w 73"/>
                <a:gd name="T5" fmla="*/ 123825 h 330"/>
                <a:gd name="T6" fmla="*/ 31750 w 73"/>
                <a:gd name="T7" fmla="*/ 80963 h 330"/>
                <a:gd name="T8" fmla="*/ 44450 w 73"/>
                <a:gd name="T9" fmla="*/ 55563 h 330"/>
                <a:gd name="T10" fmla="*/ 55563 w 73"/>
                <a:gd name="T11" fmla="*/ 39688 h 330"/>
                <a:gd name="T12" fmla="*/ 84138 w 73"/>
                <a:gd name="T13" fmla="*/ 15875 h 330"/>
                <a:gd name="T14" fmla="*/ 103188 w 73"/>
                <a:gd name="T15" fmla="*/ 4763 h 330"/>
                <a:gd name="T16" fmla="*/ 115888 w 73"/>
                <a:gd name="T17" fmla="*/ 0 h 330"/>
                <a:gd name="T18" fmla="*/ 115888 w 73"/>
                <a:gd name="T19" fmla="*/ 523875 h 3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330">
                  <a:moveTo>
                    <a:pt x="0" y="126"/>
                  </a:moveTo>
                  <a:lnTo>
                    <a:pt x="3" y="103"/>
                  </a:lnTo>
                  <a:lnTo>
                    <a:pt x="8" y="78"/>
                  </a:lnTo>
                  <a:lnTo>
                    <a:pt x="20" y="51"/>
                  </a:lnTo>
                  <a:lnTo>
                    <a:pt x="28" y="35"/>
                  </a:lnTo>
                  <a:lnTo>
                    <a:pt x="35" y="25"/>
                  </a:lnTo>
                  <a:lnTo>
                    <a:pt x="53" y="10"/>
                  </a:lnTo>
                  <a:lnTo>
                    <a:pt x="65" y="3"/>
                  </a:lnTo>
                  <a:lnTo>
                    <a:pt x="73" y="0"/>
                  </a:lnTo>
                  <a:lnTo>
                    <a:pt x="73" y="33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8" name="Freeform 21"/>
            <p:cNvSpPr>
              <a:spLocks/>
            </p:cNvSpPr>
            <p:nvPr/>
          </p:nvSpPr>
          <p:spPr bwMode="auto">
            <a:xfrm>
              <a:off x="6856413" y="4703763"/>
              <a:ext cx="119062" cy="204787"/>
            </a:xfrm>
            <a:custGeom>
              <a:avLst/>
              <a:gdLst>
                <a:gd name="T0" fmla="*/ 119062 w 75"/>
                <a:gd name="T1" fmla="*/ 204787 h 129"/>
                <a:gd name="T2" fmla="*/ 114300 w 75"/>
                <a:gd name="T3" fmla="*/ 168275 h 129"/>
                <a:gd name="T4" fmla="*/ 111125 w 75"/>
                <a:gd name="T5" fmla="*/ 131762 h 129"/>
                <a:gd name="T6" fmla="*/ 98425 w 75"/>
                <a:gd name="T7" fmla="*/ 92075 h 129"/>
                <a:gd name="T8" fmla="*/ 90487 w 75"/>
                <a:gd name="T9" fmla="*/ 73025 h 129"/>
                <a:gd name="T10" fmla="*/ 74612 w 75"/>
                <a:gd name="T11" fmla="*/ 55562 h 129"/>
                <a:gd name="T12" fmla="*/ 42862 w 75"/>
                <a:gd name="T13" fmla="*/ 23812 h 129"/>
                <a:gd name="T14" fmla="*/ 11112 w 75"/>
                <a:gd name="T15" fmla="*/ 7937 h 129"/>
                <a:gd name="T16" fmla="*/ 0 w 75"/>
                <a:gd name="T17" fmla="*/ 0 h 1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" h="129">
                  <a:moveTo>
                    <a:pt x="75" y="129"/>
                  </a:moveTo>
                  <a:lnTo>
                    <a:pt x="72" y="106"/>
                  </a:lnTo>
                  <a:lnTo>
                    <a:pt x="70" y="83"/>
                  </a:lnTo>
                  <a:lnTo>
                    <a:pt x="62" y="58"/>
                  </a:lnTo>
                  <a:lnTo>
                    <a:pt x="57" y="46"/>
                  </a:lnTo>
                  <a:lnTo>
                    <a:pt x="47" y="35"/>
                  </a:lnTo>
                  <a:lnTo>
                    <a:pt x="27" y="15"/>
                  </a:lnTo>
                  <a:lnTo>
                    <a:pt x="7" y="5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9" name="Line 22"/>
            <p:cNvSpPr>
              <a:spLocks noChangeShapeType="1"/>
            </p:cNvSpPr>
            <p:nvPr/>
          </p:nvSpPr>
          <p:spPr bwMode="auto">
            <a:xfrm flipV="1">
              <a:off x="6229350" y="5522913"/>
              <a:ext cx="238125" cy="9382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Line 23"/>
            <p:cNvSpPr>
              <a:spLocks noChangeShapeType="1"/>
            </p:cNvSpPr>
            <p:nvPr/>
          </p:nvSpPr>
          <p:spPr bwMode="auto">
            <a:xfrm flipV="1">
              <a:off x="6618288" y="5411788"/>
              <a:ext cx="50800" cy="11144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1" name="Line 24"/>
            <p:cNvSpPr>
              <a:spLocks noChangeShapeType="1"/>
            </p:cNvSpPr>
            <p:nvPr/>
          </p:nvSpPr>
          <p:spPr bwMode="auto">
            <a:xfrm flipH="1" flipV="1">
              <a:off x="6931025" y="5462588"/>
              <a:ext cx="119063" cy="1066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2" name="Line 25"/>
            <p:cNvSpPr>
              <a:spLocks noChangeShapeType="1"/>
            </p:cNvSpPr>
            <p:nvPr/>
          </p:nvSpPr>
          <p:spPr bwMode="auto">
            <a:xfrm flipH="1" flipV="1">
              <a:off x="7213600" y="5535613"/>
              <a:ext cx="209550" cy="977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Freeform 26"/>
            <p:cNvSpPr>
              <a:spLocks/>
            </p:cNvSpPr>
            <p:nvPr/>
          </p:nvSpPr>
          <p:spPr bwMode="auto">
            <a:xfrm>
              <a:off x="6502400" y="3949700"/>
              <a:ext cx="615950" cy="611188"/>
            </a:xfrm>
            <a:custGeom>
              <a:avLst/>
              <a:gdLst>
                <a:gd name="T0" fmla="*/ 615950 w 388"/>
                <a:gd name="T1" fmla="*/ 306388 h 385"/>
                <a:gd name="T2" fmla="*/ 615950 w 388"/>
                <a:gd name="T3" fmla="*/ 339725 h 385"/>
                <a:gd name="T4" fmla="*/ 608013 w 388"/>
                <a:gd name="T5" fmla="*/ 366713 h 385"/>
                <a:gd name="T6" fmla="*/ 603250 w 388"/>
                <a:gd name="T7" fmla="*/ 398463 h 385"/>
                <a:gd name="T8" fmla="*/ 592138 w 388"/>
                <a:gd name="T9" fmla="*/ 427038 h 385"/>
                <a:gd name="T10" fmla="*/ 563563 w 388"/>
                <a:gd name="T11" fmla="*/ 479425 h 385"/>
                <a:gd name="T12" fmla="*/ 523875 w 388"/>
                <a:gd name="T13" fmla="*/ 522288 h 385"/>
                <a:gd name="T14" fmla="*/ 481013 w 388"/>
                <a:gd name="T15" fmla="*/ 558800 h 385"/>
                <a:gd name="T16" fmla="*/ 428625 w 388"/>
                <a:gd name="T17" fmla="*/ 587375 h 385"/>
                <a:gd name="T18" fmla="*/ 401638 w 388"/>
                <a:gd name="T19" fmla="*/ 598488 h 385"/>
                <a:gd name="T20" fmla="*/ 369888 w 388"/>
                <a:gd name="T21" fmla="*/ 606425 h 385"/>
                <a:gd name="T22" fmla="*/ 341313 w 388"/>
                <a:gd name="T23" fmla="*/ 611188 h 385"/>
                <a:gd name="T24" fmla="*/ 309563 w 388"/>
                <a:gd name="T25" fmla="*/ 611188 h 385"/>
                <a:gd name="T26" fmla="*/ 277813 w 388"/>
                <a:gd name="T27" fmla="*/ 611188 h 385"/>
                <a:gd name="T28" fmla="*/ 246063 w 388"/>
                <a:gd name="T29" fmla="*/ 606425 h 385"/>
                <a:gd name="T30" fmla="*/ 219075 w 388"/>
                <a:gd name="T31" fmla="*/ 598488 h 385"/>
                <a:gd name="T32" fmla="*/ 190500 w 388"/>
                <a:gd name="T33" fmla="*/ 587375 h 385"/>
                <a:gd name="T34" fmla="*/ 139700 w 388"/>
                <a:gd name="T35" fmla="*/ 558800 h 385"/>
                <a:gd name="T36" fmla="*/ 92075 w 388"/>
                <a:gd name="T37" fmla="*/ 522288 h 385"/>
                <a:gd name="T38" fmla="*/ 55563 w 388"/>
                <a:gd name="T39" fmla="*/ 479425 h 385"/>
                <a:gd name="T40" fmla="*/ 28575 w 388"/>
                <a:gd name="T41" fmla="*/ 427038 h 385"/>
                <a:gd name="T42" fmla="*/ 15875 w 388"/>
                <a:gd name="T43" fmla="*/ 398463 h 385"/>
                <a:gd name="T44" fmla="*/ 7938 w 388"/>
                <a:gd name="T45" fmla="*/ 366713 h 385"/>
                <a:gd name="T46" fmla="*/ 4763 w 388"/>
                <a:gd name="T47" fmla="*/ 339725 h 385"/>
                <a:gd name="T48" fmla="*/ 0 w 388"/>
                <a:gd name="T49" fmla="*/ 306388 h 385"/>
                <a:gd name="T50" fmla="*/ 4763 w 388"/>
                <a:gd name="T51" fmla="*/ 274638 h 385"/>
                <a:gd name="T52" fmla="*/ 7938 w 388"/>
                <a:gd name="T53" fmla="*/ 242888 h 385"/>
                <a:gd name="T54" fmla="*/ 15875 w 388"/>
                <a:gd name="T55" fmla="*/ 215900 h 385"/>
                <a:gd name="T56" fmla="*/ 28575 w 388"/>
                <a:gd name="T57" fmla="*/ 187325 h 385"/>
                <a:gd name="T58" fmla="*/ 55563 w 388"/>
                <a:gd name="T59" fmla="*/ 134938 h 385"/>
                <a:gd name="T60" fmla="*/ 92075 w 388"/>
                <a:gd name="T61" fmla="*/ 92075 h 385"/>
                <a:gd name="T62" fmla="*/ 139700 w 388"/>
                <a:gd name="T63" fmla="*/ 50800 h 385"/>
                <a:gd name="T64" fmla="*/ 190500 w 388"/>
                <a:gd name="T65" fmla="*/ 23813 h 385"/>
                <a:gd name="T66" fmla="*/ 219075 w 388"/>
                <a:gd name="T67" fmla="*/ 15875 h 385"/>
                <a:gd name="T68" fmla="*/ 246063 w 388"/>
                <a:gd name="T69" fmla="*/ 7938 h 385"/>
                <a:gd name="T70" fmla="*/ 277813 w 388"/>
                <a:gd name="T71" fmla="*/ 3175 h 385"/>
                <a:gd name="T72" fmla="*/ 309563 w 388"/>
                <a:gd name="T73" fmla="*/ 0 h 385"/>
                <a:gd name="T74" fmla="*/ 341313 w 388"/>
                <a:gd name="T75" fmla="*/ 3175 h 385"/>
                <a:gd name="T76" fmla="*/ 369888 w 388"/>
                <a:gd name="T77" fmla="*/ 7938 h 385"/>
                <a:gd name="T78" fmla="*/ 401638 w 388"/>
                <a:gd name="T79" fmla="*/ 15875 h 385"/>
                <a:gd name="T80" fmla="*/ 428625 w 388"/>
                <a:gd name="T81" fmla="*/ 23813 h 385"/>
                <a:gd name="T82" fmla="*/ 481013 w 388"/>
                <a:gd name="T83" fmla="*/ 50800 h 385"/>
                <a:gd name="T84" fmla="*/ 523875 w 388"/>
                <a:gd name="T85" fmla="*/ 92075 h 385"/>
                <a:gd name="T86" fmla="*/ 563563 w 388"/>
                <a:gd name="T87" fmla="*/ 134938 h 385"/>
                <a:gd name="T88" fmla="*/ 592138 w 388"/>
                <a:gd name="T89" fmla="*/ 187325 h 385"/>
                <a:gd name="T90" fmla="*/ 603250 w 388"/>
                <a:gd name="T91" fmla="*/ 215900 h 385"/>
                <a:gd name="T92" fmla="*/ 608013 w 388"/>
                <a:gd name="T93" fmla="*/ 242888 h 385"/>
                <a:gd name="T94" fmla="*/ 615950 w 388"/>
                <a:gd name="T95" fmla="*/ 274638 h 385"/>
                <a:gd name="T96" fmla="*/ 615950 w 388"/>
                <a:gd name="T97" fmla="*/ 303213 h 385"/>
                <a:gd name="T98" fmla="*/ 615950 w 388"/>
                <a:gd name="T99" fmla="*/ 306388 h 38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88" h="385">
                  <a:moveTo>
                    <a:pt x="388" y="193"/>
                  </a:moveTo>
                  <a:lnTo>
                    <a:pt x="388" y="214"/>
                  </a:lnTo>
                  <a:lnTo>
                    <a:pt x="383" y="231"/>
                  </a:lnTo>
                  <a:lnTo>
                    <a:pt x="380" y="251"/>
                  </a:lnTo>
                  <a:lnTo>
                    <a:pt x="373" y="269"/>
                  </a:lnTo>
                  <a:lnTo>
                    <a:pt x="355" y="302"/>
                  </a:lnTo>
                  <a:lnTo>
                    <a:pt x="330" y="329"/>
                  </a:lnTo>
                  <a:lnTo>
                    <a:pt x="303" y="352"/>
                  </a:lnTo>
                  <a:lnTo>
                    <a:pt x="270" y="370"/>
                  </a:lnTo>
                  <a:lnTo>
                    <a:pt x="253" y="377"/>
                  </a:lnTo>
                  <a:lnTo>
                    <a:pt x="233" y="382"/>
                  </a:lnTo>
                  <a:lnTo>
                    <a:pt x="215" y="385"/>
                  </a:lnTo>
                  <a:lnTo>
                    <a:pt x="195" y="385"/>
                  </a:lnTo>
                  <a:lnTo>
                    <a:pt x="175" y="385"/>
                  </a:lnTo>
                  <a:lnTo>
                    <a:pt x="155" y="382"/>
                  </a:lnTo>
                  <a:lnTo>
                    <a:pt x="138" y="377"/>
                  </a:lnTo>
                  <a:lnTo>
                    <a:pt x="120" y="370"/>
                  </a:lnTo>
                  <a:lnTo>
                    <a:pt x="88" y="352"/>
                  </a:lnTo>
                  <a:lnTo>
                    <a:pt x="58" y="329"/>
                  </a:lnTo>
                  <a:lnTo>
                    <a:pt x="35" y="302"/>
                  </a:lnTo>
                  <a:lnTo>
                    <a:pt x="18" y="269"/>
                  </a:lnTo>
                  <a:lnTo>
                    <a:pt x="10" y="251"/>
                  </a:lnTo>
                  <a:lnTo>
                    <a:pt x="5" y="231"/>
                  </a:lnTo>
                  <a:lnTo>
                    <a:pt x="3" y="214"/>
                  </a:lnTo>
                  <a:lnTo>
                    <a:pt x="0" y="193"/>
                  </a:lnTo>
                  <a:lnTo>
                    <a:pt x="3" y="173"/>
                  </a:lnTo>
                  <a:lnTo>
                    <a:pt x="5" y="153"/>
                  </a:lnTo>
                  <a:lnTo>
                    <a:pt x="10" y="136"/>
                  </a:lnTo>
                  <a:lnTo>
                    <a:pt x="18" y="118"/>
                  </a:lnTo>
                  <a:lnTo>
                    <a:pt x="35" y="85"/>
                  </a:lnTo>
                  <a:lnTo>
                    <a:pt x="58" y="58"/>
                  </a:lnTo>
                  <a:lnTo>
                    <a:pt x="88" y="32"/>
                  </a:lnTo>
                  <a:lnTo>
                    <a:pt x="120" y="15"/>
                  </a:lnTo>
                  <a:lnTo>
                    <a:pt x="138" y="10"/>
                  </a:lnTo>
                  <a:lnTo>
                    <a:pt x="155" y="5"/>
                  </a:lnTo>
                  <a:lnTo>
                    <a:pt x="175" y="2"/>
                  </a:lnTo>
                  <a:lnTo>
                    <a:pt x="195" y="0"/>
                  </a:lnTo>
                  <a:lnTo>
                    <a:pt x="215" y="2"/>
                  </a:lnTo>
                  <a:lnTo>
                    <a:pt x="233" y="5"/>
                  </a:lnTo>
                  <a:lnTo>
                    <a:pt x="253" y="10"/>
                  </a:lnTo>
                  <a:lnTo>
                    <a:pt x="270" y="15"/>
                  </a:lnTo>
                  <a:lnTo>
                    <a:pt x="303" y="32"/>
                  </a:lnTo>
                  <a:lnTo>
                    <a:pt x="330" y="58"/>
                  </a:lnTo>
                  <a:lnTo>
                    <a:pt x="355" y="85"/>
                  </a:lnTo>
                  <a:lnTo>
                    <a:pt x="373" y="118"/>
                  </a:lnTo>
                  <a:lnTo>
                    <a:pt x="380" y="136"/>
                  </a:lnTo>
                  <a:lnTo>
                    <a:pt x="383" y="153"/>
                  </a:lnTo>
                  <a:lnTo>
                    <a:pt x="388" y="173"/>
                  </a:lnTo>
                  <a:lnTo>
                    <a:pt x="388" y="191"/>
                  </a:lnTo>
                  <a:lnTo>
                    <a:pt x="388" y="193"/>
                  </a:lnTo>
                  <a:close/>
                </a:path>
              </a:pathLst>
            </a:custGeom>
            <a:solidFill>
              <a:srgbClr val="FFCC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" name="Freeform 27"/>
            <p:cNvSpPr>
              <a:spLocks/>
            </p:cNvSpPr>
            <p:nvPr/>
          </p:nvSpPr>
          <p:spPr bwMode="auto">
            <a:xfrm>
              <a:off x="6515100" y="3960813"/>
              <a:ext cx="614363" cy="611187"/>
            </a:xfrm>
            <a:custGeom>
              <a:avLst/>
              <a:gdLst>
                <a:gd name="T0" fmla="*/ 614363 w 387"/>
                <a:gd name="T1" fmla="*/ 307975 h 385"/>
                <a:gd name="T2" fmla="*/ 614363 w 387"/>
                <a:gd name="T3" fmla="*/ 339725 h 385"/>
                <a:gd name="T4" fmla="*/ 606425 w 387"/>
                <a:gd name="T5" fmla="*/ 368300 h 385"/>
                <a:gd name="T6" fmla="*/ 603250 w 387"/>
                <a:gd name="T7" fmla="*/ 400050 h 385"/>
                <a:gd name="T8" fmla="*/ 590550 w 387"/>
                <a:gd name="T9" fmla="*/ 427037 h 385"/>
                <a:gd name="T10" fmla="*/ 563563 w 387"/>
                <a:gd name="T11" fmla="*/ 479425 h 385"/>
                <a:gd name="T12" fmla="*/ 523875 w 387"/>
                <a:gd name="T13" fmla="*/ 523875 h 385"/>
                <a:gd name="T14" fmla="*/ 479425 w 387"/>
                <a:gd name="T15" fmla="*/ 558800 h 385"/>
                <a:gd name="T16" fmla="*/ 428625 w 387"/>
                <a:gd name="T17" fmla="*/ 587375 h 385"/>
                <a:gd name="T18" fmla="*/ 400050 w 387"/>
                <a:gd name="T19" fmla="*/ 600075 h 385"/>
                <a:gd name="T20" fmla="*/ 368300 w 387"/>
                <a:gd name="T21" fmla="*/ 608012 h 385"/>
                <a:gd name="T22" fmla="*/ 341313 w 387"/>
                <a:gd name="T23" fmla="*/ 611187 h 385"/>
                <a:gd name="T24" fmla="*/ 309563 w 387"/>
                <a:gd name="T25" fmla="*/ 611187 h 385"/>
                <a:gd name="T26" fmla="*/ 277813 w 387"/>
                <a:gd name="T27" fmla="*/ 611187 h 385"/>
                <a:gd name="T28" fmla="*/ 246063 w 387"/>
                <a:gd name="T29" fmla="*/ 608012 h 385"/>
                <a:gd name="T30" fmla="*/ 217488 w 387"/>
                <a:gd name="T31" fmla="*/ 600075 h 385"/>
                <a:gd name="T32" fmla="*/ 190500 w 387"/>
                <a:gd name="T33" fmla="*/ 587375 h 385"/>
                <a:gd name="T34" fmla="*/ 138113 w 387"/>
                <a:gd name="T35" fmla="*/ 558800 h 385"/>
                <a:gd name="T36" fmla="*/ 90488 w 387"/>
                <a:gd name="T37" fmla="*/ 523875 h 385"/>
                <a:gd name="T38" fmla="*/ 55563 w 387"/>
                <a:gd name="T39" fmla="*/ 479425 h 385"/>
                <a:gd name="T40" fmla="*/ 26988 w 387"/>
                <a:gd name="T41" fmla="*/ 427037 h 385"/>
                <a:gd name="T42" fmla="*/ 15875 w 387"/>
                <a:gd name="T43" fmla="*/ 400050 h 385"/>
                <a:gd name="T44" fmla="*/ 7938 w 387"/>
                <a:gd name="T45" fmla="*/ 368300 h 385"/>
                <a:gd name="T46" fmla="*/ 3175 w 387"/>
                <a:gd name="T47" fmla="*/ 339725 h 385"/>
                <a:gd name="T48" fmla="*/ 0 w 387"/>
                <a:gd name="T49" fmla="*/ 307975 h 385"/>
                <a:gd name="T50" fmla="*/ 3175 w 387"/>
                <a:gd name="T51" fmla="*/ 276225 h 385"/>
                <a:gd name="T52" fmla="*/ 7938 w 387"/>
                <a:gd name="T53" fmla="*/ 244475 h 385"/>
                <a:gd name="T54" fmla="*/ 15875 w 387"/>
                <a:gd name="T55" fmla="*/ 215900 h 385"/>
                <a:gd name="T56" fmla="*/ 26988 w 387"/>
                <a:gd name="T57" fmla="*/ 187325 h 385"/>
                <a:gd name="T58" fmla="*/ 55563 w 387"/>
                <a:gd name="T59" fmla="*/ 136525 h 385"/>
                <a:gd name="T60" fmla="*/ 90488 w 387"/>
                <a:gd name="T61" fmla="*/ 92075 h 385"/>
                <a:gd name="T62" fmla="*/ 138113 w 387"/>
                <a:gd name="T63" fmla="*/ 52387 h 385"/>
                <a:gd name="T64" fmla="*/ 190500 w 387"/>
                <a:gd name="T65" fmla="*/ 23812 h 385"/>
                <a:gd name="T66" fmla="*/ 217488 w 387"/>
                <a:gd name="T67" fmla="*/ 15875 h 385"/>
                <a:gd name="T68" fmla="*/ 246063 w 387"/>
                <a:gd name="T69" fmla="*/ 7937 h 385"/>
                <a:gd name="T70" fmla="*/ 277813 w 387"/>
                <a:gd name="T71" fmla="*/ 4762 h 385"/>
                <a:gd name="T72" fmla="*/ 309563 w 387"/>
                <a:gd name="T73" fmla="*/ 0 h 385"/>
                <a:gd name="T74" fmla="*/ 341313 w 387"/>
                <a:gd name="T75" fmla="*/ 4762 h 385"/>
                <a:gd name="T76" fmla="*/ 368300 w 387"/>
                <a:gd name="T77" fmla="*/ 7937 h 385"/>
                <a:gd name="T78" fmla="*/ 400050 w 387"/>
                <a:gd name="T79" fmla="*/ 15875 h 385"/>
                <a:gd name="T80" fmla="*/ 428625 w 387"/>
                <a:gd name="T81" fmla="*/ 23812 h 385"/>
                <a:gd name="T82" fmla="*/ 479425 w 387"/>
                <a:gd name="T83" fmla="*/ 52387 h 385"/>
                <a:gd name="T84" fmla="*/ 523875 w 387"/>
                <a:gd name="T85" fmla="*/ 92075 h 385"/>
                <a:gd name="T86" fmla="*/ 563563 w 387"/>
                <a:gd name="T87" fmla="*/ 136525 h 385"/>
                <a:gd name="T88" fmla="*/ 590550 w 387"/>
                <a:gd name="T89" fmla="*/ 187325 h 385"/>
                <a:gd name="T90" fmla="*/ 603250 w 387"/>
                <a:gd name="T91" fmla="*/ 215900 h 385"/>
                <a:gd name="T92" fmla="*/ 606425 w 387"/>
                <a:gd name="T93" fmla="*/ 244475 h 385"/>
                <a:gd name="T94" fmla="*/ 614363 w 387"/>
                <a:gd name="T95" fmla="*/ 276225 h 385"/>
                <a:gd name="T96" fmla="*/ 614363 w 387"/>
                <a:gd name="T97" fmla="*/ 307975 h 3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87" h="385">
                  <a:moveTo>
                    <a:pt x="387" y="194"/>
                  </a:moveTo>
                  <a:lnTo>
                    <a:pt x="387" y="214"/>
                  </a:lnTo>
                  <a:lnTo>
                    <a:pt x="382" y="232"/>
                  </a:lnTo>
                  <a:lnTo>
                    <a:pt x="380" y="252"/>
                  </a:lnTo>
                  <a:lnTo>
                    <a:pt x="372" y="269"/>
                  </a:lnTo>
                  <a:lnTo>
                    <a:pt x="355" y="302"/>
                  </a:lnTo>
                  <a:lnTo>
                    <a:pt x="330" y="330"/>
                  </a:lnTo>
                  <a:lnTo>
                    <a:pt x="302" y="352"/>
                  </a:lnTo>
                  <a:lnTo>
                    <a:pt x="270" y="370"/>
                  </a:lnTo>
                  <a:lnTo>
                    <a:pt x="252" y="378"/>
                  </a:lnTo>
                  <a:lnTo>
                    <a:pt x="232" y="383"/>
                  </a:lnTo>
                  <a:lnTo>
                    <a:pt x="215" y="385"/>
                  </a:lnTo>
                  <a:lnTo>
                    <a:pt x="195" y="385"/>
                  </a:lnTo>
                  <a:lnTo>
                    <a:pt x="175" y="385"/>
                  </a:lnTo>
                  <a:lnTo>
                    <a:pt x="155" y="383"/>
                  </a:lnTo>
                  <a:lnTo>
                    <a:pt x="137" y="378"/>
                  </a:lnTo>
                  <a:lnTo>
                    <a:pt x="120" y="370"/>
                  </a:lnTo>
                  <a:lnTo>
                    <a:pt x="87" y="352"/>
                  </a:lnTo>
                  <a:lnTo>
                    <a:pt x="57" y="330"/>
                  </a:lnTo>
                  <a:lnTo>
                    <a:pt x="35" y="302"/>
                  </a:lnTo>
                  <a:lnTo>
                    <a:pt x="17" y="269"/>
                  </a:lnTo>
                  <a:lnTo>
                    <a:pt x="10" y="252"/>
                  </a:lnTo>
                  <a:lnTo>
                    <a:pt x="5" y="232"/>
                  </a:lnTo>
                  <a:lnTo>
                    <a:pt x="2" y="214"/>
                  </a:lnTo>
                  <a:lnTo>
                    <a:pt x="0" y="194"/>
                  </a:lnTo>
                  <a:lnTo>
                    <a:pt x="2" y="174"/>
                  </a:lnTo>
                  <a:lnTo>
                    <a:pt x="5" y="154"/>
                  </a:lnTo>
                  <a:lnTo>
                    <a:pt x="10" y="136"/>
                  </a:lnTo>
                  <a:lnTo>
                    <a:pt x="17" y="118"/>
                  </a:lnTo>
                  <a:lnTo>
                    <a:pt x="35" y="86"/>
                  </a:lnTo>
                  <a:lnTo>
                    <a:pt x="57" y="58"/>
                  </a:lnTo>
                  <a:lnTo>
                    <a:pt x="87" y="33"/>
                  </a:lnTo>
                  <a:lnTo>
                    <a:pt x="120" y="15"/>
                  </a:lnTo>
                  <a:lnTo>
                    <a:pt x="137" y="10"/>
                  </a:lnTo>
                  <a:lnTo>
                    <a:pt x="155" y="5"/>
                  </a:lnTo>
                  <a:lnTo>
                    <a:pt x="175" y="3"/>
                  </a:lnTo>
                  <a:lnTo>
                    <a:pt x="195" y="0"/>
                  </a:lnTo>
                  <a:lnTo>
                    <a:pt x="215" y="3"/>
                  </a:lnTo>
                  <a:lnTo>
                    <a:pt x="232" y="5"/>
                  </a:lnTo>
                  <a:lnTo>
                    <a:pt x="252" y="10"/>
                  </a:lnTo>
                  <a:lnTo>
                    <a:pt x="270" y="15"/>
                  </a:lnTo>
                  <a:lnTo>
                    <a:pt x="302" y="33"/>
                  </a:lnTo>
                  <a:lnTo>
                    <a:pt x="330" y="58"/>
                  </a:lnTo>
                  <a:lnTo>
                    <a:pt x="355" y="86"/>
                  </a:lnTo>
                  <a:lnTo>
                    <a:pt x="372" y="118"/>
                  </a:lnTo>
                  <a:lnTo>
                    <a:pt x="380" y="136"/>
                  </a:lnTo>
                  <a:lnTo>
                    <a:pt x="382" y="154"/>
                  </a:lnTo>
                  <a:lnTo>
                    <a:pt x="387" y="174"/>
                  </a:lnTo>
                  <a:lnTo>
                    <a:pt x="387" y="19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" name="Freeform 28"/>
            <p:cNvSpPr>
              <a:spLocks/>
            </p:cNvSpPr>
            <p:nvPr/>
          </p:nvSpPr>
          <p:spPr bwMode="auto">
            <a:xfrm>
              <a:off x="6618288" y="4116388"/>
              <a:ext cx="98425" cy="112712"/>
            </a:xfrm>
            <a:custGeom>
              <a:avLst/>
              <a:gdLst>
                <a:gd name="T0" fmla="*/ 98425 w 62"/>
                <a:gd name="T1" fmla="*/ 57150 h 71"/>
                <a:gd name="T2" fmla="*/ 95250 w 62"/>
                <a:gd name="T3" fmla="*/ 76200 h 71"/>
                <a:gd name="T4" fmla="*/ 82550 w 62"/>
                <a:gd name="T5" fmla="*/ 96837 h 71"/>
                <a:gd name="T6" fmla="*/ 66675 w 62"/>
                <a:gd name="T7" fmla="*/ 107950 h 71"/>
                <a:gd name="T8" fmla="*/ 47625 w 62"/>
                <a:gd name="T9" fmla="*/ 112712 h 71"/>
                <a:gd name="T10" fmla="*/ 26988 w 62"/>
                <a:gd name="T11" fmla="*/ 107950 h 71"/>
                <a:gd name="T12" fmla="*/ 11113 w 62"/>
                <a:gd name="T13" fmla="*/ 96837 h 71"/>
                <a:gd name="T14" fmla="*/ 3175 w 62"/>
                <a:gd name="T15" fmla="*/ 76200 h 71"/>
                <a:gd name="T16" fmla="*/ 0 w 62"/>
                <a:gd name="T17" fmla="*/ 57150 h 71"/>
                <a:gd name="T18" fmla="*/ 3175 w 62"/>
                <a:gd name="T19" fmla="*/ 31750 h 71"/>
                <a:gd name="T20" fmla="*/ 11113 w 62"/>
                <a:gd name="T21" fmla="*/ 15875 h 71"/>
                <a:gd name="T22" fmla="*/ 26988 w 62"/>
                <a:gd name="T23" fmla="*/ 4762 h 71"/>
                <a:gd name="T24" fmla="*/ 47625 w 62"/>
                <a:gd name="T25" fmla="*/ 0 h 71"/>
                <a:gd name="T26" fmla="*/ 66675 w 62"/>
                <a:gd name="T27" fmla="*/ 4762 h 71"/>
                <a:gd name="T28" fmla="*/ 82550 w 62"/>
                <a:gd name="T29" fmla="*/ 15875 h 71"/>
                <a:gd name="T30" fmla="*/ 95250 w 62"/>
                <a:gd name="T31" fmla="*/ 31750 h 71"/>
                <a:gd name="T32" fmla="*/ 98425 w 62"/>
                <a:gd name="T33" fmla="*/ 57150 h 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2" h="71">
                  <a:moveTo>
                    <a:pt x="62" y="36"/>
                  </a:moveTo>
                  <a:lnTo>
                    <a:pt x="60" y="48"/>
                  </a:lnTo>
                  <a:lnTo>
                    <a:pt x="52" y="61"/>
                  </a:lnTo>
                  <a:lnTo>
                    <a:pt x="42" y="68"/>
                  </a:lnTo>
                  <a:lnTo>
                    <a:pt x="30" y="71"/>
                  </a:lnTo>
                  <a:lnTo>
                    <a:pt x="17" y="68"/>
                  </a:lnTo>
                  <a:lnTo>
                    <a:pt x="7" y="61"/>
                  </a:lnTo>
                  <a:lnTo>
                    <a:pt x="2" y="48"/>
                  </a:lnTo>
                  <a:lnTo>
                    <a:pt x="0" y="36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7" y="3"/>
                  </a:lnTo>
                  <a:lnTo>
                    <a:pt x="30" y="0"/>
                  </a:lnTo>
                  <a:lnTo>
                    <a:pt x="42" y="3"/>
                  </a:lnTo>
                  <a:lnTo>
                    <a:pt x="52" y="10"/>
                  </a:lnTo>
                  <a:lnTo>
                    <a:pt x="60" y="20"/>
                  </a:lnTo>
                  <a:lnTo>
                    <a:pt x="62" y="36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Freeform 29"/>
            <p:cNvSpPr>
              <a:spLocks/>
            </p:cNvSpPr>
            <p:nvPr/>
          </p:nvSpPr>
          <p:spPr bwMode="auto">
            <a:xfrm>
              <a:off x="6931025" y="4116388"/>
              <a:ext cx="103188" cy="115887"/>
            </a:xfrm>
            <a:custGeom>
              <a:avLst/>
              <a:gdLst>
                <a:gd name="T0" fmla="*/ 103188 w 65"/>
                <a:gd name="T1" fmla="*/ 60325 h 73"/>
                <a:gd name="T2" fmla="*/ 100013 w 65"/>
                <a:gd name="T3" fmla="*/ 80962 h 73"/>
                <a:gd name="T4" fmla="*/ 87313 w 65"/>
                <a:gd name="T5" fmla="*/ 100012 h 73"/>
                <a:gd name="T6" fmla="*/ 71438 w 65"/>
                <a:gd name="T7" fmla="*/ 112712 h 73"/>
                <a:gd name="T8" fmla="*/ 52388 w 65"/>
                <a:gd name="T9" fmla="*/ 115887 h 73"/>
                <a:gd name="T10" fmla="*/ 31750 w 65"/>
                <a:gd name="T11" fmla="*/ 112712 h 73"/>
                <a:gd name="T12" fmla="*/ 15875 w 65"/>
                <a:gd name="T13" fmla="*/ 100012 h 73"/>
                <a:gd name="T14" fmla="*/ 4763 w 65"/>
                <a:gd name="T15" fmla="*/ 80962 h 73"/>
                <a:gd name="T16" fmla="*/ 0 w 65"/>
                <a:gd name="T17" fmla="*/ 60325 h 73"/>
                <a:gd name="T18" fmla="*/ 4763 w 65"/>
                <a:gd name="T19" fmla="*/ 36512 h 73"/>
                <a:gd name="T20" fmla="*/ 15875 w 65"/>
                <a:gd name="T21" fmla="*/ 15875 h 73"/>
                <a:gd name="T22" fmla="*/ 31750 w 65"/>
                <a:gd name="T23" fmla="*/ 4762 h 73"/>
                <a:gd name="T24" fmla="*/ 52388 w 65"/>
                <a:gd name="T25" fmla="*/ 0 h 73"/>
                <a:gd name="T26" fmla="*/ 71438 w 65"/>
                <a:gd name="T27" fmla="*/ 4762 h 73"/>
                <a:gd name="T28" fmla="*/ 87313 w 65"/>
                <a:gd name="T29" fmla="*/ 15875 h 73"/>
                <a:gd name="T30" fmla="*/ 100013 w 65"/>
                <a:gd name="T31" fmla="*/ 36512 h 73"/>
                <a:gd name="T32" fmla="*/ 103188 w 65"/>
                <a:gd name="T33" fmla="*/ 60325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5" h="73">
                  <a:moveTo>
                    <a:pt x="65" y="38"/>
                  </a:moveTo>
                  <a:lnTo>
                    <a:pt x="63" y="51"/>
                  </a:lnTo>
                  <a:lnTo>
                    <a:pt x="55" y="63"/>
                  </a:lnTo>
                  <a:lnTo>
                    <a:pt x="45" y="71"/>
                  </a:lnTo>
                  <a:lnTo>
                    <a:pt x="33" y="73"/>
                  </a:lnTo>
                  <a:lnTo>
                    <a:pt x="20" y="71"/>
                  </a:lnTo>
                  <a:lnTo>
                    <a:pt x="10" y="63"/>
                  </a:lnTo>
                  <a:lnTo>
                    <a:pt x="3" y="51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0" y="10"/>
                  </a:lnTo>
                  <a:lnTo>
                    <a:pt x="20" y="3"/>
                  </a:lnTo>
                  <a:lnTo>
                    <a:pt x="33" y="0"/>
                  </a:lnTo>
                  <a:lnTo>
                    <a:pt x="45" y="3"/>
                  </a:lnTo>
                  <a:lnTo>
                    <a:pt x="55" y="10"/>
                  </a:lnTo>
                  <a:lnTo>
                    <a:pt x="63" y="23"/>
                  </a:lnTo>
                  <a:lnTo>
                    <a:pt x="65" y="38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7" name="Freeform 30"/>
            <p:cNvSpPr>
              <a:spLocks/>
            </p:cNvSpPr>
            <p:nvPr/>
          </p:nvSpPr>
          <p:spPr bwMode="auto">
            <a:xfrm>
              <a:off x="6367463" y="3733800"/>
              <a:ext cx="838200" cy="614363"/>
            </a:xfrm>
            <a:custGeom>
              <a:avLst/>
              <a:gdLst>
                <a:gd name="T0" fmla="*/ 436563 w 528"/>
                <a:gd name="T1" fmla="*/ 315913 h 387"/>
                <a:gd name="T2" fmla="*/ 373063 w 528"/>
                <a:gd name="T3" fmla="*/ 331788 h 387"/>
                <a:gd name="T4" fmla="*/ 317500 w 528"/>
                <a:gd name="T5" fmla="*/ 358775 h 387"/>
                <a:gd name="T6" fmla="*/ 250825 w 528"/>
                <a:gd name="T7" fmla="*/ 419100 h 387"/>
                <a:gd name="T8" fmla="*/ 190500 w 528"/>
                <a:gd name="T9" fmla="*/ 514350 h 387"/>
                <a:gd name="T10" fmla="*/ 166688 w 528"/>
                <a:gd name="T11" fmla="*/ 614363 h 387"/>
                <a:gd name="T12" fmla="*/ 76200 w 528"/>
                <a:gd name="T13" fmla="*/ 606425 h 387"/>
                <a:gd name="T14" fmla="*/ 23813 w 528"/>
                <a:gd name="T15" fmla="*/ 566738 h 387"/>
                <a:gd name="T16" fmla="*/ 0 w 528"/>
                <a:gd name="T17" fmla="*/ 503238 h 387"/>
                <a:gd name="T18" fmla="*/ 4763 w 528"/>
                <a:gd name="T19" fmla="*/ 419100 h 387"/>
                <a:gd name="T20" fmla="*/ 28575 w 528"/>
                <a:gd name="T21" fmla="*/ 331788 h 387"/>
                <a:gd name="T22" fmla="*/ 68263 w 528"/>
                <a:gd name="T23" fmla="*/ 242888 h 387"/>
                <a:gd name="T24" fmla="*/ 111125 w 528"/>
                <a:gd name="T25" fmla="*/ 166688 h 387"/>
                <a:gd name="T26" fmla="*/ 163513 w 528"/>
                <a:gd name="T27" fmla="*/ 111125 h 387"/>
                <a:gd name="T28" fmla="*/ 230188 w 528"/>
                <a:gd name="T29" fmla="*/ 60325 h 387"/>
                <a:gd name="T30" fmla="*/ 301625 w 528"/>
                <a:gd name="T31" fmla="*/ 23813 h 387"/>
                <a:gd name="T32" fmla="*/ 377825 w 528"/>
                <a:gd name="T33" fmla="*/ 3175 h 387"/>
                <a:gd name="T34" fmla="*/ 449263 w 528"/>
                <a:gd name="T35" fmla="*/ 0 h 387"/>
                <a:gd name="T36" fmla="*/ 523875 w 528"/>
                <a:gd name="T37" fmla="*/ 11113 h 387"/>
                <a:gd name="T38" fmla="*/ 600075 w 528"/>
                <a:gd name="T39" fmla="*/ 39688 h 387"/>
                <a:gd name="T40" fmla="*/ 671513 w 528"/>
                <a:gd name="T41" fmla="*/ 79375 h 387"/>
                <a:gd name="T42" fmla="*/ 766763 w 528"/>
                <a:gd name="T43" fmla="*/ 155575 h 387"/>
                <a:gd name="T44" fmla="*/ 798513 w 528"/>
                <a:gd name="T45" fmla="*/ 200025 h 387"/>
                <a:gd name="T46" fmla="*/ 825500 w 528"/>
                <a:gd name="T47" fmla="*/ 271463 h 387"/>
                <a:gd name="T48" fmla="*/ 838200 w 528"/>
                <a:gd name="T49" fmla="*/ 382588 h 387"/>
                <a:gd name="T50" fmla="*/ 833438 w 528"/>
                <a:gd name="T51" fmla="*/ 550863 h 387"/>
                <a:gd name="T52" fmla="*/ 777875 w 528"/>
                <a:gd name="T53" fmla="*/ 538163 h 387"/>
                <a:gd name="T54" fmla="*/ 738188 w 528"/>
                <a:gd name="T55" fmla="*/ 511175 h 387"/>
                <a:gd name="T56" fmla="*/ 671513 w 528"/>
                <a:gd name="T57" fmla="*/ 427038 h 387"/>
                <a:gd name="T58" fmla="*/ 619125 w 528"/>
                <a:gd name="T59" fmla="*/ 366713 h 387"/>
                <a:gd name="T60" fmla="*/ 571500 w 528"/>
                <a:gd name="T61" fmla="*/ 334963 h 387"/>
                <a:gd name="T62" fmla="*/ 512763 w 528"/>
                <a:gd name="T63" fmla="*/ 315913 h 387"/>
                <a:gd name="T64" fmla="*/ 476250 w 528"/>
                <a:gd name="T65" fmla="*/ 311150 h 38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28" h="387">
                  <a:moveTo>
                    <a:pt x="300" y="196"/>
                  </a:moveTo>
                  <a:lnTo>
                    <a:pt x="275" y="199"/>
                  </a:lnTo>
                  <a:lnTo>
                    <a:pt x="255" y="201"/>
                  </a:lnTo>
                  <a:lnTo>
                    <a:pt x="235" y="209"/>
                  </a:lnTo>
                  <a:lnTo>
                    <a:pt x="218" y="216"/>
                  </a:lnTo>
                  <a:lnTo>
                    <a:pt x="200" y="226"/>
                  </a:lnTo>
                  <a:lnTo>
                    <a:pt x="185" y="236"/>
                  </a:lnTo>
                  <a:lnTo>
                    <a:pt x="158" y="264"/>
                  </a:lnTo>
                  <a:lnTo>
                    <a:pt x="138" y="292"/>
                  </a:lnTo>
                  <a:lnTo>
                    <a:pt x="120" y="324"/>
                  </a:lnTo>
                  <a:lnTo>
                    <a:pt x="110" y="357"/>
                  </a:lnTo>
                  <a:lnTo>
                    <a:pt x="105" y="387"/>
                  </a:lnTo>
                  <a:lnTo>
                    <a:pt x="73" y="387"/>
                  </a:lnTo>
                  <a:lnTo>
                    <a:pt x="48" y="382"/>
                  </a:lnTo>
                  <a:lnTo>
                    <a:pt x="30" y="372"/>
                  </a:lnTo>
                  <a:lnTo>
                    <a:pt x="15" y="357"/>
                  </a:lnTo>
                  <a:lnTo>
                    <a:pt x="5" y="337"/>
                  </a:lnTo>
                  <a:lnTo>
                    <a:pt x="0" y="317"/>
                  </a:lnTo>
                  <a:lnTo>
                    <a:pt x="0" y="292"/>
                  </a:lnTo>
                  <a:lnTo>
                    <a:pt x="3" y="264"/>
                  </a:lnTo>
                  <a:lnTo>
                    <a:pt x="10" y="236"/>
                  </a:lnTo>
                  <a:lnTo>
                    <a:pt x="18" y="209"/>
                  </a:lnTo>
                  <a:lnTo>
                    <a:pt x="30" y="181"/>
                  </a:lnTo>
                  <a:lnTo>
                    <a:pt x="43" y="153"/>
                  </a:lnTo>
                  <a:lnTo>
                    <a:pt x="55" y="128"/>
                  </a:lnTo>
                  <a:lnTo>
                    <a:pt x="70" y="105"/>
                  </a:lnTo>
                  <a:lnTo>
                    <a:pt x="85" y="88"/>
                  </a:lnTo>
                  <a:lnTo>
                    <a:pt x="103" y="70"/>
                  </a:lnTo>
                  <a:lnTo>
                    <a:pt x="123" y="53"/>
                  </a:lnTo>
                  <a:lnTo>
                    <a:pt x="145" y="38"/>
                  </a:lnTo>
                  <a:lnTo>
                    <a:pt x="168" y="25"/>
                  </a:lnTo>
                  <a:lnTo>
                    <a:pt x="190" y="15"/>
                  </a:lnTo>
                  <a:lnTo>
                    <a:pt x="215" y="7"/>
                  </a:lnTo>
                  <a:lnTo>
                    <a:pt x="238" y="2"/>
                  </a:lnTo>
                  <a:lnTo>
                    <a:pt x="260" y="0"/>
                  </a:lnTo>
                  <a:lnTo>
                    <a:pt x="283" y="0"/>
                  </a:lnTo>
                  <a:lnTo>
                    <a:pt x="308" y="2"/>
                  </a:lnTo>
                  <a:lnTo>
                    <a:pt x="330" y="7"/>
                  </a:lnTo>
                  <a:lnTo>
                    <a:pt x="353" y="15"/>
                  </a:lnTo>
                  <a:lnTo>
                    <a:pt x="378" y="25"/>
                  </a:lnTo>
                  <a:lnTo>
                    <a:pt x="400" y="35"/>
                  </a:lnTo>
                  <a:lnTo>
                    <a:pt x="423" y="50"/>
                  </a:lnTo>
                  <a:lnTo>
                    <a:pt x="470" y="85"/>
                  </a:lnTo>
                  <a:lnTo>
                    <a:pt x="483" y="98"/>
                  </a:lnTo>
                  <a:lnTo>
                    <a:pt x="493" y="111"/>
                  </a:lnTo>
                  <a:lnTo>
                    <a:pt x="503" y="126"/>
                  </a:lnTo>
                  <a:lnTo>
                    <a:pt x="510" y="141"/>
                  </a:lnTo>
                  <a:lnTo>
                    <a:pt x="520" y="171"/>
                  </a:lnTo>
                  <a:lnTo>
                    <a:pt x="528" y="206"/>
                  </a:lnTo>
                  <a:lnTo>
                    <a:pt x="528" y="241"/>
                  </a:lnTo>
                  <a:lnTo>
                    <a:pt x="528" y="279"/>
                  </a:lnTo>
                  <a:lnTo>
                    <a:pt x="525" y="347"/>
                  </a:lnTo>
                  <a:lnTo>
                    <a:pt x="505" y="345"/>
                  </a:lnTo>
                  <a:lnTo>
                    <a:pt x="490" y="339"/>
                  </a:lnTo>
                  <a:lnTo>
                    <a:pt x="475" y="332"/>
                  </a:lnTo>
                  <a:lnTo>
                    <a:pt x="465" y="322"/>
                  </a:lnTo>
                  <a:lnTo>
                    <a:pt x="443" y="297"/>
                  </a:lnTo>
                  <a:lnTo>
                    <a:pt x="423" y="269"/>
                  </a:lnTo>
                  <a:lnTo>
                    <a:pt x="400" y="244"/>
                  </a:lnTo>
                  <a:lnTo>
                    <a:pt x="390" y="231"/>
                  </a:lnTo>
                  <a:lnTo>
                    <a:pt x="375" y="219"/>
                  </a:lnTo>
                  <a:lnTo>
                    <a:pt x="360" y="211"/>
                  </a:lnTo>
                  <a:lnTo>
                    <a:pt x="343" y="204"/>
                  </a:lnTo>
                  <a:lnTo>
                    <a:pt x="323" y="199"/>
                  </a:lnTo>
                  <a:lnTo>
                    <a:pt x="303" y="196"/>
                  </a:lnTo>
                  <a:lnTo>
                    <a:pt x="300" y="196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8" name="Freeform 31"/>
            <p:cNvSpPr>
              <a:spLocks/>
            </p:cNvSpPr>
            <p:nvPr/>
          </p:nvSpPr>
          <p:spPr bwMode="auto">
            <a:xfrm>
              <a:off x="6380163" y="3744913"/>
              <a:ext cx="836612" cy="615950"/>
            </a:xfrm>
            <a:custGeom>
              <a:avLst/>
              <a:gdLst>
                <a:gd name="T0" fmla="*/ 436562 w 527"/>
                <a:gd name="T1" fmla="*/ 315913 h 388"/>
                <a:gd name="T2" fmla="*/ 373062 w 527"/>
                <a:gd name="T3" fmla="*/ 331788 h 388"/>
                <a:gd name="T4" fmla="*/ 317500 w 527"/>
                <a:gd name="T5" fmla="*/ 360363 h 388"/>
                <a:gd name="T6" fmla="*/ 249237 w 527"/>
                <a:gd name="T7" fmla="*/ 420688 h 388"/>
                <a:gd name="T8" fmla="*/ 190500 w 527"/>
                <a:gd name="T9" fmla="*/ 515938 h 388"/>
                <a:gd name="T10" fmla="*/ 166687 w 527"/>
                <a:gd name="T11" fmla="*/ 615950 h 388"/>
                <a:gd name="T12" fmla="*/ 74612 w 527"/>
                <a:gd name="T13" fmla="*/ 608013 h 388"/>
                <a:gd name="T14" fmla="*/ 23812 w 527"/>
                <a:gd name="T15" fmla="*/ 568325 h 388"/>
                <a:gd name="T16" fmla="*/ 0 w 527"/>
                <a:gd name="T17" fmla="*/ 503238 h 388"/>
                <a:gd name="T18" fmla="*/ 3175 w 527"/>
                <a:gd name="T19" fmla="*/ 420688 h 388"/>
                <a:gd name="T20" fmla="*/ 26987 w 527"/>
                <a:gd name="T21" fmla="*/ 331788 h 388"/>
                <a:gd name="T22" fmla="*/ 66675 w 527"/>
                <a:gd name="T23" fmla="*/ 244475 h 388"/>
                <a:gd name="T24" fmla="*/ 111125 w 527"/>
                <a:gd name="T25" fmla="*/ 168275 h 388"/>
                <a:gd name="T26" fmla="*/ 161925 w 527"/>
                <a:gd name="T27" fmla="*/ 112713 h 388"/>
                <a:gd name="T28" fmla="*/ 230187 w 527"/>
                <a:gd name="T29" fmla="*/ 60325 h 388"/>
                <a:gd name="T30" fmla="*/ 301625 w 527"/>
                <a:gd name="T31" fmla="*/ 23813 h 388"/>
                <a:gd name="T32" fmla="*/ 376237 w 527"/>
                <a:gd name="T33" fmla="*/ 4763 h 388"/>
                <a:gd name="T34" fmla="*/ 447675 w 527"/>
                <a:gd name="T35" fmla="*/ 0 h 388"/>
                <a:gd name="T36" fmla="*/ 523875 w 527"/>
                <a:gd name="T37" fmla="*/ 12700 h 388"/>
                <a:gd name="T38" fmla="*/ 598487 w 527"/>
                <a:gd name="T39" fmla="*/ 41275 h 388"/>
                <a:gd name="T40" fmla="*/ 669925 w 527"/>
                <a:gd name="T41" fmla="*/ 80963 h 388"/>
                <a:gd name="T42" fmla="*/ 765175 w 527"/>
                <a:gd name="T43" fmla="*/ 155575 h 388"/>
                <a:gd name="T44" fmla="*/ 796925 w 527"/>
                <a:gd name="T45" fmla="*/ 200025 h 388"/>
                <a:gd name="T46" fmla="*/ 825500 w 527"/>
                <a:gd name="T47" fmla="*/ 271463 h 388"/>
                <a:gd name="T48" fmla="*/ 836612 w 527"/>
                <a:gd name="T49" fmla="*/ 384175 h 388"/>
                <a:gd name="T50" fmla="*/ 833437 w 527"/>
                <a:gd name="T51" fmla="*/ 552450 h 388"/>
                <a:gd name="T52" fmla="*/ 777875 w 527"/>
                <a:gd name="T53" fmla="*/ 539750 h 388"/>
                <a:gd name="T54" fmla="*/ 738187 w 527"/>
                <a:gd name="T55" fmla="*/ 511175 h 388"/>
                <a:gd name="T56" fmla="*/ 669925 w 527"/>
                <a:gd name="T57" fmla="*/ 428625 h 388"/>
                <a:gd name="T58" fmla="*/ 619125 w 527"/>
                <a:gd name="T59" fmla="*/ 368300 h 388"/>
                <a:gd name="T60" fmla="*/ 571500 w 527"/>
                <a:gd name="T61" fmla="*/ 336550 h 388"/>
                <a:gd name="T62" fmla="*/ 511175 w 527"/>
                <a:gd name="T63" fmla="*/ 315913 h 38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27" h="388">
                  <a:moveTo>
                    <a:pt x="300" y="197"/>
                  </a:moveTo>
                  <a:lnTo>
                    <a:pt x="275" y="199"/>
                  </a:lnTo>
                  <a:lnTo>
                    <a:pt x="255" y="202"/>
                  </a:lnTo>
                  <a:lnTo>
                    <a:pt x="235" y="209"/>
                  </a:lnTo>
                  <a:lnTo>
                    <a:pt x="217" y="217"/>
                  </a:lnTo>
                  <a:lnTo>
                    <a:pt x="200" y="227"/>
                  </a:lnTo>
                  <a:lnTo>
                    <a:pt x="185" y="237"/>
                  </a:lnTo>
                  <a:lnTo>
                    <a:pt x="157" y="265"/>
                  </a:lnTo>
                  <a:lnTo>
                    <a:pt x="137" y="292"/>
                  </a:lnTo>
                  <a:lnTo>
                    <a:pt x="120" y="325"/>
                  </a:lnTo>
                  <a:lnTo>
                    <a:pt x="110" y="358"/>
                  </a:lnTo>
                  <a:lnTo>
                    <a:pt x="105" y="388"/>
                  </a:lnTo>
                  <a:lnTo>
                    <a:pt x="72" y="388"/>
                  </a:lnTo>
                  <a:lnTo>
                    <a:pt x="47" y="383"/>
                  </a:lnTo>
                  <a:lnTo>
                    <a:pt x="30" y="373"/>
                  </a:lnTo>
                  <a:lnTo>
                    <a:pt x="15" y="358"/>
                  </a:lnTo>
                  <a:lnTo>
                    <a:pt x="5" y="338"/>
                  </a:lnTo>
                  <a:lnTo>
                    <a:pt x="0" y="317"/>
                  </a:lnTo>
                  <a:lnTo>
                    <a:pt x="0" y="292"/>
                  </a:lnTo>
                  <a:lnTo>
                    <a:pt x="2" y="265"/>
                  </a:lnTo>
                  <a:lnTo>
                    <a:pt x="10" y="237"/>
                  </a:lnTo>
                  <a:lnTo>
                    <a:pt x="17" y="209"/>
                  </a:lnTo>
                  <a:lnTo>
                    <a:pt x="30" y="182"/>
                  </a:lnTo>
                  <a:lnTo>
                    <a:pt x="42" y="154"/>
                  </a:lnTo>
                  <a:lnTo>
                    <a:pt x="55" y="129"/>
                  </a:lnTo>
                  <a:lnTo>
                    <a:pt x="70" y="106"/>
                  </a:lnTo>
                  <a:lnTo>
                    <a:pt x="85" y="88"/>
                  </a:lnTo>
                  <a:lnTo>
                    <a:pt x="102" y="71"/>
                  </a:lnTo>
                  <a:lnTo>
                    <a:pt x="122" y="53"/>
                  </a:lnTo>
                  <a:lnTo>
                    <a:pt x="145" y="38"/>
                  </a:lnTo>
                  <a:lnTo>
                    <a:pt x="167" y="26"/>
                  </a:lnTo>
                  <a:lnTo>
                    <a:pt x="190" y="15"/>
                  </a:lnTo>
                  <a:lnTo>
                    <a:pt x="215" y="8"/>
                  </a:lnTo>
                  <a:lnTo>
                    <a:pt x="237" y="3"/>
                  </a:lnTo>
                  <a:lnTo>
                    <a:pt x="260" y="0"/>
                  </a:lnTo>
                  <a:lnTo>
                    <a:pt x="282" y="0"/>
                  </a:lnTo>
                  <a:lnTo>
                    <a:pt x="307" y="3"/>
                  </a:lnTo>
                  <a:lnTo>
                    <a:pt x="330" y="8"/>
                  </a:lnTo>
                  <a:lnTo>
                    <a:pt x="352" y="15"/>
                  </a:lnTo>
                  <a:lnTo>
                    <a:pt x="377" y="26"/>
                  </a:lnTo>
                  <a:lnTo>
                    <a:pt x="400" y="36"/>
                  </a:lnTo>
                  <a:lnTo>
                    <a:pt x="422" y="51"/>
                  </a:lnTo>
                  <a:lnTo>
                    <a:pt x="470" y="86"/>
                  </a:lnTo>
                  <a:lnTo>
                    <a:pt x="482" y="98"/>
                  </a:lnTo>
                  <a:lnTo>
                    <a:pt x="492" y="111"/>
                  </a:lnTo>
                  <a:lnTo>
                    <a:pt x="502" y="126"/>
                  </a:lnTo>
                  <a:lnTo>
                    <a:pt x="510" y="141"/>
                  </a:lnTo>
                  <a:lnTo>
                    <a:pt x="520" y="171"/>
                  </a:lnTo>
                  <a:lnTo>
                    <a:pt x="527" y="207"/>
                  </a:lnTo>
                  <a:lnTo>
                    <a:pt x="527" y="242"/>
                  </a:lnTo>
                  <a:lnTo>
                    <a:pt x="527" y="280"/>
                  </a:lnTo>
                  <a:lnTo>
                    <a:pt x="525" y="348"/>
                  </a:lnTo>
                  <a:lnTo>
                    <a:pt x="505" y="345"/>
                  </a:lnTo>
                  <a:lnTo>
                    <a:pt x="490" y="340"/>
                  </a:lnTo>
                  <a:lnTo>
                    <a:pt x="475" y="332"/>
                  </a:lnTo>
                  <a:lnTo>
                    <a:pt x="465" y="322"/>
                  </a:lnTo>
                  <a:lnTo>
                    <a:pt x="442" y="297"/>
                  </a:lnTo>
                  <a:lnTo>
                    <a:pt x="422" y="270"/>
                  </a:lnTo>
                  <a:lnTo>
                    <a:pt x="400" y="244"/>
                  </a:lnTo>
                  <a:lnTo>
                    <a:pt x="390" y="232"/>
                  </a:lnTo>
                  <a:lnTo>
                    <a:pt x="375" y="219"/>
                  </a:lnTo>
                  <a:lnTo>
                    <a:pt x="360" y="212"/>
                  </a:lnTo>
                  <a:lnTo>
                    <a:pt x="342" y="204"/>
                  </a:lnTo>
                  <a:lnTo>
                    <a:pt x="322" y="199"/>
                  </a:lnTo>
                  <a:lnTo>
                    <a:pt x="300" y="197"/>
                  </a:lnTo>
                  <a:close/>
                </a:path>
              </a:pathLst>
            </a:custGeom>
            <a:solidFill>
              <a:srgbClr val="FFFFCC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Freeform 32"/>
            <p:cNvSpPr>
              <a:spLocks/>
            </p:cNvSpPr>
            <p:nvPr/>
          </p:nvSpPr>
          <p:spPr bwMode="auto">
            <a:xfrm>
              <a:off x="6586538" y="4321175"/>
              <a:ext cx="119062" cy="107950"/>
            </a:xfrm>
            <a:custGeom>
              <a:avLst/>
              <a:gdLst>
                <a:gd name="T0" fmla="*/ 119062 w 75"/>
                <a:gd name="T1" fmla="*/ 55563 h 68"/>
                <a:gd name="T2" fmla="*/ 114300 w 75"/>
                <a:gd name="T3" fmla="*/ 74613 h 68"/>
                <a:gd name="T4" fmla="*/ 103187 w 75"/>
                <a:gd name="T5" fmla="*/ 92075 h 68"/>
                <a:gd name="T6" fmla="*/ 82550 w 75"/>
                <a:gd name="T7" fmla="*/ 103188 h 68"/>
                <a:gd name="T8" fmla="*/ 58737 w 75"/>
                <a:gd name="T9" fmla="*/ 107950 h 68"/>
                <a:gd name="T10" fmla="*/ 34925 w 75"/>
                <a:gd name="T11" fmla="*/ 103188 h 68"/>
                <a:gd name="T12" fmla="*/ 15875 w 75"/>
                <a:gd name="T13" fmla="*/ 92075 h 68"/>
                <a:gd name="T14" fmla="*/ 3175 w 75"/>
                <a:gd name="T15" fmla="*/ 74613 h 68"/>
                <a:gd name="T16" fmla="*/ 0 w 75"/>
                <a:gd name="T17" fmla="*/ 55563 h 68"/>
                <a:gd name="T18" fmla="*/ 3175 w 75"/>
                <a:gd name="T19" fmla="*/ 34925 h 68"/>
                <a:gd name="T20" fmla="*/ 15875 w 75"/>
                <a:gd name="T21" fmla="*/ 15875 h 68"/>
                <a:gd name="T22" fmla="*/ 34925 w 75"/>
                <a:gd name="T23" fmla="*/ 3175 h 68"/>
                <a:gd name="T24" fmla="*/ 58737 w 75"/>
                <a:gd name="T25" fmla="*/ 0 h 68"/>
                <a:gd name="T26" fmla="*/ 82550 w 75"/>
                <a:gd name="T27" fmla="*/ 3175 h 68"/>
                <a:gd name="T28" fmla="*/ 103187 w 75"/>
                <a:gd name="T29" fmla="*/ 15875 h 68"/>
                <a:gd name="T30" fmla="*/ 114300 w 75"/>
                <a:gd name="T31" fmla="*/ 34925 h 68"/>
                <a:gd name="T32" fmla="*/ 119062 w 75"/>
                <a:gd name="T33" fmla="*/ 55563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5" h="68">
                  <a:moveTo>
                    <a:pt x="75" y="35"/>
                  </a:moveTo>
                  <a:lnTo>
                    <a:pt x="72" y="47"/>
                  </a:lnTo>
                  <a:lnTo>
                    <a:pt x="65" y="58"/>
                  </a:lnTo>
                  <a:lnTo>
                    <a:pt x="52" y="65"/>
                  </a:lnTo>
                  <a:lnTo>
                    <a:pt x="37" y="68"/>
                  </a:lnTo>
                  <a:lnTo>
                    <a:pt x="22" y="65"/>
                  </a:lnTo>
                  <a:lnTo>
                    <a:pt x="10" y="58"/>
                  </a:lnTo>
                  <a:lnTo>
                    <a:pt x="2" y="47"/>
                  </a:lnTo>
                  <a:lnTo>
                    <a:pt x="0" y="35"/>
                  </a:lnTo>
                  <a:lnTo>
                    <a:pt x="2" y="22"/>
                  </a:lnTo>
                  <a:lnTo>
                    <a:pt x="10" y="10"/>
                  </a:lnTo>
                  <a:lnTo>
                    <a:pt x="22" y="2"/>
                  </a:lnTo>
                  <a:lnTo>
                    <a:pt x="37" y="0"/>
                  </a:lnTo>
                  <a:lnTo>
                    <a:pt x="52" y="2"/>
                  </a:lnTo>
                  <a:lnTo>
                    <a:pt x="65" y="10"/>
                  </a:lnTo>
                  <a:lnTo>
                    <a:pt x="72" y="22"/>
                  </a:lnTo>
                  <a:lnTo>
                    <a:pt x="75" y="35"/>
                  </a:lnTo>
                  <a:close/>
                </a:path>
              </a:pathLst>
            </a:custGeom>
            <a:solidFill>
              <a:srgbClr val="FF9999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0" name="Freeform 33"/>
            <p:cNvSpPr>
              <a:spLocks/>
            </p:cNvSpPr>
            <p:nvPr/>
          </p:nvSpPr>
          <p:spPr bwMode="auto">
            <a:xfrm>
              <a:off x="6904038" y="4321175"/>
              <a:ext cx="119062" cy="115888"/>
            </a:xfrm>
            <a:custGeom>
              <a:avLst/>
              <a:gdLst>
                <a:gd name="T0" fmla="*/ 119062 w 75"/>
                <a:gd name="T1" fmla="*/ 58738 h 73"/>
                <a:gd name="T2" fmla="*/ 114300 w 75"/>
                <a:gd name="T3" fmla="*/ 79375 h 73"/>
                <a:gd name="T4" fmla="*/ 103187 w 75"/>
                <a:gd name="T5" fmla="*/ 100013 h 73"/>
                <a:gd name="T6" fmla="*/ 82550 w 75"/>
                <a:gd name="T7" fmla="*/ 111125 h 73"/>
                <a:gd name="T8" fmla="*/ 58737 w 75"/>
                <a:gd name="T9" fmla="*/ 115888 h 73"/>
                <a:gd name="T10" fmla="*/ 34925 w 75"/>
                <a:gd name="T11" fmla="*/ 111125 h 73"/>
                <a:gd name="T12" fmla="*/ 15875 w 75"/>
                <a:gd name="T13" fmla="*/ 100013 h 73"/>
                <a:gd name="T14" fmla="*/ 3175 w 75"/>
                <a:gd name="T15" fmla="*/ 79375 h 73"/>
                <a:gd name="T16" fmla="*/ 0 w 75"/>
                <a:gd name="T17" fmla="*/ 58738 h 73"/>
                <a:gd name="T18" fmla="*/ 3175 w 75"/>
                <a:gd name="T19" fmla="*/ 34925 h 73"/>
                <a:gd name="T20" fmla="*/ 15875 w 75"/>
                <a:gd name="T21" fmla="*/ 15875 h 73"/>
                <a:gd name="T22" fmla="*/ 34925 w 75"/>
                <a:gd name="T23" fmla="*/ 3175 h 73"/>
                <a:gd name="T24" fmla="*/ 58737 w 75"/>
                <a:gd name="T25" fmla="*/ 0 h 73"/>
                <a:gd name="T26" fmla="*/ 82550 w 75"/>
                <a:gd name="T27" fmla="*/ 3175 h 73"/>
                <a:gd name="T28" fmla="*/ 103187 w 75"/>
                <a:gd name="T29" fmla="*/ 15875 h 73"/>
                <a:gd name="T30" fmla="*/ 114300 w 75"/>
                <a:gd name="T31" fmla="*/ 34925 h 73"/>
                <a:gd name="T32" fmla="*/ 119062 w 75"/>
                <a:gd name="T33" fmla="*/ 58738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5" h="73">
                  <a:moveTo>
                    <a:pt x="75" y="37"/>
                  </a:moveTo>
                  <a:lnTo>
                    <a:pt x="72" y="50"/>
                  </a:lnTo>
                  <a:lnTo>
                    <a:pt x="65" y="63"/>
                  </a:lnTo>
                  <a:lnTo>
                    <a:pt x="52" y="70"/>
                  </a:lnTo>
                  <a:lnTo>
                    <a:pt x="37" y="73"/>
                  </a:lnTo>
                  <a:lnTo>
                    <a:pt x="22" y="70"/>
                  </a:lnTo>
                  <a:lnTo>
                    <a:pt x="10" y="63"/>
                  </a:lnTo>
                  <a:lnTo>
                    <a:pt x="2" y="50"/>
                  </a:lnTo>
                  <a:lnTo>
                    <a:pt x="0" y="37"/>
                  </a:lnTo>
                  <a:lnTo>
                    <a:pt x="2" y="22"/>
                  </a:lnTo>
                  <a:lnTo>
                    <a:pt x="10" y="10"/>
                  </a:lnTo>
                  <a:lnTo>
                    <a:pt x="22" y="2"/>
                  </a:lnTo>
                  <a:lnTo>
                    <a:pt x="37" y="0"/>
                  </a:lnTo>
                  <a:lnTo>
                    <a:pt x="52" y="2"/>
                  </a:lnTo>
                  <a:lnTo>
                    <a:pt x="65" y="10"/>
                  </a:lnTo>
                  <a:lnTo>
                    <a:pt x="72" y="22"/>
                  </a:lnTo>
                  <a:lnTo>
                    <a:pt x="75" y="37"/>
                  </a:lnTo>
                  <a:close/>
                </a:path>
              </a:pathLst>
            </a:custGeom>
            <a:solidFill>
              <a:srgbClr val="FF9999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1076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roup 172"/>
          <p:cNvGrpSpPr/>
          <p:nvPr/>
        </p:nvGrpSpPr>
        <p:grpSpPr>
          <a:xfrm>
            <a:off x="7587010" y="2959892"/>
            <a:ext cx="1436310" cy="2908349"/>
            <a:chOff x="2845983" y="2006504"/>
            <a:chExt cx="1436310" cy="2908349"/>
          </a:xfrm>
        </p:grpSpPr>
        <p:sp>
          <p:nvSpPr>
            <p:cNvPr id="174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5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6158255" y="2959892"/>
            <a:ext cx="1436310" cy="2908349"/>
            <a:chOff x="2845983" y="2006504"/>
            <a:chExt cx="1436310" cy="2908349"/>
          </a:xfrm>
        </p:grpSpPr>
        <p:sp>
          <p:nvSpPr>
            <p:cNvPr id="177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8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4598744" y="2959892"/>
            <a:ext cx="1436310" cy="2908349"/>
            <a:chOff x="2845983" y="2006504"/>
            <a:chExt cx="1436310" cy="2908349"/>
          </a:xfrm>
        </p:grpSpPr>
        <p:sp>
          <p:nvSpPr>
            <p:cNvPr id="180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1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3169989" y="2959892"/>
            <a:ext cx="1436310" cy="2908349"/>
            <a:chOff x="2845983" y="2006504"/>
            <a:chExt cx="1436310" cy="2908349"/>
          </a:xfrm>
        </p:grpSpPr>
        <p:sp>
          <p:nvSpPr>
            <p:cNvPr id="183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1577278" y="2959892"/>
            <a:ext cx="1436310" cy="2908349"/>
            <a:chOff x="2845983" y="2006504"/>
            <a:chExt cx="1436310" cy="2908349"/>
          </a:xfrm>
        </p:grpSpPr>
        <p:sp>
          <p:nvSpPr>
            <p:cNvPr id="186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7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148523" y="2959892"/>
            <a:ext cx="1436310" cy="2908349"/>
            <a:chOff x="2845983" y="2006504"/>
            <a:chExt cx="1436310" cy="2908349"/>
          </a:xfrm>
        </p:grpSpPr>
        <p:sp>
          <p:nvSpPr>
            <p:cNvPr id="189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0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7579455" y="10371"/>
            <a:ext cx="1436310" cy="2908349"/>
            <a:chOff x="2845983" y="2006504"/>
            <a:chExt cx="1436310" cy="2908349"/>
          </a:xfrm>
        </p:grpSpPr>
        <p:sp>
          <p:nvSpPr>
            <p:cNvPr id="168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9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6150700" y="10371"/>
            <a:ext cx="1436310" cy="2908349"/>
            <a:chOff x="2845983" y="2006504"/>
            <a:chExt cx="1436310" cy="2908349"/>
          </a:xfrm>
        </p:grpSpPr>
        <p:sp>
          <p:nvSpPr>
            <p:cNvPr id="171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2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4591189" y="10371"/>
            <a:ext cx="1436310" cy="2908349"/>
            <a:chOff x="2845983" y="2006504"/>
            <a:chExt cx="1436310" cy="2908349"/>
          </a:xfrm>
        </p:grpSpPr>
        <p:sp>
          <p:nvSpPr>
            <p:cNvPr id="162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3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3162434" y="10371"/>
            <a:ext cx="1436310" cy="2908349"/>
            <a:chOff x="2845983" y="2006504"/>
            <a:chExt cx="1436310" cy="2908349"/>
          </a:xfrm>
        </p:grpSpPr>
        <p:sp>
          <p:nvSpPr>
            <p:cNvPr id="165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569723" y="10371"/>
            <a:ext cx="1436310" cy="2908349"/>
            <a:chOff x="2845983" y="2006504"/>
            <a:chExt cx="1436310" cy="2908349"/>
          </a:xfrm>
        </p:grpSpPr>
        <p:sp>
          <p:nvSpPr>
            <p:cNvPr id="113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40968" y="10371"/>
            <a:ext cx="1436310" cy="2908349"/>
            <a:chOff x="2845983" y="2006504"/>
            <a:chExt cx="1436310" cy="2908349"/>
          </a:xfrm>
        </p:grpSpPr>
        <p:sp>
          <p:nvSpPr>
            <p:cNvPr id="110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Box 18"/>
          <p:cNvSpPr txBox="1">
            <a:spLocks noChangeArrowheads="1"/>
          </p:cNvSpPr>
          <p:nvPr/>
        </p:nvSpPr>
        <p:spPr bwMode="auto">
          <a:xfrm>
            <a:off x="1736426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42" name="TextBox 18"/>
          <p:cNvSpPr txBox="1">
            <a:spLocks noChangeArrowheads="1"/>
          </p:cNvSpPr>
          <p:nvPr/>
        </p:nvSpPr>
        <p:spPr bwMode="auto">
          <a:xfrm>
            <a:off x="1736426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69" name="TextBox 14"/>
          <p:cNvSpPr txBox="1">
            <a:spLocks noChangeArrowheads="1"/>
          </p:cNvSpPr>
          <p:nvPr/>
        </p:nvSpPr>
        <p:spPr bwMode="auto">
          <a:xfrm>
            <a:off x="262276" y="6074980"/>
            <a:ext cx="53765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Cut out both sides and fold over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79" name="TextBox 18"/>
          <p:cNvSpPr txBox="1">
            <a:spLocks noChangeArrowheads="1"/>
          </p:cNvSpPr>
          <p:nvPr/>
        </p:nvSpPr>
        <p:spPr bwMode="auto">
          <a:xfrm>
            <a:off x="4781283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83" name="TextBox 18"/>
          <p:cNvSpPr txBox="1">
            <a:spLocks noChangeArrowheads="1"/>
          </p:cNvSpPr>
          <p:nvPr/>
        </p:nvSpPr>
        <p:spPr bwMode="auto">
          <a:xfrm>
            <a:off x="4781283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104" name="TextBox 18"/>
          <p:cNvSpPr txBox="1">
            <a:spLocks noChangeArrowheads="1"/>
          </p:cNvSpPr>
          <p:nvPr/>
        </p:nvSpPr>
        <p:spPr bwMode="auto">
          <a:xfrm>
            <a:off x="7730220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108" name="TextBox 18"/>
          <p:cNvSpPr txBox="1">
            <a:spLocks noChangeArrowheads="1"/>
          </p:cNvSpPr>
          <p:nvPr/>
        </p:nvSpPr>
        <p:spPr bwMode="auto">
          <a:xfrm>
            <a:off x="7730220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pic>
        <p:nvPicPr>
          <p:cNvPr id="191" name="Picture 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3" y="1272133"/>
            <a:ext cx="1271784" cy="71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3" name="Picture 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31" y="4393578"/>
            <a:ext cx="1271784" cy="71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" name="Picture 6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687" y="735182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5" name="Picture 6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704" y="364353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96" name="Group 195"/>
          <p:cNvGrpSpPr/>
          <p:nvPr/>
        </p:nvGrpSpPr>
        <p:grpSpPr>
          <a:xfrm>
            <a:off x="6425472" y="866004"/>
            <a:ext cx="879212" cy="1197081"/>
            <a:chOff x="685800" y="536469"/>
            <a:chExt cx="879212" cy="1197081"/>
          </a:xfrm>
        </p:grpSpPr>
        <p:sp>
          <p:nvSpPr>
            <p:cNvPr id="197" name="Freeform 3"/>
            <p:cNvSpPr>
              <a:spLocks/>
            </p:cNvSpPr>
            <p:nvPr/>
          </p:nvSpPr>
          <p:spPr bwMode="auto">
            <a:xfrm>
              <a:off x="1010710" y="542608"/>
              <a:ext cx="548165" cy="314617"/>
            </a:xfrm>
            <a:custGeom>
              <a:avLst/>
              <a:gdLst>
                <a:gd name="T0" fmla="*/ 239 w 1429"/>
                <a:gd name="T1" fmla="*/ 87 h 820"/>
                <a:gd name="T2" fmla="*/ 119 w 1429"/>
                <a:gd name="T3" fmla="*/ 135 h 820"/>
                <a:gd name="T4" fmla="*/ 55 w 1429"/>
                <a:gd name="T5" fmla="*/ 207 h 820"/>
                <a:gd name="T6" fmla="*/ 8 w 1429"/>
                <a:gd name="T7" fmla="*/ 294 h 820"/>
                <a:gd name="T8" fmla="*/ 8 w 1429"/>
                <a:gd name="T9" fmla="*/ 414 h 820"/>
                <a:gd name="T10" fmla="*/ 16 w 1429"/>
                <a:gd name="T11" fmla="*/ 501 h 820"/>
                <a:gd name="T12" fmla="*/ 0 w 1429"/>
                <a:gd name="T13" fmla="*/ 573 h 820"/>
                <a:gd name="T14" fmla="*/ 0 w 1429"/>
                <a:gd name="T15" fmla="*/ 653 h 820"/>
                <a:gd name="T16" fmla="*/ 63 w 1429"/>
                <a:gd name="T17" fmla="*/ 692 h 820"/>
                <a:gd name="T18" fmla="*/ 175 w 1429"/>
                <a:gd name="T19" fmla="*/ 684 h 820"/>
                <a:gd name="T20" fmla="*/ 295 w 1429"/>
                <a:gd name="T21" fmla="*/ 692 h 820"/>
                <a:gd name="T22" fmla="*/ 335 w 1429"/>
                <a:gd name="T23" fmla="*/ 716 h 820"/>
                <a:gd name="T24" fmla="*/ 399 w 1429"/>
                <a:gd name="T25" fmla="*/ 764 h 820"/>
                <a:gd name="T26" fmla="*/ 423 w 1429"/>
                <a:gd name="T27" fmla="*/ 780 h 820"/>
                <a:gd name="T28" fmla="*/ 439 w 1429"/>
                <a:gd name="T29" fmla="*/ 804 h 820"/>
                <a:gd name="T30" fmla="*/ 455 w 1429"/>
                <a:gd name="T31" fmla="*/ 812 h 820"/>
                <a:gd name="T32" fmla="*/ 471 w 1429"/>
                <a:gd name="T33" fmla="*/ 812 h 820"/>
                <a:gd name="T34" fmla="*/ 487 w 1429"/>
                <a:gd name="T35" fmla="*/ 812 h 820"/>
                <a:gd name="T36" fmla="*/ 519 w 1429"/>
                <a:gd name="T37" fmla="*/ 796 h 820"/>
                <a:gd name="T38" fmla="*/ 638 w 1429"/>
                <a:gd name="T39" fmla="*/ 716 h 820"/>
                <a:gd name="T40" fmla="*/ 710 w 1429"/>
                <a:gd name="T41" fmla="*/ 732 h 820"/>
                <a:gd name="T42" fmla="*/ 822 w 1429"/>
                <a:gd name="T43" fmla="*/ 820 h 820"/>
                <a:gd name="T44" fmla="*/ 918 w 1429"/>
                <a:gd name="T45" fmla="*/ 820 h 820"/>
                <a:gd name="T46" fmla="*/ 958 w 1429"/>
                <a:gd name="T47" fmla="*/ 756 h 820"/>
                <a:gd name="T48" fmla="*/ 998 w 1429"/>
                <a:gd name="T49" fmla="*/ 748 h 820"/>
                <a:gd name="T50" fmla="*/ 1054 w 1429"/>
                <a:gd name="T51" fmla="*/ 756 h 820"/>
                <a:gd name="T52" fmla="*/ 1158 w 1429"/>
                <a:gd name="T53" fmla="*/ 796 h 820"/>
                <a:gd name="T54" fmla="*/ 1293 w 1429"/>
                <a:gd name="T55" fmla="*/ 748 h 820"/>
                <a:gd name="T56" fmla="*/ 1357 w 1429"/>
                <a:gd name="T57" fmla="*/ 684 h 820"/>
                <a:gd name="T58" fmla="*/ 1429 w 1429"/>
                <a:gd name="T59" fmla="*/ 517 h 820"/>
                <a:gd name="T60" fmla="*/ 1389 w 1429"/>
                <a:gd name="T61" fmla="*/ 430 h 820"/>
                <a:gd name="T62" fmla="*/ 1381 w 1429"/>
                <a:gd name="T63" fmla="*/ 334 h 820"/>
                <a:gd name="T64" fmla="*/ 1357 w 1429"/>
                <a:gd name="T65" fmla="*/ 263 h 820"/>
                <a:gd name="T66" fmla="*/ 1325 w 1429"/>
                <a:gd name="T67" fmla="*/ 151 h 820"/>
                <a:gd name="T68" fmla="*/ 1158 w 1429"/>
                <a:gd name="T69" fmla="*/ 64 h 820"/>
                <a:gd name="T70" fmla="*/ 1022 w 1429"/>
                <a:gd name="T71" fmla="*/ 16 h 820"/>
                <a:gd name="T72" fmla="*/ 926 w 1429"/>
                <a:gd name="T73" fmla="*/ 16 h 820"/>
                <a:gd name="T74" fmla="*/ 790 w 1429"/>
                <a:gd name="T75" fmla="*/ 24 h 820"/>
                <a:gd name="T76" fmla="*/ 646 w 1429"/>
                <a:gd name="T77" fmla="*/ 0 h 820"/>
                <a:gd name="T78" fmla="*/ 527 w 1429"/>
                <a:gd name="T79" fmla="*/ 24 h 820"/>
                <a:gd name="T80" fmla="*/ 375 w 1429"/>
                <a:gd name="T81" fmla="*/ 24 h 820"/>
                <a:gd name="T82" fmla="*/ 247 w 1429"/>
                <a:gd name="T83" fmla="*/ 87 h 820"/>
                <a:gd name="T84" fmla="*/ 239 w 1429"/>
                <a:gd name="T85" fmla="*/ 87 h 8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29" h="820">
                  <a:moveTo>
                    <a:pt x="239" y="87"/>
                  </a:moveTo>
                  <a:lnTo>
                    <a:pt x="119" y="135"/>
                  </a:lnTo>
                  <a:lnTo>
                    <a:pt x="55" y="207"/>
                  </a:lnTo>
                  <a:lnTo>
                    <a:pt x="8" y="294"/>
                  </a:lnTo>
                  <a:lnTo>
                    <a:pt x="8" y="414"/>
                  </a:lnTo>
                  <a:lnTo>
                    <a:pt x="16" y="501"/>
                  </a:lnTo>
                  <a:lnTo>
                    <a:pt x="0" y="573"/>
                  </a:lnTo>
                  <a:lnTo>
                    <a:pt x="0" y="653"/>
                  </a:lnTo>
                  <a:lnTo>
                    <a:pt x="63" y="692"/>
                  </a:lnTo>
                  <a:lnTo>
                    <a:pt x="175" y="684"/>
                  </a:lnTo>
                  <a:lnTo>
                    <a:pt x="295" y="692"/>
                  </a:lnTo>
                  <a:lnTo>
                    <a:pt x="335" y="716"/>
                  </a:lnTo>
                  <a:lnTo>
                    <a:pt x="399" y="764"/>
                  </a:lnTo>
                  <a:lnTo>
                    <a:pt x="423" y="780"/>
                  </a:lnTo>
                  <a:lnTo>
                    <a:pt x="439" y="804"/>
                  </a:lnTo>
                  <a:lnTo>
                    <a:pt x="455" y="812"/>
                  </a:lnTo>
                  <a:lnTo>
                    <a:pt x="471" y="812"/>
                  </a:lnTo>
                  <a:lnTo>
                    <a:pt x="487" y="812"/>
                  </a:lnTo>
                  <a:lnTo>
                    <a:pt x="519" y="796"/>
                  </a:lnTo>
                  <a:lnTo>
                    <a:pt x="638" y="716"/>
                  </a:lnTo>
                  <a:lnTo>
                    <a:pt x="710" y="732"/>
                  </a:lnTo>
                  <a:lnTo>
                    <a:pt x="822" y="820"/>
                  </a:lnTo>
                  <a:lnTo>
                    <a:pt x="918" y="820"/>
                  </a:lnTo>
                  <a:lnTo>
                    <a:pt x="958" y="756"/>
                  </a:lnTo>
                  <a:lnTo>
                    <a:pt x="998" y="748"/>
                  </a:lnTo>
                  <a:lnTo>
                    <a:pt x="1054" y="756"/>
                  </a:lnTo>
                  <a:lnTo>
                    <a:pt x="1158" y="796"/>
                  </a:lnTo>
                  <a:lnTo>
                    <a:pt x="1293" y="748"/>
                  </a:lnTo>
                  <a:lnTo>
                    <a:pt x="1357" y="684"/>
                  </a:lnTo>
                  <a:lnTo>
                    <a:pt x="1429" y="517"/>
                  </a:lnTo>
                  <a:lnTo>
                    <a:pt x="1389" y="430"/>
                  </a:lnTo>
                  <a:lnTo>
                    <a:pt x="1381" y="334"/>
                  </a:lnTo>
                  <a:lnTo>
                    <a:pt x="1357" y="263"/>
                  </a:lnTo>
                  <a:lnTo>
                    <a:pt x="1325" y="151"/>
                  </a:lnTo>
                  <a:lnTo>
                    <a:pt x="1158" y="64"/>
                  </a:lnTo>
                  <a:lnTo>
                    <a:pt x="1022" y="16"/>
                  </a:lnTo>
                  <a:lnTo>
                    <a:pt x="926" y="16"/>
                  </a:lnTo>
                  <a:lnTo>
                    <a:pt x="790" y="24"/>
                  </a:lnTo>
                  <a:lnTo>
                    <a:pt x="646" y="0"/>
                  </a:lnTo>
                  <a:lnTo>
                    <a:pt x="527" y="24"/>
                  </a:lnTo>
                  <a:lnTo>
                    <a:pt x="375" y="24"/>
                  </a:lnTo>
                  <a:lnTo>
                    <a:pt x="247" y="87"/>
                  </a:lnTo>
                  <a:lnTo>
                    <a:pt x="239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" name="Freeform 4"/>
            <p:cNvSpPr>
              <a:spLocks/>
            </p:cNvSpPr>
            <p:nvPr/>
          </p:nvSpPr>
          <p:spPr bwMode="auto">
            <a:xfrm>
              <a:off x="1004572" y="536469"/>
              <a:ext cx="560440" cy="326895"/>
            </a:xfrm>
            <a:custGeom>
              <a:avLst/>
              <a:gdLst>
                <a:gd name="T0" fmla="*/ 247 w 1461"/>
                <a:gd name="T1" fmla="*/ 87 h 852"/>
                <a:gd name="T2" fmla="*/ 55 w 1461"/>
                <a:gd name="T3" fmla="*/ 215 h 852"/>
                <a:gd name="T4" fmla="*/ 8 w 1461"/>
                <a:gd name="T5" fmla="*/ 430 h 852"/>
                <a:gd name="T6" fmla="*/ 0 w 1461"/>
                <a:gd name="T7" fmla="*/ 589 h 852"/>
                <a:gd name="T8" fmla="*/ 71 w 1461"/>
                <a:gd name="T9" fmla="*/ 724 h 852"/>
                <a:gd name="T10" fmla="*/ 311 w 1461"/>
                <a:gd name="T11" fmla="*/ 724 h 852"/>
                <a:gd name="T12" fmla="*/ 303 w 1461"/>
                <a:gd name="T13" fmla="*/ 716 h 852"/>
                <a:gd name="T14" fmla="*/ 375 w 1461"/>
                <a:gd name="T15" fmla="*/ 772 h 852"/>
                <a:gd name="T16" fmla="*/ 423 w 1461"/>
                <a:gd name="T17" fmla="*/ 804 h 852"/>
                <a:gd name="T18" fmla="*/ 455 w 1461"/>
                <a:gd name="T19" fmla="*/ 844 h 852"/>
                <a:gd name="T20" fmla="*/ 511 w 1461"/>
                <a:gd name="T21" fmla="*/ 844 h 852"/>
                <a:gd name="T22" fmla="*/ 662 w 1461"/>
                <a:gd name="T23" fmla="*/ 740 h 852"/>
                <a:gd name="T24" fmla="*/ 654 w 1461"/>
                <a:gd name="T25" fmla="*/ 748 h 852"/>
                <a:gd name="T26" fmla="*/ 830 w 1461"/>
                <a:gd name="T27" fmla="*/ 852 h 852"/>
                <a:gd name="T28" fmla="*/ 990 w 1461"/>
                <a:gd name="T29" fmla="*/ 780 h 852"/>
                <a:gd name="T30" fmla="*/ 974 w 1461"/>
                <a:gd name="T31" fmla="*/ 788 h 852"/>
                <a:gd name="T32" fmla="*/ 1054 w 1461"/>
                <a:gd name="T33" fmla="*/ 780 h 852"/>
                <a:gd name="T34" fmla="*/ 1094 w 1461"/>
                <a:gd name="T35" fmla="*/ 796 h 852"/>
                <a:gd name="T36" fmla="*/ 1158 w 1461"/>
                <a:gd name="T37" fmla="*/ 820 h 852"/>
                <a:gd name="T38" fmla="*/ 1174 w 1461"/>
                <a:gd name="T39" fmla="*/ 828 h 852"/>
                <a:gd name="T40" fmla="*/ 1389 w 1461"/>
                <a:gd name="T41" fmla="*/ 708 h 852"/>
                <a:gd name="T42" fmla="*/ 1421 w 1461"/>
                <a:gd name="T43" fmla="*/ 438 h 852"/>
                <a:gd name="T44" fmla="*/ 1389 w 1461"/>
                <a:gd name="T45" fmla="*/ 271 h 852"/>
                <a:gd name="T46" fmla="*/ 1182 w 1461"/>
                <a:gd name="T47" fmla="*/ 64 h 852"/>
                <a:gd name="T48" fmla="*/ 942 w 1461"/>
                <a:gd name="T49" fmla="*/ 16 h 852"/>
                <a:gd name="T50" fmla="*/ 662 w 1461"/>
                <a:gd name="T51" fmla="*/ 0 h 852"/>
                <a:gd name="T52" fmla="*/ 391 w 1461"/>
                <a:gd name="T53" fmla="*/ 24 h 852"/>
                <a:gd name="T54" fmla="*/ 247 w 1461"/>
                <a:gd name="T55" fmla="*/ 103 h 852"/>
                <a:gd name="T56" fmla="*/ 247 w 1461"/>
                <a:gd name="T57" fmla="*/ 103 h 852"/>
                <a:gd name="T58" fmla="*/ 391 w 1461"/>
                <a:gd name="T59" fmla="*/ 56 h 852"/>
                <a:gd name="T60" fmla="*/ 662 w 1461"/>
                <a:gd name="T61" fmla="*/ 32 h 852"/>
                <a:gd name="T62" fmla="*/ 942 w 1461"/>
                <a:gd name="T63" fmla="*/ 48 h 852"/>
                <a:gd name="T64" fmla="*/ 1166 w 1461"/>
                <a:gd name="T65" fmla="*/ 95 h 852"/>
                <a:gd name="T66" fmla="*/ 1357 w 1461"/>
                <a:gd name="T67" fmla="*/ 279 h 852"/>
                <a:gd name="T68" fmla="*/ 1389 w 1461"/>
                <a:gd name="T69" fmla="*/ 446 h 852"/>
                <a:gd name="T70" fmla="*/ 1357 w 1461"/>
                <a:gd name="T71" fmla="*/ 692 h 852"/>
                <a:gd name="T72" fmla="*/ 1166 w 1461"/>
                <a:gd name="T73" fmla="*/ 796 h 852"/>
                <a:gd name="T74" fmla="*/ 1182 w 1461"/>
                <a:gd name="T75" fmla="*/ 796 h 852"/>
                <a:gd name="T76" fmla="*/ 1102 w 1461"/>
                <a:gd name="T77" fmla="*/ 764 h 852"/>
                <a:gd name="T78" fmla="*/ 1054 w 1461"/>
                <a:gd name="T79" fmla="*/ 748 h 852"/>
                <a:gd name="T80" fmla="*/ 974 w 1461"/>
                <a:gd name="T81" fmla="*/ 756 h 852"/>
                <a:gd name="T82" fmla="*/ 926 w 1461"/>
                <a:gd name="T83" fmla="*/ 820 h 852"/>
                <a:gd name="T84" fmla="*/ 734 w 1461"/>
                <a:gd name="T85" fmla="*/ 732 h 852"/>
                <a:gd name="T86" fmla="*/ 646 w 1461"/>
                <a:gd name="T87" fmla="*/ 716 h 852"/>
                <a:gd name="T88" fmla="*/ 495 w 1461"/>
                <a:gd name="T89" fmla="*/ 812 h 852"/>
                <a:gd name="T90" fmla="*/ 463 w 1461"/>
                <a:gd name="T91" fmla="*/ 804 h 852"/>
                <a:gd name="T92" fmla="*/ 439 w 1461"/>
                <a:gd name="T93" fmla="*/ 772 h 852"/>
                <a:gd name="T94" fmla="*/ 391 w 1461"/>
                <a:gd name="T95" fmla="*/ 748 h 852"/>
                <a:gd name="T96" fmla="*/ 327 w 1461"/>
                <a:gd name="T97" fmla="*/ 700 h 852"/>
                <a:gd name="T98" fmla="*/ 319 w 1461"/>
                <a:gd name="T99" fmla="*/ 692 h 852"/>
                <a:gd name="T100" fmla="*/ 87 w 1461"/>
                <a:gd name="T101" fmla="*/ 692 h 852"/>
                <a:gd name="T102" fmla="*/ 32 w 1461"/>
                <a:gd name="T103" fmla="*/ 589 h 852"/>
                <a:gd name="T104" fmla="*/ 39 w 1461"/>
                <a:gd name="T105" fmla="*/ 430 h 852"/>
                <a:gd name="T106" fmla="*/ 87 w 1461"/>
                <a:gd name="T107" fmla="*/ 231 h 852"/>
                <a:gd name="T108" fmla="*/ 263 w 1461"/>
                <a:gd name="T109" fmla="*/ 119 h 852"/>
                <a:gd name="T110" fmla="*/ 255 w 1461"/>
                <a:gd name="T111" fmla="*/ 103 h 85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461" h="852">
                  <a:moveTo>
                    <a:pt x="255" y="103"/>
                  </a:moveTo>
                  <a:lnTo>
                    <a:pt x="247" y="87"/>
                  </a:lnTo>
                  <a:lnTo>
                    <a:pt x="127" y="135"/>
                  </a:lnTo>
                  <a:lnTo>
                    <a:pt x="55" y="215"/>
                  </a:lnTo>
                  <a:lnTo>
                    <a:pt x="8" y="302"/>
                  </a:lnTo>
                  <a:lnTo>
                    <a:pt x="8" y="430"/>
                  </a:lnTo>
                  <a:lnTo>
                    <a:pt x="16" y="517"/>
                  </a:lnTo>
                  <a:lnTo>
                    <a:pt x="0" y="589"/>
                  </a:lnTo>
                  <a:lnTo>
                    <a:pt x="0" y="676"/>
                  </a:lnTo>
                  <a:lnTo>
                    <a:pt x="71" y="724"/>
                  </a:lnTo>
                  <a:lnTo>
                    <a:pt x="191" y="716"/>
                  </a:lnTo>
                  <a:lnTo>
                    <a:pt x="311" y="724"/>
                  </a:lnTo>
                  <a:lnTo>
                    <a:pt x="311" y="708"/>
                  </a:lnTo>
                  <a:lnTo>
                    <a:pt x="303" y="716"/>
                  </a:lnTo>
                  <a:lnTo>
                    <a:pt x="335" y="748"/>
                  </a:lnTo>
                  <a:lnTo>
                    <a:pt x="375" y="772"/>
                  </a:lnTo>
                  <a:lnTo>
                    <a:pt x="407" y="796"/>
                  </a:lnTo>
                  <a:lnTo>
                    <a:pt x="423" y="804"/>
                  </a:lnTo>
                  <a:lnTo>
                    <a:pt x="439" y="828"/>
                  </a:lnTo>
                  <a:lnTo>
                    <a:pt x="455" y="844"/>
                  </a:lnTo>
                  <a:lnTo>
                    <a:pt x="479" y="844"/>
                  </a:lnTo>
                  <a:lnTo>
                    <a:pt x="511" y="844"/>
                  </a:lnTo>
                  <a:lnTo>
                    <a:pt x="543" y="820"/>
                  </a:lnTo>
                  <a:lnTo>
                    <a:pt x="662" y="740"/>
                  </a:lnTo>
                  <a:lnTo>
                    <a:pt x="654" y="732"/>
                  </a:lnTo>
                  <a:lnTo>
                    <a:pt x="654" y="748"/>
                  </a:lnTo>
                  <a:lnTo>
                    <a:pt x="718" y="764"/>
                  </a:lnTo>
                  <a:lnTo>
                    <a:pt x="830" y="852"/>
                  </a:lnTo>
                  <a:lnTo>
                    <a:pt x="942" y="852"/>
                  </a:lnTo>
                  <a:lnTo>
                    <a:pt x="990" y="780"/>
                  </a:lnTo>
                  <a:lnTo>
                    <a:pt x="974" y="772"/>
                  </a:lnTo>
                  <a:lnTo>
                    <a:pt x="974" y="788"/>
                  </a:lnTo>
                  <a:lnTo>
                    <a:pt x="1038" y="780"/>
                  </a:lnTo>
                  <a:lnTo>
                    <a:pt x="1054" y="780"/>
                  </a:lnTo>
                  <a:lnTo>
                    <a:pt x="1062" y="788"/>
                  </a:lnTo>
                  <a:lnTo>
                    <a:pt x="1094" y="796"/>
                  </a:lnTo>
                  <a:lnTo>
                    <a:pt x="1142" y="812"/>
                  </a:lnTo>
                  <a:lnTo>
                    <a:pt x="1158" y="820"/>
                  </a:lnTo>
                  <a:lnTo>
                    <a:pt x="1166" y="828"/>
                  </a:lnTo>
                  <a:lnTo>
                    <a:pt x="1174" y="828"/>
                  </a:lnTo>
                  <a:lnTo>
                    <a:pt x="1317" y="772"/>
                  </a:lnTo>
                  <a:lnTo>
                    <a:pt x="1389" y="708"/>
                  </a:lnTo>
                  <a:lnTo>
                    <a:pt x="1461" y="533"/>
                  </a:lnTo>
                  <a:lnTo>
                    <a:pt x="1421" y="438"/>
                  </a:lnTo>
                  <a:lnTo>
                    <a:pt x="1413" y="342"/>
                  </a:lnTo>
                  <a:lnTo>
                    <a:pt x="1389" y="271"/>
                  </a:lnTo>
                  <a:lnTo>
                    <a:pt x="1357" y="151"/>
                  </a:lnTo>
                  <a:lnTo>
                    <a:pt x="1182" y="64"/>
                  </a:lnTo>
                  <a:lnTo>
                    <a:pt x="1038" y="16"/>
                  </a:lnTo>
                  <a:lnTo>
                    <a:pt x="942" y="16"/>
                  </a:lnTo>
                  <a:lnTo>
                    <a:pt x="806" y="24"/>
                  </a:lnTo>
                  <a:lnTo>
                    <a:pt x="662" y="0"/>
                  </a:lnTo>
                  <a:lnTo>
                    <a:pt x="543" y="24"/>
                  </a:lnTo>
                  <a:lnTo>
                    <a:pt x="391" y="24"/>
                  </a:lnTo>
                  <a:lnTo>
                    <a:pt x="247" y="87"/>
                  </a:lnTo>
                  <a:lnTo>
                    <a:pt x="247" y="103"/>
                  </a:lnTo>
                  <a:lnTo>
                    <a:pt x="247" y="87"/>
                  </a:lnTo>
                  <a:lnTo>
                    <a:pt x="247" y="103"/>
                  </a:lnTo>
                  <a:lnTo>
                    <a:pt x="263" y="119"/>
                  </a:lnTo>
                  <a:lnTo>
                    <a:pt x="391" y="56"/>
                  </a:lnTo>
                  <a:lnTo>
                    <a:pt x="543" y="56"/>
                  </a:lnTo>
                  <a:lnTo>
                    <a:pt x="662" y="32"/>
                  </a:lnTo>
                  <a:lnTo>
                    <a:pt x="806" y="56"/>
                  </a:lnTo>
                  <a:lnTo>
                    <a:pt x="942" y="48"/>
                  </a:lnTo>
                  <a:lnTo>
                    <a:pt x="1038" y="48"/>
                  </a:lnTo>
                  <a:lnTo>
                    <a:pt x="1166" y="95"/>
                  </a:lnTo>
                  <a:lnTo>
                    <a:pt x="1325" y="175"/>
                  </a:lnTo>
                  <a:lnTo>
                    <a:pt x="1357" y="279"/>
                  </a:lnTo>
                  <a:lnTo>
                    <a:pt x="1381" y="350"/>
                  </a:lnTo>
                  <a:lnTo>
                    <a:pt x="1389" y="446"/>
                  </a:lnTo>
                  <a:lnTo>
                    <a:pt x="1429" y="533"/>
                  </a:lnTo>
                  <a:lnTo>
                    <a:pt x="1357" y="692"/>
                  </a:lnTo>
                  <a:lnTo>
                    <a:pt x="1301" y="748"/>
                  </a:lnTo>
                  <a:lnTo>
                    <a:pt x="1166" y="796"/>
                  </a:lnTo>
                  <a:lnTo>
                    <a:pt x="1174" y="812"/>
                  </a:lnTo>
                  <a:lnTo>
                    <a:pt x="1182" y="796"/>
                  </a:lnTo>
                  <a:lnTo>
                    <a:pt x="1134" y="780"/>
                  </a:lnTo>
                  <a:lnTo>
                    <a:pt x="1102" y="764"/>
                  </a:lnTo>
                  <a:lnTo>
                    <a:pt x="1078" y="756"/>
                  </a:lnTo>
                  <a:lnTo>
                    <a:pt x="1054" y="748"/>
                  </a:lnTo>
                  <a:lnTo>
                    <a:pt x="1038" y="748"/>
                  </a:lnTo>
                  <a:lnTo>
                    <a:pt x="974" y="756"/>
                  </a:lnTo>
                  <a:lnTo>
                    <a:pt x="966" y="756"/>
                  </a:lnTo>
                  <a:lnTo>
                    <a:pt x="926" y="820"/>
                  </a:lnTo>
                  <a:lnTo>
                    <a:pt x="846" y="820"/>
                  </a:lnTo>
                  <a:lnTo>
                    <a:pt x="734" y="732"/>
                  </a:lnTo>
                  <a:lnTo>
                    <a:pt x="654" y="716"/>
                  </a:lnTo>
                  <a:lnTo>
                    <a:pt x="646" y="716"/>
                  </a:lnTo>
                  <a:lnTo>
                    <a:pt x="527" y="796"/>
                  </a:lnTo>
                  <a:lnTo>
                    <a:pt x="495" y="812"/>
                  </a:lnTo>
                  <a:lnTo>
                    <a:pt x="479" y="812"/>
                  </a:lnTo>
                  <a:lnTo>
                    <a:pt x="463" y="804"/>
                  </a:lnTo>
                  <a:lnTo>
                    <a:pt x="447" y="788"/>
                  </a:lnTo>
                  <a:lnTo>
                    <a:pt x="439" y="772"/>
                  </a:lnTo>
                  <a:lnTo>
                    <a:pt x="423" y="764"/>
                  </a:lnTo>
                  <a:lnTo>
                    <a:pt x="391" y="748"/>
                  </a:lnTo>
                  <a:lnTo>
                    <a:pt x="343" y="708"/>
                  </a:lnTo>
                  <a:lnTo>
                    <a:pt x="327" y="700"/>
                  </a:lnTo>
                  <a:lnTo>
                    <a:pt x="327" y="692"/>
                  </a:lnTo>
                  <a:lnTo>
                    <a:pt x="319" y="692"/>
                  </a:lnTo>
                  <a:lnTo>
                    <a:pt x="191" y="684"/>
                  </a:lnTo>
                  <a:lnTo>
                    <a:pt x="87" y="692"/>
                  </a:lnTo>
                  <a:lnTo>
                    <a:pt x="32" y="661"/>
                  </a:lnTo>
                  <a:lnTo>
                    <a:pt x="32" y="589"/>
                  </a:lnTo>
                  <a:lnTo>
                    <a:pt x="47" y="517"/>
                  </a:lnTo>
                  <a:lnTo>
                    <a:pt x="39" y="430"/>
                  </a:lnTo>
                  <a:lnTo>
                    <a:pt x="39" y="310"/>
                  </a:lnTo>
                  <a:lnTo>
                    <a:pt x="87" y="231"/>
                  </a:lnTo>
                  <a:lnTo>
                    <a:pt x="143" y="159"/>
                  </a:lnTo>
                  <a:lnTo>
                    <a:pt x="263" y="119"/>
                  </a:lnTo>
                  <a:lnTo>
                    <a:pt x="263" y="103"/>
                  </a:lnTo>
                  <a:lnTo>
                    <a:pt x="255" y="103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9" name="Freeform 5"/>
            <p:cNvSpPr>
              <a:spLocks/>
            </p:cNvSpPr>
            <p:nvPr/>
          </p:nvSpPr>
          <p:spPr bwMode="auto">
            <a:xfrm>
              <a:off x="1041014" y="698382"/>
              <a:ext cx="487173" cy="109732"/>
            </a:xfrm>
            <a:custGeom>
              <a:avLst/>
              <a:gdLst>
                <a:gd name="T0" fmla="*/ 559 w 1270"/>
                <a:gd name="T1" fmla="*/ 0 h 286"/>
                <a:gd name="T2" fmla="*/ 480 w 1270"/>
                <a:gd name="T3" fmla="*/ 40 h 286"/>
                <a:gd name="T4" fmla="*/ 368 w 1270"/>
                <a:gd name="T5" fmla="*/ 40 h 286"/>
                <a:gd name="T6" fmla="*/ 304 w 1270"/>
                <a:gd name="T7" fmla="*/ 16 h 286"/>
                <a:gd name="T8" fmla="*/ 256 w 1270"/>
                <a:gd name="T9" fmla="*/ 0 h 286"/>
                <a:gd name="T10" fmla="*/ 216 w 1270"/>
                <a:gd name="T11" fmla="*/ 79 h 286"/>
                <a:gd name="T12" fmla="*/ 136 w 1270"/>
                <a:gd name="T13" fmla="*/ 135 h 286"/>
                <a:gd name="T14" fmla="*/ 72 w 1270"/>
                <a:gd name="T15" fmla="*/ 119 h 286"/>
                <a:gd name="T16" fmla="*/ 0 w 1270"/>
                <a:gd name="T17" fmla="*/ 48 h 286"/>
                <a:gd name="T18" fmla="*/ 16 w 1270"/>
                <a:gd name="T19" fmla="*/ 175 h 286"/>
                <a:gd name="T20" fmla="*/ 40 w 1270"/>
                <a:gd name="T21" fmla="*/ 254 h 286"/>
                <a:gd name="T22" fmla="*/ 336 w 1270"/>
                <a:gd name="T23" fmla="*/ 239 h 286"/>
                <a:gd name="T24" fmla="*/ 559 w 1270"/>
                <a:gd name="T25" fmla="*/ 215 h 286"/>
                <a:gd name="T26" fmla="*/ 871 w 1270"/>
                <a:gd name="T27" fmla="*/ 278 h 286"/>
                <a:gd name="T28" fmla="*/ 1103 w 1270"/>
                <a:gd name="T29" fmla="*/ 286 h 286"/>
                <a:gd name="T30" fmla="*/ 1198 w 1270"/>
                <a:gd name="T31" fmla="*/ 247 h 286"/>
                <a:gd name="T32" fmla="*/ 1270 w 1270"/>
                <a:gd name="T33" fmla="*/ 167 h 286"/>
                <a:gd name="T34" fmla="*/ 1063 w 1270"/>
                <a:gd name="T35" fmla="*/ 167 h 286"/>
                <a:gd name="T36" fmla="*/ 991 w 1270"/>
                <a:gd name="T37" fmla="*/ 151 h 286"/>
                <a:gd name="T38" fmla="*/ 951 w 1270"/>
                <a:gd name="T39" fmla="*/ 143 h 286"/>
                <a:gd name="T40" fmla="*/ 879 w 1270"/>
                <a:gd name="T41" fmla="*/ 119 h 286"/>
                <a:gd name="T42" fmla="*/ 831 w 1270"/>
                <a:gd name="T43" fmla="*/ 95 h 286"/>
                <a:gd name="T44" fmla="*/ 759 w 1270"/>
                <a:gd name="T45" fmla="*/ 79 h 286"/>
                <a:gd name="T46" fmla="*/ 655 w 1270"/>
                <a:gd name="T47" fmla="*/ 87 h 286"/>
                <a:gd name="T48" fmla="*/ 639 w 1270"/>
                <a:gd name="T49" fmla="*/ 79 h 286"/>
                <a:gd name="T50" fmla="*/ 623 w 1270"/>
                <a:gd name="T51" fmla="*/ 63 h 286"/>
                <a:gd name="T52" fmla="*/ 615 w 1270"/>
                <a:gd name="T53" fmla="*/ 48 h 286"/>
                <a:gd name="T54" fmla="*/ 567 w 1270"/>
                <a:gd name="T55" fmla="*/ 0 h 286"/>
                <a:gd name="T56" fmla="*/ 559 w 1270"/>
                <a:gd name="T57" fmla="*/ 0 h 28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270" h="286">
                  <a:moveTo>
                    <a:pt x="559" y="0"/>
                  </a:moveTo>
                  <a:lnTo>
                    <a:pt x="480" y="40"/>
                  </a:lnTo>
                  <a:lnTo>
                    <a:pt x="368" y="40"/>
                  </a:lnTo>
                  <a:lnTo>
                    <a:pt x="304" y="16"/>
                  </a:lnTo>
                  <a:lnTo>
                    <a:pt x="256" y="0"/>
                  </a:lnTo>
                  <a:lnTo>
                    <a:pt x="216" y="79"/>
                  </a:lnTo>
                  <a:lnTo>
                    <a:pt x="136" y="135"/>
                  </a:lnTo>
                  <a:lnTo>
                    <a:pt x="72" y="119"/>
                  </a:lnTo>
                  <a:lnTo>
                    <a:pt x="0" y="48"/>
                  </a:lnTo>
                  <a:lnTo>
                    <a:pt x="16" y="175"/>
                  </a:lnTo>
                  <a:lnTo>
                    <a:pt x="40" y="254"/>
                  </a:lnTo>
                  <a:lnTo>
                    <a:pt x="336" y="239"/>
                  </a:lnTo>
                  <a:lnTo>
                    <a:pt x="559" y="215"/>
                  </a:lnTo>
                  <a:lnTo>
                    <a:pt x="871" y="278"/>
                  </a:lnTo>
                  <a:lnTo>
                    <a:pt x="1103" y="286"/>
                  </a:lnTo>
                  <a:lnTo>
                    <a:pt x="1198" y="247"/>
                  </a:lnTo>
                  <a:lnTo>
                    <a:pt x="1270" y="167"/>
                  </a:lnTo>
                  <a:lnTo>
                    <a:pt x="1063" y="167"/>
                  </a:lnTo>
                  <a:lnTo>
                    <a:pt x="991" y="151"/>
                  </a:lnTo>
                  <a:lnTo>
                    <a:pt x="951" y="143"/>
                  </a:lnTo>
                  <a:lnTo>
                    <a:pt x="879" y="119"/>
                  </a:lnTo>
                  <a:lnTo>
                    <a:pt x="831" y="95"/>
                  </a:lnTo>
                  <a:lnTo>
                    <a:pt x="759" y="79"/>
                  </a:lnTo>
                  <a:lnTo>
                    <a:pt x="655" y="87"/>
                  </a:lnTo>
                  <a:lnTo>
                    <a:pt x="639" y="79"/>
                  </a:lnTo>
                  <a:lnTo>
                    <a:pt x="623" y="63"/>
                  </a:lnTo>
                  <a:lnTo>
                    <a:pt x="615" y="48"/>
                  </a:lnTo>
                  <a:lnTo>
                    <a:pt x="567" y="0"/>
                  </a:lnTo>
                  <a:lnTo>
                    <a:pt x="559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0" name="Freeform 6"/>
            <p:cNvSpPr>
              <a:spLocks/>
            </p:cNvSpPr>
            <p:nvPr/>
          </p:nvSpPr>
          <p:spPr bwMode="auto">
            <a:xfrm>
              <a:off x="691938" y="728693"/>
              <a:ext cx="827043" cy="998718"/>
            </a:xfrm>
            <a:custGeom>
              <a:avLst/>
              <a:gdLst>
                <a:gd name="T0" fmla="*/ 966 w 2156"/>
                <a:gd name="T1" fmla="*/ 303 h 2603"/>
                <a:gd name="T2" fmla="*/ 1006 w 2156"/>
                <a:gd name="T3" fmla="*/ 573 h 2603"/>
                <a:gd name="T4" fmla="*/ 998 w 2156"/>
                <a:gd name="T5" fmla="*/ 788 h 2603"/>
                <a:gd name="T6" fmla="*/ 1006 w 2156"/>
                <a:gd name="T7" fmla="*/ 892 h 2603"/>
                <a:gd name="T8" fmla="*/ 998 w 2156"/>
                <a:gd name="T9" fmla="*/ 940 h 2603"/>
                <a:gd name="T10" fmla="*/ 998 w 2156"/>
                <a:gd name="T11" fmla="*/ 1003 h 2603"/>
                <a:gd name="T12" fmla="*/ 982 w 2156"/>
                <a:gd name="T13" fmla="*/ 1154 h 2603"/>
                <a:gd name="T14" fmla="*/ 974 w 2156"/>
                <a:gd name="T15" fmla="*/ 1330 h 2603"/>
                <a:gd name="T16" fmla="*/ 990 w 2156"/>
                <a:gd name="T17" fmla="*/ 1600 h 2603"/>
                <a:gd name="T18" fmla="*/ 823 w 2156"/>
                <a:gd name="T19" fmla="*/ 1775 h 2603"/>
                <a:gd name="T20" fmla="*/ 591 w 2156"/>
                <a:gd name="T21" fmla="*/ 1728 h 2603"/>
                <a:gd name="T22" fmla="*/ 423 w 2156"/>
                <a:gd name="T23" fmla="*/ 1696 h 2603"/>
                <a:gd name="T24" fmla="*/ 192 w 2156"/>
                <a:gd name="T25" fmla="*/ 1815 h 2603"/>
                <a:gd name="T26" fmla="*/ 0 w 2156"/>
                <a:gd name="T27" fmla="*/ 2094 h 2603"/>
                <a:gd name="T28" fmla="*/ 56 w 2156"/>
                <a:gd name="T29" fmla="*/ 2301 h 2603"/>
                <a:gd name="T30" fmla="*/ 136 w 2156"/>
                <a:gd name="T31" fmla="*/ 2516 h 2603"/>
                <a:gd name="T32" fmla="*/ 271 w 2156"/>
                <a:gd name="T33" fmla="*/ 2579 h 2603"/>
                <a:gd name="T34" fmla="*/ 343 w 2156"/>
                <a:gd name="T35" fmla="*/ 2595 h 2603"/>
                <a:gd name="T36" fmla="*/ 415 w 2156"/>
                <a:gd name="T37" fmla="*/ 2603 h 2603"/>
                <a:gd name="T38" fmla="*/ 511 w 2156"/>
                <a:gd name="T39" fmla="*/ 2563 h 2603"/>
                <a:gd name="T40" fmla="*/ 599 w 2156"/>
                <a:gd name="T41" fmla="*/ 2555 h 2603"/>
                <a:gd name="T42" fmla="*/ 847 w 2156"/>
                <a:gd name="T43" fmla="*/ 2563 h 2603"/>
                <a:gd name="T44" fmla="*/ 990 w 2156"/>
                <a:gd name="T45" fmla="*/ 2563 h 2603"/>
                <a:gd name="T46" fmla="*/ 1214 w 2156"/>
                <a:gd name="T47" fmla="*/ 2524 h 2603"/>
                <a:gd name="T48" fmla="*/ 1422 w 2156"/>
                <a:gd name="T49" fmla="*/ 2555 h 2603"/>
                <a:gd name="T50" fmla="*/ 1493 w 2156"/>
                <a:gd name="T51" fmla="*/ 2539 h 2603"/>
                <a:gd name="T52" fmla="*/ 1605 w 2156"/>
                <a:gd name="T53" fmla="*/ 2452 h 2603"/>
                <a:gd name="T54" fmla="*/ 1653 w 2156"/>
                <a:gd name="T55" fmla="*/ 2452 h 2603"/>
                <a:gd name="T56" fmla="*/ 1765 w 2156"/>
                <a:gd name="T57" fmla="*/ 2476 h 2603"/>
                <a:gd name="T58" fmla="*/ 1885 w 2156"/>
                <a:gd name="T59" fmla="*/ 2444 h 2603"/>
                <a:gd name="T60" fmla="*/ 2156 w 2156"/>
                <a:gd name="T61" fmla="*/ 2173 h 2603"/>
                <a:gd name="T62" fmla="*/ 2052 w 2156"/>
                <a:gd name="T63" fmla="*/ 1640 h 2603"/>
                <a:gd name="T64" fmla="*/ 2036 w 2156"/>
                <a:gd name="T65" fmla="*/ 1377 h 2603"/>
                <a:gd name="T66" fmla="*/ 1981 w 2156"/>
                <a:gd name="T67" fmla="*/ 1075 h 2603"/>
                <a:gd name="T68" fmla="*/ 1973 w 2156"/>
                <a:gd name="T69" fmla="*/ 661 h 2603"/>
                <a:gd name="T70" fmla="*/ 2020 w 2156"/>
                <a:gd name="T71" fmla="*/ 327 h 2603"/>
                <a:gd name="T72" fmla="*/ 1845 w 2156"/>
                <a:gd name="T73" fmla="*/ 112 h 2603"/>
                <a:gd name="T74" fmla="*/ 1557 w 2156"/>
                <a:gd name="T75" fmla="*/ 88 h 2603"/>
                <a:gd name="T76" fmla="*/ 1437 w 2156"/>
                <a:gd name="T77" fmla="*/ 40 h 2603"/>
                <a:gd name="T78" fmla="*/ 1158 w 2156"/>
                <a:gd name="T79" fmla="*/ 88 h 260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56" h="2603">
                  <a:moveTo>
                    <a:pt x="974" y="152"/>
                  </a:moveTo>
                  <a:lnTo>
                    <a:pt x="966" y="303"/>
                  </a:lnTo>
                  <a:lnTo>
                    <a:pt x="966" y="502"/>
                  </a:lnTo>
                  <a:lnTo>
                    <a:pt x="1006" y="573"/>
                  </a:lnTo>
                  <a:lnTo>
                    <a:pt x="998" y="701"/>
                  </a:lnTo>
                  <a:lnTo>
                    <a:pt x="998" y="788"/>
                  </a:lnTo>
                  <a:lnTo>
                    <a:pt x="1022" y="844"/>
                  </a:lnTo>
                  <a:lnTo>
                    <a:pt x="1006" y="892"/>
                  </a:lnTo>
                  <a:lnTo>
                    <a:pt x="998" y="916"/>
                  </a:lnTo>
                  <a:lnTo>
                    <a:pt x="998" y="940"/>
                  </a:lnTo>
                  <a:lnTo>
                    <a:pt x="998" y="963"/>
                  </a:lnTo>
                  <a:lnTo>
                    <a:pt x="998" y="1003"/>
                  </a:lnTo>
                  <a:lnTo>
                    <a:pt x="998" y="1059"/>
                  </a:lnTo>
                  <a:lnTo>
                    <a:pt x="982" y="1154"/>
                  </a:lnTo>
                  <a:lnTo>
                    <a:pt x="974" y="1250"/>
                  </a:lnTo>
                  <a:lnTo>
                    <a:pt x="974" y="1330"/>
                  </a:lnTo>
                  <a:lnTo>
                    <a:pt x="1014" y="1513"/>
                  </a:lnTo>
                  <a:lnTo>
                    <a:pt x="990" y="1600"/>
                  </a:lnTo>
                  <a:lnTo>
                    <a:pt x="974" y="1672"/>
                  </a:lnTo>
                  <a:lnTo>
                    <a:pt x="823" y="1775"/>
                  </a:lnTo>
                  <a:lnTo>
                    <a:pt x="727" y="1767"/>
                  </a:lnTo>
                  <a:lnTo>
                    <a:pt x="591" y="1728"/>
                  </a:lnTo>
                  <a:lnTo>
                    <a:pt x="471" y="1696"/>
                  </a:lnTo>
                  <a:lnTo>
                    <a:pt x="423" y="1696"/>
                  </a:lnTo>
                  <a:lnTo>
                    <a:pt x="359" y="1720"/>
                  </a:lnTo>
                  <a:lnTo>
                    <a:pt x="192" y="1815"/>
                  </a:lnTo>
                  <a:lnTo>
                    <a:pt x="48" y="1903"/>
                  </a:lnTo>
                  <a:lnTo>
                    <a:pt x="0" y="2094"/>
                  </a:lnTo>
                  <a:lnTo>
                    <a:pt x="24" y="2189"/>
                  </a:lnTo>
                  <a:lnTo>
                    <a:pt x="56" y="2301"/>
                  </a:lnTo>
                  <a:lnTo>
                    <a:pt x="72" y="2356"/>
                  </a:lnTo>
                  <a:lnTo>
                    <a:pt x="136" y="2516"/>
                  </a:lnTo>
                  <a:lnTo>
                    <a:pt x="232" y="2563"/>
                  </a:lnTo>
                  <a:lnTo>
                    <a:pt x="271" y="2579"/>
                  </a:lnTo>
                  <a:lnTo>
                    <a:pt x="311" y="2587"/>
                  </a:lnTo>
                  <a:lnTo>
                    <a:pt x="343" y="2595"/>
                  </a:lnTo>
                  <a:lnTo>
                    <a:pt x="383" y="2603"/>
                  </a:lnTo>
                  <a:lnTo>
                    <a:pt x="415" y="2603"/>
                  </a:lnTo>
                  <a:lnTo>
                    <a:pt x="447" y="2595"/>
                  </a:lnTo>
                  <a:lnTo>
                    <a:pt x="511" y="2563"/>
                  </a:lnTo>
                  <a:lnTo>
                    <a:pt x="567" y="2555"/>
                  </a:lnTo>
                  <a:lnTo>
                    <a:pt x="599" y="2555"/>
                  </a:lnTo>
                  <a:lnTo>
                    <a:pt x="671" y="2563"/>
                  </a:lnTo>
                  <a:lnTo>
                    <a:pt x="847" y="2563"/>
                  </a:lnTo>
                  <a:lnTo>
                    <a:pt x="926" y="2571"/>
                  </a:lnTo>
                  <a:lnTo>
                    <a:pt x="990" y="2563"/>
                  </a:lnTo>
                  <a:lnTo>
                    <a:pt x="1150" y="2516"/>
                  </a:lnTo>
                  <a:lnTo>
                    <a:pt x="1214" y="2524"/>
                  </a:lnTo>
                  <a:lnTo>
                    <a:pt x="1334" y="2539"/>
                  </a:lnTo>
                  <a:lnTo>
                    <a:pt x="1422" y="2555"/>
                  </a:lnTo>
                  <a:lnTo>
                    <a:pt x="1453" y="2555"/>
                  </a:lnTo>
                  <a:lnTo>
                    <a:pt x="1493" y="2539"/>
                  </a:lnTo>
                  <a:lnTo>
                    <a:pt x="1565" y="2476"/>
                  </a:lnTo>
                  <a:lnTo>
                    <a:pt x="1605" y="2452"/>
                  </a:lnTo>
                  <a:lnTo>
                    <a:pt x="1629" y="2444"/>
                  </a:lnTo>
                  <a:lnTo>
                    <a:pt x="1653" y="2452"/>
                  </a:lnTo>
                  <a:lnTo>
                    <a:pt x="1725" y="2468"/>
                  </a:lnTo>
                  <a:lnTo>
                    <a:pt x="1765" y="2476"/>
                  </a:lnTo>
                  <a:lnTo>
                    <a:pt x="1813" y="2468"/>
                  </a:lnTo>
                  <a:lnTo>
                    <a:pt x="1885" y="2444"/>
                  </a:lnTo>
                  <a:lnTo>
                    <a:pt x="2108" y="2317"/>
                  </a:lnTo>
                  <a:lnTo>
                    <a:pt x="2156" y="2173"/>
                  </a:lnTo>
                  <a:lnTo>
                    <a:pt x="2124" y="1743"/>
                  </a:lnTo>
                  <a:lnTo>
                    <a:pt x="2052" y="1640"/>
                  </a:lnTo>
                  <a:lnTo>
                    <a:pt x="2005" y="1560"/>
                  </a:lnTo>
                  <a:lnTo>
                    <a:pt x="2036" y="1377"/>
                  </a:lnTo>
                  <a:lnTo>
                    <a:pt x="2020" y="1242"/>
                  </a:lnTo>
                  <a:lnTo>
                    <a:pt x="1981" y="1075"/>
                  </a:lnTo>
                  <a:lnTo>
                    <a:pt x="2005" y="948"/>
                  </a:lnTo>
                  <a:lnTo>
                    <a:pt x="1973" y="661"/>
                  </a:lnTo>
                  <a:lnTo>
                    <a:pt x="2020" y="446"/>
                  </a:lnTo>
                  <a:lnTo>
                    <a:pt x="2020" y="327"/>
                  </a:lnTo>
                  <a:lnTo>
                    <a:pt x="1989" y="144"/>
                  </a:lnTo>
                  <a:lnTo>
                    <a:pt x="1845" y="112"/>
                  </a:lnTo>
                  <a:lnTo>
                    <a:pt x="1677" y="88"/>
                  </a:lnTo>
                  <a:lnTo>
                    <a:pt x="1557" y="88"/>
                  </a:lnTo>
                  <a:lnTo>
                    <a:pt x="1517" y="72"/>
                  </a:lnTo>
                  <a:lnTo>
                    <a:pt x="1437" y="40"/>
                  </a:lnTo>
                  <a:lnTo>
                    <a:pt x="1342" y="0"/>
                  </a:lnTo>
                  <a:lnTo>
                    <a:pt x="1158" y="88"/>
                  </a:lnTo>
                  <a:lnTo>
                    <a:pt x="974" y="15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1" name="Freeform 7"/>
            <p:cNvSpPr>
              <a:spLocks/>
            </p:cNvSpPr>
            <p:nvPr/>
          </p:nvSpPr>
          <p:spPr bwMode="auto">
            <a:xfrm>
              <a:off x="685800" y="722554"/>
              <a:ext cx="839318" cy="1010996"/>
            </a:xfrm>
            <a:custGeom>
              <a:avLst/>
              <a:gdLst>
                <a:gd name="T0" fmla="*/ 966 w 2188"/>
                <a:gd name="T1" fmla="*/ 518 h 2635"/>
                <a:gd name="T2" fmla="*/ 1022 w 2188"/>
                <a:gd name="T3" fmla="*/ 860 h 2635"/>
                <a:gd name="T4" fmla="*/ 998 w 2188"/>
                <a:gd name="T5" fmla="*/ 916 h 2635"/>
                <a:gd name="T6" fmla="*/ 998 w 2188"/>
                <a:gd name="T7" fmla="*/ 1003 h 2635"/>
                <a:gd name="T8" fmla="*/ 982 w 2188"/>
                <a:gd name="T9" fmla="*/ 1186 h 2635"/>
                <a:gd name="T10" fmla="*/ 990 w 2188"/>
                <a:gd name="T11" fmla="*/ 1608 h 2635"/>
                <a:gd name="T12" fmla="*/ 839 w 2188"/>
                <a:gd name="T13" fmla="*/ 1775 h 2635"/>
                <a:gd name="T14" fmla="*/ 735 w 2188"/>
                <a:gd name="T15" fmla="*/ 1767 h 2635"/>
                <a:gd name="T16" fmla="*/ 495 w 2188"/>
                <a:gd name="T17" fmla="*/ 1696 h 2635"/>
                <a:gd name="T18" fmla="*/ 367 w 2188"/>
                <a:gd name="T19" fmla="*/ 1720 h 2635"/>
                <a:gd name="T20" fmla="*/ 48 w 2188"/>
                <a:gd name="T21" fmla="*/ 1903 h 2635"/>
                <a:gd name="T22" fmla="*/ 72 w 2188"/>
                <a:gd name="T23" fmla="*/ 2372 h 2635"/>
                <a:gd name="T24" fmla="*/ 319 w 2188"/>
                <a:gd name="T25" fmla="*/ 2619 h 2635"/>
                <a:gd name="T26" fmla="*/ 447 w 2188"/>
                <a:gd name="T27" fmla="*/ 2635 h 2635"/>
                <a:gd name="T28" fmla="*/ 599 w 2188"/>
                <a:gd name="T29" fmla="*/ 2587 h 2635"/>
                <a:gd name="T30" fmla="*/ 799 w 2188"/>
                <a:gd name="T31" fmla="*/ 2595 h 2635"/>
                <a:gd name="T32" fmla="*/ 1174 w 2188"/>
                <a:gd name="T33" fmla="*/ 2547 h 2635"/>
                <a:gd name="T34" fmla="*/ 1166 w 2188"/>
                <a:gd name="T35" fmla="*/ 2547 h 2635"/>
                <a:gd name="T36" fmla="*/ 1350 w 2188"/>
                <a:gd name="T37" fmla="*/ 2571 h 2635"/>
                <a:gd name="T38" fmla="*/ 1517 w 2188"/>
                <a:gd name="T39" fmla="*/ 2563 h 2635"/>
                <a:gd name="T40" fmla="*/ 1669 w 2188"/>
                <a:gd name="T41" fmla="*/ 2484 h 2635"/>
                <a:gd name="T42" fmla="*/ 1829 w 2188"/>
                <a:gd name="T43" fmla="*/ 2500 h 2635"/>
                <a:gd name="T44" fmla="*/ 2140 w 2188"/>
                <a:gd name="T45" fmla="*/ 2341 h 2635"/>
                <a:gd name="T46" fmla="*/ 2036 w 2188"/>
                <a:gd name="T47" fmla="*/ 1568 h 2635"/>
                <a:gd name="T48" fmla="*/ 2036 w 2188"/>
                <a:gd name="T49" fmla="*/ 964 h 2635"/>
                <a:gd name="T50" fmla="*/ 2021 w 2188"/>
                <a:gd name="T51" fmla="*/ 144 h 2635"/>
                <a:gd name="T52" fmla="*/ 1565 w 2188"/>
                <a:gd name="T53" fmla="*/ 88 h 2635"/>
                <a:gd name="T54" fmla="*/ 1374 w 2188"/>
                <a:gd name="T55" fmla="*/ 0 h 2635"/>
                <a:gd name="T56" fmla="*/ 974 w 2188"/>
                <a:gd name="T57" fmla="*/ 152 h 2635"/>
                <a:gd name="T58" fmla="*/ 1182 w 2188"/>
                <a:gd name="T59" fmla="*/ 120 h 2635"/>
                <a:gd name="T60" fmla="*/ 1453 w 2188"/>
                <a:gd name="T61" fmla="*/ 72 h 2635"/>
                <a:gd name="T62" fmla="*/ 1573 w 2188"/>
                <a:gd name="T63" fmla="*/ 120 h 2635"/>
                <a:gd name="T64" fmla="*/ 1861 w 2188"/>
                <a:gd name="T65" fmla="*/ 144 h 2635"/>
                <a:gd name="T66" fmla="*/ 1973 w 2188"/>
                <a:gd name="T67" fmla="*/ 677 h 2635"/>
                <a:gd name="T68" fmla="*/ 2036 w 2188"/>
                <a:gd name="T69" fmla="*/ 1393 h 2635"/>
                <a:gd name="T70" fmla="*/ 2156 w 2188"/>
                <a:gd name="T71" fmla="*/ 2181 h 2635"/>
                <a:gd name="T72" fmla="*/ 2108 w 2188"/>
                <a:gd name="T73" fmla="*/ 2325 h 2635"/>
                <a:gd name="T74" fmla="*/ 1781 w 2188"/>
                <a:gd name="T75" fmla="*/ 2476 h 2635"/>
                <a:gd name="T76" fmla="*/ 1645 w 2188"/>
                <a:gd name="T77" fmla="*/ 2444 h 2635"/>
                <a:gd name="T78" fmla="*/ 1501 w 2188"/>
                <a:gd name="T79" fmla="*/ 2540 h 2635"/>
                <a:gd name="T80" fmla="*/ 1350 w 2188"/>
                <a:gd name="T81" fmla="*/ 2540 h 2635"/>
                <a:gd name="T82" fmla="*/ 1158 w 2188"/>
                <a:gd name="T83" fmla="*/ 2516 h 2635"/>
                <a:gd name="T84" fmla="*/ 918 w 2188"/>
                <a:gd name="T85" fmla="*/ 2571 h 2635"/>
                <a:gd name="T86" fmla="*/ 623 w 2188"/>
                <a:gd name="T87" fmla="*/ 2555 h 2635"/>
                <a:gd name="T88" fmla="*/ 455 w 2188"/>
                <a:gd name="T89" fmla="*/ 2595 h 2635"/>
                <a:gd name="T90" fmla="*/ 327 w 2188"/>
                <a:gd name="T91" fmla="*/ 2587 h 2635"/>
                <a:gd name="T92" fmla="*/ 248 w 2188"/>
                <a:gd name="T93" fmla="*/ 2579 h 2635"/>
                <a:gd name="T94" fmla="*/ 88 w 2188"/>
                <a:gd name="T95" fmla="*/ 2309 h 2635"/>
                <a:gd name="T96" fmla="*/ 64 w 2188"/>
                <a:gd name="T97" fmla="*/ 1919 h 2635"/>
                <a:gd name="T98" fmla="*/ 327 w 2188"/>
                <a:gd name="T99" fmla="*/ 1775 h 2635"/>
                <a:gd name="T100" fmla="*/ 463 w 2188"/>
                <a:gd name="T101" fmla="*/ 1728 h 2635"/>
                <a:gd name="T102" fmla="*/ 479 w 2188"/>
                <a:gd name="T103" fmla="*/ 1728 h 2635"/>
                <a:gd name="T104" fmla="*/ 735 w 2188"/>
                <a:gd name="T105" fmla="*/ 1799 h 2635"/>
                <a:gd name="T106" fmla="*/ 831 w 2188"/>
                <a:gd name="T107" fmla="*/ 1807 h 2635"/>
                <a:gd name="T108" fmla="*/ 1022 w 2188"/>
                <a:gd name="T109" fmla="*/ 1616 h 2635"/>
                <a:gd name="T110" fmla="*/ 1006 w 2188"/>
                <a:gd name="T111" fmla="*/ 1346 h 2635"/>
                <a:gd name="T112" fmla="*/ 1014 w 2188"/>
                <a:gd name="T113" fmla="*/ 1186 h 2635"/>
                <a:gd name="T114" fmla="*/ 1030 w 2188"/>
                <a:gd name="T115" fmla="*/ 1003 h 2635"/>
                <a:gd name="T116" fmla="*/ 1030 w 2188"/>
                <a:gd name="T117" fmla="*/ 924 h 2635"/>
                <a:gd name="T118" fmla="*/ 1030 w 2188"/>
                <a:gd name="T119" fmla="*/ 796 h 2635"/>
                <a:gd name="T120" fmla="*/ 998 w 2188"/>
                <a:gd name="T121" fmla="*/ 319 h 2635"/>
                <a:gd name="T122" fmla="*/ 990 w 2188"/>
                <a:gd name="T123" fmla="*/ 168 h 26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188" h="2635">
                  <a:moveTo>
                    <a:pt x="990" y="168"/>
                  </a:moveTo>
                  <a:lnTo>
                    <a:pt x="974" y="168"/>
                  </a:lnTo>
                  <a:lnTo>
                    <a:pt x="966" y="319"/>
                  </a:lnTo>
                  <a:lnTo>
                    <a:pt x="966" y="518"/>
                  </a:lnTo>
                  <a:lnTo>
                    <a:pt x="1006" y="589"/>
                  </a:lnTo>
                  <a:lnTo>
                    <a:pt x="998" y="717"/>
                  </a:lnTo>
                  <a:lnTo>
                    <a:pt x="998" y="804"/>
                  </a:lnTo>
                  <a:lnTo>
                    <a:pt x="1022" y="860"/>
                  </a:lnTo>
                  <a:lnTo>
                    <a:pt x="1006" y="900"/>
                  </a:lnTo>
                  <a:lnTo>
                    <a:pt x="1022" y="908"/>
                  </a:lnTo>
                  <a:lnTo>
                    <a:pt x="1006" y="900"/>
                  </a:lnTo>
                  <a:lnTo>
                    <a:pt x="998" y="916"/>
                  </a:lnTo>
                  <a:lnTo>
                    <a:pt x="998" y="956"/>
                  </a:lnTo>
                  <a:lnTo>
                    <a:pt x="998" y="979"/>
                  </a:lnTo>
                  <a:lnTo>
                    <a:pt x="998" y="987"/>
                  </a:lnTo>
                  <a:lnTo>
                    <a:pt x="998" y="1003"/>
                  </a:lnTo>
                  <a:lnTo>
                    <a:pt x="990" y="1091"/>
                  </a:lnTo>
                  <a:lnTo>
                    <a:pt x="990" y="1139"/>
                  </a:lnTo>
                  <a:lnTo>
                    <a:pt x="982" y="1163"/>
                  </a:lnTo>
                  <a:lnTo>
                    <a:pt x="982" y="1186"/>
                  </a:lnTo>
                  <a:lnTo>
                    <a:pt x="974" y="1282"/>
                  </a:lnTo>
                  <a:lnTo>
                    <a:pt x="974" y="1346"/>
                  </a:lnTo>
                  <a:lnTo>
                    <a:pt x="1014" y="1529"/>
                  </a:lnTo>
                  <a:lnTo>
                    <a:pt x="990" y="1608"/>
                  </a:lnTo>
                  <a:lnTo>
                    <a:pt x="974" y="1680"/>
                  </a:lnTo>
                  <a:lnTo>
                    <a:pt x="831" y="1775"/>
                  </a:lnTo>
                  <a:lnTo>
                    <a:pt x="839" y="1791"/>
                  </a:lnTo>
                  <a:lnTo>
                    <a:pt x="839" y="1775"/>
                  </a:lnTo>
                  <a:lnTo>
                    <a:pt x="799" y="1767"/>
                  </a:lnTo>
                  <a:lnTo>
                    <a:pt x="767" y="1767"/>
                  </a:lnTo>
                  <a:lnTo>
                    <a:pt x="743" y="1767"/>
                  </a:lnTo>
                  <a:lnTo>
                    <a:pt x="735" y="1767"/>
                  </a:lnTo>
                  <a:lnTo>
                    <a:pt x="679" y="1752"/>
                  </a:lnTo>
                  <a:lnTo>
                    <a:pt x="559" y="1712"/>
                  </a:lnTo>
                  <a:lnTo>
                    <a:pt x="511" y="1704"/>
                  </a:lnTo>
                  <a:lnTo>
                    <a:pt x="495" y="1696"/>
                  </a:lnTo>
                  <a:lnTo>
                    <a:pt x="487" y="1696"/>
                  </a:lnTo>
                  <a:lnTo>
                    <a:pt x="439" y="1696"/>
                  </a:lnTo>
                  <a:lnTo>
                    <a:pt x="391" y="1704"/>
                  </a:lnTo>
                  <a:lnTo>
                    <a:pt x="367" y="1720"/>
                  </a:lnTo>
                  <a:lnTo>
                    <a:pt x="359" y="1728"/>
                  </a:lnTo>
                  <a:lnTo>
                    <a:pt x="287" y="1767"/>
                  </a:lnTo>
                  <a:lnTo>
                    <a:pt x="56" y="1903"/>
                  </a:lnTo>
                  <a:lnTo>
                    <a:pt x="48" y="1903"/>
                  </a:lnTo>
                  <a:lnTo>
                    <a:pt x="0" y="2110"/>
                  </a:lnTo>
                  <a:lnTo>
                    <a:pt x="24" y="2205"/>
                  </a:lnTo>
                  <a:lnTo>
                    <a:pt x="56" y="2317"/>
                  </a:lnTo>
                  <a:lnTo>
                    <a:pt x="72" y="2372"/>
                  </a:lnTo>
                  <a:lnTo>
                    <a:pt x="136" y="2540"/>
                  </a:lnTo>
                  <a:lnTo>
                    <a:pt x="240" y="2595"/>
                  </a:lnTo>
                  <a:lnTo>
                    <a:pt x="279" y="2611"/>
                  </a:lnTo>
                  <a:lnTo>
                    <a:pt x="319" y="2619"/>
                  </a:lnTo>
                  <a:lnTo>
                    <a:pt x="359" y="2627"/>
                  </a:lnTo>
                  <a:lnTo>
                    <a:pt x="375" y="2627"/>
                  </a:lnTo>
                  <a:lnTo>
                    <a:pt x="423" y="2635"/>
                  </a:lnTo>
                  <a:lnTo>
                    <a:pt x="447" y="2635"/>
                  </a:lnTo>
                  <a:lnTo>
                    <a:pt x="471" y="2627"/>
                  </a:lnTo>
                  <a:lnTo>
                    <a:pt x="535" y="2595"/>
                  </a:lnTo>
                  <a:lnTo>
                    <a:pt x="583" y="2587"/>
                  </a:lnTo>
                  <a:lnTo>
                    <a:pt x="599" y="2587"/>
                  </a:lnTo>
                  <a:lnTo>
                    <a:pt x="607" y="2587"/>
                  </a:lnTo>
                  <a:lnTo>
                    <a:pt x="631" y="2595"/>
                  </a:lnTo>
                  <a:lnTo>
                    <a:pt x="687" y="2595"/>
                  </a:lnTo>
                  <a:lnTo>
                    <a:pt x="799" y="2595"/>
                  </a:lnTo>
                  <a:lnTo>
                    <a:pt x="918" y="2603"/>
                  </a:lnTo>
                  <a:lnTo>
                    <a:pt x="974" y="2595"/>
                  </a:lnTo>
                  <a:lnTo>
                    <a:pt x="1014" y="2595"/>
                  </a:lnTo>
                  <a:lnTo>
                    <a:pt x="1174" y="2547"/>
                  </a:lnTo>
                  <a:lnTo>
                    <a:pt x="1166" y="2532"/>
                  </a:lnTo>
                  <a:lnTo>
                    <a:pt x="1166" y="2547"/>
                  </a:lnTo>
                  <a:lnTo>
                    <a:pt x="1166" y="2532"/>
                  </a:lnTo>
                  <a:lnTo>
                    <a:pt x="1166" y="2547"/>
                  </a:lnTo>
                  <a:lnTo>
                    <a:pt x="1166" y="2532"/>
                  </a:lnTo>
                  <a:lnTo>
                    <a:pt x="1166" y="2547"/>
                  </a:lnTo>
                  <a:lnTo>
                    <a:pt x="1230" y="2555"/>
                  </a:lnTo>
                  <a:lnTo>
                    <a:pt x="1350" y="2571"/>
                  </a:lnTo>
                  <a:lnTo>
                    <a:pt x="1406" y="2579"/>
                  </a:lnTo>
                  <a:lnTo>
                    <a:pt x="1453" y="2587"/>
                  </a:lnTo>
                  <a:lnTo>
                    <a:pt x="1485" y="2587"/>
                  </a:lnTo>
                  <a:lnTo>
                    <a:pt x="1517" y="2563"/>
                  </a:lnTo>
                  <a:lnTo>
                    <a:pt x="1581" y="2508"/>
                  </a:lnTo>
                  <a:lnTo>
                    <a:pt x="1613" y="2484"/>
                  </a:lnTo>
                  <a:lnTo>
                    <a:pt x="1645" y="2476"/>
                  </a:lnTo>
                  <a:lnTo>
                    <a:pt x="1669" y="2484"/>
                  </a:lnTo>
                  <a:lnTo>
                    <a:pt x="1733" y="2500"/>
                  </a:lnTo>
                  <a:lnTo>
                    <a:pt x="1757" y="2508"/>
                  </a:lnTo>
                  <a:lnTo>
                    <a:pt x="1781" y="2508"/>
                  </a:lnTo>
                  <a:lnTo>
                    <a:pt x="1829" y="2500"/>
                  </a:lnTo>
                  <a:lnTo>
                    <a:pt x="1909" y="2476"/>
                  </a:lnTo>
                  <a:lnTo>
                    <a:pt x="1973" y="2436"/>
                  </a:lnTo>
                  <a:lnTo>
                    <a:pt x="2132" y="2341"/>
                  </a:lnTo>
                  <a:lnTo>
                    <a:pt x="2140" y="2341"/>
                  </a:lnTo>
                  <a:lnTo>
                    <a:pt x="2188" y="2189"/>
                  </a:lnTo>
                  <a:lnTo>
                    <a:pt x="2156" y="1752"/>
                  </a:lnTo>
                  <a:lnTo>
                    <a:pt x="2084" y="1648"/>
                  </a:lnTo>
                  <a:lnTo>
                    <a:pt x="2036" y="1568"/>
                  </a:lnTo>
                  <a:lnTo>
                    <a:pt x="2068" y="1393"/>
                  </a:lnTo>
                  <a:lnTo>
                    <a:pt x="2052" y="1250"/>
                  </a:lnTo>
                  <a:lnTo>
                    <a:pt x="2013" y="1091"/>
                  </a:lnTo>
                  <a:lnTo>
                    <a:pt x="2036" y="964"/>
                  </a:lnTo>
                  <a:lnTo>
                    <a:pt x="2005" y="677"/>
                  </a:lnTo>
                  <a:lnTo>
                    <a:pt x="2052" y="462"/>
                  </a:lnTo>
                  <a:lnTo>
                    <a:pt x="2052" y="343"/>
                  </a:lnTo>
                  <a:lnTo>
                    <a:pt x="2021" y="144"/>
                  </a:lnTo>
                  <a:lnTo>
                    <a:pt x="1861" y="112"/>
                  </a:lnTo>
                  <a:lnTo>
                    <a:pt x="1693" y="88"/>
                  </a:lnTo>
                  <a:lnTo>
                    <a:pt x="1573" y="88"/>
                  </a:lnTo>
                  <a:lnTo>
                    <a:pt x="1565" y="88"/>
                  </a:lnTo>
                  <a:lnTo>
                    <a:pt x="1549" y="80"/>
                  </a:lnTo>
                  <a:lnTo>
                    <a:pt x="1438" y="32"/>
                  </a:lnTo>
                  <a:lnTo>
                    <a:pt x="1382" y="8"/>
                  </a:lnTo>
                  <a:lnTo>
                    <a:pt x="1374" y="0"/>
                  </a:lnTo>
                  <a:lnTo>
                    <a:pt x="1366" y="0"/>
                  </a:lnTo>
                  <a:lnTo>
                    <a:pt x="1358" y="0"/>
                  </a:lnTo>
                  <a:lnTo>
                    <a:pt x="1166" y="88"/>
                  </a:lnTo>
                  <a:lnTo>
                    <a:pt x="974" y="152"/>
                  </a:lnTo>
                  <a:lnTo>
                    <a:pt x="974" y="168"/>
                  </a:lnTo>
                  <a:lnTo>
                    <a:pt x="982" y="168"/>
                  </a:lnTo>
                  <a:lnTo>
                    <a:pt x="998" y="184"/>
                  </a:lnTo>
                  <a:lnTo>
                    <a:pt x="1182" y="120"/>
                  </a:lnTo>
                  <a:lnTo>
                    <a:pt x="1366" y="32"/>
                  </a:lnTo>
                  <a:lnTo>
                    <a:pt x="1358" y="16"/>
                  </a:lnTo>
                  <a:lnTo>
                    <a:pt x="1350" y="32"/>
                  </a:lnTo>
                  <a:lnTo>
                    <a:pt x="1453" y="72"/>
                  </a:lnTo>
                  <a:lnTo>
                    <a:pt x="1525" y="104"/>
                  </a:lnTo>
                  <a:lnTo>
                    <a:pt x="1549" y="112"/>
                  </a:lnTo>
                  <a:lnTo>
                    <a:pt x="1565" y="120"/>
                  </a:lnTo>
                  <a:lnTo>
                    <a:pt x="1573" y="120"/>
                  </a:lnTo>
                  <a:lnTo>
                    <a:pt x="1693" y="120"/>
                  </a:lnTo>
                  <a:lnTo>
                    <a:pt x="1693" y="104"/>
                  </a:lnTo>
                  <a:lnTo>
                    <a:pt x="1693" y="120"/>
                  </a:lnTo>
                  <a:lnTo>
                    <a:pt x="1861" y="144"/>
                  </a:lnTo>
                  <a:lnTo>
                    <a:pt x="1989" y="168"/>
                  </a:lnTo>
                  <a:lnTo>
                    <a:pt x="2021" y="343"/>
                  </a:lnTo>
                  <a:lnTo>
                    <a:pt x="2021" y="462"/>
                  </a:lnTo>
                  <a:lnTo>
                    <a:pt x="1973" y="677"/>
                  </a:lnTo>
                  <a:lnTo>
                    <a:pt x="2005" y="964"/>
                  </a:lnTo>
                  <a:lnTo>
                    <a:pt x="1981" y="1091"/>
                  </a:lnTo>
                  <a:lnTo>
                    <a:pt x="2021" y="1258"/>
                  </a:lnTo>
                  <a:lnTo>
                    <a:pt x="2036" y="1393"/>
                  </a:lnTo>
                  <a:lnTo>
                    <a:pt x="2005" y="1576"/>
                  </a:lnTo>
                  <a:lnTo>
                    <a:pt x="2052" y="1664"/>
                  </a:lnTo>
                  <a:lnTo>
                    <a:pt x="2124" y="1759"/>
                  </a:lnTo>
                  <a:lnTo>
                    <a:pt x="2156" y="2181"/>
                  </a:lnTo>
                  <a:lnTo>
                    <a:pt x="2108" y="2325"/>
                  </a:lnTo>
                  <a:lnTo>
                    <a:pt x="2124" y="2333"/>
                  </a:lnTo>
                  <a:lnTo>
                    <a:pt x="2116" y="2317"/>
                  </a:lnTo>
                  <a:lnTo>
                    <a:pt x="2108" y="2325"/>
                  </a:lnTo>
                  <a:lnTo>
                    <a:pt x="2013" y="2380"/>
                  </a:lnTo>
                  <a:lnTo>
                    <a:pt x="1893" y="2444"/>
                  </a:lnTo>
                  <a:lnTo>
                    <a:pt x="1829" y="2468"/>
                  </a:lnTo>
                  <a:lnTo>
                    <a:pt x="1781" y="2476"/>
                  </a:lnTo>
                  <a:lnTo>
                    <a:pt x="1765" y="2476"/>
                  </a:lnTo>
                  <a:lnTo>
                    <a:pt x="1733" y="2468"/>
                  </a:lnTo>
                  <a:lnTo>
                    <a:pt x="1669" y="2452"/>
                  </a:lnTo>
                  <a:lnTo>
                    <a:pt x="1645" y="2444"/>
                  </a:lnTo>
                  <a:lnTo>
                    <a:pt x="1597" y="2460"/>
                  </a:lnTo>
                  <a:lnTo>
                    <a:pt x="1573" y="2476"/>
                  </a:lnTo>
                  <a:lnTo>
                    <a:pt x="1549" y="2500"/>
                  </a:lnTo>
                  <a:lnTo>
                    <a:pt x="1501" y="2540"/>
                  </a:lnTo>
                  <a:lnTo>
                    <a:pt x="1477" y="2555"/>
                  </a:lnTo>
                  <a:lnTo>
                    <a:pt x="1453" y="2555"/>
                  </a:lnTo>
                  <a:lnTo>
                    <a:pt x="1414" y="2547"/>
                  </a:lnTo>
                  <a:lnTo>
                    <a:pt x="1350" y="2540"/>
                  </a:lnTo>
                  <a:lnTo>
                    <a:pt x="1230" y="2524"/>
                  </a:lnTo>
                  <a:lnTo>
                    <a:pt x="1182" y="2516"/>
                  </a:lnTo>
                  <a:lnTo>
                    <a:pt x="1166" y="2516"/>
                  </a:lnTo>
                  <a:lnTo>
                    <a:pt x="1158" y="2516"/>
                  </a:lnTo>
                  <a:lnTo>
                    <a:pt x="1142" y="2516"/>
                  </a:lnTo>
                  <a:lnTo>
                    <a:pt x="998" y="2563"/>
                  </a:lnTo>
                  <a:lnTo>
                    <a:pt x="966" y="2563"/>
                  </a:lnTo>
                  <a:lnTo>
                    <a:pt x="918" y="2571"/>
                  </a:lnTo>
                  <a:lnTo>
                    <a:pt x="799" y="2563"/>
                  </a:lnTo>
                  <a:lnTo>
                    <a:pt x="687" y="2563"/>
                  </a:lnTo>
                  <a:lnTo>
                    <a:pt x="639" y="2563"/>
                  </a:lnTo>
                  <a:lnTo>
                    <a:pt x="623" y="2555"/>
                  </a:lnTo>
                  <a:lnTo>
                    <a:pt x="607" y="2555"/>
                  </a:lnTo>
                  <a:lnTo>
                    <a:pt x="583" y="2555"/>
                  </a:lnTo>
                  <a:lnTo>
                    <a:pt x="527" y="2563"/>
                  </a:lnTo>
                  <a:lnTo>
                    <a:pt x="455" y="2595"/>
                  </a:lnTo>
                  <a:lnTo>
                    <a:pt x="423" y="2603"/>
                  </a:lnTo>
                  <a:lnTo>
                    <a:pt x="383" y="2595"/>
                  </a:lnTo>
                  <a:lnTo>
                    <a:pt x="359" y="2595"/>
                  </a:lnTo>
                  <a:lnTo>
                    <a:pt x="327" y="2587"/>
                  </a:lnTo>
                  <a:lnTo>
                    <a:pt x="279" y="2571"/>
                  </a:lnTo>
                  <a:lnTo>
                    <a:pt x="264" y="2563"/>
                  </a:lnTo>
                  <a:lnTo>
                    <a:pt x="256" y="2563"/>
                  </a:lnTo>
                  <a:lnTo>
                    <a:pt x="248" y="2579"/>
                  </a:lnTo>
                  <a:lnTo>
                    <a:pt x="256" y="2563"/>
                  </a:lnTo>
                  <a:lnTo>
                    <a:pt x="168" y="2516"/>
                  </a:lnTo>
                  <a:lnTo>
                    <a:pt x="104" y="2364"/>
                  </a:lnTo>
                  <a:lnTo>
                    <a:pt x="88" y="2309"/>
                  </a:lnTo>
                  <a:lnTo>
                    <a:pt x="56" y="2197"/>
                  </a:lnTo>
                  <a:lnTo>
                    <a:pt x="32" y="2110"/>
                  </a:lnTo>
                  <a:lnTo>
                    <a:pt x="80" y="1919"/>
                  </a:lnTo>
                  <a:lnTo>
                    <a:pt x="64" y="1919"/>
                  </a:lnTo>
                  <a:lnTo>
                    <a:pt x="72" y="1927"/>
                  </a:lnTo>
                  <a:lnTo>
                    <a:pt x="88" y="1927"/>
                  </a:lnTo>
                  <a:lnTo>
                    <a:pt x="240" y="1831"/>
                  </a:lnTo>
                  <a:lnTo>
                    <a:pt x="327" y="1775"/>
                  </a:lnTo>
                  <a:lnTo>
                    <a:pt x="359" y="1759"/>
                  </a:lnTo>
                  <a:lnTo>
                    <a:pt x="375" y="1752"/>
                  </a:lnTo>
                  <a:lnTo>
                    <a:pt x="399" y="1736"/>
                  </a:lnTo>
                  <a:lnTo>
                    <a:pt x="463" y="1728"/>
                  </a:lnTo>
                  <a:lnTo>
                    <a:pt x="479" y="1728"/>
                  </a:lnTo>
                  <a:lnTo>
                    <a:pt x="487" y="1728"/>
                  </a:lnTo>
                  <a:lnTo>
                    <a:pt x="487" y="1712"/>
                  </a:lnTo>
                  <a:lnTo>
                    <a:pt x="479" y="1728"/>
                  </a:lnTo>
                  <a:lnTo>
                    <a:pt x="599" y="1759"/>
                  </a:lnTo>
                  <a:lnTo>
                    <a:pt x="687" y="1783"/>
                  </a:lnTo>
                  <a:lnTo>
                    <a:pt x="719" y="1791"/>
                  </a:lnTo>
                  <a:lnTo>
                    <a:pt x="735" y="1799"/>
                  </a:lnTo>
                  <a:lnTo>
                    <a:pt x="743" y="1799"/>
                  </a:lnTo>
                  <a:lnTo>
                    <a:pt x="767" y="1799"/>
                  </a:lnTo>
                  <a:lnTo>
                    <a:pt x="815" y="1799"/>
                  </a:lnTo>
                  <a:lnTo>
                    <a:pt x="831" y="1807"/>
                  </a:lnTo>
                  <a:lnTo>
                    <a:pt x="839" y="1807"/>
                  </a:lnTo>
                  <a:lnTo>
                    <a:pt x="847" y="1807"/>
                  </a:lnTo>
                  <a:lnTo>
                    <a:pt x="1006" y="1696"/>
                  </a:lnTo>
                  <a:lnTo>
                    <a:pt x="1022" y="1616"/>
                  </a:lnTo>
                  <a:lnTo>
                    <a:pt x="1046" y="1529"/>
                  </a:lnTo>
                  <a:lnTo>
                    <a:pt x="1006" y="1338"/>
                  </a:lnTo>
                  <a:lnTo>
                    <a:pt x="990" y="1346"/>
                  </a:lnTo>
                  <a:lnTo>
                    <a:pt x="1006" y="1346"/>
                  </a:lnTo>
                  <a:lnTo>
                    <a:pt x="1006" y="1338"/>
                  </a:lnTo>
                  <a:lnTo>
                    <a:pt x="1006" y="1250"/>
                  </a:lnTo>
                  <a:lnTo>
                    <a:pt x="1006" y="1202"/>
                  </a:lnTo>
                  <a:lnTo>
                    <a:pt x="1014" y="1186"/>
                  </a:lnTo>
                  <a:lnTo>
                    <a:pt x="1014" y="1170"/>
                  </a:lnTo>
                  <a:lnTo>
                    <a:pt x="1022" y="1139"/>
                  </a:lnTo>
                  <a:lnTo>
                    <a:pt x="1030" y="1075"/>
                  </a:lnTo>
                  <a:lnTo>
                    <a:pt x="1030" y="1003"/>
                  </a:lnTo>
                  <a:lnTo>
                    <a:pt x="1030" y="987"/>
                  </a:lnTo>
                  <a:lnTo>
                    <a:pt x="1030" y="972"/>
                  </a:lnTo>
                  <a:lnTo>
                    <a:pt x="1030" y="956"/>
                  </a:lnTo>
                  <a:lnTo>
                    <a:pt x="1030" y="924"/>
                  </a:lnTo>
                  <a:lnTo>
                    <a:pt x="1038" y="916"/>
                  </a:lnTo>
                  <a:lnTo>
                    <a:pt x="1038" y="908"/>
                  </a:lnTo>
                  <a:lnTo>
                    <a:pt x="1054" y="860"/>
                  </a:lnTo>
                  <a:lnTo>
                    <a:pt x="1030" y="796"/>
                  </a:lnTo>
                  <a:lnTo>
                    <a:pt x="1030" y="717"/>
                  </a:lnTo>
                  <a:lnTo>
                    <a:pt x="1038" y="581"/>
                  </a:lnTo>
                  <a:lnTo>
                    <a:pt x="998" y="510"/>
                  </a:lnTo>
                  <a:lnTo>
                    <a:pt x="998" y="319"/>
                  </a:lnTo>
                  <a:lnTo>
                    <a:pt x="1006" y="168"/>
                  </a:lnTo>
                  <a:lnTo>
                    <a:pt x="998" y="168"/>
                  </a:lnTo>
                  <a:lnTo>
                    <a:pt x="998" y="184"/>
                  </a:lnTo>
                  <a:lnTo>
                    <a:pt x="990" y="168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2" name="Freeform 8"/>
            <p:cNvSpPr>
              <a:spLocks/>
            </p:cNvSpPr>
            <p:nvPr/>
          </p:nvSpPr>
          <p:spPr bwMode="auto">
            <a:xfrm>
              <a:off x="817375" y="1620748"/>
              <a:ext cx="70583" cy="64075"/>
            </a:xfrm>
            <a:custGeom>
              <a:avLst/>
              <a:gdLst>
                <a:gd name="T0" fmla="*/ 0 w 184"/>
                <a:gd name="T1" fmla="*/ 0 h 167"/>
                <a:gd name="T2" fmla="*/ 8 w 184"/>
                <a:gd name="T3" fmla="*/ 63 h 167"/>
                <a:gd name="T4" fmla="*/ 24 w 184"/>
                <a:gd name="T5" fmla="*/ 103 h 167"/>
                <a:gd name="T6" fmla="*/ 32 w 184"/>
                <a:gd name="T7" fmla="*/ 119 h 167"/>
                <a:gd name="T8" fmla="*/ 32 w 184"/>
                <a:gd name="T9" fmla="*/ 127 h 167"/>
                <a:gd name="T10" fmla="*/ 184 w 184"/>
                <a:gd name="T11" fmla="*/ 167 h 167"/>
                <a:gd name="T12" fmla="*/ 160 w 184"/>
                <a:gd name="T13" fmla="*/ 135 h 167"/>
                <a:gd name="T14" fmla="*/ 136 w 184"/>
                <a:gd name="T15" fmla="*/ 111 h 167"/>
                <a:gd name="T16" fmla="*/ 112 w 184"/>
                <a:gd name="T17" fmla="*/ 95 h 167"/>
                <a:gd name="T18" fmla="*/ 80 w 184"/>
                <a:gd name="T19" fmla="*/ 71 h 167"/>
                <a:gd name="T20" fmla="*/ 32 w 184"/>
                <a:gd name="T21" fmla="*/ 47 h 167"/>
                <a:gd name="T22" fmla="*/ 8 w 184"/>
                <a:gd name="T23" fmla="*/ 0 h 167"/>
                <a:gd name="T24" fmla="*/ 0 w 184"/>
                <a:gd name="T25" fmla="*/ 0 h 1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4" h="167">
                  <a:moveTo>
                    <a:pt x="0" y="0"/>
                  </a:moveTo>
                  <a:lnTo>
                    <a:pt x="8" y="63"/>
                  </a:lnTo>
                  <a:lnTo>
                    <a:pt x="24" y="103"/>
                  </a:lnTo>
                  <a:lnTo>
                    <a:pt x="32" y="119"/>
                  </a:lnTo>
                  <a:lnTo>
                    <a:pt x="32" y="127"/>
                  </a:lnTo>
                  <a:lnTo>
                    <a:pt x="184" y="167"/>
                  </a:lnTo>
                  <a:lnTo>
                    <a:pt x="160" y="135"/>
                  </a:lnTo>
                  <a:lnTo>
                    <a:pt x="136" y="111"/>
                  </a:lnTo>
                  <a:lnTo>
                    <a:pt x="112" y="95"/>
                  </a:lnTo>
                  <a:lnTo>
                    <a:pt x="80" y="71"/>
                  </a:lnTo>
                  <a:lnTo>
                    <a:pt x="32" y="47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3" name="Freeform 9"/>
            <p:cNvSpPr>
              <a:spLocks/>
            </p:cNvSpPr>
            <p:nvPr/>
          </p:nvSpPr>
          <p:spPr bwMode="auto">
            <a:xfrm>
              <a:off x="986159" y="1556290"/>
              <a:ext cx="113162" cy="107047"/>
            </a:xfrm>
            <a:custGeom>
              <a:avLst/>
              <a:gdLst>
                <a:gd name="T0" fmla="*/ 0 w 295"/>
                <a:gd name="T1" fmla="*/ 0 h 279"/>
                <a:gd name="T2" fmla="*/ 16 w 295"/>
                <a:gd name="T3" fmla="*/ 112 h 279"/>
                <a:gd name="T4" fmla="*/ 103 w 295"/>
                <a:gd name="T5" fmla="*/ 199 h 279"/>
                <a:gd name="T6" fmla="*/ 295 w 295"/>
                <a:gd name="T7" fmla="*/ 279 h 279"/>
                <a:gd name="T8" fmla="*/ 215 w 295"/>
                <a:gd name="T9" fmla="*/ 199 h 279"/>
                <a:gd name="T10" fmla="*/ 111 w 295"/>
                <a:gd name="T11" fmla="*/ 120 h 279"/>
                <a:gd name="T12" fmla="*/ 48 w 295"/>
                <a:gd name="T13" fmla="*/ 56 h 279"/>
                <a:gd name="T14" fmla="*/ 8 w 295"/>
                <a:gd name="T15" fmla="*/ 0 h 279"/>
                <a:gd name="T16" fmla="*/ 0 w 295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5" h="279">
                  <a:moveTo>
                    <a:pt x="0" y="0"/>
                  </a:moveTo>
                  <a:lnTo>
                    <a:pt x="16" y="112"/>
                  </a:lnTo>
                  <a:lnTo>
                    <a:pt x="103" y="199"/>
                  </a:lnTo>
                  <a:lnTo>
                    <a:pt x="295" y="279"/>
                  </a:lnTo>
                  <a:lnTo>
                    <a:pt x="215" y="199"/>
                  </a:lnTo>
                  <a:lnTo>
                    <a:pt x="111" y="120"/>
                  </a:lnTo>
                  <a:lnTo>
                    <a:pt x="48" y="56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" name="Freeform 10"/>
            <p:cNvSpPr>
              <a:spLocks/>
            </p:cNvSpPr>
            <p:nvPr/>
          </p:nvSpPr>
          <p:spPr bwMode="auto">
            <a:xfrm>
              <a:off x="1157629" y="1602332"/>
              <a:ext cx="91681" cy="73283"/>
            </a:xfrm>
            <a:custGeom>
              <a:avLst/>
              <a:gdLst>
                <a:gd name="T0" fmla="*/ 0 w 239"/>
                <a:gd name="T1" fmla="*/ 0 h 191"/>
                <a:gd name="T2" fmla="*/ 64 w 239"/>
                <a:gd name="T3" fmla="*/ 127 h 191"/>
                <a:gd name="T4" fmla="*/ 96 w 239"/>
                <a:gd name="T5" fmla="*/ 151 h 191"/>
                <a:gd name="T6" fmla="*/ 136 w 239"/>
                <a:gd name="T7" fmla="*/ 183 h 191"/>
                <a:gd name="T8" fmla="*/ 192 w 239"/>
                <a:gd name="T9" fmla="*/ 191 h 191"/>
                <a:gd name="T10" fmla="*/ 239 w 239"/>
                <a:gd name="T11" fmla="*/ 191 h 191"/>
                <a:gd name="T12" fmla="*/ 223 w 239"/>
                <a:gd name="T13" fmla="*/ 175 h 191"/>
                <a:gd name="T14" fmla="*/ 184 w 239"/>
                <a:gd name="T15" fmla="*/ 151 h 191"/>
                <a:gd name="T16" fmla="*/ 120 w 239"/>
                <a:gd name="T17" fmla="*/ 119 h 191"/>
                <a:gd name="T18" fmla="*/ 80 w 239"/>
                <a:gd name="T19" fmla="*/ 95 h 191"/>
                <a:gd name="T20" fmla="*/ 0 w 239"/>
                <a:gd name="T21" fmla="*/ 0 h 1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9" h="191">
                  <a:moveTo>
                    <a:pt x="0" y="0"/>
                  </a:moveTo>
                  <a:lnTo>
                    <a:pt x="64" y="127"/>
                  </a:lnTo>
                  <a:lnTo>
                    <a:pt x="96" y="151"/>
                  </a:lnTo>
                  <a:lnTo>
                    <a:pt x="136" y="183"/>
                  </a:lnTo>
                  <a:lnTo>
                    <a:pt x="192" y="191"/>
                  </a:lnTo>
                  <a:lnTo>
                    <a:pt x="239" y="191"/>
                  </a:lnTo>
                  <a:lnTo>
                    <a:pt x="223" y="175"/>
                  </a:lnTo>
                  <a:lnTo>
                    <a:pt x="184" y="151"/>
                  </a:lnTo>
                  <a:lnTo>
                    <a:pt x="120" y="119"/>
                  </a:lnTo>
                  <a:lnTo>
                    <a:pt x="80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" name="Freeform 11"/>
            <p:cNvSpPr>
              <a:spLocks/>
            </p:cNvSpPr>
            <p:nvPr/>
          </p:nvSpPr>
          <p:spPr bwMode="auto">
            <a:xfrm>
              <a:off x="1286135" y="1547465"/>
              <a:ext cx="177991" cy="75969"/>
            </a:xfrm>
            <a:custGeom>
              <a:avLst/>
              <a:gdLst>
                <a:gd name="T0" fmla="*/ 0 w 464"/>
                <a:gd name="T1" fmla="*/ 0 h 198"/>
                <a:gd name="T2" fmla="*/ 88 w 464"/>
                <a:gd name="T3" fmla="*/ 103 h 198"/>
                <a:gd name="T4" fmla="*/ 160 w 464"/>
                <a:gd name="T5" fmla="*/ 191 h 198"/>
                <a:gd name="T6" fmla="*/ 256 w 464"/>
                <a:gd name="T7" fmla="*/ 198 h 198"/>
                <a:gd name="T8" fmla="*/ 352 w 464"/>
                <a:gd name="T9" fmla="*/ 198 h 198"/>
                <a:gd name="T10" fmla="*/ 464 w 464"/>
                <a:gd name="T11" fmla="*/ 167 h 198"/>
                <a:gd name="T12" fmla="*/ 248 w 464"/>
                <a:gd name="T13" fmla="*/ 135 h 198"/>
                <a:gd name="T14" fmla="*/ 96 w 464"/>
                <a:gd name="T15" fmla="*/ 71 h 198"/>
                <a:gd name="T16" fmla="*/ 0 w 464"/>
                <a:gd name="T17" fmla="*/ 0 h 1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64" h="198">
                  <a:moveTo>
                    <a:pt x="0" y="0"/>
                  </a:moveTo>
                  <a:lnTo>
                    <a:pt x="88" y="103"/>
                  </a:lnTo>
                  <a:lnTo>
                    <a:pt x="160" y="191"/>
                  </a:lnTo>
                  <a:lnTo>
                    <a:pt x="256" y="198"/>
                  </a:lnTo>
                  <a:lnTo>
                    <a:pt x="352" y="198"/>
                  </a:lnTo>
                  <a:lnTo>
                    <a:pt x="464" y="167"/>
                  </a:lnTo>
                  <a:lnTo>
                    <a:pt x="248" y="135"/>
                  </a:lnTo>
                  <a:lnTo>
                    <a:pt x="9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6" name="Freeform 12"/>
            <p:cNvSpPr>
              <a:spLocks/>
            </p:cNvSpPr>
            <p:nvPr/>
          </p:nvSpPr>
          <p:spPr bwMode="auto">
            <a:xfrm>
              <a:off x="930921" y="1428141"/>
              <a:ext cx="61376" cy="64075"/>
            </a:xfrm>
            <a:custGeom>
              <a:avLst/>
              <a:gdLst>
                <a:gd name="T0" fmla="*/ 160 w 160"/>
                <a:gd name="T1" fmla="*/ 0 h 167"/>
                <a:gd name="T2" fmla="*/ 48 w 160"/>
                <a:gd name="T3" fmla="*/ 56 h 167"/>
                <a:gd name="T4" fmla="*/ 16 w 160"/>
                <a:gd name="T5" fmla="*/ 167 h 167"/>
                <a:gd name="T6" fmla="*/ 0 w 160"/>
                <a:gd name="T7" fmla="*/ 72 h 167"/>
                <a:gd name="T8" fmla="*/ 16 w 160"/>
                <a:gd name="T9" fmla="*/ 40 h 167"/>
                <a:gd name="T10" fmla="*/ 24 w 160"/>
                <a:gd name="T11" fmla="*/ 24 h 167"/>
                <a:gd name="T12" fmla="*/ 40 w 160"/>
                <a:gd name="T13" fmla="*/ 8 h 167"/>
                <a:gd name="T14" fmla="*/ 152 w 160"/>
                <a:gd name="T15" fmla="*/ 0 h 167"/>
                <a:gd name="T16" fmla="*/ 160 w 160"/>
                <a:gd name="T17" fmla="*/ 0 h 1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0" h="167">
                  <a:moveTo>
                    <a:pt x="160" y="0"/>
                  </a:moveTo>
                  <a:lnTo>
                    <a:pt x="48" y="56"/>
                  </a:lnTo>
                  <a:lnTo>
                    <a:pt x="16" y="167"/>
                  </a:lnTo>
                  <a:lnTo>
                    <a:pt x="0" y="72"/>
                  </a:lnTo>
                  <a:lnTo>
                    <a:pt x="16" y="40"/>
                  </a:lnTo>
                  <a:lnTo>
                    <a:pt x="24" y="24"/>
                  </a:lnTo>
                  <a:lnTo>
                    <a:pt x="40" y="8"/>
                  </a:lnTo>
                  <a:lnTo>
                    <a:pt x="152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7" name="Freeform 13"/>
            <p:cNvSpPr>
              <a:spLocks/>
            </p:cNvSpPr>
            <p:nvPr/>
          </p:nvSpPr>
          <p:spPr bwMode="auto">
            <a:xfrm>
              <a:off x="744107" y="1412794"/>
              <a:ext cx="76337" cy="88630"/>
            </a:xfrm>
            <a:custGeom>
              <a:avLst/>
              <a:gdLst>
                <a:gd name="T0" fmla="*/ 8 w 199"/>
                <a:gd name="T1" fmla="*/ 231 h 231"/>
                <a:gd name="T2" fmla="*/ 0 w 199"/>
                <a:gd name="T3" fmla="*/ 120 h 231"/>
                <a:gd name="T4" fmla="*/ 16 w 199"/>
                <a:gd name="T5" fmla="*/ 104 h 231"/>
                <a:gd name="T6" fmla="*/ 56 w 199"/>
                <a:gd name="T7" fmla="*/ 80 h 231"/>
                <a:gd name="T8" fmla="*/ 135 w 199"/>
                <a:gd name="T9" fmla="*/ 32 h 231"/>
                <a:gd name="T10" fmla="*/ 199 w 199"/>
                <a:gd name="T11" fmla="*/ 0 h 231"/>
                <a:gd name="T12" fmla="*/ 199 w 199"/>
                <a:gd name="T13" fmla="*/ 32 h 231"/>
                <a:gd name="T14" fmla="*/ 112 w 199"/>
                <a:gd name="T15" fmla="*/ 88 h 231"/>
                <a:gd name="T16" fmla="*/ 24 w 199"/>
                <a:gd name="T17" fmla="*/ 152 h 231"/>
                <a:gd name="T18" fmla="*/ 8 w 199"/>
                <a:gd name="T19" fmla="*/ 231 h 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9" h="231">
                  <a:moveTo>
                    <a:pt x="8" y="231"/>
                  </a:moveTo>
                  <a:lnTo>
                    <a:pt x="0" y="120"/>
                  </a:lnTo>
                  <a:lnTo>
                    <a:pt x="16" y="104"/>
                  </a:lnTo>
                  <a:lnTo>
                    <a:pt x="56" y="80"/>
                  </a:lnTo>
                  <a:lnTo>
                    <a:pt x="135" y="32"/>
                  </a:lnTo>
                  <a:lnTo>
                    <a:pt x="199" y="0"/>
                  </a:lnTo>
                  <a:lnTo>
                    <a:pt x="199" y="32"/>
                  </a:lnTo>
                  <a:lnTo>
                    <a:pt x="112" y="88"/>
                  </a:lnTo>
                  <a:lnTo>
                    <a:pt x="24" y="152"/>
                  </a:lnTo>
                  <a:lnTo>
                    <a:pt x="8" y="231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8" name="Freeform 14"/>
            <p:cNvSpPr>
              <a:spLocks/>
            </p:cNvSpPr>
            <p:nvPr/>
          </p:nvSpPr>
          <p:spPr bwMode="auto">
            <a:xfrm>
              <a:off x="1102390" y="997652"/>
              <a:ext cx="116615" cy="42588"/>
            </a:xfrm>
            <a:custGeom>
              <a:avLst/>
              <a:gdLst>
                <a:gd name="T0" fmla="*/ 0 w 304"/>
                <a:gd name="T1" fmla="*/ 111 h 111"/>
                <a:gd name="T2" fmla="*/ 96 w 304"/>
                <a:gd name="T3" fmla="*/ 48 h 111"/>
                <a:gd name="T4" fmla="*/ 208 w 304"/>
                <a:gd name="T5" fmla="*/ 40 h 111"/>
                <a:gd name="T6" fmla="*/ 304 w 304"/>
                <a:gd name="T7" fmla="*/ 48 h 111"/>
                <a:gd name="T8" fmla="*/ 248 w 304"/>
                <a:gd name="T9" fmla="*/ 0 h 111"/>
                <a:gd name="T10" fmla="*/ 128 w 304"/>
                <a:gd name="T11" fmla="*/ 0 h 111"/>
                <a:gd name="T12" fmla="*/ 48 w 304"/>
                <a:gd name="T13" fmla="*/ 56 h 111"/>
                <a:gd name="T14" fmla="*/ 0 w 304"/>
                <a:gd name="T15" fmla="*/ 111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4" h="111">
                  <a:moveTo>
                    <a:pt x="0" y="111"/>
                  </a:moveTo>
                  <a:lnTo>
                    <a:pt x="96" y="48"/>
                  </a:lnTo>
                  <a:lnTo>
                    <a:pt x="208" y="40"/>
                  </a:lnTo>
                  <a:lnTo>
                    <a:pt x="304" y="48"/>
                  </a:lnTo>
                  <a:lnTo>
                    <a:pt x="248" y="0"/>
                  </a:lnTo>
                  <a:lnTo>
                    <a:pt x="128" y="0"/>
                  </a:lnTo>
                  <a:lnTo>
                    <a:pt x="48" y="56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9" name="Freeform 15"/>
            <p:cNvSpPr>
              <a:spLocks/>
            </p:cNvSpPr>
            <p:nvPr/>
          </p:nvSpPr>
          <p:spPr bwMode="auto">
            <a:xfrm>
              <a:off x="1105459" y="905953"/>
              <a:ext cx="165332" cy="48727"/>
            </a:xfrm>
            <a:custGeom>
              <a:avLst/>
              <a:gdLst>
                <a:gd name="T0" fmla="*/ 0 w 431"/>
                <a:gd name="T1" fmla="*/ 96 h 127"/>
                <a:gd name="T2" fmla="*/ 88 w 431"/>
                <a:gd name="T3" fmla="*/ 64 h 127"/>
                <a:gd name="T4" fmla="*/ 184 w 431"/>
                <a:gd name="T5" fmla="*/ 64 h 127"/>
                <a:gd name="T6" fmla="*/ 280 w 431"/>
                <a:gd name="T7" fmla="*/ 111 h 127"/>
                <a:gd name="T8" fmla="*/ 383 w 431"/>
                <a:gd name="T9" fmla="*/ 127 h 127"/>
                <a:gd name="T10" fmla="*/ 431 w 431"/>
                <a:gd name="T11" fmla="*/ 96 h 127"/>
                <a:gd name="T12" fmla="*/ 359 w 431"/>
                <a:gd name="T13" fmla="*/ 96 h 127"/>
                <a:gd name="T14" fmla="*/ 264 w 431"/>
                <a:gd name="T15" fmla="*/ 64 h 127"/>
                <a:gd name="T16" fmla="*/ 160 w 431"/>
                <a:gd name="T17" fmla="*/ 0 h 127"/>
                <a:gd name="T18" fmla="*/ 128 w 431"/>
                <a:gd name="T19" fmla="*/ 8 h 127"/>
                <a:gd name="T20" fmla="*/ 96 w 431"/>
                <a:gd name="T21" fmla="*/ 8 h 127"/>
                <a:gd name="T22" fmla="*/ 72 w 431"/>
                <a:gd name="T23" fmla="*/ 16 h 127"/>
                <a:gd name="T24" fmla="*/ 8 w 431"/>
                <a:gd name="T25" fmla="*/ 96 h 127"/>
                <a:gd name="T26" fmla="*/ 0 w 431"/>
                <a:gd name="T27" fmla="*/ 96 h 1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127">
                  <a:moveTo>
                    <a:pt x="0" y="96"/>
                  </a:moveTo>
                  <a:lnTo>
                    <a:pt x="88" y="64"/>
                  </a:lnTo>
                  <a:lnTo>
                    <a:pt x="184" y="64"/>
                  </a:lnTo>
                  <a:lnTo>
                    <a:pt x="280" y="111"/>
                  </a:lnTo>
                  <a:lnTo>
                    <a:pt x="383" y="127"/>
                  </a:lnTo>
                  <a:lnTo>
                    <a:pt x="431" y="96"/>
                  </a:lnTo>
                  <a:lnTo>
                    <a:pt x="359" y="96"/>
                  </a:lnTo>
                  <a:lnTo>
                    <a:pt x="264" y="64"/>
                  </a:lnTo>
                  <a:lnTo>
                    <a:pt x="160" y="0"/>
                  </a:lnTo>
                  <a:lnTo>
                    <a:pt x="128" y="8"/>
                  </a:lnTo>
                  <a:lnTo>
                    <a:pt x="96" y="8"/>
                  </a:lnTo>
                  <a:lnTo>
                    <a:pt x="72" y="16"/>
                  </a:lnTo>
                  <a:lnTo>
                    <a:pt x="8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0" name="Freeform 16"/>
            <p:cNvSpPr>
              <a:spLocks/>
            </p:cNvSpPr>
            <p:nvPr/>
          </p:nvSpPr>
          <p:spPr bwMode="auto">
            <a:xfrm>
              <a:off x="1329098" y="1269298"/>
              <a:ext cx="122752" cy="52180"/>
            </a:xfrm>
            <a:custGeom>
              <a:avLst/>
              <a:gdLst>
                <a:gd name="T0" fmla="*/ 0 w 320"/>
                <a:gd name="T1" fmla="*/ 16 h 136"/>
                <a:gd name="T2" fmla="*/ 144 w 320"/>
                <a:gd name="T3" fmla="*/ 40 h 136"/>
                <a:gd name="T4" fmla="*/ 224 w 320"/>
                <a:gd name="T5" fmla="*/ 104 h 136"/>
                <a:gd name="T6" fmla="*/ 320 w 320"/>
                <a:gd name="T7" fmla="*/ 136 h 136"/>
                <a:gd name="T8" fmla="*/ 272 w 320"/>
                <a:gd name="T9" fmla="*/ 104 h 136"/>
                <a:gd name="T10" fmla="*/ 208 w 320"/>
                <a:gd name="T11" fmla="*/ 56 h 136"/>
                <a:gd name="T12" fmla="*/ 184 w 320"/>
                <a:gd name="T13" fmla="*/ 32 h 136"/>
                <a:gd name="T14" fmla="*/ 160 w 320"/>
                <a:gd name="T15" fmla="*/ 8 h 136"/>
                <a:gd name="T16" fmla="*/ 144 w 320"/>
                <a:gd name="T17" fmla="*/ 0 h 136"/>
                <a:gd name="T18" fmla="*/ 8 w 320"/>
                <a:gd name="T19" fmla="*/ 16 h 136"/>
                <a:gd name="T20" fmla="*/ 0 w 320"/>
                <a:gd name="T21" fmla="*/ 16 h 1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0" h="136">
                  <a:moveTo>
                    <a:pt x="0" y="16"/>
                  </a:moveTo>
                  <a:lnTo>
                    <a:pt x="144" y="40"/>
                  </a:lnTo>
                  <a:lnTo>
                    <a:pt x="224" y="104"/>
                  </a:lnTo>
                  <a:lnTo>
                    <a:pt x="320" y="136"/>
                  </a:lnTo>
                  <a:lnTo>
                    <a:pt x="272" y="104"/>
                  </a:lnTo>
                  <a:lnTo>
                    <a:pt x="208" y="56"/>
                  </a:lnTo>
                  <a:lnTo>
                    <a:pt x="184" y="32"/>
                  </a:lnTo>
                  <a:lnTo>
                    <a:pt x="160" y="8"/>
                  </a:lnTo>
                  <a:lnTo>
                    <a:pt x="144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1" name="Freeform 17"/>
            <p:cNvSpPr>
              <a:spLocks/>
            </p:cNvSpPr>
            <p:nvPr/>
          </p:nvSpPr>
          <p:spPr bwMode="auto">
            <a:xfrm>
              <a:off x="1053289" y="643516"/>
              <a:ext cx="39894" cy="94385"/>
            </a:xfrm>
            <a:custGeom>
              <a:avLst/>
              <a:gdLst>
                <a:gd name="T0" fmla="*/ 48 w 104"/>
                <a:gd name="T1" fmla="*/ 0 h 246"/>
                <a:gd name="T2" fmla="*/ 0 w 104"/>
                <a:gd name="T3" fmla="*/ 79 h 246"/>
                <a:gd name="T4" fmla="*/ 16 w 104"/>
                <a:gd name="T5" fmla="*/ 127 h 246"/>
                <a:gd name="T6" fmla="*/ 56 w 104"/>
                <a:gd name="T7" fmla="*/ 214 h 246"/>
                <a:gd name="T8" fmla="*/ 104 w 104"/>
                <a:gd name="T9" fmla="*/ 246 h 246"/>
                <a:gd name="T10" fmla="*/ 96 w 104"/>
                <a:gd name="T11" fmla="*/ 222 h 246"/>
                <a:gd name="T12" fmla="*/ 80 w 104"/>
                <a:gd name="T13" fmla="*/ 175 h 246"/>
                <a:gd name="T14" fmla="*/ 64 w 104"/>
                <a:gd name="T15" fmla="*/ 119 h 246"/>
                <a:gd name="T16" fmla="*/ 48 w 104"/>
                <a:gd name="T17" fmla="*/ 71 h 246"/>
                <a:gd name="T18" fmla="*/ 48 w 104"/>
                <a:gd name="T19" fmla="*/ 7 h 246"/>
                <a:gd name="T20" fmla="*/ 48 w 104"/>
                <a:gd name="T21" fmla="*/ 0 h 2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246">
                  <a:moveTo>
                    <a:pt x="48" y="0"/>
                  </a:moveTo>
                  <a:lnTo>
                    <a:pt x="0" y="79"/>
                  </a:lnTo>
                  <a:lnTo>
                    <a:pt x="16" y="127"/>
                  </a:lnTo>
                  <a:lnTo>
                    <a:pt x="56" y="214"/>
                  </a:lnTo>
                  <a:lnTo>
                    <a:pt x="104" y="246"/>
                  </a:lnTo>
                  <a:lnTo>
                    <a:pt x="96" y="222"/>
                  </a:lnTo>
                  <a:lnTo>
                    <a:pt x="80" y="175"/>
                  </a:lnTo>
                  <a:lnTo>
                    <a:pt x="64" y="119"/>
                  </a:lnTo>
                  <a:lnTo>
                    <a:pt x="48" y="71"/>
                  </a:lnTo>
                  <a:lnTo>
                    <a:pt x="48" y="7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" name="Freeform 18"/>
            <p:cNvSpPr>
              <a:spLocks/>
            </p:cNvSpPr>
            <p:nvPr/>
          </p:nvSpPr>
          <p:spPr bwMode="auto">
            <a:xfrm>
              <a:off x="1418093" y="600544"/>
              <a:ext cx="88612" cy="149635"/>
            </a:xfrm>
            <a:custGeom>
              <a:avLst/>
              <a:gdLst>
                <a:gd name="T0" fmla="*/ 120 w 231"/>
                <a:gd name="T1" fmla="*/ 0 h 390"/>
                <a:gd name="T2" fmla="*/ 135 w 231"/>
                <a:gd name="T3" fmla="*/ 80 h 390"/>
                <a:gd name="T4" fmla="*/ 151 w 231"/>
                <a:gd name="T5" fmla="*/ 191 h 390"/>
                <a:gd name="T6" fmla="*/ 104 w 231"/>
                <a:gd name="T7" fmla="*/ 303 h 390"/>
                <a:gd name="T8" fmla="*/ 32 w 231"/>
                <a:gd name="T9" fmla="*/ 358 h 390"/>
                <a:gd name="T10" fmla="*/ 0 w 231"/>
                <a:gd name="T11" fmla="*/ 382 h 390"/>
                <a:gd name="T12" fmla="*/ 72 w 231"/>
                <a:gd name="T13" fmla="*/ 390 h 390"/>
                <a:gd name="T14" fmla="*/ 175 w 231"/>
                <a:gd name="T15" fmla="*/ 350 h 390"/>
                <a:gd name="T16" fmla="*/ 191 w 231"/>
                <a:gd name="T17" fmla="*/ 342 h 390"/>
                <a:gd name="T18" fmla="*/ 207 w 231"/>
                <a:gd name="T19" fmla="*/ 326 h 390"/>
                <a:gd name="T20" fmla="*/ 231 w 231"/>
                <a:gd name="T21" fmla="*/ 287 h 390"/>
                <a:gd name="T22" fmla="*/ 231 w 231"/>
                <a:gd name="T23" fmla="*/ 279 h 390"/>
                <a:gd name="T24" fmla="*/ 231 w 231"/>
                <a:gd name="T25" fmla="*/ 255 h 390"/>
                <a:gd name="T26" fmla="*/ 223 w 231"/>
                <a:gd name="T27" fmla="*/ 239 h 390"/>
                <a:gd name="T28" fmla="*/ 199 w 231"/>
                <a:gd name="T29" fmla="*/ 159 h 390"/>
                <a:gd name="T30" fmla="*/ 183 w 231"/>
                <a:gd name="T31" fmla="*/ 48 h 390"/>
                <a:gd name="T32" fmla="*/ 127 w 231"/>
                <a:gd name="T33" fmla="*/ 0 h 390"/>
                <a:gd name="T34" fmla="*/ 120 w 231"/>
                <a:gd name="T35" fmla="*/ 0 h 3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1" h="390">
                  <a:moveTo>
                    <a:pt x="120" y="0"/>
                  </a:moveTo>
                  <a:lnTo>
                    <a:pt x="135" y="80"/>
                  </a:lnTo>
                  <a:lnTo>
                    <a:pt x="151" y="191"/>
                  </a:lnTo>
                  <a:lnTo>
                    <a:pt x="104" y="303"/>
                  </a:lnTo>
                  <a:lnTo>
                    <a:pt x="32" y="358"/>
                  </a:lnTo>
                  <a:lnTo>
                    <a:pt x="0" y="382"/>
                  </a:lnTo>
                  <a:lnTo>
                    <a:pt x="72" y="390"/>
                  </a:lnTo>
                  <a:lnTo>
                    <a:pt x="175" y="350"/>
                  </a:lnTo>
                  <a:lnTo>
                    <a:pt x="191" y="342"/>
                  </a:lnTo>
                  <a:lnTo>
                    <a:pt x="207" y="326"/>
                  </a:lnTo>
                  <a:lnTo>
                    <a:pt x="231" y="287"/>
                  </a:lnTo>
                  <a:lnTo>
                    <a:pt x="231" y="279"/>
                  </a:lnTo>
                  <a:lnTo>
                    <a:pt x="231" y="255"/>
                  </a:lnTo>
                  <a:lnTo>
                    <a:pt x="223" y="239"/>
                  </a:lnTo>
                  <a:lnTo>
                    <a:pt x="199" y="159"/>
                  </a:lnTo>
                  <a:lnTo>
                    <a:pt x="183" y="48"/>
                  </a:lnTo>
                  <a:lnTo>
                    <a:pt x="127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3" name="Freeform 19"/>
            <p:cNvSpPr>
              <a:spLocks/>
            </p:cNvSpPr>
            <p:nvPr/>
          </p:nvSpPr>
          <p:spPr bwMode="auto">
            <a:xfrm>
              <a:off x="1102390" y="1235917"/>
              <a:ext cx="165332" cy="48727"/>
            </a:xfrm>
            <a:custGeom>
              <a:avLst/>
              <a:gdLst>
                <a:gd name="T0" fmla="*/ 0 w 431"/>
                <a:gd name="T1" fmla="*/ 127 h 127"/>
                <a:gd name="T2" fmla="*/ 32 w 431"/>
                <a:gd name="T3" fmla="*/ 79 h 127"/>
                <a:gd name="T4" fmla="*/ 64 w 431"/>
                <a:gd name="T5" fmla="*/ 31 h 127"/>
                <a:gd name="T6" fmla="*/ 144 w 431"/>
                <a:gd name="T7" fmla="*/ 16 h 127"/>
                <a:gd name="T8" fmla="*/ 256 w 431"/>
                <a:gd name="T9" fmla="*/ 0 h 127"/>
                <a:gd name="T10" fmla="*/ 431 w 431"/>
                <a:gd name="T11" fmla="*/ 63 h 127"/>
                <a:gd name="T12" fmla="*/ 184 w 431"/>
                <a:gd name="T13" fmla="*/ 55 h 127"/>
                <a:gd name="T14" fmla="*/ 0 w 431"/>
                <a:gd name="T15" fmla="*/ 127 h 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31" h="127">
                  <a:moveTo>
                    <a:pt x="0" y="127"/>
                  </a:moveTo>
                  <a:lnTo>
                    <a:pt x="32" y="79"/>
                  </a:lnTo>
                  <a:lnTo>
                    <a:pt x="64" y="31"/>
                  </a:lnTo>
                  <a:lnTo>
                    <a:pt x="144" y="16"/>
                  </a:lnTo>
                  <a:lnTo>
                    <a:pt x="256" y="0"/>
                  </a:lnTo>
                  <a:lnTo>
                    <a:pt x="431" y="63"/>
                  </a:lnTo>
                  <a:lnTo>
                    <a:pt x="184" y="55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" name="Freeform 20"/>
            <p:cNvSpPr>
              <a:spLocks/>
            </p:cNvSpPr>
            <p:nvPr/>
          </p:nvSpPr>
          <p:spPr bwMode="auto">
            <a:xfrm>
              <a:off x="1310685" y="1083213"/>
              <a:ext cx="113546" cy="42588"/>
            </a:xfrm>
            <a:custGeom>
              <a:avLst/>
              <a:gdLst>
                <a:gd name="T0" fmla="*/ 0 w 296"/>
                <a:gd name="T1" fmla="*/ 0 h 111"/>
                <a:gd name="T2" fmla="*/ 80 w 296"/>
                <a:gd name="T3" fmla="*/ 24 h 111"/>
                <a:gd name="T4" fmla="*/ 168 w 296"/>
                <a:gd name="T5" fmla="*/ 79 h 111"/>
                <a:gd name="T6" fmla="*/ 256 w 296"/>
                <a:gd name="T7" fmla="*/ 111 h 111"/>
                <a:gd name="T8" fmla="*/ 296 w 296"/>
                <a:gd name="T9" fmla="*/ 63 h 111"/>
                <a:gd name="T10" fmla="*/ 224 w 296"/>
                <a:gd name="T11" fmla="*/ 47 h 111"/>
                <a:gd name="T12" fmla="*/ 8 w 296"/>
                <a:gd name="T13" fmla="*/ 0 h 111"/>
                <a:gd name="T14" fmla="*/ 0 w 296"/>
                <a:gd name="T15" fmla="*/ 0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6" h="111">
                  <a:moveTo>
                    <a:pt x="0" y="0"/>
                  </a:moveTo>
                  <a:lnTo>
                    <a:pt x="80" y="24"/>
                  </a:lnTo>
                  <a:lnTo>
                    <a:pt x="168" y="79"/>
                  </a:lnTo>
                  <a:lnTo>
                    <a:pt x="256" y="111"/>
                  </a:lnTo>
                  <a:lnTo>
                    <a:pt x="296" y="63"/>
                  </a:lnTo>
                  <a:lnTo>
                    <a:pt x="224" y="47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" name="Freeform 21"/>
            <p:cNvSpPr>
              <a:spLocks/>
            </p:cNvSpPr>
            <p:nvPr/>
          </p:nvSpPr>
          <p:spPr bwMode="auto">
            <a:xfrm>
              <a:off x="1347511" y="844948"/>
              <a:ext cx="82858" cy="36450"/>
            </a:xfrm>
            <a:custGeom>
              <a:avLst/>
              <a:gdLst>
                <a:gd name="T0" fmla="*/ 0 w 216"/>
                <a:gd name="T1" fmla="*/ 0 h 95"/>
                <a:gd name="T2" fmla="*/ 96 w 216"/>
                <a:gd name="T3" fmla="*/ 48 h 95"/>
                <a:gd name="T4" fmla="*/ 160 w 216"/>
                <a:gd name="T5" fmla="*/ 87 h 95"/>
                <a:gd name="T6" fmla="*/ 216 w 216"/>
                <a:gd name="T7" fmla="*/ 95 h 95"/>
                <a:gd name="T8" fmla="*/ 216 w 216"/>
                <a:gd name="T9" fmla="*/ 71 h 95"/>
                <a:gd name="T10" fmla="*/ 216 w 216"/>
                <a:gd name="T11" fmla="*/ 56 h 95"/>
                <a:gd name="T12" fmla="*/ 192 w 216"/>
                <a:gd name="T13" fmla="*/ 48 h 95"/>
                <a:gd name="T14" fmla="*/ 104 w 216"/>
                <a:gd name="T15" fmla="*/ 16 h 95"/>
                <a:gd name="T16" fmla="*/ 0 w 216"/>
                <a:gd name="T17" fmla="*/ 0 h 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6" h="95">
                  <a:moveTo>
                    <a:pt x="0" y="0"/>
                  </a:moveTo>
                  <a:lnTo>
                    <a:pt x="96" y="48"/>
                  </a:lnTo>
                  <a:lnTo>
                    <a:pt x="160" y="87"/>
                  </a:lnTo>
                  <a:lnTo>
                    <a:pt x="216" y="95"/>
                  </a:lnTo>
                  <a:lnTo>
                    <a:pt x="216" y="71"/>
                  </a:lnTo>
                  <a:lnTo>
                    <a:pt x="216" y="56"/>
                  </a:lnTo>
                  <a:lnTo>
                    <a:pt x="192" y="48"/>
                  </a:lnTo>
                  <a:lnTo>
                    <a:pt x="104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" name="Freeform 22"/>
            <p:cNvSpPr>
              <a:spLocks/>
            </p:cNvSpPr>
            <p:nvPr/>
          </p:nvSpPr>
          <p:spPr bwMode="auto">
            <a:xfrm>
              <a:off x="1037945" y="1388622"/>
              <a:ext cx="36826" cy="73283"/>
            </a:xfrm>
            <a:custGeom>
              <a:avLst/>
              <a:gdLst>
                <a:gd name="T0" fmla="*/ 96 w 96"/>
                <a:gd name="T1" fmla="*/ 0 h 191"/>
                <a:gd name="T2" fmla="*/ 64 w 96"/>
                <a:gd name="T3" fmla="*/ 47 h 191"/>
                <a:gd name="T4" fmla="*/ 40 w 96"/>
                <a:gd name="T5" fmla="*/ 111 h 191"/>
                <a:gd name="T6" fmla="*/ 56 w 96"/>
                <a:gd name="T7" fmla="*/ 191 h 191"/>
                <a:gd name="T8" fmla="*/ 32 w 96"/>
                <a:gd name="T9" fmla="*/ 183 h 191"/>
                <a:gd name="T10" fmla="*/ 16 w 96"/>
                <a:gd name="T11" fmla="*/ 175 h 191"/>
                <a:gd name="T12" fmla="*/ 8 w 96"/>
                <a:gd name="T13" fmla="*/ 151 h 191"/>
                <a:gd name="T14" fmla="*/ 0 w 96"/>
                <a:gd name="T15" fmla="*/ 87 h 191"/>
                <a:gd name="T16" fmla="*/ 0 w 96"/>
                <a:gd name="T17" fmla="*/ 63 h 191"/>
                <a:gd name="T18" fmla="*/ 8 w 96"/>
                <a:gd name="T19" fmla="*/ 47 h 191"/>
                <a:gd name="T20" fmla="*/ 88 w 96"/>
                <a:gd name="T21" fmla="*/ 0 h 191"/>
                <a:gd name="T22" fmla="*/ 96 w 96"/>
                <a:gd name="T23" fmla="*/ 0 h 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6" h="191">
                  <a:moveTo>
                    <a:pt x="96" y="0"/>
                  </a:moveTo>
                  <a:lnTo>
                    <a:pt x="64" y="47"/>
                  </a:lnTo>
                  <a:lnTo>
                    <a:pt x="40" y="111"/>
                  </a:lnTo>
                  <a:lnTo>
                    <a:pt x="56" y="191"/>
                  </a:lnTo>
                  <a:lnTo>
                    <a:pt x="32" y="183"/>
                  </a:lnTo>
                  <a:lnTo>
                    <a:pt x="16" y="175"/>
                  </a:lnTo>
                  <a:lnTo>
                    <a:pt x="8" y="151"/>
                  </a:lnTo>
                  <a:lnTo>
                    <a:pt x="0" y="87"/>
                  </a:lnTo>
                  <a:lnTo>
                    <a:pt x="0" y="63"/>
                  </a:lnTo>
                  <a:lnTo>
                    <a:pt x="8" y="47"/>
                  </a:lnTo>
                  <a:lnTo>
                    <a:pt x="88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" name="Freeform 23"/>
            <p:cNvSpPr>
              <a:spLocks/>
            </p:cNvSpPr>
            <p:nvPr/>
          </p:nvSpPr>
          <p:spPr bwMode="auto">
            <a:xfrm>
              <a:off x="1319892" y="1376344"/>
              <a:ext cx="156125" cy="207571"/>
            </a:xfrm>
            <a:custGeom>
              <a:avLst/>
              <a:gdLst>
                <a:gd name="T0" fmla="*/ 32 w 407"/>
                <a:gd name="T1" fmla="*/ 438 h 541"/>
                <a:gd name="T2" fmla="*/ 16 w 407"/>
                <a:gd name="T3" fmla="*/ 374 h 541"/>
                <a:gd name="T4" fmla="*/ 0 w 407"/>
                <a:gd name="T5" fmla="*/ 302 h 541"/>
                <a:gd name="T6" fmla="*/ 16 w 407"/>
                <a:gd name="T7" fmla="*/ 270 h 541"/>
                <a:gd name="T8" fmla="*/ 56 w 407"/>
                <a:gd name="T9" fmla="*/ 239 h 541"/>
                <a:gd name="T10" fmla="*/ 112 w 407"/>
                <a:gd name="T11" fmla="*/ 191 h 541"/>
                <a:gd name="T12" fmla="*/ 152 w 407"/>
                <a:gd name="T13" fmla="*/ 71 h 541"/>
                <a:gd name="T14" fmla="*/ 240 w 407"/>
                <a:gd name="T15" fmla="*/ 0 h 541"/>
                <a:gd name="T16" fmla="*/ 280 w 407"/>
                <a:gd name="T17" fmla="*/ 16 h 541"/>
                <a:gd name="T18" fmla="*/ 368 w 407"/>
                <a:gd name="T19" fmla="*/ 135 h 541"/>
                <a:gd name="T20" fmla="*/ 399 w 407"/>
                <a:gd name="T21" fmla="*/ 262 h 541"/>
                <a:gd name="T22" fmla="*/ 407 w 407"/>
                <a:gd name="T23" fmla="*/ 430 h 541"/>
                <a:gd name="T24" fmla="*/ 376 w 407"/>
                <a:gd name="T25" fmla="*/ 517 h 541"/>
                <a:gd name="T26" fmla="*/ 256 w 407"/>
                <a:gd name="T27" fmla="*/ 533 h 541"/>
                <a:gd name="T28" fmla="*/ 208 w 407"/>
                <a:gd name="T29" fmla="*/ 541 h 541"/>
                <a:gd name="T30" fmla="*/ 168 w 407"/>
                <a:gd name="T31" fmla="*/ 541 h 541"/>
                <a:gd name="T32" fmla="*/ 144 w 407"/>
                <a:gd name="T33" fmla="*/ 541 h 541"/>
                <a:gd name="T34" fmla="*/ 120 w 407"/>
                <a:gd name="T35" fmla="*/ 517 h 541"/>
                <a:gd name="T36" fmla="*/ 80 w 407"/>
                <a:gd name="T37" fmla="*/ 485 h 541"/>
                <a:gd name="T38" fmla="*/ 40 w 407"/>
                <a:gd name="T39" fmla="*/ 438 h 541"/>
                <a:gd name="T40" fmla="*/ 32 w 407"/>
                <a:gd name="T41" fmla="*/ 438 h 5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07" h="541">
                  <a:moveTo>
                    <a:pt x="32" y="438"/>
                  </a:moveTo>
                  <a:lnTo>
                    <a:pt x="16" y="374"/>
                  </a:lnTo>
                  <a:lnTo>
                    <a:pt x="0" y="302"/>
                  </a:lnTo>
                  <a:lnTo>
                    <a:pt x="16" y="270"/>
                  </a:lnTo>
                  <a:lnTo>
                    <a:pt x="56" y="239"/>
                  </a:lnTo>
                  <a:lnTo>
                    <a:pt x="112" y="191"/>
                  </a:lnTo>
                  <a:lnTo>
                    <a:pt x="152" y="71"/>
                  </a:lnTo>
                  <a:lnTo>
                    <a:pt x="240" y="0"/>
                  </a:lnTo>
                  <a:lnTo>
                    <a:pt x="280" y="16"/>
                  </a:lnTo>
                  <a:lnTo>
                    <a:pt x="368" y="135"/>
                  </a:lnTo>
                  <a:lnTo>
                    <a:pt x="399" y="262"/>
                  </a:lnTo>
                  <a:lnTo>
                    <a:pt x="407" y="430"/>
                  </a:lnTo>
                  <a:lnTo>
                    <a:pt x="376" y="517"/>
                  </a:lnTo>
                  <a:lnTo>
                    <a:pt x="256" y="533"/>
                  </a:lnTo>
                  <a:lnTo>
                    <a:pt x="208" y="541"/>
                  </a:lnTo>
                  <a:lnTo>
                    <a:pt x="168" y="541"/>
                  </a:lnTo>
                  <a:lnTo>
                    <a:pt x="144" y="541"/>
                  </a:lnTo>
                  <a:lnTo>
                    <a:pt x="120" y="517"/>
                  </a:lnTo>
                  <a:lnTo>
                    <a:pt x="80" y="485"/>
                  </a:lnTo>
                  <a:lnTo>
                    <a:pt x="40" y="438"/>
                  </a:lnTo>
                  <a:lnTo>
                    <a:pt x="32" y="438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" name="Freeform 24"/>
            <p:cNvSpPr>
              <a:spLocks/>
            </p:cNvSpPr>
            <p:nvPr/>
          </p:nvSpPr>
          <p:spPr bwMode="auto">
            <a:xfrm>
              <a:off x="1041014" y="1370205"/>
              <a:ext cx="24550" cy="115871"/>
            </a:xfrm>
            <a:custGeom>
              <a:avLst/>
              <a:gdLst>
                <a:gd name="T0" fmla="*/ 64 w 64"/>
                <a:gd name="T1" fmla="*/ 0 h 302"/>
                <a:gd name="T2" fmla="*/ 0 w 64"/>
                <a:gd name="T3" fmla="*/ 111 h 302"/>
                <a:gd name="T4" fmla="*/ 0 w 64"/>
                <a:gd name="T5" fmla="*/ 199 h 302"/>
                <a:gd name="T6" fmla="*/ 16 w 64"/>
                <a:gd name="T7" fmla="*/ 302 h 302"/>
                <a:gd name="T8" fmla="*/ 64 w 64"/>
                <a:gd name="T9" fmla="*/ 0 h 3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" h="302">
                  <a:moveTo>
                    <a:pt x="64" y="0"/>
                  </a:moveTo>
                  <a:lnTo>
                    <a:pt x="0" y="111"/>
                  </a:lnTo>
                  <a:lnTo>
                    <a:pt x="0" y="199"/>
                  </a:lnTo>
                  <a:lnTo>
                    <a:pt x="16" y="30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" name="Freeform 25"/>
            <p:cNvSpPr>
              <a:spLocks/>
            </p:cNvSpPr>
            <p:nvPr/>
          </p:nvSpPr>
          <p:spPr bwMode="auto">
            <a:xfrm>
              <a:off x="918646" y="1409724"/>
              <a:ext cx="88995" cy="61389"/>
            </a:xfrm>
            <a:custGeom>
              <a:avLst/>
              <a:gdLst>
                <a:gd name="T0" fmla="*/ 232 w 232"/>
                <a:gd name="T1" fmla="*/ 0 h 160"/>
                <a:gd name="T2" fmla="*/ 120 w 232"/>
                <a:gd name="T3" fmla="*/ 32 h 160"/>
                <a:gd name="T4" fmla="*/ 32 w 232"/>
                <a:gd name="T5" fmla="*/ 120 h 160"/>
                <a:gd name="T6" fmla="*/ 0 w 232"/>
                <a:gd name="T7" fmla="*/ 160 h 160"/>
                <a:gd name="T8" fmla="*/ 72 w 232"/>
                <a:gd name="T9" fmla="*/ 56 h 160"/>
                <a:gd name="T10" fmla="*/ 232 w 232"/>
                <a:gd name="T11" fmla="*/ 0 h 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2" h="160">
                  <a:moveTo>
                    <a:pt x="232" y="0"/>
                  </a:moveTo>
                  <a:lnTo>
                    <a:pt x="120" y="32"/>
                  </a:lnTo>
                  <a:lnTo>
                    <a:pt x="32" y="120"/>
                  </a:lnTo>
                  <a:lnTo>
                    <a:pt x="0" y="160"/>
                  </a:lnTo>
                  <a:lnTo>
                    <a:pt x="72" y="56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" name="Freeform 26"/>
            <p:cNvSpPr>
              <a:spLocks/>
            </p:cNvSpPr>
            <p:nvPr/>
          </p:nvSpPr>
          <p:spPr bwMode="auto">
            <a:xfrm>
              <a:off x="814306" y="1382483"/>
              <a:ext cx="46032" cy="54866"/>
            </a:xfrm>
            <a:custGeom>
              <a:avLst/>
              <a:gdLst>
                <a:gd name="T0" fmla="*/ 0 w 120"/>
                <a:gd name="T1" fmla="*/ 143 h 143"/>
                <a:gd name="T2" fmla="*/ 40 w 120"/>
                <a:gd name="T3" fmla="*/ 16 h 143"/>
                <a:gd name="T4" fmla="*/ 120 w 120"/>
                <a:gd name="T5" fmla="*/ 0 h 143"/>
                <a:gd name="T6" fmla="*/ 0 w 120"/>
                <a:gd name="T7" fmla="*/ 143 h 1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0" h="143">
                  <a:moveTo>
                    <a:pt x="0" y="143"/>
                  </a:moveTo>
                  <a:lnTo>
                    <a:pt x="40" y="16"/>
                  </a:lnTo>
                  <a:lnTo>
                    <a:pt x="120" y="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" name="Freeform 27"/>
            <p:cNvSpPr>
              <a:spLocks/>
            </p:cNvSpPr>
            <p:nvPr/>
          </p:nvSpPr>
          <p:spPr bwMode="auto">
            <a:xfrm>
              <a:off x="1243172" y="1593123"/>
              <a:ext cx="73651" cy="73283"/>
            </a:xfrm>
            <a:custGeom>
              <a:avLst/>
              <a:gdLst>
                <a:gd name="T0" fmla="*/ 192 w 192"/>
                <a:gd name="T1" fmla="*/ 191 h 191"/>
                <a:gd name="T2" fmla="*/ 176 w 192"/>
                <a:gd name="T3" fmla="*/ 183 h 191"/>
                <a:gd name="T4" fmla="*/ 104 w 192"/>
                <a:gd name="T5" fmla="*/ 151 h 191"/>
                <a:gd name="T6" fmla="*/ 16 w 192"/>
                <a:gd name="T7" fmla="*/ 0 h 191"/>
                <a:gd name="T8" fmla="*/ 0 w 192"/>
                <a:gd name="T9" fmla="*/ 111 h 191"/>
                <a:gd name="T10" fmla="*/ 80 w 192"/>
                <a:gd name="T11" fmla="*/ 191 h 191"/>
                <a:gd name="T12" fmla="*/ 192 w 192"/>
                <a:gd name="T13" fmla="*/ 191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2" h="191">
                  <a:moveTo>
                    <a:pt x="192" y="191"/>
                  </a:moveTo>
                  <a:lnTo>
                    <a:pt x="176" y="183"/>
                  </a:lnTo>
                  <a:lnTo>
                    <a:pt x="104" y="151"/>
                  </a:lnTo>
                  <a:lnTo>
                    <a:pt x="16" y="0"/>
                  </a:lnTo>
                  <a:lnTo>
                    <a:pt x="0" y="111"/>
                  </a:lnTo>
                  <a:lnTo>
                    <a:pt x="80" y="191"/>
                  </a:lnTo>
                  <a:lnTo>
                    <a:pt x="192" y="191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" name="Freeform 28"/>
            <p:cNvSpPr>
              <a:spLocks/>
            </p:cNvSpPr>
            <p:nvPr/>
          </p:nvSpPr>
          <p:spPr bwMode="auto">
            <a:xfrm>
              <a:off x="980022" y="1620748"/>
              <a:ext cx="128506" cy="76352"/>
            </a:xfrm>
            <a:custGeom>
              <a:avLst/>
              <a:gdLst>
                <a:gd name="T0" fmla="*/ 335 w 335"/>
                <a:gd name="T1" fmla="*/ 191 h 199"/>
                <a:gd name="T2" fmla="*/ 199 w 335"/>
                <a:gd name="T3" fmla="*/ 175 h 199"/>
                <a:gd name="T4" fmla="*/ 167 w 335"/>
                <a:gd name="T5" fmla="*/ 127 h 199"/>
                <a:gd name="T6" fmla="*/ 72 w 335"/>
                <a:gd name="T7" fmla="*/ 63 h 199"/>
                <a:gd name="T8" fmla="*/ 0 w 335"/>
                <a:gd name="T9" fmla="*/ 0 h 199"/>
                <a:gd name="T10" fmla="*/ 0 w 335"/>
                <a:gd name="T11" fmla="*/ 23 h 199"/>
                <a:gd name="T12" fmla="*/ 8 w 335"/>
                <a:gd name="T13" fmla="*/ 47 h 199"/>
                <a:gd name="T14" fmla="*/ 24 w 335"/>
                <a:gd name="T15" fmla="*/ 71 h 199"/>
                <a:gd name="T16" fmla="*/ 143 w 335"/>
                <a:gd name="T17" fmla="*/ 159 h 199"/>
                <a:gd name="T18" fmla="*/ 199 w 335"/>
                <a:gd name="T19" fmla="*/ 199 h 199"/>
                <a:gd name="T20" fmla="*/ 335 w 335"/>
                <a:gd name="T21" fmla="*/ 191 h 19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5" h="199">
                  <a:moveTo>
                    <a:pt x="335" y="191"/>
                  </a:moveTo>
                  <a:lnTo>
                    <a:pt x="199" y="175"/>
                  </a:lnTo>
                  <a:lnTo>
                    <a:pt x="167" y="127"/>
                  </a:lnTo>
                  <a:lnTo>
                    <a:pt x="72" y="63"/>
                  </a:lnTo>
                  <a:lnTo>
                    <a:pt x="0" y="0"/>
                  </a:lnTo>
                  <a:lnTo>
                    <a:pt x="0" y="23"/>
                  </a:lnTo>
                  <a:lnTo>
                    <a:pt x="8" y="47"/>
                  </a:lnTo>
                  <a:lnTo>
                    <a:pt x="24" y="71"/>
                  </a:lnTo>
                  <a:lnTo>
                    <a:pt x="143" y="159"/>
                  </a:lnTo>
                  <a:lnTo>
                    <a:pt x="199" y="199"/>
                  </a:lnTo>
                  <a:lnTo>
                    <a:pt x="335" y="191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" name="Freeform 29"/>
            <p:cNvSpPr>
              <a:spLocks/>
            </p:cNvSpPr>
            <p:nvPr/>
          </p:nvSpPr>
          <p:spPr bwMode="auto">
            <a:xfrm>
              <a:off x="1083977" y="982305"/>
              <a:ext cx="95133" cy="70213"/>
            </a:xfrm>
            <a:custGeom>
              <a:avLst/>
              <a:gdLst>
                <a:gd name="T0" fmla="*/ 0 w 248"/>
                <a:gd name="T1" fmla="*/ 183 h 183"/>
                <a:gd name="T2" fmla="*/ 72 w 248"/>
                <a:gd name="T3" fmla="*/ 103 h 183"/>
                <a:gd name="T4" fmla="*/ 152 w 248"/>
                <a:gd name="T5" fmla="*/ 48 h 183"/>
                <a:gd name="T6" fmla="*/ 248 w 248"/>
                <a:gd name="T7" fmla="*/ 16 h 183"/>
                <a:gd name="T8" fmla="*/ 120 w 248"/>
                <a:gd name="T9" fmla="*/ 0 h 183"/>
                <a:gd name="T10" fmla="*/ 64 w 248"/>
                <a:gd name="T11" fmla="*/ 72 h 183"/>
                <a:gd name="T12" fmla="*/ 0 w 248"/>
                <a:gd name="T13" fmla="*/ 159 h 183"/>
                <a:gd name="T14" fmla="*/ 0 w 248"/>
                <a:gd name="T15" fmla="*/ 183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8" h="183">
                  <a:moveTo>
                    <a:pt x="0" y="183"/>
                  </a:moveTo>
                  <a:lnTo>
                    <a:pt x="72" y="103"/>
                  </a:lnTo>
                  <a:lnTo>
                    <a:pt x="152" y="48"/>
                  </a:lnTo>
                  <a:lnTo>
                    <a:pt x="248" y="16"/>
                  </a:lnTo>
                  <a:lnTo>
                    <a:pt x="120" y="0"/>
                  </a:lnTo>
                  <a:lnTo>
                    <a:pt x="64" y="72"/>
                  </a:lnTo>
                  <a:lnTo>
                    <a:pt x="0" y="159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976953" y="1409724"/>
              <a:ext cx="39894" cy="49111"/>
            </a:xfrm>
            <a:custGeom>
              <a:avLst/>
              <a:gdLst>
                <a:gd name="T0" fmla="*/ 0 w 104"/>
                <a:gd name="T1" fmla="*/ 128 h 128"/>
                <a:gd name="T2" fmla="*/ 40 w 104"/>
                <a:gd name="T3" fmla="*/ 48 h 128"/>
                <a:gd name="T4" fmla="*/ 104 w 104"/>
                <a:gd name="T5" fmla="*/ 0 h 128"/>
                <a:gd name="T6" fmla="*/ 0 w 104"/>
                <a:gd name="T7" fmla="*/ 32 h 128"/>
                <a:gd name="T8" fmla="*/ 0 w 104"/>
                <a:gd name="T9" fmla="*/ 128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128">
                  <a:moveTo>
                    <a:pt x="0" y="128"/>
                  </a:moveTo>
                  <a:lnTo>
                    <a:pt x="40" y="48"/>
                  </a:lnTo>
                  <a:lnTo>
                    <a:pt x="104" y="0"/>
                  </a:lnTo>
                  <a:lnTo>
                    <a:pt x="0" y="32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1378199" y="930508"/>
              <a:ext cx="67514" cy="42588"/>
            </a:xfrm>
            <a:custGeom>
              <a:avLst/>
              <a:gdLst>
                <a:gd name="T0" fmla="*/ 0 w 176"/>
                <a:gd name="T1" fmla="*/ 0 h 111"/>
                <a:gd name="T2" fmla="*/ 80 w 176"/>
                <a:gd name="T3" fmla="*/ 8 h 111"/>
                <a:gd name="T4" fmla="*/ 176 w 176"/>
                <a:gd name="T5" fmla="*/ 111 h 111"/>
                <a:gd name="T6" fmla="*/ 120 w 176"/>
                <a:gd name="T7" fmla="*/ 8 h 111"/>
                <a:gd name="T8" fmla="*/ 0 w 176"/>
                <a:gd name="T9" fmla="*/ 0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6" h="111">
                  <a:moveTo>
                    <a:pt x="0" y="0"/>
                  </a:moveTo>
                  <a:lnTo>
                    <a:pt x="80" y="8"/>
                  </a:lnTo>
                  <a:lnTo>
                    <a:pt x="176" y="111"/>
                  </a:lnTo>
                  <a:lnTo>
                    <a:pt x="12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1065565" y="728693"/>
              <a:ext cx="392423" cy="128533"/>
            </a:xfrm>
            <a:custGeom>
              <a:avLst/>
              <a:gdLst>
                <a:gd name="T0" fmla="*/ 0 w 1023"/>
                <a:gd name="T1" fmla="*/ 152 h 335"/>
                <a:gd name="T2" fmla="*/ 8 w 1023"/>
                <a:gd name="T3" fmla="*/ 335 h 335"/>
                <a:gd name="T4" fmla="*/ 112 w 1023"/>
                <a:gd name="T5" fmla="*/ 223 h 335"/>
                <a:gd name="T6" fmla="*/ 256 w 1023"/>
                <a:gd name="T7" fmla="*/ 279 h 335"/>
                <a:gd name="T8" fmla="*/ 312 w 1023"/>
                <a:gd name="T9" fmla="*/ 239 h 335"/>
                <a:gd name="T10" fmla="*/ 352 w 1023"/>
                <a:gd name="T11" fmla="*/ 207 h 335"/>
                <a:gd name="T12" fmla="*/ 384 w 1023"/>
                <a:gd name="T13" fmla="*/ 199 h 335"/>
                <a:gd name="T14" fmla="*/ 463 w 1023"/>
                <a:gd name="T15" fmla="*/ 168 h 335"/>
                <a:gd name="T16" fmla="*/ 527 w 1023"/>
                <a:gd name="T17" fmla="*/ 144 h 335"/>
                <a:gd name="T18" fmla="*/ 591 w 1023"/>
                <a:gd name="T19" fmla="*/ 144 h 335"/>
                <a:gd name="T20" fmla="*/ 767 w 1023"/>
                <a:gd name="T21" fmla="*/ 207 h 335"/>
                <a:gd name="T22" fmla="*/ 855 w 1023"/>
                <a:gd name="T23" fmla="*/ 191 h 335"/>
                <a:gd name="T24" fmla="*/ 1023 w 1023"/>
                <a:gd name="T25" fmla="*/ 183 h 335"/>
                <a:gd name="T26" fmla="*/ 871 w 1023"/>
                <a:gd name="T27" fmla="*/ 112 h 335"/>
                <a:gd name="T28" fmla="*/ 583 w 1023"/>
                <a:gd name="T29" fmla="*/ 88 h 335"/>
                <a:gd name="T30" fmla="*/ 368 w 1023"/>
                <a:gd name="T31" fmla="*/ 0 h 335"/>
                <a:gd name="T32" fmla="*/ 0 w 1023"/>
                <a:gd name="T33" fmla="*/ 152 h 3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23" h="335">
                  <a:moveTo>
                    <a:pt x="0" y="152"/>
                  </a:moveTo>
                  <a:lnTo>
                    <a:pt x="8" y="335"/>
                  </a:lnTo>
                  <a:lnTo>
                    <a:pt x="112" y="223"/>
                  </a:lnTo>
                  <a:lnTo>
                    <a:pt x="256" y="279"/>
                  </a:lnTo>
                  <a:lnTo>
                    <a:pt x="312" y="239"/>
                  </a:lnTo>
                  <a:lnTo>
                    <a:pt x="352" y="207"/>
                  </a:lnTo>
                  <a:lnTo>
                    <a:pt x="384" y="199"/>
                  </a:lnTo>
                  <a:lnTo>
                    <a:pt x="463" y="168"/>
                  </a:lnTo>
                  <a:lnTo>
                    <a:pt x="527" y="144"/>
                  </a:lnTo>
                  <a:lnTo>
                    <a:pt x="591" y="144"/>
                  </a:lnTo>
                  <a:lnTo>
                    <a:pt x="767" y="207"/>
                  </a:lnTo>
                  <a:lnTo>
                    <a:pt x="855" y="191"/>
                  </a:lnTo>
                  <a:lnTo>
                    <a:pt x="1023" y="183"/>
                  </a:lnTo>
                  <a:lnTo>
                    <a:pt x="871" y="112"/>
                  </a:lnTo>
                  <a:lnTo>
                    <a:pt x="583" y="88"/>
                  </a:lnTo>
                  <a:lnTo>
                    <a:pt x="368" y="0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780933" y="1611540"/>
              <a:ext cx="97818" cy="100524"/>
            </a:xfrm>
            <a:custGeom>
              <a:avLst/>
              <a:gdLst>
                <a:gd name="T0" fmla="*/ 255 w 255"/>
                <a:gd name="T1" fmla="*/ 262 h 262"/>
                <a:gd name="T2" fmla="*/ 127 w 255"/>
                <a:gd name="T3" fmla="*/ 191 h 262"/>
                <a:gd name="T4" fmla="*/ 55 w 255"/>
                <a:gd name="T5" fmla="*/ 119 h 262"/>
                <a:gd name="T6" fmla="*/ 31 w 255"/>
                <a:gd name="T7" fmla="*/ 0 h 262"/>
                <a:gd name="T8" fmla="*/ 0 w 255"/>
                <a:gd name="T9" fmla="*/ 111 h 262"/>
                <a:gd name="T10" fmla="*/ 55 w 255"/>
                <a:gd name="T11" fmla="*/ 167 h 262"/>
                <a:gd name="T12" fmla="*/ 127 w 255"/>
                <a:gd name="T13" fmla="*/ 223 h 262"/>
                <a:gd name="T14" fmla="*/ 255 w 255"/>
                <a:gd name="T15" fmla="*/ 262 h 2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5" h="262">
                  <a:moveTo>
                    <a:pt x="255" y="262"/>
                  </a:moveTo>
                  <a:lnTo>
                    <a:pt x="127" y="191"/>
                  </a:lnTo>
                  <a:lnTo>
                    <a:pt x="55" y="119"/>
                  </a:lnTo>
                  <a:lnTo>
                    <a:pt x="31" y="0"/>
                  </a:lnTo>
                  <a:lnTo>
                    <a:pt x="0" y="111"/>
                  </a:lnTo>
                  <a:lnTo>
                    <a:pt x="55" y="167"/>
                  </a:lnTo>
                  <a:lnTo>
                    <a:pt x="127" y="223"/>
                  </a:lnTo>
                  <a:lnTo>
                    <a:pt x="255" y="262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" name="Freeform 58"/>
            <p:cNvSpPr>
              <a:spLocks/>
            </p:cNvSpPr>
            <p:nvPr/>
          </p:nvSpPr>
          <p:spPr bwMode="auto">
            <a:xfrm>
              <a:off x="915577" y="1660267"/>
              <a:ext cx="79789" cy="51797"/>
            </a:xfrm>
            <a:custGeom>
              <a:avLst/>
              <a:gdLst>
                <a:gd name="T0" fmla="*/ 24 w 208"/>
                <a:gd name="T1" fmla="*/ 0 h 135"/>
                <a:gd name="T2" fmla="*/ 72 w 208"/>
                <a:gd name="T3" fmla="*/ 88 h 135"/>
                <a:gd name="T4" fmla="*/ 208 w 208"/>
                <a:gd name="T5" fmla="*/ 135 h 135"/>
                <a:gd name="T6" fmla="*/ 0 w 208"/>
                <a:gd name="T7" fmla="*/ 96 h 135"/>
                <a:gd name="T8" fmla="*/ 24 w 208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" h="135">
                  <a:moveTo>
                    <a:pt x="24" y="0"/>
                  </a:moveTo>
                  <a:lnTo>
                    <a:pt x="72" y="88"/>
                  </a:lnTo>
                  <a:lnTo>
                    <a:pt x="208" y="135"/>
                  </a:lnTo>
                  <a:lnTo>
                    <a:pt x="0" y="9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6402456" y="3795037"/>
            <a:ext cx="879212" cy="1197081"/>
            <a:chOff x="685800" y="536469"/>
            <a:chExt cx="879212" cy="1197081"/>
          </a:xfrm>
        </p:grpSpPr>
        <p:sp>
          <p:nvSpPr>
            <p:cNvPr id="230" name="Freeform 3"/>
            <p:cNvSpPr>
              <a:spLocks/>
            </p:cNvSpPr>
            <p:nvPr/>
          </p:nvSpPr>
          <p:spPr bwMode="auto">
            <a:xfrm>
              <a:off x="1010710" y="542608"/>
              <a:ext cx="548165" cy="314617"/>
            </a:xfrm>
            <a:custGeom>
              <a:avLst/>
              <a:gdLst>
                <a:gd name="T0" fmla="*/ 239 w 1429"/>
                <a:gd name="T1" fmla="*/ 87 h 820"/>
                <a:gd name="T2" fmla="*/ 119 w 1429"/>
                <a:gd name="T3" fmla="*/ 135 h 820"/>
                <a:gd name="T4" fmla="*/ 55 w 1429"/>
                <a:gd name="T5" fmla="*/ 207 h 820"/>
                <a:gd name="T6" fmla="*/ 8 w 1429"/>
                <a:gd name="T7" fmla="*/ 294 h 820"/>
                <a:gd name="T8" fmla="*/ 8 w 1429"/>
                <a:gd name="T9" fmla="*/ 414 h 820"/>
                <a:gd name="T10" fmla="*/ 16 w 1429"/>
                <a:gd name="T11" fmla="*/ 501 h 820"/>
                <a:gd name="T12" fmla="*/ 0 w 1429"/>
                <a:gd name="T13" fmla="*/ 573 h 820"/>
                <a:gd name="T14" fmla="*/ 0 w 1429"/>
                <a:gd name="T15" fmla="*/ 653 h 820"/>
                <a:gd name="T16" fmla="*/ 63 w 1429"/>
                <a:gd name="T17" fmla="*/ 692 h 820"/>
                <a:gd name="T18" fmla="*/ 175 w 1429"/>
                <a:gd name="T19" fmla="*/ 684 h 820"/>
                <a:gd name="T20" fmla="*/ 295 w 1429"/>
                <a:gd name="T21" fmla="*/ 692 h 820"/>
                <a:gd name="T22" fmla="*/ 335 w 1429"/>
                <a:gd name="T23" fmla="*/ 716 h 820"/>
                <a:gd name="T24" fmla="*/ 399 w 1429"/>
                <a:gd name="T25" fmla="*/ 764 h 820"/>
                <a:gd name="T26" fmla="*/ 423 w 1429"/>
                <a:gd name="T27" fmla="*/ 780 h 820"/>
                <a:gd name="T28" fmla="*/ 439 w 1429"/>
                <a:gd name="T29" fmla="*/ 804 h 820"/>
                <a:gd name="T30" fmla="*/ 455 w 1429"/>
                <a:gd name="T31" fmla="*/ 812 h 820"/>
                <a:gd name="T32" fmla="*/ 471 w 1429"/>
                <a:gd name="T33" fmla="*/ 812 h 820"/>
                <a:gd name="T34" fmla="*/ 487 w 1429"/>
                <a:gd name="T35" fmla="*/ 812 h 820"/>
                <a:gd name="T36" fmla="*/ 519 w 1429"/>
                <a:gd name="T37" fmla="*/ 796 h 820"/>
                <a:gd name="T38" fmla="*/ 638 w 1429"/>
                <a:gd name="T39" fmla="*/ 716 h 820"/>
                <a:gd name="T40" fmla="*/ 710 w 1429"/>
                <a:gd name="T41" fmla="*/ 732 h 820"/>
                <a:gd name="T42" fmla="*/ 822 w 1429"/>
                <a:gd name="T43" fmla="*/ 820 h 820"/>
                <a:gd name="T44" fmla="*/ 918 w 1429"/>
                <a:gd name="T45" fmla="*/ 820 h 820"/>
                <a:gd name="T46" fmla="*/ 958 w 1429"/>
                <a:gd name="T47" fmla="*/ 756 h 820"/>
                <a:gd name="T48" fmla="*/ 998 w 1429"/>
                <a:gd name="T49" fmla="*/ 748 h 820"/>
                <a:gd name="T50" fmla="*/ 1054 w 1429"/>
                <a:gd name="T51" fmla="*/ 756 h 820"/>
                <a:gd name="T52" fmla="*/ 1158 w 1429"/>
                <a:gd name="T53" fmla="*/ 796 h 820"/>
                <a:gd name="T54" fmla="*/ 1293 w 1429"/>
                <a:gd name="T55" fmla="*/ 748 h 820"/>
                <a:gd name="T56" fmla="*/ 1357 w 1429"/>
                <a:gd name="T57" fmla="*/ 684 h 820"/>
                <a:gd name="T58" fmla="*/ 1429 w 1429"/>
                <a:gd name="T59" fmla="*/ 517 h 820"/>
                <a:gd name="T60" fmla="*/ 1389 w 1429"/>
                <a:gd name="T61" fmla="*/ 430 h 820"/>
                <a:gd name="T62" fmla="*/ 1381 w 1429"/>
                <a:gd name="T63" fmla="*/ 334 h 820"/>
                <a:gd name="T64" fmla="*/ 1357 w 1429"/>
                <a:gd name="T65" fmla="*/ 263 h 820"/>
                <a:gd name="T66" fmla="*/ 1325 w 1429"/>
                <a:gd name="T67" fmla="*/ 151 h 820"/>
                <a:gd name="T68" fmla="*/ 1158 w 1429"/>
                <a:gd name="T69" fmla="*/ 64 h 820"/>
                <a:gd name="T70" fmla="*/ 1022 w 1429"/>
                <a:gd name="T71" fmla="*/ 16 h 820"/>
                <a:gd name="T72" fmla="*/ 926 w 1429"/>
                <a:gd name="T73" fmla="*/ 16 h 820"/>
                <a:gd name="T74" fmla="*/ 790 w 1429"/>
                <a:gd name="T75" fmla="*/ 24 h 820"/>
                <a:gd name="T76" fmla="*/ 646 w 1429"/>
                <a:gd name="T77" fmla="*/ 0 h 820"/>
                <a:gd name="T78" fmla="*/ 527 w 1429"/>
                <a:gd name="T79" fmla="*/ 24 h 820"/>
                <a:gd name="T80" fmla="*/ 375 w 1429"/>
                <a:gd name="T81" fmla="*/ 24 h 820"/>
                <a:gd name="T82" fmla="*/ 247 w 1429"/>
                <a:gd name="T83" fmla="*/ 87 h 820"/>
                <a:gd name="T84" fmla="*/ 239 w 1429"/>
                <a:gd name="T85" fmla="*/ 87 h 8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29" h="820">
                  <a:moveTo>
                    <a:pt x="239" y="87"/>
                  </a:moveTo>
                  <a:lnTo>
                    <a:pt x="119" y="135"/>
                  </a:lnTo>
                  <a:lnTo>
                    <a:pt x="55" y="207"/>
                  </a:lnTo>
                  <a:lnTo>
                    <a:pt x="8" y="294"/>
                  </a:lnTo>
                  <a:lnTo>
                    <a:pt x="8" y="414"/>
                  </a:lnTo>
                  <a:lnTo>
                    <a:pt x="16" y="501"/>
                  </a:lnTo>
                  <a:lnTo>
                    <a:pt x="0" y="573"/>
                  </a:lnTo>
                  <a:lnTo>
                    <a:pt x="0" y="653"/>
                  </a:lnTo>
                  <a:lnTo>
                    <a:pt x="63" y="692"/>
                  </a:lnTo>
                  <a:lnTo>
                    <a:pt x="175" y="684"/>
                  </a:lnTo>
                  <a:lnTo>
                    <a:pt x="295" y="692"/>
                  </a:lnTo>
                  <a:lnTo>
                    <a:pt x="335" y="716"/>
                  </a:lnTo>
                  <a:lnTo>
                    <a:pt x="399" y="764"/>
                  </a:lnTo>
                  <a:lnTo>
                    <a:pt x="423" y="780"/>
                  </a:lnTo>
                  <a:lnTo>
                    <a:pt x="439" y="804"/>
                  </a:lnTo>
                  <a:lnTo>
                    <a:pt x="455" y="812"/>
                  </a:lnTo>
                  <a:lnTo>
                    <a:pt x="471" y="812"/>
                  </a:lnTo>
                  <a:lnTo>
                    <a:pt x="487" y="812"/>
                  </a:lnTo>
                  <a:lnTo>
                    <a:pt x="519" y="796"/>
                  </a:lnTo>
                  <a:lnTo>
                    <a:pt x="638" y="716"/>
                  </a:lnTo>
                  <a:lnTo>
                    <a:pt x="710" y="732"/>
                  </a:lnTo>
                  <a:lnTo>
                    <a:pt x="822" y="820"/>
                  </a:lnTo>
                  <a:lnTo>
                    <a:pt x="918" y="820"/>
                  </a:lnTo>
                  <a:lnTo>
                    <a:pt x="958" y="756"/>
                  </a:lnTo>
                  <a:lnTo>
                    <a:pt x="998" y="748"/>
                  </a:lnTo>
                  <a:lnTo>
                    <a:pt x="1054" y="756"/>
                  </a:lnTo>
                  <a:lnTo>
                    <a:pt x="1158" y="796"/>
                  </a:lnTo>
                  <a:lnTo>
                    <a:pt x="1293" y="748"/>
                  </a:lnTo>
                  <a:lnTo>
                    <a:pt x="1357" y="684"/>
                  </a:lnTo>
                  <a:lnTo>
                    <a:pt x="1429" y="517"/>
                  </a:lnTo>
                  <a:lnTo>
                    <a:pt x="1389" y="430"/>
                  </a:lnTo>
                  <a:lnTo>
                    <a:pt x="1381" y="334"/>
                  </a:lnTo>
                  <a:lnTo>
                    <a:pt x="1357" y="263"/>
                  </a:lnTo>
                  <a:lnTo>
                    <a:pt x="1325" y="151"/>
                  </a:lnTo>
                  <a:lnTo>
                    <a:pt x="1158" y="64"/>
                  </a:lnTo>
                  <a:lnTo>
                    <a:pt x="1022" y="16"/>
                  </a:lnTo>
                  <a:lnTo>
                    <a:pt x="926" y="16"/>
                  </a:lnTo>
                  <a:lnTo>
                    <a:pt x="790" y="24"/>
                  </a:lnTo>
                  <a:lnTo>
                    <a:pt x="646" y="0"/>
                  </a:lnTo>
                  <a:lnTo>
                    <a:pt x="527" y="24"/>
                  </a:lnTo>
                  <a:lnTo>
                    <a:pt x="375" y="24"/>
                  </a:lnTo>
                  <a:lnTo>
                    <a:pt x="247" y="87"/>
                  </a:lnTo>
                  <a:lnTo>
                    <a:pt x="239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1" name="Freeform 4"/>
            <p:cNvSpPr>
              <a:spLocks/>
            </p:cNvSpPr>
            <p:nvPr/>
          </p:nvSpPr>
          <p:spPr bwMode="auto">
            <a:xfrm>
              <a:off x="1004572" y="536469"/>
              <a:ext cx="560440" cy="326895"/>
            </a:xfrm>
            <a:custGeom>
              <a:avLst/>
              <a:gdLst>
                <a:gd name="T0" fmla="*/ 247 w 1461"/>
                <a:gd name="T1" fmla="*/ 87 h 852"/>
                <a:gd name="T2" fmla="*/ 55 w 1461"/>
                <a:gd name="T3" fmla="*/ 215 h 852"/>
                <a:gd name="T4" fmla="*/ 8 w 1461"/>
                <a:gd name="T5" fmla="*/ 430 h 852"/>
                <a:gd name="T6" fmla="*/ 0 w 1461"/>
                <a:gd name="T7" fmla="*/ 589 h 852"/>
                <a:gd name="T8" fmla="*/ 71 w 1461"/>
                <a:gd name="T9" fmla="*/ 724 h 852"/>
                <a:gd name="T10" fmla="*/ 311 w 1461"/>
                <a:gd name="T11" fmla="*/ 724 h 852"/>
                <a:gd name="T12" fmla="*/ 303 w 1461"/>
                <a:gd name="T13" fmla="*/ 716 h 852"/>
                <a:gd name="T14" fmla="*/ 375 w 1461"/>
                <a:gd name="T15" fmla="*/ 772 h 852"/>
                <a:gd name="T16" fmla="*/ 423 w 1461"/>
                <a:gd name="T17" fmla="*/ 804 h 852"/>
                <a:gd name="T18" fmla="*/ 455 w 1461"/>
                <a:gd name="T19" fmla="*/ 844 h 852"/>
                <a:gd name="T20" fmla="*/ 511 w 1461"/>
                <a:gd name="T21" fmla="*/ 844 h 852"/>
                <a:gd name="T22" fmla="*/ 662 w 1461"/>
                <a:gd name="T23" fmla="*/ 740 h 852"/>
                <a:gd name="T24" fmla="*/ 654 w 1461"/>
                <a:gd name="T25" fmla="*/ 748 h 852"/>
                <a:gd name="T26" fmla="*/ 830 w 1461"/>
                <a:gd name="T27" fmla="*/ 852 h 852"/>
                <a:gd name="T28" fmla="*/ 990 w 1461"/>
                <a:gd name="T29" fmla="*/ 780 h 852"/>
                <a:gd name="T30" fmla="*/ 974 w 1461"/>
                <a:gd name="T31" fmla="*/ 788 h 852"/>
                <a:gd name="T32" fmla="*/ 1054 w 1461"/>
                <a:gd name="T33" fmla="*/ 780 h 852"/>
                <a:gd name="T34" fmla="*/ 1094 w 1461"/>
                <a:gd name="T35" fmla="*/ 796 h 852"/>
                <a:gd name="T36" fmla="*/ 1158 w 1461"/>
                <a:gd name="T37" fmla="*/ 820 h 852"/>
                <a:gd name="T38" fmla="*/ 1174 w 1461"/>
                <a:gd name="T39" fmla="*/ 828 h 852"/>
                <a:gd name="T40" fmla="*/ 1389 w 1461"/>
                <a:gd name="T41" fmla="*/ 708 h 852"/>
                <a:gd name="T42" fmla="*/ 1421 w 1461"/>
                <a:gd name="T43" fmla="*/ 438 h 852"/>
                <a:gd name="T44" fmla="*/ 1389 w 1461"/>
                <a:gd name="T45" fmla="*/ 271 h 852"/>
                <a:gd name="T46" fmla="*/ 1182 w 1461"/>
                <a:gd name="T47" fmla="*/ 64 h 852"/>
                <a:gd name="T48" fmla="*/ 942 w 1461"/>
                <a:gd name="T49" fmla="*/ 16 h 852"/>
                <a:gd name="T50" fmla="*/ 662 w 1461"/>
                <a:gd name="T51" fmla="*/ 0 h 852"/>
                <a:gd name="T52" fmla="*/ 391 w 1461"/>
                <a:gd name="T53" fmla="*/ 24 h 852"/>
                <a:gd name="T54" fmla="*/ 247 w 1461"/>
                <a:gd name="T55" fmla="*/ 103 h 852"/>
                <a:gd name="T56" fmla="*/ 247 w 1461"/>
                <a:gd name="T57" fmla="*/ 103 h 852"/>
                <a:gd name="T58" fmla="*/ 391 w 1461"/>
                <a:gd name="T59" fmla="*/ 56 h 852"/>
                <a:gd name="T60" fmla="*/ 662 w 1461"/>
                <a:gd name="T61" fmla="*/ 32 h 852"/>
                <a:gd name="T62" fmla="*/ 942 w 1461"/>
                <a:gd name="T63" fmla="*/ 48 h 852"/>
                <a:gd name="T64" fmla="*/ 1166 w 1461"/>
                <a:gd name="T65" fmla="*/ 95 h 852"/>
                <a:gd name="T66" fmla="*/ 1357 w 1461"/>
                <a:gd name="T67" fmla="*/ 279 h 852"/>
                <a:gd name="T68" fmla="*/ 1389 w 1461"/>
                <a:gd name="T69" fmla="*/ 446 h 852"/>
                <a:gd name="T70" fmla="*/ 1357 w 1461"/>
                <a:gd name="T71" fmla="*/ 692 h 852"/>
                <a:gd name="T72" fmla="*/ 1166 w 1461"/>
                <a:gd name="T73" fmla="*/ 796 h 852"/>
                <a:gd name="T74" fmla="*/ 1182 w 1461"/>
                <a:gd name="T75" fmla="*/ 796 h 852"/>
                <a:gd name="T76" fmla="*/ 1102 w 1461"/>
                <a:gd name="T77" fmla="*/ 764 h 852"/>
                <a:gd name="T78" fmla="*/ 1054 w 1461"/>
                <a:gd name="T79" fmla="*/ 748 h 852"/>
                <a:gd name="T80" fmla="*/ 974 w 1461"/>
                <a:gd name="T81" fmla="*/ 756 h 852"/>
                <a:gd name="T82" fmla="*/ 926 w 1461"/>
                <a:gd name="T83" fmla="*/ 820 h 852"/>
                <a:gd name="T84" fmla="*/ 734 w 1461"/>
                <a:gd name="T85" fmla="*/ 732 h 852"/>
                <a:gd name="T86" fmla="*/ 646 w 1461"/>
                <a:gd name="T87" fmla="*/ 716 h 852"/>
                <a:gd name="T88" fmla="*/ 495 w 1461"/>
                <a:gd name="T89" fmla="*/ 812 h 852"/>
                <a:gd name="T90" fmla="*/ 463 w 1461"/>
                <a:gd name="T91" fmla="*/ 804 h 852"/>
                <a:gd name="T92" fmla="*/ 439 w 1461"/>
                <a:gd name="T93" fmla="*/ 772 h 852"/>
                <a:gd name="T94" fmla="*/ 391 w 1461"/>
                <a:gd name="T95" fmla="*/ 748 h 852"/>
                <a:gd name="T96" fmla="*/ 327 w 1461"/>
                <a:gd name="T97" fmla="*/ 700 h 852"/>
                <a:gd name="T98" fmla="*/ 319 w 1461"/>
                <a:gd name="T99" fmla="*/ 692 h 852"/>
                <a:gd name="T100" fmla="*/ 87 w 1461"/>
                <a:gd name="T101" fmla="*/ 692 h 852"/>
                <a:gd name="T102" fmla="*/ 32 w 1461"/>
                <a:gd name="T103" fmla="*/ 589 h 852"/>
                <a:gd name="T104" fmla="*/ 39 w 1461"/>
                <a:gd name="T105" fmla="*/ 430 h 852"/>
                <a:gd name="T106" fmla="*/ 87 w 1461"/>
                <a:gd name="T107" fmla="*/ 231 h 852"/>
                <a:gd name="T108" fmla="*/ 263 w 1461"/>
                <a:gd name="T109" fmla="*/ 119 h 852"/>
                <a:gd name="T110" fmla="*/ 255 w 1461"/>
                <a:gd name="T111" fmla="*/ 103 h 85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461" h="852">
                  <a:moveTo>
                    <a:pt x="255" y="103"/>
                  </a:moveTo>
                  <a:lnTo>
                    <a:pt x="247" y="87"/>
                  </a:lnTo>
                  <a:lnTo>
                    <a:pt x="127" y="135"/>
                  </a:lnTo>
                  <a:lnTo>
                    <a:pt x="55" y="215"/>
                  </a:lnTo>
                  <a:lnTo>
                    <a:pt x="8" y="302"/>
                  </a:lnTo>
                  <a:lnTo>
                    <a:pt x="8" y="430"/>
                  </a:lnTo>
                  <a:lnTo>
                    <a:pt x="16" y="517"/>
                  </a:lnTo>
                  <a:lnTo>
                    <a:pt x="0" y="589"/>
                  </a:lnTo>
                  <a:lnTo>
                    <a:pt x="0" y="676"/>
                  </a:lnTo>
                  <a:lnTo>
                    <a:pt x="71" y="724"/>
                  </a:lnTo>
                  <a:lnTo>
                    <a:pt x="191" y="716"/>
                  </a:lnTo>
                  <a:lnTo>
                    <a:pt x="311" y="724"/>
                  </a:lnTo>
                  <a:lnTo>
                    <a:pt x="311" y="708"/>
                  </a:lnTo>
                  <a:lnTo>
                    <a:pt x="303" y="716"/>
                  </a:lnTo>
                  <a:lnTo>
                    <a:pt x="335" y="748"/>
                  </a:lnTo>
                  <a:lnTo>
                    <a:pt x="375" y="772"/>
                  </a:lnTo>
                  <a:lnTo>
                    <a:pt x="407" y="796"/>
                  </a:lnTo>
                  <a:lnTo>
                    <a:pt x="423" y="804"/>
                  </a:lnTo>
                  <a:lnTo>
                    <a:pt x="439" y="828"/>
                  </a:lnTo>
                  <a:lnTo>
                    <a:pt x="455" y="844"/>
                  </a:lnTo>
                  <a:lnTo>
                    <a:pt x="479" y="844"/>
                  </a:lnTo>
                  <a:lnTo>
                    <a:pt x="511" y="844"/>
                  </a:lnTo>
                  <a:lnTo>
                    <a:pt x="543" y="820"/>
                  </a:lnTo>
                  <a:lnTo>
                    <a:pt x="662" y="740"/>
                  </a:lnTo>
                  <a:lnTo>
                    <a:pt x="654" y="732"/>
                  </a:lnTo>
                  <a:lnTo>
                    <a:pt x="654" y="748"/>
                  </a:lnTo>
                  <a:lnTo>
                    <a:pt x="718" y="764"/>
                  </a:lnTo>
                  <a:lnTo>
                    <a:pt x="830" y="852"/>
                  </a:lnTo>
                  <a:lnTo>
                    <a:pt x="942" y="852"/>
                  </a:lnTo>
                  <a:lnTo>
                    <a:pt x="990" y="780"/>
                  </a:lnTo>
                  <a:lnTo>
                    <a:pt x="974" y="772"/>
                  </a:lnTo>
                  <a:lnTo>
                    <a:pt x="974" y="788"/>
                  </a:lnTo>
                  <a:lnTo>
                    <a:pt x="1038" y="780"/>
                  </a:lnTo>
                  <a:lnTo>
                    <a:pt x="1054" y="780"/>
                  </a:lnTo>
                  <a:lnTo>
                    <a:pt x="1062" y="788"/>
                  </a:lnTo>
                  <a:lnTo>
                    <a:pt x="1094" y="796"/>
                  </a:lnTo>
                  <a:lnTo>
                    <a:pt x="1142" y="812"/>
                  </a:lnTo>
                  <a:lnTo>
                    <a:pt x="1158" y="820"/>
                  </a:lnTo>
                  <a:lnTo>
                    <a:pt x="1166" y="828"/>
                  </a:lnTo>
                  <a:lnTo>
                    <a:pt x="1174" y="828"/>
                  </a:lnTo>
                  <a:lnTo>
                    <a:pt x="1317" y="772"/>
                  </a:lnTo>
                  <a:lnTo>
                    <a:pt x="1389" y="708"/>
                  </a:lnTo>
                  <a:lnTo>
                    <a:pt x="1461" y="533"/>
                  </a:lnTo>
                  <a:lnTo>
                    <a:pt x="1421" y="438"/>
                  </a:lnTo>
                  <a:lnTo>
                    <a:pt x="1413" y="342"/>
                  </a:lnTo>
                  <a:lnTo>
                    <a:pt x="1389" y="271"/>
                  </a:lnTo>
                  <a:lnTo>
                    <a:pt x="1357" y="151"/>
                  </a:lnTo>
                  <a:lnTo>
                    <a:pt x="1182" y="64"/>
                  </a:lnTo>
                  <a:lnTo>
                    <a:pt x="1038" y="16"/>
                  </a:lnTo>
                  <a:lnTo>
                    <a:pt x="942" y="16"/>
                  </a:lnTo>
                  <a:lnTo>
                    <a:pt x="806" y="24"/>
                  </a:lnTo>
                  <a:lnTo>
                    <a:pt x="662" y="0"/>
                  </a:lnTo>
                  <a:lnTo>
                    <a:pt x="543" y="24"/>
                  </a:lnTo>
                  <a:lnTo>
                    <a:pt x="391" y="24"/>
                  </a:lnTo>
                  <a:lnTo>
                    <a:pt x="247" y="87"/>
                  </a:lnTo>
                  <a:lnTo>
                    <a:pt x="247" y="103"/>
                  </a:lnTo>
                  <a:lnTo>
                    <a:pt x="247" y="87"/>
                  </a:lnTo>
                  <a:lnTo>
                    <a:pt x="247" y="103"/>
                  </a:lnTo>
                  <a:lnTo>
                    <a:pt x="263" y="119"/>
                  </a:lnTo>
                  <a:lnTo>
                    <a:pt x="391" y="56"/>
                  </a:lnTo>
                  <a:lnTo>
                    <a:pt x="543" y="56"/>
                  </a:lnTo>
                  <a:lnTo>
                    <a:pt x="662" y="32"/>
                  </a:lnTo>
                  <a:lnTo>
                    <a:pt x="806" y="56"/>
                  </a:lnTo>
                  <a:lnTo>
                    <a:pt x="942" y="48"/>
                  </a:lnTo>
                  <a:lnTo>
                    <a:pt x="1038" y="48"/>
                  </a:lnTo>
                  <a:lnTo>
                    <a:pt x="1166" y="95"/>
                  </a:lnTo>
                  <a:lnTo>
                    <a:pt x="1325" y="175"/>
                  </a:lnTo>
                  <a:lnTo>
                    <a:pt x="1357" y="279"/>
                  </a:lnTo>
                  <a:lnTo>
                    <a:pt x="1381" y="350"/>
                  </a:lnTo>
                  <a:lnTo>
                    <a:pt x="1389" y="446"/>
                  </a:lnTo>
                  <a:lnTo>
                    <a:pt x="1429" y="533"/>
                  </a:lnTo>
                  <a:lnTo>
                    <a:pt x="1357" y="692"/>
                  </a:lnTo>
                  <a:lnTo>
                    <a:pt x="1301" y="748"/>
                  </a:lnTo>
                  <a:lnTo>
                    <a:pt x="1166" y="796"/>
                  </a:lnTo>
                  <a:lnTo>
                    <a:pt x="1174" y="812"/>
                  </a:lnTo>
                  <a:lnTo>
                    <a:pt x="1182" y="796"/>
                  </a:lnTo>
                  <a:lnTo>
                    <a:pt x="1134" y="780"/>
                  </a:lnTo>
                  <a:lnTo>
                    <a:pt x="1102" y="764"/>
                  </a:lnTo>
                  <a:lnTo>
                    <a:pt x="1078" y="756"/>
                  </a:lnTo>
                  <a:lnTo>
                    <a:pt x="1054" y="748"/>
                  </a:lnTo>
                  <a:lnTo>
                    <a:pt x="1038" y="748"/>
                  </a:lnTo>
                  <a:lnTo>
                    <a:pt x="974" y="756"/>
                  </a:lnTo>
                  <a:lnTo>
                    <a:pt x="966" y="756"/>
                  </a:lnTo>
                  <a:lnTo>
                    <a:pt x="926" y="820"/>
                  </a:lnTo>
                  <a:lnTo>
                    <a:pt x="846" y="820"/>
                  </a:lnTo>
                  <a:lnTo>
                    <a:pt x="734" y="732"/>
                  </a:lnTo>
                  <a:lnTo>
                    <a:pt x="654" y="716"/>
                  </a:lnTo>
                  <a:lnTo>
                    <a:pt x="646" y="716"/>
                  </a:lnTo>
                  <a:lnTo>
                    <a:pt x="527" y="796"/>
                  </a:lnTo>
                  <a:lnTo>
                    <a:pt x="495" y="812"/>
                  </a:lnTo>
                  <a:lnTo>
                    <a:pt x="479" y="812"/>
                  </a:lnTo>
                  <a:lnTo>
                    <a:pt x="463" y="804"/>
                  </a:lnTo>
                  <a:lnTo>
                    <a:pt x="447" y="788"/>
                  </a:lnTo>
                  <a:lnTo>
                    <a:pt x="439" y="772"/>
                  </a:lnTo>
                  <a:lnTo>
                    <a:pt x="423" y="764"/>
                  </a:lnTo>
                  <a:lnTo>
                    <a:pt x="391" y="748"/>
                  </a:lnTo>
                  <a:lnTo>
                    <a:pt x="343" y="708"/>
                  </a:lnTo>
                  <a:lnTo>
                    <a:pt x="327" y="700"/>
                  </a:lnTo>
                  <a:lnTo>
                    <a:pt x="327" y="692"/>
                  </a:lnTo>
                  <a:lnTo>
                    <a:pt x="319" y="692"/>
                  </a:lnTo>
                  <a:lnTo>
                    <a:pt x="191" y="684"/>
                  </a:lnTo>
                  <a:lnTo>
                    <a:pt x="87" y="692"/>
                  </a:lnTo>
                  <a:lnTo>
                    <a:pt x="32" y="661"/>
                  </a:lnTo>
                  <a:lnTo>
                    <a:pt x="32" y="589"/>
                  </a:lnTo>
                  <a:lnTo>
                    <a:pt x="47" y="517"/>
                  </a:lnTo>
                  <a:lnTo>
                    <a:pt x="39" y="430"/>
                  </a:lnTo>
                  <a:lnTo>
                    <a:pt x="39" y="310"/>
                  </a:lnTo>
                  <a:lnTo>
                    <a:pt x="87" y="231"/>
                  </a:lnTo>
                  <a:lnTo>
                    <a:pt x="143" y="159"/>
                  </a:lnTo>
                  <a:lnTo>
                    <a:pt x="263" y="119"/>
                  </a:lnTo>
                  <a:lnTo>
                    <a:pt x="263" y="103"/>
                  </a:lnTo>
                  <a:lnTo>
                    <a:pt x="255" y="103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2" name="Freeform 5"/>
            <p:cNvSpPr>
              <a:spLocks/>
            </p:cNvSpPr>
            <p:nvPr/>
          </p:nvSpPr>
          <p:spPr bwMode="auto">
            <a:xfrm>
              <a:off x="1041014" y="698382"/>
              <a:ext cx="487173" cy="109732"/>
            </a:xfrm>
            <a:custGeom>
              <a:avLst/>
              <a:gdLst>
                <a:gd name="T0" fmla="*/ 559 w 1270"/>
                <a:gd name="T1" fmla="*/ 0 h 286"/>
                <a:gd name="T2" fmla="*/ 480 w 1270"/>
                <a:gd name="T3" fmla="*/ 40 h 286"/>
                <a:gd name="T4" fmla="*/ 368 w 1270"/>
                <a:gd name="T5" fmla="*/ 40 h 286"/>
                <a:gd name="T6" fmla="*/ 304 w 1270"/>
                <a:gd name="T7" fmla="*/ 16 h 286"/>
                <a:gd name="T8" fmla="*/ 256 w 1270"/>
                <a:gd name="T9" fmla="*/ 0 h 286"/>
                <a:gd name="T10" fmla="*/ 216 w 1270"/>
                <a:gd name="T11" fmla="*/ 79 h 286"/>
                <a:gd name="T12" fmla="*/ 136 w 1270"/>
                <a:gd name="T13" fmla="*/ 135 h 286"/>
                <a:gd name="T14" fmla="*/ 72 w 1270"/>
                <a:gd name="T15" fmla="*/ 119 h 286"/>
                <a:gd name="T16" fmla="*/ 0 w 1270"/>
                <a:gd name="T17" fmla="*/ 48 h 286"/>
                <a:gd name="T18" fmla="*/ 16 w 1270"/>
                <a:gd name="T19" fmla="*/ 175 h 286"/>
                <a:gd name="T20" fmla="*/ 40 w 1270"/>
                <a:gd name="T21" fmla="*/ 254 h 286"/>
                <a:gd name="T22" fmla="*/ 336 w 1270"/>
                <a:gd name="T23" fmla="*/ 239 h 286"/>
                <a:gd name="T24" fmla="*/ 559 w 1270"/>
                <a:gd name="T25" fmla="*/ 215 h 286"/>
                <a:gd name="T26" fmla="*/ 871 w 1270"/>
                <a:gd name="T27" fmla="*/ 278 h 286"/>
                <a:gd name="T28" fmla="*/ 1103 w 1270"/>
                <a:gd name="T29" fmla="*/ 286 h 286"/>
                <a:gd name="T30" fmla="*/ 1198 w 1270"/>
                <a:gd name="T31" fmla="*/ 247 h 286"/>
                <a:gd name="T32" fmla="*/ 1270 w 1270"/>
                <a:gd name="T33" fmla="*/ 167 h 286"/>
                <a:gd name="T34" fmla="*/ 1063 w 1270"/>
                <a:gd name="T35" fmla="*/ 167 h 286"/>
                <a:gd name="T36" fmla="*/ 991 w 1270"/>
                <a:gd name="T37" fmla="*/ 151 h 286"/>
                <a:gd name="T38" fmla="*/ 951 w 1270"/>
                <a:gd name="T39" fmla="*/ 143 h 286"/>
                <a:gd name="T40" fmla="*/ 879 w 1270"/>
                <a:gd name="T41" fmla="*/ 119 h 286"/>
                <a:gd name="T42" fmla="*/ 831 w 1270"/>
                <a:gd name="T43" fmla="*/ 95 h 286"/>
                <a:gd name="T44" fmla="*/ 759 w 1270"/>
                <a:gd name="T45" fmla="*/ 79 h 286"/>
                <a:gd name="T46" fmla="*/ 655 w 1270"/>
                <a:gd name="T47" fmla="*/ 87 h 286"/>
                <a:gd name="T48" fmla="*/ 639 w 1270"/>
                <a:gd name="T49" fmla="*/ 79 h 286"/>
                <a:gd name="T50" fmla="*/ 623 w 1270"/>
                <a:gd name="T51" fmla="*/ 63 h 286"/>
                <a:gd name="T52" fmla="*/ 615 w 1270"/>
                <a:gd name="T53" fmla="*/ 48 h 286"/>
                <a:gd name="T54" fmla="*/ 567 w 1270"/>
                <a:gd name="T55" fmla="*/ 0 h 286"/>
                <a:gd name="T56" fmla="*/ 559 w 1270"/>
                <a:gd name="T57" fmla="*/ 0 h 28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270" h="286">
                  <a:moveTo>
                    <a:pt x="559" y="0"/>
                  </a:moveTo>
                  <a:lnTo>
                    <a:pt x="480" y="40"/>
                  </a:lnTo>
                  <a:lnTo>
                    <a:pt x="368" y="40"/>
                  </a:lnTo>
                  <a:lnTo>
                    <a:pt x="304" y="16"/>
                  </a:lnTo>
                  <a:lnTo>
                    <a:pt x="256" y="0"/>
                  </a:lnTo>
                  <a:lnTo>
                    <a:pt x="216" y="79"/>
                  </a:lnTo>
                  <a:lnTo>
                    <a:pt x="136" y="135"/>
                  </a:lnTo>
                  <a:lnTo>
                    <a:pt x="72" y="119"/>
                  </a:lnTo>
                  <a:lnTo>
                    <a:pt x="0" y="48"/>
                  </a:lnTo>
                  <a:lnTo>
                    <a:pt x="16" y="175"/>
                  </a:lnTo>
                  <a:lnTo>
                    <a:pt x="40" y="254"/>
                  </a:lnTo>
                  <a:lnTo>
                    <a:pt x="336" y="239"/>
                  </a:lnTo>
                  <a:lnTo>
                    <a:pt x="559" y="215"/>
                  </a:lnTo>
                  <a:lnTo>
                    <a:pt x="871" y="278"/>
                  </a:lnTo>
                  <a:lnTo>
                    <a:pt x="1103" y="286"/>
                  </a:lnTo>
                  <a:lnTo>
                    <a:pt x="1198" y="247"/>
                  </a:lnTo>
                  <a:lnTo>
                    <a:pt x="1270" y="167"/>
                  </a:lnTo>
                  <a:lnTo>
                    <a:pt x="1063" y="167"/>
                  </a:lnTo>
                  <a:lnTo>
                    <a:pt x="991" y="151"/>
                  </a:lnTo>
                  <a:lnTo>
                    <a:pt x="951" y="143"/>
                  </a:lnTo>
                  <a:lnTo>
                    <a:pt x="879" y="119"/>
                  </a:lnTo>
                  <a:lnTo>
                    <a:pt x="831" y="95"/>
                  </a:lnTo>
                  <a:lnTo>
                    <a:pt x="759" y="79"/>
                  </a:lnTo>
                  <a:lnTo>
                    <a:pt x="655" y="87"/>
                  </a:lnTo>
                  <a:lnTo>
                    <a:pt x="639" y="79"/>
                  </a:lnTo>
                  <a:lnTo>
                    <a:pt x="623" y="63"/>
                  </a:lnTo>
                  <a:lnTo>
                    <a:pt x="615" y="48"/>
                  </a:lnTo>
                  <a:lnTo>
                    <a:pt x="567" y="0"/>
                  </a:lnTo>
                  <a:lnTo>
                    <a:pt x="559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3" name="Freeform 6"/>
            <p:cNvSpPr>
              <a:spLocks/>
            </p:cNvSpPr>
            <p:nvPr/>
          </p:nvSpPr>
          <p:spPr bwMode="auto">
            <a:xfrm>
              <a:off x="691938" y="728693"/>
              <a:ext cx="827043" cy="998718"/>
            </a:xfrm>
            <a:custGeom>
              <a:avLst/>
              <a:gdLst>
                <a:gd name="T0" fmla="*/ 966 w 2156"/>
                <a:gd name="T1" fmla="*/ 303 h 2603"/>
                <a:gd name="T2" fmla="*/ 1006 w 2156"/>
                <a:gd name="T3" fmla="*/ 573 h 2603"/>
                <a:gd name="T4" fmla="*/ 998 w 2156"/>
                <a:gd name="T5" fmla="*/ 788 h 2603"/>
                <a:gd name="T6" fmla="*/ 1006 w 2156"/>
                <a:gd name="T7" fmla="*/ 892 h 2603"/>
                <a:gd name="T8" fmla="*/ 998 w 2156"/>
                <a:gd name="T9" fmla="*/ 940 h 2603"/>
                <a:gd name="T10" fmla="*/ 998 w 2156"/>
                <a:gd name="T11" fmla="*/ 1003 h 2603"/>
                <a:gd name="T12" fmla="*/ 982 w 2156"/>
                <a:gd name="T13" fmla="*/ 1154 h 2603"/>
                <a:gd name="T14" fmla="*/ 974 w 2156"/>
                <a:gd name="T15" fmla="*/ 1330 h 2603"/>
                <a:gd name="T16" fmla="*/ 990 w 2156"/>
                <a:gd name="T17" fmla="*/ 1600 h 2603"/>
                <a:gd name="T18" fmla="*/ 823 w 2156"/>
                <a:gd name="T19" fmla="*/ 1775 h 2603"/>
                <a:gd name="T20" fmla="*/ 591 w 2156"/>
                <a:gd name="T21" fmla="*/ 1728 h 2603"/>
                <a:gd name="T22" fmla="*/ 423 w 2156"/>
                <a:gd name="T23" fmla="*/ 1696 h 2603"/>
                <a:gd name="T24" fmla="*/ 192 w 2156"/>
                <a:gd name="T25" fmla="*/ 1815 h 2603"/>
                <a:gd name="T26" fmla="*/ 0 w 2156"/>
                <a:gd name="T27" fmla="*/ 2094 h 2603"/>
                <a:gd name="T28" fmla="*/ 56 w 2156"/>
                <a:gd name="T29" fmla="*/ 2301 h 2603"/>
                <a:gd name="T30" fmla="*/ 136 w 2156"/>
                <a:gd name="T31" fmla="*/ 2516 h 2603"/>
                <a:gd name="T32" fmla="*/ 271 w 2156"/>
                <a:gd name="T33" fmla="*/ 2579 h 2603"/>
                <a:gd name="T34" fmla="*/ 343 w 2156"/>
                <a:gd name="T35" fmla="*/ 2595 h 2603"/>
                <a:gd name="T36" fmla="*/ 415 w 2156"/>
                <a:gd name="T37" fmla="*/ 2603 h 2603"/>
                <a:gd name="T38" fmla="*/ 511 w 2156"/>
                <a:gd name="T39" fmla="*/ 2563 h 2603"/>
                <a:gd name="T40" fmla="*/ 599 w 2156"/>
                <a:gd name="T41" fmla="*/ 2555 h 2603"/>
                <a:gd name="T42" fmla="*/ 847 w 2156"/>
                <a:gd name="T43" fmla="*/ 2563 h 2603"/>
                <a:gd name="T44" fmla="*/ 990 w 2156"/>
                <a:gd name="T45" fmla="*/ 2563 h 2603"/>
                <a:gd name="T46" fmla="*/ 1214 w 2156"/>
                <a:gd name="T47" fmla="*/ 2524 h 2603"/>
                <a:gd name="T48" fmla="*/ 1422 w 2156"/>
                <a:gd name="T49" fmla="*/ 2555 h 2603"/>
                <a:gd name="T50" fmla="*/ 1493 w 2156"/>
                <a:gd name="T51" fmla="*/ 2539 h 2603"/>
                <a:gd name="T52" fmla="*/ 1605 w 2156"/>
                <a:gd name="T53" fmla="*/ 2452 h 2603"/>
                <a:gd name="T54" fmla="*/ 1653 w 2156"/>
                <a:gd name="T55" fmla="*/ 2452 h 2603"/>
                <a:gd name="T56" fmla="*/ 1765 w 2156"/>
                <a:gd name="T57" fmla="*/ 2476 h 2603"/>
                <a:gd name="T58" fmla="*/ 1885 w 2156"/>
                <a:gd name="T59" fmla="*/ 2444 h 2603"/>
                <a:gd name="T60" fmla="*/ 2156 w 2156"/>
                <a:gd name="T61" fmla="*/ 2173 h 2603"/>
                <a:gd name="T62" fmla="*/ 2052 w 2156"/>
                <a:gd name="T63" fmla="*/ 1640 h 2603"/>
                <a:gd name="T64" fmla="*/ 2036 w 2156"/>
                <a:gd name="T65" fmla="*/ 1377 h 2603"/>
                <a:gd name="T66" fmla="*/ 1981 w 2156"/>
                <a:gd name="T67" fmla="*/ 1075 h 2603"/>
                <a:gd name="T68" fmla="*/ 1973 w 2156"/>
                <a:gd name="T69" fmla="*/ 661 h 2603"/>
                <a:gd name="T70" fmla="*/ 2020 w 2156"/>
                <a:gd name="T71" fmla="*/ 327 h 2603"/>
                <a:gd name="T72" fmla="*/ 1845 w 2156"/>
                <a:gd name="T73" fmla="*/ 112 h 2603"/>
                <a:gd name="T74" fmla="*/ 1557 w 2156"/>
                <a:gd name="T75" fmla="*/ 88 h 2603"/>
                <a:gd name="T76" fmla="*/ 1437 w 2156"/>
                <a:gd name="T77" fmla="*/ 40 h 2603"/>
                <a:gd name="T78" fmla="*/ 1158 w 2156"/>
                <a:gd name="T79" fmla="*/ 88 h 260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56" h="2603">
                  <a:moveTo>
                    <a:pt x="974" y="152"/>
                  </a:moveTo>
                  <a:lnTo>
                    <a:pt x="966" y="303"/>
                  </a:lnTo>
                  <a:lnTo>
                    <a:pt x="966" y="502"/>
                  </a:lnTo>
                  <a:lnTo>
                    <a:pt x="1006" y="573"/>
                  </a:lnTo>
                  <a:lnTo>
                    <a:pt x="998" y="701"/>
                  </a:lnTo>
                  <a:lnTo>
                    <a:pt x="998" y="788"/>
                  </a:lnTo>
                  <a:lnTo>
                    <a:pt x="1022" y="844"/>
                  </a:lnTo>
                  <a:lnTo>
                    <a:pt x="1006" y="892"/>
                  </a:lnTo>
                  <a:lnTo>
                    <a:pt x="998" y="916"/>
                  </a:lnTo>
                  <a:lnTo>
                    <a:pt x="998" y="940"/>
                  </a:lnTo>
                  <a:lnTo>
                    <a:pt x="998" y="963"/>
                  </a:lnTo>
                  <a:lnTo>
                    <a:pt x="998" y="1003"/>
                  </a:lnTo>
                  <a:lnTo>
                    <a:pt x="998" y="1059"/>
                  </a:lnTo>
                  <a:lnTo>
                    <a:pt x="982" y="1154"/>
                  </a:lnTo>
                  <a:lnTo>
                    <a:pt x="974" y="1250"/>
                  </a:lnTo>
                  <a:lnTo>
                    <a:pt x="974" y="1330"/>
                  </a:lnTo>
                  <a:lnTo>
                    <a:pt x="1014" y="1513"/>
                  </a:lnTo>
                  <a:lnTo>
                    <a:pt x="990" y="1600"/>
                  </a:lnTo>
                  <a:lnTo>
                    <a:pt x="974" y="1672"/>
                  </a:lnTo>
                  <a:lnTo>
                    <a:pt x="823" y="1775"/>
                  </a:lnTo>
                  <a:lnTo>
                    <a:pt x="727" y="1767"/>
                  </a:lnTo>
                  <a:lnTo>
                    <a:pt x="591" y="1728"/>
                  </a:lnTo>
                  <a:lnTo>
                    <a:pt x="471" y="1696"/>
                  </a:lnTo>
                  <a:lnTo>
                    <a:pt x="423" y="1696"/>
                  </a:lnTo>
                  <a:lnTo>
                    <a:pt x="359" y="1720"/>
                  </a:lnTo>
                  <a:lnTo>
                    <a:pt x="192" y="1815"/>
                  </a:lnTo>
                  <a:lnTo>
                    <a:pt x="48" y="1903"/>
                  </a:lnTo>
                  <a:lnTo>
                    <a:pt x="0" y="2094"/>
                  </a:lnTo>
                  <a:lnTo>
                    <a:pt x="24" y="2189"/>
                  </a:lnTo>
                  <a:lnTo>
                    <a:pt x="56" y="2301"/>
                  </a:lnTo>
                  <a:lnTo>
                    <a:pt x="72" y="2356"/>
                  </a:lnTo>
                  <a:lnTo>
                    <a:pt x="136" y="2516"/>
                  </a:lnTo>
                  <a:lnTo>
                    <a:pt x="232" y="2563"/>
                  </a:lnTo>
                  <a:lnTo>
                    <a:pt x="271" y="2579"/>
                  </a:lnTo>
                  <a:lnTo>
                    <a:pt x="311" y="2587"/>
                  </a:lnTo>
                  <a:lnTo>
                    <a:pt x="343" y="2595"/>
                  </a:lnTo>
                  <a:lnTo>
                    <a:pt x="383" y="2603"/>
                  </a:lnTo>
                  <a:lnTo>
                    <a:pt x="415" y="2603"/>
                  </a:lnTo>
                  <a:lnTo>
                    <a:pt x="447" y="2595"/>
                  </a:lnTo>
                  <a:lnTo>
                    <a:pt x="511" y="2563"/>
                  </a:lnTo>
                  <a:lnTo>
                    <a:pt x="567" y="2555"/>
                  </a:lnTo>
                  <a:lnTo>
                    <a:pt x="599" y="2555"/>
                  </a:lnTo>
                  <a:lnTo>
                    <a:pt x="671" y="2563"/>
                  </a:lnTo>
                  <a:lnTo>
                    <a:pt x="847" y="2563"/>
                  </a:lnTo>
                  <a:lnTo>
                    <a:pt x="926" y="2571"/>
                  </a:lnTo>
                  <a:lnTo>
                    <a:pt x="990" y="2563"/>
                  </a:lnTo>
                  <a:lnTo>
                    <a:pt x="1150" y="2516"/>
                  </a:lnTo>
                  <a:lnTo>
                    <a:pt x="1214" y="2524"/>
                  </a:lnTo>
                  <a:lnTo>
                    <a:pt x="1334" y="2539"/>
                  </a:lnTo>
                  <a:lnTo>
                    <a:pt x="1422" y="2555"/>
                  </a:lnTo>
                  <a:lnTo>
                    <a:pt x="1453" y="2555"/>
                  </a:lnTo>
                  <a:lnTo>
                    <a:pt x="1493" y="2539"/>
                  </a:lnTo>
                  <a:lnTo>
                    <a:pt x="1565" y="2476"/>
                  </a:lnTo>
                  <a:lnTo>
                    <a:pt x="1605" y="2452"/>
                  </a:lnTo>
                  <a:lnTo>
                    <a:pt x="1629" y="2444"/>
                  </a:lnTo>
                  <a:lnTo>
                    <a:pt x="1653" y="2452"/>
                  </a:lnTo>
                  <a:lnTo>
                    <a:pt x="1725" y="2468"/>
                  </a:lnTo>
                  <a:lnTo>
                    <a:pt x="1765" y="2476"/>
                  </a:lnTo>
                  <a:lnTo>
                    <a:pt x="1813" y="2468"/>
                  </a:lnTo>
                  <a:lnTo>
                    <a:pt x="1885" y="2444"/>
                  </a:lnTo>
                  <a:lnTo>
                    <a:pt x="2108" y="2317"/>
                  </a:lnTo>
                  <a:lnTo>
                    <a:pt x="2156" y="2173"/>
                  </a:lnTo>
                  <a:lnTo>
                    <a:pt x="2124" y="1743"/>
                  </a:lnTo>
                  <a:lnTo>
                    <a:pt x="2052" y="1640"/>
                  </a:lnTo>
                  <a:lnTo>
                    <a:pt x="2005" y="1560"/>
                  </a:lnTo>
                  <a:lnTo>
                    <a:pt x="2036" y="1377"/>
                  </a:lnTo>
                  <a:lnTo>
                    <a:pt x="2020" y="1242"/>
                  </a:lnTo>
                  <a:lnTo>
                    <a:pt x="1981" y="1075"/>
                  </a:lnTo>
                  <a:lnTo>
                    <a:pt x="2005" y="948"/>
                  </a:lnTo>
                  <a:lnTo>
                    <a:pt x="1973" y="661"/>
                  </a:lnTo>
                  <a:lnTo>
                    <a:pt x="2020" y="446"/>
                  </a:lnTo>
                  <a:lnTo>
                    <a:pt x="2020" y="327"/>
                  </a:lnTo>
                  <a:lnTo>
                    <a:pt x="1989" y="144"/>
                  </a:lnTo>
                  <a:lnTo>
                    <a:pt x="1845" y="112"/>
                  </a:lnTo>
                  <a:lnTo>
                    <a:pt x="1677" y="88"/>
                  </a:lnTo>
                  <a:lnTo>
                    <a:pt x="1557" y="88"/>
                  </a:lnTo>
                  <a:lnTo>
                    <a:pt x="1517" y="72"/>
                  </a:lnTo>
                  <a:lnTo>
                    <a:pt x="1437" y="40"/>
                  </a:lnTo>
                  <a:lnTo>
                    <a:pt x="1342" y="0"/>
                  </a:lnTo>
                  <a:lnTo>
                    <a:pt x="1158" y="88"/>
                  </a:lnTo>
                  <a:lnTo>
                    <a:pt x="974" y="15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4" name="Freeform 7"/>
            <p:cNvSpPr>
              <a:spLocks/>
            </p:cNvSpPr>
            <p:nvPr/>
          </p:nvSpPr>
          <p:spPr bwMode="auto">
            <a:xfrm>
              <a:off x="685800" y="722554"/>
              <a:ext cx="839318" cy="1010996"/>
            </a:xfrm>
            <a:custGeom>
              <a:avLst/>
              <a:gdLst>
                <a:gd name="T0" fmla="*/ 966 w 2188"/>
                <a:gd name="T1" fmla="*/ 518 h 2635"/>
                <a:gd name="T2" fmla="*/ 1022 w 2188"/>
                <a:gd name="T3" fmla="*/ 860 h 2635"/>
                <a:gd name="T4" fmla="*/ 998 w 2188"/>
                <a:gd name="T5" fmla="*/ 916 h 2635"/>
                <a:gd name="T6" fmla="*/ 998 w 2188"/>
                <a:gd name="T7" fmla="*/ 1003 h 2635"/>
                <a:gd name="T8" fmla="*/ 982 w 2188"/>
                <a:gd name="T9" fmla="*/ 1186 h 2635"/>
                <a:gd name="T10" fmla="*/ 990 w 2188"/>
                <a:gd name="T11" fmla="*/ 1608 h 2635"/>
                <a:gd name="T12" fmla="*/ 839 w 2188"/>
                <a:gd name="T13" fmla="*/ 1775 h 2635"/>
                <a:gd name="T14" fmla="*/ 735 w 2188"/>
                <a:gd name="T15" fmla="*/ 1767 h 2635"/>
                <a:gd name="T16" fmla="*/ 495 w 2188"/>
                <a:gd name="T17" fmla="*/ 1696 h 2635"/>
                <a:gd name="T18" fmla="*/ 367 w 2188"/>
                <a:gd name="T19" fmla="*/ 1720 h 2635"/>
                <a:gd name="T20" fmla="*/ 48 w 2188"/>
                <a:gd name="T21" fmla="*/ 1903 h 2635"/>
                <a:gd name="T22" fmla="*/ 72 w 2188"/>
                <a:gd name="T23" fmla="*/ 2372 h 2635"/>
                <a:gd name="T24" fmla="*/ 319 w 2188"/>
                <a:gd name="T25" fmla="*/ 2619 h 2635"/>
                <a:gd name="T26" fmla="*/ 447 w 2188"/>
                <a:gd name="T27" fmla="*/ 2635 h 2635"/>
                <a:gd name="T28" fmla="*/ 599 w 2188"/>
                <a:gd name="T29" fmla="*/ 2587 h 2635"/>
                <a:gd name="T30" fmla="*/ 799 w 2188"/>
                <a:gd name="T31" fmla="*/ 2595 h 2635"/>
                <a:gd name="T32" fmla="*/ 1174 w 2188"/>
                <a:gd name="T33" fmla="*/ 2547 h 2635"/>
                <a:gd name="T34" fmla="*/ 1166 w 2188"/>
                <a:gd name="T35" fmla="*/ 2547 h 2635"/>
                <a:gd name="T36" fmla="*/ 1350 w 2188"/>
                <a:gd name="T37" fmla="*/ 2571 h 2635"/>
                <a:gd name="T38" fmla="*/ 1517 w 2188"/>
                <a:gd name="T39" fmla="*/ 2563 h 2635"/>
                <a:gd name="T40" fmla="*/ 1669 w 2188"/>
                <a:gd name="T41" fmla="*/ 2484 h 2635"/>
                <a:gd name="T42" fmla="*/ 1829 w 2188"/>
                <a:gd name="T43" fmla="*/ 2500 h 2635"/>
                <a:gd name="T44" fmla="*/ 2140 w 2188"/>
                <a:gd name="T45" fmla="*/ 2341 h 2635"/>
                <a:gd name="T46" fmla="*/ 2036 w 2188"/>
                <a:gd name="T47" fmla="*/ 1568 h 2635"/>
                <a:gd name="T48" fmla="*/ 2036 w 2188"/>
                <a:gd name="T49" fmla="*/ 964 h 2635"/>
                <a:gd name="T50" fmla="*/ 2021 w 2188"/>
                <a:gd name="T51" fmla="*/ 144 h 2635"/>
                <a:gd name="T52" fmla="*/ 1565 w 2188"/>
                <a:gd name="T53" fmla="*/ 88 h 2635"/>
                <a:gd name="T54" fmla="*/ 1374 w 2188"/>
                <a:gd name="T55" fmla="*/ 0 h 2635"/>
                <a:gd name="T56" fmla="*/ 974 w 2188"/>
                <a:gd name="T57" fmla="*/ 152 h 2635"/>
                <a:gd name="T58" fmla="*/ 1182 w 2188"/>
                <a:gd name="T59" fmla="*/ 120 h 2635"/>
                <a:gd name="T60" fmla="*/ 1453 w 2188"/>
                <a:gd name="T61" fmla="*/ 72 h 2635"/>
                <a:gd name="T62" fmla="*/ 1573 w 2188"/>
                <a:gd name="T63" fmla="*/ 120 h 2635"/>
                <a:gd name="T64" fmla="*/ 1861 w 2188"/>
                <a:gd name="T65" fmla="*/ 144 h 2635"/>
                <a:gd name="T66" fmla="*/ 1973 w 2188"/>
                <a:gd name="T67" fmla="*/ 677 h 2635"/>
                <a:gd name="T68" fmla="*/ 2036 w 2188"/>
                <a:gd name="T69" fmla="*/ 1393 h 2635"/>
                <a:gd name="T70" fmla="*/ 2156 w 2188"/>
                <a:gd name="T71" fmla="*/ 2181 h 2635"/>
                <a:gd name="T72" fmla="*/ 2108 w 2188"/>
                <a:gd name="T73" fmla="*/ 2325 h 2635"/>
                <a:gd name="T74" fmla="*/ 1781 w 2188"/>
                <a:gd name="T75" fmla="*/ 2476 h 2635"/>
                <a:gd name="T76" fmla="*/ 1645 w 2188"/>
                <a:gd name="T77" fmla="*/ 2444 h 2635"/>
                <a:gd name="T78" fmla="*/ 1501 w 2188"/>
                <a:gd name="T79" fmla="*/ 2540 h 2635"/>
                <a:gd name="T80" fmla="*/ 1350 w 2188"/>
                <a:gd name="T81" fmla="*/ 2540 h 2635"/>
                <a:gd name="T82" fmla="*/ 1158 w 2188"/>
                <a:gd name="T83" fmla="*/ 2516 h 2635"/>
                <a:gd name="T84" fmla="*/ 918 w 2188"/>
                <a:gd name="T85" fmla="*/ 2571 h 2635"/>
                <a:gd name="T86" fmla="*/ 623 w 2188"/>
                <a:gd name="T87" fmla="*/ 2555 h 2635"/>
                <a:gd name="T88" fmla="*/ 455 w 2188"/>
                <a:gd name="T89" fmla="*/ 2595 h 2635"/>
                <a:gd name="T90" fmla="*/ 327 w 2188"/>
                <a:gd name="T91" fmla="*/ 2587 h 2635"/>
                <a:gd name="T92" fmla="*/ 248 w 2188"/>
                <a:gd name="T93" fmla="*/ 2579 h 2635"/>
                <a:gd name="T94" fmla="*/ 88 w 2188"/>
                <a:gd name="T95" fmla="*/ 2309 h 2635"/>
                <a:gd name="T96" fmla="*/ 64 w 2188"/>
                <a:gd name="T97" fmla="*/ 1919 h 2635"/>
                <a:gd name="T98" fmla="*/ 327 w 2188"/>
                <a:gd name="T99" fmla="*/ 1775 h 2635"/>
                <a:gd name="T100" fmla="*/ 463 w 2188"/>
                <a:gd name="T101" fmla="*/ 1728 h 2635"/>
                <a:gd name="T102" fmla="*/ 479 w 2188"/>
                <a:gd name="T103" fmla="*/ 1728 h 2635"/>
                <a:gd name="T104" fmla="*/ 735 w 2188"/>
                <a:gd name="T105" fmla="*/ 1799 h 2635"/>
                <a:gd name="T106" fmla="*/ 831 w 2188"/>
                <a:gd name="T107" fmla="*/ 1807 h 2635"/>
                <a:gd name="T108" fmla="*/ 1022 w 2188"/>
                <a:gd name="T109" fmla="*/ 1616 h 2635"/>
                <a:gd name="T110" fmla="*/ 1006 w 2188"/>
                <a:gd name="T111" fmla="*/ 1346 h 2635"/>
                <a:gd name="T112" fmla="*/ 1014 w 2188"/>
                <a:gd name="T113" fmla="*/ 1186 h 2635"/>
                <a:gd name="T114" fmla="*/ 1030 w 2188"/>
                <a:gd name="T115" fmla="*/ 1003 h 2635"/>
                <a:gd name="T116" fmla="*/ 1030 w 2188"/>
                <a:gd name="T117" fmla="*/ 924 h 2635"/>
                <a:gd name="T118" fmla="*/ 1030 w 2188"/>
                <a:gd name="T119" fmla="*/ 796 h 2635"/>
                <a:gd name="T120" fmla="*/ 998 w 2188"/>
                <a:gd name="T121" fmla="*/ 319 h 2635"/>
                <a:gd name="T122" fmla="*/ 990 w 2188"/>
                <a:gd name="T123" fmla="*/ 168 h 26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188" h="2635">
                  <a:moveTo>
                    <a:pt x="990" y="168"/>
                  </a:moveTo>
                  <a:lnTo>
                    <a:pt x="974" y="168"/>
                  </a:lnTo>
                  <a:lnTo>
                    <a:pt x="966" y="319"/>
                  </a:lnTo>
                  <a:lnTo>
                    <a:pt x="966" y="518"/>
                  </a:lnTo>
                  <a:lnTo>
                    <a:pt x="1006" y="589"/>
                  </a:lnTo>
                  <a:lnTo>
                    <a:pt x="998" y="717"/>
                  </a:lnTo>
                  <a:lnTo>
                    <a:pt x="998" y="804"/>
                  </a:lnTo>
                  <a:lnTo>
                    <a:pt x="1022" y="860"/>
                  </a:lnTo>
                  <a:lnTo>
                    <a:pt x="1006" y="900"/>
                  </a:lnTo>
                  <a:lnTo>
                    <a:pt x="1022" y="908"/>
                  </a:lnTo>
                  <a:lnTo>
                    <a:pt x="1006" y="900"/>
                  </a:lnTo>
                  <a:lnTo>
                    <a:pt x="998" y="916"/>
                  </a:lnTo>
                  <a:lnTo>
                    <a:pt x="998" y="956"/>
                  </a:lnTo>
                  <a:lnTo>
                    <a:pt x="998" y="979"/>
                  </a:lnTo>
                  <a:lnTo>
                    <a:pt x="998" y="987"/>
                  </a:lnTo>
                  <a:lnTo>
                    <a:pt x="998" y="1003"/>
                  </a:lnTo>
                  <a:lnTo>
                    <a:pt x="990" y="1091"/>
                  </a:lnTo>
                  <a:lnTo>
                    <a:pt x="990" y="1139"/>
                  </a:lnTo>
                  <a:lnTo>
                    <a:pt x="982" y="1163"/>
                  </a:lnTo>
                  <a:lnTo>
                    <a:pt x="982" y="1186"/>
                  </a:lnTo>
                  <a:lnTo>
                    <a:pt x="974" y="1282"/>
                  </a:lnTo>
                  <a:lnTo>
                    <a:pt x="974" y="1346"/>
                  </a:lnTo>
                  <a:lnTo>
                    <a:pt x="1014" y="1529"/>
                  </a:lnTo>
                  <a:lnTo>
                    <a:pt x="990" y="1608"/>
                  </a:lnTo>
                  <a:lnTo>
                    <a:pt x="974" y="1680"/>
                  </a:lnTo>
                  <a:lnTo>
                    <a:pt x="831" y="1775"/>
                  </a:lnTo>
                  <a:lnTo>
                    <a:pt x="839" y="1791"/>
                  </a:lnTo>
                  <a:lnTo>
                    <a:pt x="839" y="1775"/>
                  </a:lnTo>
                  <a:lnTo>
                    <a:pt x="799" y="1767"/>
                  </a:lnTo>
                  <a:lnTo>
                    <a:pt x="767" y="1767"/>
                  </a:lnTo>
                  <a:lnTo>
                    <a:pt x="743" y="1767"/>
                  </a:lnTo>
                  <a:lnTo>
                    <a:pt x="735" y="1767"/>
                  </a:lnTo>
                  <a:lnTo>
                    <a:pt x="679" y="1752"/>
                  </a:lnTo>
                  <a:lnTo>
                    <a:pt x="559" y="1712"/>
                  </a:lnTo>
                  <a:lnTo>
                    <a:pt x="511" y="1704"/>
                  </a:lnTo>
                  <a:lnTo>
                    <a:pt x="495" y="1696"/>
                  </a:lnTo>
                  <a:lnTo>
                    <a:pt x="487" y="1696"/>
                  </a:lnTo>
                  <a:lnTo>
                    <a:pt x="439" y="1696"/>
                  </a:lnTo>
                  <a:lnTo>
                    <a:pt x="391" y="1704"/>
                  </a:lnTo>
                  <a:lnTo>
                    <a:pt x="367" y="1720"/>
                  </a:lnTo>
                  <a:lnTo>
                    <a:pt x="359" y="1728"/>
                  </a:lnTo>
                  <a:lnTo>
                    <a:pt x="287" y="1767"/>
                  </a:lnTo>
                  <a:lnTo>
                    <a:pt x="56" y="1903"/>
                  </a:lnTo>
                  <a:lnTo>
                    <a:pt x="48" y="1903"/>
                  </a:lnTo>
                  <a:lnTo>
                    <a:pt x="0" y="2110"/>
                  </a:lnTo>
                  <a:lnTo>
                    <a:pt x="24" y="2205"/>
                  </a:lnTo>
                  <a:lnTo>
                    <a:pt x="56" y="2317"/>
                  </a:lnTo>
                  <a:lnTo>
                    <a:pt x="72" y="2372"/>
                  </a:lnTo>
                  <a:lnTo>
                    <a:pt x="136" y="2540"/>
                  </a:lnTo>
                  <a:lnTo>
                    <a:pt x="240" y="2595"/>
                  </a:lnTo>
                  <a:lnTo>
                    <a:pt x="279" y="2611"/>
                  </a:lnTo>
                  <a:lnTo>
                    <a:pt x="319" y="2619"/>
                  </a:lnTo>
                  <a:lnTo>
                    <a:pt x="359" y="2627"/>
                  </a:lnTo>
                  <a:lnTo>
                    <a:pt x="375" y="2627"/>
                  </a:lnTo>
                  <a:lnTo>
                    <a:pt x="423" y="2635"/>
                  </a:lnTo>
                  <a:lnTo>
                    <a:pt x="447" y="2635"/>
                  </a:lnTo>
                  <a:lnTo>
                    <a:pt x="471" y="2627"/>
                  </a:lnTo>
                  <a:lnTo>
                    <a:pt x="535" y="2595"/>
                  </a:lnTo>
                  <a:lnTo>
                    <a:pt x="583" y="2587"/>
                  </a:lnTo>
                  <a:lnTo>
                    <a:pt x="599" y="2587"/>
                  </a:lnTo>
                  <a:lnTo>
                    <a:pt x="607" y="2587"/>
                  </a:lnTo>
                  <a:lnTo>
                    <a:pt x="631" y="2595"/>
                  </a:lnTo>
                  <a:lnTo>
                    <a:pt x="687" y="2595"/>
                  </a:lnTo>
                  <a:lnTo>
                    <a:pt x="799" y="2595"/>
                  </a:lnTo>
                  <a:lnTo>
                    <a:pt x="918" y="2603"/>
                  </a:lnTo>
                  <a:lnTo>
                    <a:pt x="974" y="2595"/>
                  </a:lnTo>
                  <a:lnTo>
                    <a:pt x="1014" y="2595"/>
                  </a:lnTo>
                  <a:lnTo>
                    <a:pt x="1174" y="2547"/>
                  </a:lnTo>
                  <a:lnTo>
                    <a:pt x="1166" y="2532"/>
                  </a:lnTo>
                  <a:lnTo>
                    <a:pt x="1166" y="2547"/>
                  </a:lnTo>
                  <a:lnTo>
                    <a:pt x="1166" y="2532"/>
                  </a:lnTo>
                  <a:lnTo>
                    <a:pt x="1166" y="2547"/>
                  </a:lnTo>
                  <a:lnTo>
                    <a:pt x="1166" y="2532"/>
                  </a:lnTo>
                  <a:lnTo>
                    <a:pt x="1166" y="2547"/>
                  </a:lnTo>
                  <a:lnTo>
                    <a:pt x="1230" y="2555"/>
                  </a:lnTo>
                  <a:lnTo>
                    <a:pt x="1350" y="2571"/>
                  </a:lnTo>
                  <a:lnTo>
                    <a:pt x="1406" y="2579"/>
                  </a:lnTo>
                  <a:lnTo>
                    <a:pt x="1453" y="2587"/>
                  </a:lnTo>
                  <a:lnTo>
                    <a:pt x="1485" y="2587"/>
                  </a:lnTo>
                  <a:lnTo>
                    <a:pt x="1517" y="2563"/>
                  </a:lnTo>
                  <a:lnTo>
                    <a:pt x="1581" y="2508"/>
                  </a:lnTo>
                  <a:lnTo>
                    <a:pt x="1613" y="2484"/>
                  </a:lnTo>
                  <a:lnTo>
                    <a:pt x="1645" y="2476"/>
                  </a:lnTo>
                  <a:lnTo>
                    <a:pt x="1669" y="2484"/>
                  </a:lnTo>
                  <a:lnTo>
                    <a:pt x="1733" y="2500"/>
                  </a:lnTo>
                  <a:lnTo>
                    <a:pt x="1757" y="2508"/>
                  </a:lnTo>
                  <a:lnTo>
                    <a:pt x="1781" y="2508"/>
                  </a:lnTo>
                  <a:lnTo>
                    <a:pt x="1829" y="2500"/>
                  </a:lnTo>
                  <a:lnTo>
                    <a:pt x="1909" y="2476"/>
                  </a:lnTo>
                  <a:lnTo>
                    <a:pt x="1973" y="2436"/>
                  </a:lnTo>
                  <a:lnTo>
                    <a:pt x="2132" y="2341"/>
                  </a:lnTo>
                  <a:lnTo>
                    <a:pt x="2140" y="2341"/>
                  </a:lnTo>
                  <a:lnTo>
                    <a:pt x="2188" y="2189"/>
                  </a:lnTo>
                  <a:lnTo>
                    <a:pt x="2156" y="1752"/>
                  </a:lnTo>
                  <a:lnTo>
                    <a:pt x="2084" y="1648"/>
                  </a:lnTo>
                  <a:lnTo>
                    <a:pt x="2036" y="1568"/>
                  </a:lnTo>
                  <a:lnTo>
                    <a:pt x="2068" y="1393"/>
                  </a:lnTo>
                  <a:lnTo>
                    <a:pt x="2052" y="1250"/>
                  </a:lnTo>
                  <a:lnTo>
                    <a:pt x="2013" y="1091"/>
                  </a:lnTo>
                  <a:lnTo>
                    <a:pt x="2036" y="964"/>
                  </a:lnTo>
                  <a:lnTo>
                    <a:pt x="2005" y="677"/>
                  </a:lnTo>
                  <a:lnTo>
                    <a:pt x="2052" y="462"/>
                  </a:lnTo>
                  <a:lnTo>
                    <a:pt x="2052" y="343"/>
                  </a:lnTo>
                  <a:lnTo>
                    <a:pt x="2021" y="144"/>
                  </a:lnTo>
                  <a:lnTo>
                    <a:pt x="1861" y="112"/>
                  </a:lnTo>
                  <a:lnTo>
                    <a:pt x="1693" y="88"/>
                  </a:lnTo>
                  <a:lnTo>
                    <a:pt x="1573" y="88"/>
                  </a:lnTo>
                  <a:lnTo>
                    <a:pt x="1565" y="88"/>
                  </a:lnTo>
                  <a:lnTo>
                    <a:pt x="1549" y="80"/>
                  </a:lnTo>
                  <a:lnTo>
                    <a:pt x="1438" y="32"/>
                  </a:lnTo>
                  <a:lnTo>
                    <a:pt x="1382" y="8"/>
                  </a:lnTo>
                  <a:lnTo>
                    <a:pt x="1374" y="0"/>
                  </a:lnTo>
                  <a:lnTo>
                    <a:pt x="1366" y="0"/>
                  </a:lnTo>
                  <a:lnTo>
                    <a:pt x="1358" y="0"/>
                  </a:lnTo>
                  <a:lnTo>
                    <a:pt x="1166" y="88"/>
                  </a:lnTo>
                  <a:lnTo>
                    <a:pt x="974" y="152"/>
                  </a:lnTo>
                  <a:lnTo>
                    <a:pt x="974" y="168"/>
                  </a:lnTo>
                  <a:lnTo>
                    <a:pt x="982" y="168"/>
                  </a:lnTo>
                  <a:lnTo>
                    <a:pt x="998" y="184"/>
                  </a:lnTo>
                  <a:lnTo>
                    <a:pt x="1182" y="120"/>
                  </a:lnTo>
                  <a:lnTo>
                    <a:pt x="1366" y="32"/>
                  </a:lnTo>
                  <a:lnTo>
                    <a:pt x="1358" y="16"/>
                  </a:lnTo>
                  <a:lnTo>
                    <a:pt x="1350" y="32"/>
                  </a:lnTo>
                  <a:lnTo>
                    <a:pt x="1453" y="72"/>
                  </a:lnTo>
                  <a:lnTo>
                    <a:pt x="1525" y="104"/>
                  </a:lnTo>
                  <a:lnTo>
                    <a:pt x="1549" y="112"/>
                  </a:lnTo>
                  <a:lnTo>
                    <a:pt x="1565" y="120"/>
                  </a:lnTo>
                  <a:lnTo>
                    <a:pt x="1573" y="120"/>
                  </a:lnTo>
                  <a:lnTo>
                    <a:pt x="1693" y="120"/>
                  </a:lnTo>
                  <a:lnTo>
                    <a:pt x="1693" y="104"/>
                  </a:lnTo>
                  <a:lnTo>
                    <a:pt x="1693" y="120"/>
                  </a:lnTo>
                  <a:lnTo>
                    <a:pt x="1861" y="144"/>
                  </a:lnTo>
                  <a:lnTo>
                    <a:pt x="1989" y="168"/>
                  </a:lnTo>
                  <a:lnTo>
                    <a:pt x="2021" y="343"/>
                  </a:lnTo>
                  <a:lnTo>
                    <a:pt x="2021" y="462"/>
                  </a:lnTo>
                  <a:lnTo>
                    <a:pt x="1973" y="677"/>
                  </a:lnTo>
                  <a:lnTo>
                    <a:pt x="2005" y="964"/>
                  </a:lnTo>
                  <a:lnTo>
                    <a:pt x="1981" y="1091"/>
                  </a:lnTo>
                  <a:lnTo>
                    <a:pt x="2021" y="1258"/>
                  </a:lnTo>
                  <a:lnTo>
                    <a:pt x="2036" y="1393"/>
                  </a:lnTo>
                  <a:lnTo>
                    <a:pt x="2005" y="1576"/>
                  </a:lnTo>
                  <a:lnTo>
                    <a:pt x="2052" y="1664"/>
                  </a:lnTo>
                  <a:lnTo>
                    <a:pt x="2124" y="1759"/>
                  </a:lnTo>
                  <a:lnTo>
                    <a:pt x="2156" y="2181"/>
                  </a:lnTo>
                  <a:lnTo>
                    <a:pt x="2108" y="2325"/>
                  </a:lnTo>
                  <a:lnTo>
                    <a:pt x="2124" y="2333"/>
                  </a:lnTo>
                  <a:lnTo>
                    <a:pt x="2116" y="2317"/>
                  </a:lnTo>
                  <a:lnTo>
                    <a:pt x="2108" y="2325"/>
                  </a:lnTo>
                  <a:lnTo>
                    <a:pt x="2013" y="2380"/>
                  </a:lnTo>
                  <a:lnTo>
                    <a:pt x="1893" y="2444"/>
                  </a:lnTo>
                  <a:lnTo>
                    <a:pt x="1829" y="2468"/>
                  </a:lnTo>
                  <a:lnTo>
                    <a:pt x="1781" y="2476"/>
                  </a:lnTo>
                  <a:lnTo>
                    <a:pt x="1765" y="2476"/>
                  </a:lnTo>
                  <a:lnTo>
                    <a:pt x="1733" y="2468"/>
                  </a:lnTo>
                  <a:lnTo>
                    <a:pt x="1669" y="2452"/>
                  </a:lnTo>
                  <a:lnTo>
                    <a:pt x="1645" y="2444"/>
                  </a:lnTo>
                  <a:lnTo>
                    <a:pt x="1597" y="2460"/>
                  </a:lnTo>
                  <a:lnTo>
                    <a:pt x="1573" y="2476"/>
                  </a:lnTo>
                  <a:lnTo>
                    <a:pt x="1549" y="2500"/>
                  </a:lnTo>
                  <a:lnTo>
                    <a:pt x="1501" y="2540"/>
                  </a:lnTo>
                  <a:lnTo>
                    <a:pt x="1477" y="2555"/>
                  </a:lnTo>
                  <a:lnTo>
                    <a:pt x="1453" y="2555"/>
                  </a:lnTo>
                  <a:lnTo>
                    <a:pt x="1414" y="2547"/>
                  </a:lnTo>
                  <a:lnTo>
                    <a:pt x="1350" y="2540"/>
                  </a:lnTo>
                  <a:lnTo>
                    <a:pt x="1230" y="2524"/>
                  </a:lnTo>
                  <a:lnTo>
                    <a:pt x="1182" y="2516"/>
                  </a:lnTo>
                  <a:lnTo>
                    <a:pt x="1166" y="2516"/>
                  </a:lnTo>
                  <a:lnTo>
                    <a:pt x="1158" y="2516"/>
                  </a:lnTo>
                  <a:lnTo>
                    <a:pt x="1142" y="2516"/>
                  </a:lnTo>
                  <a:lnTo>
                    <a:pt x="998" y="2563"/>
                  </a:lnTo>
                  <a:lnTo>
                    <a:pt x="966" y="2563"/>
                  </a:lnTo>
                  <a:lnTo>
                    <a:pt x="918" y="2571"/>
                  </a:lnTo>
                  <a:lnTo>
                    <a:pt x="799" y="2563"/>
                  </a:lnTo>
                  <a:lnTo>
                    <a:pt x="687" y="2563"/>
                  </a:lnTo>
                  <a:lnTo>
                    <a:pt x="639" y="2563"/>
                  </a:lnTo>
                  <a:lnTo>
                    <a:pt x="623" y="2555"/>
                  </a:lnTo>
                  <a:lnTo>
                    <a:pt x="607" y="2555"/>
                  </a:lnTo>
                  <a:lnTo>
                    <a:pt x="583" y="2555"/>
                  </a:lnTo>
                  <a:lnTo>
                    <a:pt x="527" y="2563"/>
                  </a:lnTo>
                  <a:lnTo>
                    <a:pt x="455" y="2595"/>
                  </a:lnTo>
                  <a:lnTo>
                    <a:pt x="423" y="2603"/>
                  </a:lnTo>
                  <a:lnTo>
                    <a:pt x="383" y="2595"/>
                  </a:lnTo>
                  <a:lnTo>
                    <a:pt x="359" y="2595"/>
                  </a:lnTo>
                  <a:lnTo>
                    <a:pt x="327" y="2587"/>
                  </a:lnTo>
                  <a:lnTo>
                    <a:pt x="279" y="2571"/>
                  </a:lnTo>
                  <a:lnTo>
                    <a:pt x="264" y="2563"/>
                  </a:lnTo>
                  <a:lnTo>
                    <a:pt x="256" y="2563"/>
                  </a:lnTo>
                  <a:lnTo>
                    <a:pt x="248" y="2579"/>
                  </a:lnTo>
                  <a:lnTo>
                    <a:pt x="256" y="2563"/>
                  </a:lnTo>
                  <a:lnTo>
                    <a:pt x="168" y="2516"/>
                  </a:lnTo>
                  <a:lnTo>
                    <a:pt x="104" y="2364"/>
                  </a:lnTo>
                  <a:lnTo>
                    <a:pt x="88" y="2309"/>
                  </a:lnTo>
                  <a:lnTo>
                    <a:pt x="56" y="2197"/>
                  </a:lnTo>
                  <a:lnTo>
                    <a:pt x="32" y="2110"/>
                  </a:lnTo>
                  <a:lnTo>
                    <a:pt x="80" y="1919"/>
                  </a:lnTo>
                  <a:lnTo>
                    <a:pt x="64" y="1919"/>
                  </a:lnTo>
                  <a:lnTo>
                    <a:pt x="72" y="1927"/>
                  </a:lnTo>
                  <a:lnTo>
                    <a:pt x="88" y="1927"/>
                  </a:lnTo>
                  <a:lnTo>
                    <a:pt x="240" y="1831"/>
                  </a:lnTo>
                  <a:lnTo>
                    <a:pt x="327" y="1775"/>
                  </a:lnTo>
                  <a:lnTo>
                    <a:pt x="359" y="1759"/>
                  </a:lnTo>
                  <a:lnTo>
                    <a:pt x="375" y="1752"/>
                  </a:lnTo>
                  <a:lnTo>
                    <a:pt x="399" y="1736"/>
                  </a:lnTo>
                  <a:lnTo>
                    <a:pt x="463" y="1728"/>
                  </a:lnTo>
                  <a:lnTo>
                    <a:pt x="479" y="1728"/>
                  </a:lnTo>
                  <a:lnTo>
                    <a:pt x="487" y="1728"/>
                  </a:lnTo>
                  <a:lnTo>
                    <a:pt x="487" y="1712"/>
                  </a:lnTo>
                  <a:lnTo>
                    <a:pt x="479" y="1728"/>
                  </a:lnTo>
                  <a:lnTo>
                    <a:pt x="599" y="1759"/>
                  </a:lnTo>
                  <a:lnTo>
                    <a:pt x="687" y="1783"/>
                  </a:lnTo>
                  <a:lnTo>
                    <a:pt x="719" y="1791"/>
                  </a:lnTo>
                  <a:lnTo>
                    <a:pt x="735" y="1799"/>
                  </a:lnTo>
                  <a:lnTo>
                    <a:pt x="743" y="1799"/>
                  </a:lnTo>
                  <a:lnTo>
                    <a:pt x="767" y="1799"/>
                  </a:lnTo>
                  <a:lnTo>
                    <a:pt x="815" y="1799"/>
                  </a:lnTo>
                  <a:lnTo>
                    <a:pt x="831" y="1807"/>
                  </a:lnTo>
                  <a:lnTo>
                    <a:pt x="839" y="1807"/>
                  </a:lnTo>
                  <a:lnTo>
                    <a:pt x="847" y="1807"/>
                  </a:lnTo>
                  <a:lnTo>
                    <a:pt x="1006" y="1696"/>
                  </a:lnTo>
                  <a:lnTo>
                    <a:pt x="1022" y="1616"/>
                  </a:lnTo>
                  <a:lnTo>
                    <a:pt x="1046" y="1529"/>
                  </a:lnTo>
                  <a:lnTo>
                    <a:pt x="1006" y="1338"/>
                  </a:lnTo>
                  <a:lnTo>
                    <a:pt x="990" y="1346"/>
                  </a:lnTo>
                  <a:lnTo>
                    <a:pt x="1006" y="1346"/>
                  </a:lnTo>
                  <a:lnTo>
                    <a:pt x="1006" y="1338"/>
                  </a:lnTo>
                  <a:lnTo>
                    <a:pt x="1006" y="1250"/>
                  </a:lnTo>
                  <a:lnTo>
                    <a:pt x="1006" y="1202"/>
                  </a:lnTo>
                  <a:lnTo>
                    <a:pt x="1014" y="1186"/>
                  </a:lnTo>
                  <a:lnTo>
                    <a:pt x="1014" y="1170"/>
                  </a:lnTo>
                  <a:lnTo>
                    <a:pt x="1022" y="1139"/>
                  </a:lnTo>
                  <a:lnTo>
                    <a:pt x="1030" y="1075"/>
                  </a:lnTo>
                  <a:lnTo>
                    <a:pt x="1030" y="1003"/>
                  </a:lnTo>
                  <a:lnTo>
                    <a:pt x="1030" y="987"/>
                  </a:lnTo>
                  <a:lnTo>
                    <a:pt x="1030" y="972"/>
                  </a:lnTo>
                  <a:lnTo>
                    <a:pt x="1030" y="956"/>
                  </a:lnTo>
                  <a:lnTo>
                    <a:pt x="1030" y="924"/>
                  </a:lnTo>
                  <a:lnTo>
                    <a:pt x="1038" y="916"/>
                  </a:lnTo>
                  <a:lnTo>
                    <a:pt x="1038" y="908"/>
                  </a:lnTo>
                  <a:lnTo>
                    <a:pt x="1054" y="860"/>
                  </a:lnTo>
                  <a:lnTo>
                    <a:pt x="1030" y="796"/>
                  </a:lnTo>
                  <a:lnTo>
                    <a:pt x="1030" y="717"/>
                  </a:lnTo>
                  <a:lnTo>
                    <a:pt x="1038" y="581"/>
                  </a:lnTo>
                  <a:lnTo>
                    <a:pt x="998" y="510"/>
                  </a:lnTo>
                  <a:lnTo>
                    <a:pt x="998" y="319"/>
                  </a:lnTo>
                  <a:lnTo>
                    <a:pt x="1006" y="168"/>
                  </a:lnTo>
                  <a:lnTo>
                    <a:pt x="998" y="168"/>
                  </a:lnTo>
                  <a:lnTo>
                    <a:pt x="998" y="184"/>
                  </a:lnTo>
                  <a:lnTo>
                    <a:pt x="990" y="168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" name="Freeform 8"/>
            <p:cNvSpPr>
              <a:spLocks/>
            </p:cNvSpPr>
            <p:nvPr/>
          </p:nvSpPr>
          <p:spPr bwMode="auto">
            <a:xfrm>
              <a:off x="817375" y="1620748"/>
              <a:ext cx="70583" cy="64075"/>
            </a:xfrm>
            <a:custGeom>
              <a:avLst/>
              <a:gdLst>
                <a:gd name="T0" fmla="*/ 0 w 184"/>
                <a:gd name="T1" fmla="*/ 0 h 167"/>
                <a:gd name="T2" fmla="*/ 8 w 184"/>
                <a:gd name="T3" fmla="*/ 63 h 167"/>
                <a:gd name="T4" fmla="*/ 24 w 184"/>
                <a:gd name="T5" fmla="*/ 103 h 167"/>
                <a:gd name="T6" fmla="*/ 32 w 184"/>
                <a:gd name="T7" fmla="*/ 119 h 167"/>
                <a:gd name="T8" fmla="*/ 32 w 184"/>
                <a:gd name="T9" fmla="*/ 127 h 167"/>
                <a:gd name="T10" fmla="*/ 184 w 184"/>
                <a:gd name="T11" fmla="*/ 167 h 167"/>
                <a:gd name="T12" fmla="*/ 160 w 184"/>
                <a:gd name="T13" fmla="*/ 135 h 167"/>
                <a:gd name="T14" fmla="*/ 136 w 184"/>
                <a:gd name="T15" fmla="*/ 111 h 167"/>
                <a:gd name="T16" fmla="*/ 112 w 184"/>
                <a:gd name="T17" fmla="*/ 95 h 167"/>
                <a:gd name="T18" fmla="*/ 80 w 184"/>
                <a:gd name="T19" fmla="*/ 71 h 167"/>
                <a:gd name="T20" fmla="*/ 32 w 184"/>
                <a:gd name="T21" fmla="*/ 47 h 167"/>
                <a:gd name="T22" fmla="*/ 8 w 184"/>
                <a:gd name="T23" fmla="*/ 0 h 167"/>
                <a:gd name="T24" fmla="*/ 0 w 184"/>
                <a:gd name="T25" fmla="*/ 0 h 1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4" h="167">
                  <a:moveTo>
                    <a:pt x="0" y="0"/>
                  </a:moveTo>
                  <a:lnTo>
                    <a:pt x="8" y="63"/>
                  </a:lnTo>
                  <a:lnTo>
                    <a:pt x="24" y="103"/>
                  </a:lnTo>
                  <a:lnTo>
                    <a:pt x="32" y="119"/>
                  </a:lnTo>
                  <a:lnTo>
                    <a:pt x="32" y="127"/>
                  </a:lnTo>
                  <a:lnTo>
                    <a:pt x="184" y="167"/>
                  </a:lnTo>
                  <a:lnTo>
                    <a:pt x="160" y="135"/>
                  </a:lnTo>
                  <a:lnTo>
                    <a:pt x="136" y="111"/>
                  </a:lnTo>
                  <a:lnTo>
                    <a:pt x="112" y="95"/>
                  </a:lnTo>
                  <a:lnTo>
                    <a:pt x="80" y="71"/>
                  </a:lnTo>
                  <a:lnTo>
                    <a:pt x="32" y="47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6" name="Freeform 9"/>
            <p:cNvSpPr>
              <a:spLocks/>
            </p:cNvSpPr>
            <p:nvPr/>
          </p:nvSpPr>
          <p:spPr bwMode="auto">
            <a:xfrm>
              <a:off x="986159" y="1556290"/>
              <a:ext cx="113162" cy="107047"/>
            </a:xfrm>
            <a:custGeom>
              <a:avLst/>
              <a:gdLst>
                <a:gd name="T0" fmla="*/ 0 w 295"/>
                <a:gd name="T1" fmla="*/ 0 h 279"/>
                <a:gd name="T2" fmla="*/ 16 w 295"/>
                <a:gd name="T3" fmla="*/ 112 h 279"/>
                <a:gd name="T4" fmla="*/ 103 w 295"/>
                <a:gd name="T5" fmla="*/ 199 h 279"/>
                <a:gd name="T6" fmla="*/ 295 w 295"/>
                <a:gd name="T7" fmla="*/ 279 h 279"/>
                <a:gd name="T8" fmla="*/ 215 w 295"/>
                <a:gd name="T9" fmla="*/ 199 h 279"/>
                <a:gd name="T10" fmla="*/ 111 w 295"/>
                <a:gd name="T11" fmla="*/ 120 h 279"/>
                <a:gd name="T12" fmla="*/ 48 w 295"/>
                <a:gd name="T13" fmla="*/ 56 h 279"/>
                <a:gd name="T14" fmla="*/ 8 w 295"/>
                <a:gd name="T15" fmla="*/ 0 h 279"/>
                <a:gd name="T16" fmla="*/ 0 w 295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5" h="279">
                  <a:moveTo>
                    <a:pt x="0" y="0"/>
                  </a:moveTo>
                  <a:lnTo>
                    <a:pt x="16" y="112"/>
                  </a:lnTo>
                  <a:lnTo>
                    <a:pt x="103" y="199"/>
                  </a:lnTo>
                  <a:lnTo>
                    <a:pt x="295" y="279"/>
                  </a:lnTo>
                  <a:lnTo>
                    <a:pt x="215" y="199"/>
                  </a:lnTo>
                  <a:lnTo>
                    <a:pt x="111" y="120"/>
                  </a:lnTo>
                  <a:lnTo>
                    <a:pt x="48" y="56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7" name="Freeform 10"/>
            <p:cNvSpPr>
              <a:spLocks/>
            </p:cNvSpPr>
            <p:nvPr/>
          </p:nvSpPr>
          <p:spPr bwMode="auto">
            <a:xfrm>
              <a:off x="1157629" y="1602332"/>
              <a:ext cx="91681" cy="73283"/>
            </a:xfrm>
            <a:custGeom>
              <a:avLst/>
              <a:gdLst>
                <a:gd name="T0" fmla="*/ 0 w 239"/>
                <a:gd name="T1" fmla="*/ 0 h 191"/>
                <a:gd name="T2" fmla="*/ 64 w 239"/>
                <a:gd name="T3" fmla="*/ 127 h 191"/>
                <a:gd name="T4" fmla="*/ 96 w 239"/>
                <a:gd name="T5" fmla="*/ 151 h 191"/>
                <a:gd name="T6" fmla="*/ 136 w 239"/>
                <a:gd name="T7" fmla="*/ 183 h 191"/>
                <a:gd name="T8" fmla="*/ 192 w 239"/>
                <a:gd name="T9" fmla="*/ 191 h 191"/>
                <a:gd name="T10" fmla="*/ 239 w 239"/>
                <a:gd name="T11" fmla="*/ 191 h 191"/>
                <a:gd name="T12" fmla="*/ 223 w 239"/>
                <a:gd name="T13" fmla="*/ 175 h 191"/>
                <a:gd name="T14" fmla="*/ 184 w 239"/>
                <a:gd name="T15" fmla="*/ 151 h 191"/>
                <a:gd name="T16" fmla="*/ 120 w 239"/>
                <a:gd name="T17" fmla="*/ 119 h 191"/>
                <a:gd name="T18" fmla="*/ 80 w 239"/>
                <a:gd name="T19" fmla="*/ 95 h 191"/>
                <a:gd name="T20" fmla="*/ 0 w 239"/>
                <a:gd name="T21" fmla="*/ 0 h 1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9" h="191">
                  <a:moveTo>
                    <a:pt x="0" y="0"/>
                  </a:moveTo>
                  <a:lnTo>
                    <a:pt x="64" y="127"/>
                  </a:lnTo>
                  <a:lnTo>
                    <a:pt x="96" y="151"/>
                  </a:lnTo>
                  <a:lnTo>
                    <a:pt x="136" y="183"/>
                  </a:lnTo>
                  <a:lnTo>
                    <a:pt x="192" y="191"/>
                  </a:lnTo>
                  <a:lnTo>
                    <a:pt x="239" y="191"/>
                  </a:lnTo>
                  <a:lnTo>
                    <a:pt x="223" y="175"/>
                  </a:lnTo>
                  <a:lnTo>
                    <a:pt x="184" y="151"/>
                  </a:lnTo>
                  <a:lnTo>
                    <a:pt x="120" y="119"/>
                  </a:lnTo>
                  <a:lnTo>
                    <a:pt x="80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8" name="Freeform 11"/>
            <p:cNvSpPr>
              <a:spLocks/>
            </p:cNvSpPr>
            <p:nvPr/>
          </p:nvSpPr>
          <p:spPr bwMode="auto">
            <a:xfrm>
              <a:off x="1286135" y="1547465"/>
              <a:ext cx="177991" cy="75969"/>
            </a:xfrm>
            <a:custGeom>
              <a:avLst/>
              <a:gdLst>
                <a:gd name="T0" fmla="*/ 0 w 464"/>
                <a:gd name="T1" fmla="*/ 0 h 198"/>
                <a:gd name="T2" fmla="*/ 88 w 464"/>
                <a:gd name="T3" fmla="*/ 103 h 198"/>
                <a:gd name="T4" fmla="*/ 160 w 464"/>
                <a:gd name="T5" fmla="*/ 191 h 198"/>
                <a:gd name="T6" fmla="*/ 256 w 464"/>
                <a:gd name="T7" fmla="*/ 198 h 198"/>
                <a:gd name="T8" fmla="*/ 352 w 464"/>
                <a:gd name="T9" fmla="*/ 198 h 198"/>
                <a:gd name="T10" fmla="*/ 464 w 464"/>
                <a:gd name="T11" fmla="*/ 167 h 198"/>
                <a:gd name="T12" fmla="*/ 248 w 464"/>
                <a:gd name="T13" fmla="*/ 135 h 198"/>
                <a:gd name="T14" fmla="*/ 96 w 464"/>
                <a:gd name="T15" fmla="*/ 71 h 198"/>
                <a:gd name="T16" fmla="*/ 0 w 464"/>
                <a:gd name="T17" fmla="*/ 0 h 1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64" h="198">
                  <a:moveTo>
                    <a:pt x="0" y="0"/>
                  </a:moveTo>
                  <a:lnTo>
                    <a:pt x="88" y="103"/>
                  </a:lnTo>
                  <a:lnTo>
                    <a:pt x="160" y="191"/>
                  </a:lnTo>
                  <a:lnTo>
                    <a:pt x="256" y="198"/>
                  </a:lnTo>
                  <a:lnTo>
                    <a:pt x="352" y="198"/>
                  </a:lnTo>
                  <a:lnTo>
                    <a:pt x="464" y="167"/>
                  </a:lnTo>
                  <a:lnTo>
                    <a:pt x="248" y="135"/>
                  </a:lnTo>
                  <a:lnTo>
                    <a:pt x="9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9" name="Freeform 12"/>
            <p:cNvSpPr>
              <a:spLocks/>
            </p:cNvSpPr>
            <p:nvPr/>
          </p:nvSpPr>
          <p:spPr bwMode="auto">
            <a:xfrm>
              <a:off x="930921" y="1428141"/>
              <a:ext cx="61376" cy="64075"/>
            </a:xfrm>
            <a:custGeom>
              <a:avLst/>
              <a:gdLst>
                <a:gd name="T0" fmla="*/ 160 w 160"/>
                <a:gd name="T1" fmla="*/ 0 h 167"/>
                <a:gd name="T2" fmla="*/ 48 w 160"/>
                <a:gd name="T3" fmla="*/ 56 h 167"/>
                <a:gd name="T4" fmla="*/ 16 w 160"/>
                <a:gd name="T5" fmla="*/ 167 h 167"/>
                <a:gd name="T6" fmla="*/ 0 w 160"/>
                <a:gd name="T7" fmla="*/ 72 h 167"/>
                <a:gd name="T8" fmla="*/ 16 w 160"/>
                <a:gd name="T9" fmla="*/ 40 h 167"/>
                <a:gd name="T10" fmla="*/ 24 w 160"/>
                <a:gd name="T11" fmla="*/ 24 h 167"/>
                <a:gd name="T12" fmla="*/ 40 w 160"/>
                <a:gd name="T13" fmla="*/ 8 h 167"/>
                <a:gd name="T14" fmla="*/ 152 w 160"/>
                <a:gd name="T15" fmla="*/ 0 h 167"/>
                <a:gd name="T16" fmla="*/ 160 w 160"/>
                <a:gd name="T17" fmla="*/ 0 h 1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0" h="167">
                  <a:moveTo>
                    <a:pt x="160" y="0"/>
                  </a:moveTo>
                  <a:lnTo>
                    <a:pt x="48" y="56"/>
                  </a:lnTo>
                  <a:lnTo>
                    <a:pt x="16" y="167"/>
                  </a:lnTo>
                  <a:lnTo>
                    <a:pt x="0" y="72"/>
                  </a:lnTo>
                  <a:lnTo>
                    <a:pt x="16" y="40"/>
                  </a:lnTo>
                  <a:lnTo>
                    <a:pt x="24" y="24"/>
                  </a:lnTo>
                  <a:lnTo>
                    <a:pt x="40" y="8"/>
                  </a:lnTo>
                  <a:lnTo>
                    <a:pt x="152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0" name="Freeform 13"/>
            <p:cNvSpPr>
              <a:spLocks/>
            </p:cNvSpPr>
            <p:nvPr/>
          </p:nvSpPr>
          <p:spPr bwMode="auto">
            <a:xfrm>
              <a:off x="744107" y="1412794"/>
              <a:ext cx="76337" cy="88630"/>
            </a:xfrm>
            <a:custGeom>
              <a:avLst/>
              <a:gdLst>
                <a:gd name="T0" fmla="*/ 8 w 199"/>
                <a:gd name="T1" fmla="*/ 231 h 231"/>
                <a:gd name="T2" fmla="*/ 0 w 199"/>
                <a:gd name="T3" fmla="*/ 120 h 231"/>
                <a:gd name="T4" fmla="*/ 16 w 199"/>
                <a:gd name="T5" fmla="*/ 104 h 231"/>
                <a:gd name="T6" fmla="*/ 56 w 199"/>
                <a:gd name="T7" fmla="*/ 80 h 231"/>
                <a:gd name="T8" fmla="*/ 135 w 199"/>
                <a:gd name="T9" fmla="*/ 32 h 231"/>
                <a:gd name="T10" fmla="*/ 199 w 199"/>
                <a:gd name="T11" fmla="*/ 0 h 231"/>
                <a:gd name="T12" fmla="*/ 199 w 199"/>
                <a:gd name="T13" fmla="*/ 32 h 231"/>
                <a:gd name="T14" fmla="*/ 112 w 199"/>
                <a:gd name="T15" fmla="*/ 88 h 231"/>
                <a:gd name="T16" fmla="*/ 24 w 199"/>
                <a:gd name="T17" fmla="*/ 152 h 231"/>
                <a:gd name="T18" fmla="*/ 8 w 199"/>
                <a:gd name="T19" fmla="*/ 231 h 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9" h="231">
                  <a:moveTo>
                    <a:pt x="8" y="231"/>
                  </a:moveTo>
                  <a:lnTo>
                    <a:pt x="0" y="120"/>
                  </a:lnTo>
                  <a:lnTo>
                    <a:pt x="16" y="104"/>
                  </a:lnTo>
                  <a:lnTo>
                    <a:pt x="56" y="80"/>
                  </a:lnTo>
                  <a:lnTo>
                    <a:pt x="135" y="32"/>
                  </a:lnTo>
                  <a:lnTo>
                    <a:pt x="199" y="0"/>
                  </a:lnTo>
                  <a:lnTo>
                    <a:pt x="199" y="32"/>
                  </a:lnTo>
                  <a:lnTo>
                    <a:pt x="112" y="88"/>
                  </a:lnTo>
                  <a:lnTo>
                    <a:pt x="24" y="152"/>
                  </a:lnTo>
                  <a:lnTo>
                    <a:pt x="8" y="231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1" name="Freeform 14"/>
            <p:cNvSpPr>
              <a:spLocks/>
            </p:cNvSpPr>
            <p:nvPr/>
          </p:nvSpPr>
          <p:spPr bwMode="auto">
            <a:xfrm>
              <a:off x="1102390" y="997652"/>
              <a:ext cx="116615" cy="42588"/>
            </a:xfrm>
            <a:custGeom>
              <a:avLst/>
              <a:gdLst>
                <a:gd name="T0" fmla="*/ 0 w 304"/>
                <a:gd name="T1" fmla="*/ 111 h 111"/>
                <a:gd name="T2" fmla="*/ 96 w 304"/>
                <a:gd name="T3" fmla="*/ 48 h 111"/>
                <a:gd name="T4" fmla="*/ 208 w 304"/>
                <a:gd name="T5" fmla="*/ 40 h 111"/>
                <a:gd name="T6" fmla="*/ 304 w 304"/>
                <a:gd name="T7" fmla="*/ 48 h 111"/>
                <a:gd name="T8" fmla="*/ 248 w 304"/>
                <a:gd name="T9" fmla="*/ 0 h 111"/>
                <a:gd name="T10" fmla="*/ 128 w 304"/>
                <a:gd name="T11" fmla="*/ 0 h 111"/>
                <a:gd name="T12" fmla="*/ 48 w 304"/>
                <a:gd name="T13" fmla="*/ 56 h 111"/>
                <a:gd name="T14" fmla="*/ 0 w 304"/>
                <a:gd name="T15" fmla="*/ 111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4" h="111">
                  <a:moveTo>
                    <a:pt x="0" y="111"/>
                  </a:moveTo>
                  <a:lnTo>
                    <a:pt x="96" y="48"/>
                  </a:lnTo>
                  <a:lnTo>
                    <a:pt x="208" y="40"/>
                  </a:lnTo>
                  <a:lnTo>
                    <a:pt x="304" y="48"/>
                  </a:lnTo>
                  <a:lnTo>
                    <a:pt x="248" y="0"/>
                  </a:lnTo>
                  <a:lnTo>
                    <a:pt x="128" y="0"/>
                  </a:lnTo>
                  <a:lnTo>
                    <a:pt x="48" y="56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2" name="Freeform 15"/>
            <p:cNvSpPr>
              <a:spLocks/>
            </p:cNvSpPr>
            <p:nvPr/>
          </p:nvSpPr>
          <p:spPr bwMode="auto">
            <a:xfrm>
              <a:off x="1105459" y="905953"/>
              <a:ext cx="165332" cy="48727"/>
            </a:xfrm>
            <a:custGeom>
              <a:avLst/>
              <a:gdLst>
                <a:gd name="T0" fmla="*/ 0 w 431"/>
                <a:gd name="T1" fmla="*/ 96 h 127"/>
                <a:gd name="T2" fmla="*/ 88 w 431"/>
                <a:gd name="T3" fmla="*/ 64 h 127"/>
                <a:gd name="T4" fmla="*/ 184 w 431"/>
                <a:gd name="T5" fmla="*/ 64 h 127"/>
                <a:gd name="T6" fmla="*/ 280 w 431"/>
                <a:gd name="T7" fmla="*/ 111 h 127"/>
                <a:gd name="T8" fmla="*/ 383 w 431"/>
                <a:gd name="T9" fmla="*/ 127 h 127"/>
                <a:gd name="T10" fmla="*/ 431 w 431"/>
                <a:gd name="T11" fmla="*/ 96 h 127"/>
                <a:gd name="T12" fmla="*/ 359 w 431"/>
                <a:gd name="T13" fmla="*/ 96 h 127"/>
                <a:gd name="T14" fmla="*/ 264 w 431"/>
                <a:gd name="T15" fmla="*/ 64 h 127"/>
                <a:gd name="T16" fmla="*/ 160 w 431"/>
                <a:gd name="T17" fmla="*/ 0 h 127"/>
                <a:gd name="T18" fmla="*/ 128 w 431"/>
                <a:gd name="T19" fmla="*/ 8 h 127"/>
                <a:gd name="T20" fmla="*/ 96 w 431"/>
                <a:gd name="T21" fmla="*/ 8 h 127"/>
                <a:gd name="T22" fmla="*/ 72 w 431"/>
                <a:gd name="T23" fmla="*/ 16 h 127"/>
                <a:gd name="T24" fmla="*/ 8 w 431"/>
                <a:gd name="T25" fmla="*/ 96 h 127"/>
                <a:gd name="T26" fmla="*/ 0 w 431"/>
                <a:gd name="T27" fmla="*/ 96 h 1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127">
                  <a:moveTo>
                    <a:pt x="0" y="96"/>
                  </a:moveTo>
                  <a:lnTo>
                    <a:pt x="88" y="64"/>
                  </a:lnTo>
                  <a:lnTo>
                    <a:pt x="184" y="64"/>
                  </a:lnTo>
                  <a:lnTo>
                    <a:pt x="280" y="111"/>
                  </a:lnTo>
                  <a:lnTo>
                    <a:pt x="383" y="127"/>
                  </a:lnTo>
                  <a:lnTo>
                    <a:pt x="431" y="96"/>
                  </a:lnTo>
                  <a:lnTo>
                    <a:pt x="359" y="96"/>
                  </a:lnTo>
                  <a:lnTo>
                    <a:pt x="264" y="64"/>
                  </a:lnTo>
                  <a:lnTo>
                    <a:pt x="160" y="0"/>
                  </a:lnTo>
                  <a:lnTo>
                    <a:pt x="128" y="8"/>
                  </a:lnTo>
                  <a:lnTo>
                    <a:pt x="96" y="8"/>
                  </a:lnTo>
                  <a:lnTo>
                    <a:pt x="72" y="16"/>
                  </a:lnTo>
                  <a:lnTo>
                    <a:pt x="8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3" name="Freeform 16"/>
            <p:cNvSpPr>
              <a:spLocks/>
            </p:cNvSpPr>
            <p:nvPr/>
          </p:nvSpPr>
          <p:spPr bwMode="auto">
            <a:xfrm>
              <a:off x="1329098" y="1269298"/>
              <a:ext cx="122752" cy="52180"/>
            </a:xfrm>
            <a:custGeom>
              <a:avLst/>
              <a:gdLst>
                <a:gd name="T0" fmla="*/ 0 w 320"/>
                <a:gd name="T1" fmla="*/ 16 h 136"/>
                <a:gd name="T2" fmla="*/ 144 w 320"/>
                <a:gd name="T3" fmla="*/ 40 h 136"/>
                <a:gd name="T4" fmla="*/ 224 w 320"/>
                <a:gd name="T5" fmla="*/ 104 h 136"/>
                <a:gd name="T6" fmla="*/ 320 w 320"/>
                <a:gd name="T7" fmla="*/ 136 h 136"/>
                <a:gd name="T8" fmla="*/ 272 w 320"/>
                <a:gd name="T9" fmla="*/ 104 h 136"/>
                <a:gd name="T10" fmla="*/ 208 w 320"/>
                <a:gd name="T11" fmla="*/ 56 h 136"/>
                <a:gd name="T12" fmla="*/ 184 w 320"/>
                <a:gd name="T13" fmla="*/ 32 h 136"/>
                <a:gd name="T14" fmla="*/ 160 w 320"/>
                <a:gd name="T15" fmla="*/ 8 h 136"/>
                <a:gd name="T16" fmla="*/ 144 w 320"/>
                <a:gd name="T17" fmla="*/ 0 h 136"/>
                <a:gd name="T18" fmla="*/ 8 w 320"/>
                <a:gd name="T19" fmla="*/ 16 h 136"/>
                <a:gd name="T20" fmla="*/ 0 w 320"/>
                <a:gd name="T21" fmla="*/ 16 h 1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0" h="136">
                  <a:moveTo>
                    <a:pt x="0" y="16"/>
                  </a:moveTo>
                  <a:lnTo>
                    <a:pt x="144" y="40"/>
                  </a:lnTo>
                  <a:lnTo>
                    <a:pt x="224" y="104"/>
                  </a:lnTo>
                  <a:lnTo>
                    <a:pt x="320" y="136"/>
                  </a:lnTo>
                  <a:lnTo>
                    <a:pt x="272" y="104"/>
                  </a:lnTo>
                  <a:lnTo>
                    <a:pt x="208" y="56"/>
                  </a:lnTo>
                  <a:lnTo>
                    <a:pt x="184" y="32"/>
                  </a:lnTo>
                  <a:lnTo>
                    <a:pt x="160" y="8"/>
                  </a:lnTo>
                  <a:lnTo>
                    <a:pt x="144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4" name="Freeform 17"/>
            <p:cNvSpPr>
              <a:spLocks/>
            </p:cNvSpPr>
            <p:nvPr/>
          </p:nvSpPr>
          <p:spPr bwMode="auto">
            <a:xfrm>
              <a:off x="1053289" y="643516"/>
              <a:ext cx="39894" cy="94385"/>
            </a:xfrm>
            <a:custGeom>
              <a:avLst/>
              <a:gdLst>
                <a:gd name="T0" fmla="*/ 48 w 104"/>
                <a:gd name="T1" fmla="*/ 0 h 246"/>
                <a:gd name="T2" fmla="*/ 0 w 104"/>
                <a:gd name="T3" fmla="*/ 79 h 246"/>
                <a:gd name="T4" fmla="*/ 16 w 104"/>
                <a:gd name="T5" fmla="*/ 127 h 246"/>
                <a:gd name="T6" fmla="*/ 56 w 104"/>
                <a:gd name="T7" fmla="*/ 214 h 246"/>
                <a:gd name="T8" fmla="*/ 104 w 104"/>
                <a:gd name="T9" fmla="*/ 246 h 246"/>
                <a:gd name="T10" fmla="*/ 96 w 104"/>
                <a:gd name="T11" fmla="*/ 222 h 246"/>
                <a:gd name="T12" fmla="*/ 80 w 104"/>
                <a:gd name="T13" fmla="*/ 175 h 246"/>
                <a:gd name="T14" fmla="*/ 64 w 104"/>
                <a:gd name="T15" fmla="*/ 119 h 246"/>
                <a:gd name="T16" fmla="*/ 48 w 104"/>
                <a:gd name="T17" fmla="*/ 71 h 246"/>
                <a:gd name="T18" fmla="*/ 48 w 104"/>
                <a:gd name="T19" fmla="*/ 7 h 246"/>
                <a:gd name="T20" fmla="*/ 48 w 104"/>
                <a:gd name="T21" fmla="*/ 0 h 2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246">
                  <a:moveTo>
                    <a:pt x="48" y="0"/>
                  </a:moveTo>
                  <a:lnTo>
                    <a:pt x="0" y="79"/>
                  </a:lnTo>
                  <a:lnTo>
                    <a:pt x="16" y="127"/>
                  </a:lnTo>
                  <a:lnTo>
                    <a:pt x="56" y="214"/>
                  </a:lnTo>
                  <a:lnTo>
                    <a:pt x="104" y="246"/>
                  </a:lnTo>
                  <a:lnTo>
                    <a:pt x="96" y="222"/>
                  </a:lnTo>
                  <a:lnTo>
                    <a:pt x="80" y="175"/>
                  </a:lnTo>
                  <a:lnTo>
                    <a:pt x="64" y="119"/>
                  </a:lnTo>
                  <a:lnTo>
                    <a:pt x="48" y="71"/>
                  </a:lnTo>
                  <a:lnTo>
                    <a:pt x="48" y="7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" name="Freeform 18"/>
            <p:cNvSpPr>
              <a:spLocks/>
            </p:cNvSpPr>
            <p:nvPr/>
          </p:nvSpPr>
          <p:spPr bwMode="auto">
            <a:xfrm>
              <a:off x="1418093" y="600544"/>
              <a:ext cx="88612" cy="149635"/>
            </a:xfrm>
            <a:custGeom>
              <a:avLst/>
              <a:gdLst>
                <a:gd name="T0" fmla="*/ 120 w 231"/>
                <a:gd name="T1" fmla="*/ 0 h 390"/>
                <a:gd name="T2" fmla="*/ 135 w 231"/>
                <a:gd name="T3" fmla="*/ 80 h 390"/>
                <a:gd name="T4" fmla="*/ 151 w 231"/>
                <a:gd name="T5" fmla="*/ 191 h 390"/>
                <a:gd name="T6" fmla="*/ 104 w 231"/>
                <a:gd name="T7" fmla="*/ 303 h 390"/>
                <a:gd name="T8" fmla="*/ 32 w 231"/>
                <a:gd name="T9" fmla="*/ 358 h 390"/>
                <a:gd name="T10" fmla="*/ 0 w 231"/>
                <a:gd name="T11" fmla="*/ 382 h 390"/>
                <a:gd name="T12" fmla="*/ 72 w 231"/>
                <a:gd name="T13" fmla="*/ 390 h 390"/>
                <a:gd name="T14" fmla="*/ 175 w 231"/>
                <a:gd name="T15" fmla="*/ 350 h 390"/>
                <a:gd name="T16" fmla="*/ 191 w 231"/>
                <a:gd name="T17" fmla="*/ 342 h 390"/>
                <a:gd name="T18" fmla="*/ 207 w 231"/>
                <a:gd name="T19" fmla="*/ 326 h 390"/>
                <a:gd name="T20" fmla="*/ 231 w 231"/>
                <a:gd name="T21" fmla="*/ 287 h 390"/>
                <a:gd name="T22" fmla="*/ 231 w 231"/>
                <a:gd name="T23" fmla="*/ 279 h 390"/>
                <a:gd name="T24" fmla="*/ 231 w 231"/>
                <a:gd name="T25" fmla="*/ 255 h 390"/>
                <a:gd name="T26" fmla="*/ 223 w 231"/>
                <a:gd name="T27" fmla="*/ 239 h 390"/>
                <a:gd name="T28" fmla="*/ 199 w 231"/>
                <a:gd name="T29" fmla="*/ 159 h 390"/>
                <a:gd name="T30" fmla="*/ 183 w 231"/>
                <a:gd name="T31" fmla="*/ 48 h 390"/>
                <a:gd name="T32" fmla="*/ 127 w 231"/>
                <a:gd name="T33" fmla="*/ 0 h 390"/>
                <a:gd name="T34" fmla="*/ 120 w 231"/>
                <a:gd name="T35" fmla="*/ 0 h 3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1" h="390">
                  <a:moveTo>
                    <a:pt x="120" y="0"/>
                  </a:moveTo>
                  <a:lnTo>
                    <a:pt x="135" y="80"/>
                  </a:lnTo>
                  <a:lnTo>
                    <a:pt x="151" y="191"/>
                  </a:lnTo>
                  <a:lnTo>
                    <a:pt x="104" y="303"/>
                  </a:lnTo>
                  <a:lnTo>
                    <a:pt x="32" y="358"/>
                  </a:lnTo>
                  <a:lnTo>
                    <a:pt x="0" y="382"/>
                  </a:lnTo>
                  <a:lnTo>
                    <a:pt x="72" y="390"/>
                  </a:lnTo>
                  <a:lnTo>
                    <a:pt x="175" y="350"/>
                  </a:lnTo>
                  <a:lnTo>
                    <a:pt x="191" y="342"/>
                  </a:lnTo>
                  <a:lnTo>
                    <a:pt x="207" y="326"/>
                  </a:lnTo>
                  <a:lnTo>
                    <a:pt x="231" y="287"/>
                  </a:lnTo>
                  <a:lnTo>
                    <a:pt x="231" y="279"/>
                  </a:lnTo>
                  <a:lnTo>
                    <a:pt x="231" y="255"/>
                  </a:lnTo>
                  <a:lnTo>
                    <a:pt x="223" y="239"/>
                  </a:lnTo>
                  <a:lnTo>
                    <a:pt x="199" y="159"/>
                  </a:lnTo>
                  <a:lnTo>
                    <a:pt x="183" y="48"/>
                  </a:lnTo>
                  <a:lnTo>
                    <a:pt x="127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" name="Freeform 19"/>
            <p:cNvSpPr>
              <a:spLocks/>
            </p:cNvSpPr>
            <p:nvPr/>
          </p:nvSpPr>
          <p:spPr bwMode="auto">
            <a:xfrm>
              <a:off x="1102390" y="1235917"/>
              <a:ext cx="165332" cy="48727"/>
            </a:xfrm>
            <a:custGeom>
              <a:avLst/>
              <a:gdLst>
                <a:gd name="T0" fmla="*/ 0 w 431"/>
                <a:gd name="T1" fmla="*/ 127 h 127"/>
                <a:gd name="T2" fmla="*/ 32 w 431"/>
                <a:gd name="T3" fmla="*/ 79 h 127"/>
                <a:gd name="T4" fmla="*/ 64 w 431"/>
                <a:gd name="T5" fmla="*/ 31 h 127"/>
                <a:gd name="T6" fmla="*/ 144 w 431"/>
                <a:gd name="T7" fmla="*/ 16 h 127"/>
                <a:gd name="T8" fmla="*/ 256 w 431"/>
                <a:gd name="T9" fmla="*/ 0 h 127"/>
                <a:gd name="T10" fmla="*/ 431 w 431"/>
                <a:gd name="T11" fmla="*/ 63 h 127"/>
                <a:gd name="T12" fmla="*/ 184 w 431"/>
                <a:gd name="T13" fmla="*/ 55 h 127"/>
                <a:gd name="T14" fmla="*/ 0 w 431"/>
                <a:gd name="T15" fmla="*/ 127 h 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31" h="127">
                  <a:moveTo>
                    <a:pt x="0" y="127"/>
                  </a:moveTo>
                  <a:lnTo>
                    <a:pt x="32" y="79"/>
                  </a:lnTo>
                  <a:lnTo>
                    <a:pt x="64" y="31"/>
                  </a:lnTo>
                  <a:lnTo>
                    <a:pt x="144" y="16"/>
                  </a:lnTo>
                  <a:lnTo>
                    <a:pt x="256" y="0"/>
                  </a:lnTo>
                  <a:lnTo>
                    <a:pt x="431" y="63"/>
                  </a:lnTo>
                  <a:lnTo>
                    <a:pt x="184" y="55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7" name="Freeform 20"/>
            <p:cNvSpPr>
              <a:spLocks/>
            </p:cNvSpPr>
            <p:nvPr/>
          </p:nvSpPr>
          <p:spPr bwMode="auto">
            <a:xfrm>
              <a:off x="1310685" y="1083213"/>
              <a:ext cx="113546" cy="42588"/>
            </a:xfrm>
            <a:custGeom>
              <a:avLst/>
              <a:gdLst>
                <a:gd name="T0" fmla="*/ 0 w 296"/>
                <a:gd name="T1" fmla="*/ 0 h 111"/>
                <a:gd name="T2" fmla="*/ 80 w 296"/>
                <a:gd name="T3" fmla="*/ 24 h 111"/>
                <a:gd name="T4" fmla="*/ 168 w 296"/>
                <a:gd name="T5" fmla="*/ 79 h 111"/>
                <a:gd name="T6" fmla="*/ 256 w 296"/>
                <a:gd name="T7" fmla="*/ 111 h 111"/>
                <a:gd name="T8" fmla="*/ 296 w 296"/>
                <a:gd name="T9" fmla="*/ 63 h 111"/>
                <a:gd name="T10" fmla="*/ 224 w 296"/>
                <a:gd name="T11" fmla="*/ 47 h 111"/>
                <a:gd name="T12" fmla="*/ 8 w 296"/>
                <a:gd name="T13" fmla="*/ 0 h 111"/>
                <a:gd name="T14" fmla="*/ 0 w 296"/>
                <a:gd name="T15" fmla="*/ 0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6" h="111">
                  <a:moveTo>
                    <a:pt x="0" y="0"/>
                  </a:moveTo>
                  <a:lnTo>
                    <a:pt x="80" y="24"/>
                  </a:lnTo>
                  <a:lnTo>
                    <a:pt x="168" y="79"/>
                  </a:lnTo>
                  <a:lnTo>
                    <a:pt x="256" y="111"/>
                  </a:lnTo>
                  <a:lnTo>
                    <a:pt x="296" y="63"/>
                  </a:lnTo>
                  <a:lnTo>
                    <a:pt x="224" y="47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8" name="Freeform 21"/>
            <p:cNvSpPr>
              <a:spLocks/>
            </p:cNvSpPr>
            <p:nvPr/>
          </p:nvSpPr>
          <p:spPr bwMode="auto">
            <a:xfrm>
              <a:off x="1347511" y="844948"/>
              <a:ext cx="82858" cy="36450"/>
            </a:xfrm>
            <a:custGeom>
              <a:avLst/>
              <a:gdLst>
                <a:gd name="T0" fmla="*/ 0 w 216"/>
                <a:gd name="T1" fmla="*/ 0 h 95"/>
                <a:gd name="T2" fmla="*/ 96 w 216"/>
                <a:gd name="T3" fmla="*/ 48 h 95"/>
                <a:gd name="T4" fmla="*/ 160 w 216"/>
                <a:gd name="T5" fmla="*/ 87 h 95"/>
                <a:gd name="T6" fmla="*/ 216 w 216"/>
                <a:gd name="T7" fmla="*/ 95 h 95"/>
                <a:gd name="T8" fmla="*/ 216 w 216"/>
                <a:gd name="T9" fmla="*/ 71 h 95"/>
                <a:gd name="T10" fmla="*/ 216 w 216"/>
                <a:gd name="T11" fmla="*/ 56 h 95"/>
                <a:gd name="T12" fmla="*/ 192 w 216"/>
                <a:gd name="T13" fmla="*/ 48 h 95"/>
                <a:gd name="T14" fmla="*/ 104 w 216"/>
                <a:gd name="T15" fmla="*/ 16 h 95"/>
                <a:gd name="T16" fmla="*/ 0 w 216"/>
                <a:gd name="T17" fmla="*/ 0 h 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6" h="95">
                  <a:moveTo>
                    <a:pt x="0" y="0"/>
                  </a:moveTo>
                  <a:lnTo>
                    <a:pt x="96" y="48"/>
                  </a:lnTo>
                  <a:lnTo>
                    <a:pt x="160" y="87"/>
                  </a:lnTo>
                  <a:lnTo>
                    <a:pt x="216" y="95"/>
                  </a:lnTo>
                  <a:lnTo>
                    <a:pt x="216" y="71"/>
                  </a:lnTo>
                  <a:lnTo>
                    <a:pt x="216" y="56"/>
                  </a:lnTo>
                  <a:lnTo>
                    <a:pt x="192" y="48"/>
                  </a:lnTo>
                  <a:lnTo>
                    <a:pt x="104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9" name="Freeform 22"/>
            <p:cNvSpPr>
              <a:spLocks/>
            </p:cNvSpPr>
            <p:nvPr/>
          </p:nvSpPr>
          <p:spPr bwMode="auto">
            <a:xfrm>
              <a:off x="1037945" y="1388622"/>
              <a:ext cx="36826" cy="73283"/>
            </a:xfrm>
            <a:custGeom>
              <a:avLst/>
              <a:gdLst>
                <a:gd name="T0" fmla="*/ 96 w 96"/>
                <a:gd name="T1" fmla="*/ 0 h 191"/>
                <a:gd name="T2" fmla="*/ 64 w 96"/>
                <a:gd name="T3" fmla="*/ 47 h 191"/>
                <a:gd name="T4" fmla="*/ 40 w 96"/>
                <a:gd name="T5" fmla="*/ 111 h 191"/>
                <a:gd name="T6" fmla="*/ 56 w 96"/>
                <a:gd name="T7" fmla="*/ 191 h 191"/>
                <a:gd name="T8" fmla="*/ 32 w 96"/>
                <a:gd name="T9" fmla="*/ 183 h 191"/>
                <a:gd name="T10" fmla="*/ 16 w 96"/>
                <a:gd name="T11" fmla="*/ 175 h 191"/>
                <a:gd name="T12" fmla="*/ 8 w 96"/>
                <a:gd name="T13" fmla="*/ 151 h 191"/>
                <a:gd name="T14" fmla="*/ 0 w 96"/>
                <a:gd name="T15" fmla="*/ 87 h 191"/>
                <a:gd name="T16" fmla="*/ 0 w 96"/>
                <a:gd name="T17" fmla="*/ 63 h 191"/>
                <a:gd name="T18" fmla="*/ 8 w 96"/>
                <a:gd name="T19" fmla="*/ 47 h 191"/>
                <a:gd name="T20" fmla="*/ 88 w 96"/>
                <a:gd name="T21" fmla="*/ 0 h 191"/>
                <a:gd name="T22" fmla="*/ 96 w 96"/>
                <a:gd name="T23" fmla="*/ 0 h 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6" h="191">
                  <a:moveTo>
                    <a:pt x="96" y="0"/>
                  </a:moveTo>
                  <a:lnTo>
                    <a:pt x="64" y="47"/>
                  </a:lnTo>
                  <a:lnTo>
                    <a:pt x="40" y="111"/>
                  </a:lnTo>
                  <a:lnTo>
                    <a:pt x="56" y="191"/>
                  </a:lnTo>
                  <a:lnTo>
                    <a:pt x="32" y="183"/>
                  </a:lnTo>
                  <a:lnTo>
                    <a:pt x="16" y="175"/>
                  </a:lnTo>
                  <a:lnTo>
                    <a:pt x="8" y="151"/>
                  </a:lnTo>
                  <a:lnTo>
                    <a:pt x="0" y="87"/>
                  </a:lnTo>
                  <a:lnTo>
                    <a:pt x="0" y="63"/>
                  </a:lnTo>
                  <a:lnTo>
                    <a:pt x="8" y="47"/>
                  </a:lnTo>
                  <a:lnTo>
                    <a:pt x="88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0" name="Freeform 23"/>
            <p:cNvSpPr>
              <a:spLocks/>
            </p:cNvSpPr>
            <p:nvPr/>
          </p:nvSpPr>
          <p:spPr bwMode="auto">
            <a:xfrm>
              <a:off x="1319892" y="1376344"/>
              <a:ext cx="156125" cy="207571"/>
            </a:xfrm>
            <a:custGeom>
              <a:avLst/>
              <a:gdLst>
                <a:gd name="T0" fmla="*/ 32 w 407"/>
                <a:gd name="T1" fmla="*/ 438 h 541"/>
                <a:gd name="T2" fmla="*/ 16 w 407"/>
                <a:gd name="T3" fmla="*/ 374 h 541"/>
                <a:gd name="T4" fmla="*/ 0 w 407"/>
                <a:gd name="T5" fmla="*/ 302 h 541"/>
                <a:gd name="T6" fmla="*/ 16 w 407"/>
                <a:gd name="T7" fmla="*/ 270 h 541"/>
                <a:gd name="T8" fmla="*/ 56 w 407"/>
                <a:gd name="T9" fmla="*/ 239 h 541"/>
                <a:gd name="T10" fmla="*/ 112 w 407"/>
                <a:gd name="T11" fmla="*/ 191 h 541"/>
                <a:gd name="T12" fmla="*/ 152 w 407"/>
                <a:gd name="T13" fmla="*/ 71 h 541"/>
                <a:gd name="T14" fmla="*/ 240 w 407"/>
                <a:gd name="T15" fmla="*/ 0 h 541"/>
                <a:gd name="T16" fmla="*/ 280 w 407"/>
                <a:gd name="T17" fmla="*/ 16 h 541"/>
                <a:gd name="T18" fmla="*/ 368 w 407"/>
                <a:gd name="T19" fmla="*/ 135 h 541"/>
                <a:gd name="T20" fmla="*/ 399 w 407"/>
                <a:gd name="T21" fmla="*/ 262 h 541"/>
                <a:gd name="T22" fmla="*/ 407 w 407"/>
                <a:gd name="T23" fmla="*/ 430 h 541"/>
                <a:gd name="T24" fmla="*/ 376 w 407"/>
                <a:gd name="T25" fmla="*/ 517 h 541"/>
                <a:gd name="T26" fmla="*/ 256 w 407"/>
                <a:gd name="T27" fmla="*/ 533 h 541"/>
                <a:gd name="T28" fmla="*/ 208 w 407"/>
                <a:gd name="T29" fmla="*/ 541 h 541"/>
                <a:gd name="T30" fmla="*/ 168 w 407"/>
                <a:gd name="T31" fmla="*/ 541 h 541"/>
                <a:gd name="T32" fmla="*/ 144 w 407"/>
                <a:gd name="T33" fmla="*/ 541 h 541"/>
                <a:gd name="T34" fmla="*/ 120 w 407"/>
                <a:gd name="T35" fmla="*/ 517 h 541"/>
                <a:gd name="T36" fmla="*/ 80 w 407"/>
                <a:gd name="T37" fmla="*/ 485 h 541"/>
                <a:gd name="T38" fmla="*/ 40 w 407"/>
                <a:gd name="T39" fmla="*/ 438 h 541"/>
                <a:gd name="T40" fmla="*/ 32 w 407"/>
                <a:gd name="T41" fmla="*/ 438 h 5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07" h="541">
                  <a:moveTo>
                    <a:pt x="32" y="438"/>
                  </a:moveTo>
                  <a:lnTo>
                    <a:pt x="16" y="374"/>
                  </a:lnTo>
                  <a:lnTo>
                    <a:pt x="0" y="302"/>
                  </a:lnTo>
                  <a:lnTo>
                    <a:pt x="16" y="270"/>
                  </a:lnTo>
                  <a:lnTo>
                    <a:pt x="56" y="239"/>
                  </a:lnTo>
                  <a:lnTo>
                    <a:pt x="112" y="191"/>
                  </a:lnTo>
                  <a:lnTo>
                    <a:pt x="152" y="71"/>
                  </a:lnTo>
                  <a:lnTo>
                    <a:pt x="240" y="0"/>
                  </a:lnTo>
                  <a:lnTo>
                    <a:pt x="280" y="16"/>
                  </a:lnTo>
                  <a:lnTo>
                    <a:pt x="368" y="135"/>
                  </a:lnTo>
                  <a:lnTo>
                    <a:pt x="399" y="262"/>
                  </a:lnTo>
                  <a:lnTo>
                    <a:pt x="407" y="430"/>
                  </a:lnTo>
                  <a:lnTo>
                    <a:pt x="376" y="517"/>
                  </a:lnTo>
                  <a:lnTo>
                    <a:pt x="256" y="533"/>
                  </a:lnTo>
                  <a:lnTo>
                    <a:pt x="208" y="541"/>
                  </a:lnTo>
                  <a:lnTo>
                    <a:pt x="168" y="541"/>
                  </a:lnTo>
                  <a:lnTo>
                    <a:pt x="144" y="541"/>
                  </a:lnTo>
                  <a:lnTo>
                    <a:pt x="120" y="517"/>
                  </a:lnTo>
                  <a:lnTo>
                    <a:pt x="80" y="485"/>
                  </a:lnTo>
                  <a:lnTo>
                    <a:pt x="40" y="438"/>
                  </a:lnTo>
                  <a:lnTo>
                    <a:pt x="32" y="438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1" name="Freeform 24"/>
            <p:cNvSpPr>
              <a:spLocks/>
            </p:cNvSpPr>
            <p:nvPr/>
          </p:nvSpPr>
          <p:spPr bwMode="auto">
            <a:xfrm>
              <a:off x="1041014" y="1370205"/>
              <a:ext cx="24550" cy="115871"/>
            </a:xfrm>
            <a:custGeom>
              <a:avLst/>
              <a:gdLst>
                <a:gd name="T0" fmla="*/ 64 w 64"/>
                <a:gd name="T1" fmla="*/ 0 h 302"/>
                <a:gd name="T2" fmla="*/ 0 w 64"/>
                <a:gd name="T3" fmla="*/ 111 h 302"/>
                <a:gd name="T4" fmla="*/ 0 w 64"/>
                <a:gd name="T5" fmla="*/ 199 h 302"/>
                <a:gd name="T6" fmla="*/ 16 w 64"/>
                <a:gd name="T7" fmla="*/ 302 h 302"/>
                <a:gd name="T8" fmla="*/ 64 w 64"/>
                <a:gd name="T9" fmla="*/ 0 h 3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" h="302">
                  <a:moveTo>
                    <a:pt x="64" y="0"/>
                  </a:moveTo>
                  <a:lnTo>
                    <a:pt x="0" y="111"/>
                  </a:lnTo>
                  <a:lnTo>
                    <a:pt x="0" y="199"/>
                  </a:lnTo>
                  <a:lnTo>
                    <a:pt x="16" y="30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2" name="Freeform 25"/>
            <p:cNvSpPr>
              <a:spLocks/>
            </p:cNvSpPr>
            <p:nvPr/>
          </p:nvSpPr>
          <p:spPr bwMode="auto">
            <a:xfrm>
              <a:off x="918646" y="1409724"/>
              <a:ext cx="88995" cy="61389"/>
            </a:xfrm>
            <a:custGeom>
              <a:avLst/>
              <a:gdLst>
                <a:gd name="T0" fmla="*/ 232 w 232"/>
                <a:gd name="T1" fmla="*/ 0 h 160"/>
                <a:gd name="T2" fmla="*/ 120 w 232"/>
                <a:gd name="T3" fmla="*/ 32 h 160"/>
                <a:gd name="T4" fmla="*/ 32 w 232"/>
                <a:gd name="T5" fmla="*/ 120 h 160"/>
                <a:gd name="T6" fmla="*/ 0 w 232"/>
                <a:gd name="T7" fmla="*/ 160 h 160"/>
                <a:gd name="T8" fmla="*/ 72 w 232"/>
                <a:gd name="T9" fmla="*/ 56 h 160"/>
                <a:gd name="T10" fmla="*/ 232 w 232"/>
                <a:gd name="T11" fmla="*/ 0 h 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2" h="160">
                  <a:moveTo>
                    <a:pt x="232" y="0"/>
                  </a:moveTo>
                  <a:lnTo>
                    <a:pt x="120" y="32"/>
                  </a:lnTo>
                  <a:lnTo>
                    <a:pt x="32" y="120"/>
                  </a:lnTo>
                  <a:lnTo>
                    <a:pt x="0" y="160"/>
                  </a:lnTo>
                  <a:lnTo>
                    <a:pt x="72" y="56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3" name="Freeform 26"/>
            <p:cNvSpPr>
              <a:spLocks/>
            </p:cNvSpPr>
            <p:nvPr/>
          </p:nvSpPr>
          <p:spPr bwMode="auto">
            <a:xfrm>
              <a:off x="814306" y="1382483"/>
              <a:ext cx="46032" cy="54866"/>
            </a:xfrm>
            <a:custGeom>
              <a:avLst/>
              <a:gdLst>
                <a:gd name="T0" fmla="*/ 0 w 120"/>
                <a:gd name="T1" fmla="*/ 143 h 143"/>
                <a:gd name="T2" fmla="*/ 40 w 120"/>
                <a:gd name="T3" fmla="*/ 16 h 143"/>
                <a:gd name="T4" fmla="*/ 120 w 120"/>
                <a:gd name="T5" fmla="*/ 0 h 143"/>
                <a:gd name="T6" fmla="*/ 0 w 120"/>
                <a:gd name="T7" fmla="*/ 143 h 1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0" h="143">
                  <a:moveTo>
                    <a:pt x="0" y="143"/>
                  </a:moveTo>
                  <a:lnTo>
                    <a:pt x="40" y="16"/>
                  </a:lnTo>
                  <a:lnTo>
                    <a:pt x="120" y="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4" name="Freeform 27"/>
            <p:cNvSpPr>
              <a:spLocks/>
            </p:cNvSpPr>
            <p:nvPr/>
          </p:nvSpPr>
          <p:spPr bwMode="auto">
            <a:xfrm>
              <a:off x="1243172" y="1593123"/>
              <a:ext cx="73651" cy="73283"/>
            </a:xfrm>
            <a:custGeom>
              <a:avLst/>
              <a:gdLst>
                <a:gd name="T0" fmla="*/ 192 w 192"/>
                <a:gd name="T1" fmla="*/ 191 h 191"/>
                <a:gd name="T2" fmla="*/ 176 w 192"/>
                <a:gd name="T3" fmla="*/ 183 h 191"/>
                <a:gd name="T4" fmla="*/ 104 w 192"/>
                <a:gd name="T5" fmla="*/ 151 h 191"/>
                <a:gd name="T6" fmla="*/ 16 w 192"/>
                <a:gd name="T7" fmla="*/ 0 h 191"/>
                <a:gd name="T8" fmla="*/ 0 w 192"/>
                <a:gd name="T9" fmla="*/ 111 h 191"/>
                <a:gd name="T10" fmla="*/ 80 w 192"/>
                <a:gd name="T11" fmla="*/ 191 h 191"/>
                <a:gd name="T12" fmla="*/ 192 w 192"/>
                <a:gd name="T13" fmla="*/ 191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2" h="191">
                  <a:moveTo>
                    <a:pt x="192" y="191"/>
                  </a:moveTo>
                  <a:lnTo>
                    <a:pt x="176" y="183"/>
                  </a:lnTo>
                  <a:lnTo>
                    <a:pt x="104" y="151"/>
                  </a:lnTo>
                  <a:lnTo>
                    <a:pt x="16" y="0"/>
                  </a:lnTo>
                  <a:lnTo>
                    <a:pt x="0" y="111"/>
                  </a:lnTo>
                  <a:lnTo>
                    <a:pt x="80" y="191"/>
                  </a:lnTo>
                  <a:lnTo>
                    <a:pt x="192" y="191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5" name="Freeform 28"/>
            <p:cNvSpPr>
              <a:spLocks/>
            </p:cNvSpPr>
            <p:nvPr/>
          </p:nvSpPr>
          <p:spPr bwMode="auto">
            <a:xfrm>
              <a:off x="980022" y="1620748"/>
              <a:ext cx="128506" cy="76352"/>
            </a:xfrm>
            <a:custGeom>
              <a:avLst/>
              <a:gdLst>
                <a:gd name="T0" fmla="*/ 335 w 335"/>
                <a:gd name="T1" fmla="*/ 191 h 199"/>
                <a:gd name="T2" fmla="*/ 199 w 335"/>
                <a:gd name="T3" fmla="*/ 175 h 199"/>
                <a:gd name="T4" fmla="*/ 167 w 335"/>
                <a:gd name="T5" fmla="*/ 127 h 199"/>
                <a:gd name="T6" fmla="*/ 72 w 335"/>
                <a:gd name="T7" fmla="*/ 63 h 199"/>
                <a:gd name="T8" fmla="*/ 0 w 335"/>
                <a:gd name="T9" fmla="*/ 0 h 199"/>
                <a:gd name="T10" fmla="*/ 0 w 335"/>
                <a:gd name="T11" fmla="*/ 23 h 199"/>
                <a:gd name="T12" fmla="*/ 8 w 335"/>
                <a:gd name="T13" fmla="*/ 47 h 199"/>
                <a:gd name="T14" fmla="*/ 24 w 335"/>
                <a:gd name="T15" fmla="*/ 71 h 199"/>
                <a:gd name="T16" fmla="*/ 143 w 335"/>
                <a:gd name="T17" fmla="*/ 159 h 199"/>
                <a:gd name="T18" fmla="*/ 199 w 335"/>
                <a:gd name="T19" fmla="*/ 199 h 199"/>
                <a:gd name="T20" fmla="*/ 335 w 335"/>
                <a:gd name="T21" fmla="*/ 191 h 19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5" h="199">
                  <a:moveTo>
                    <a:pt x="335" y="191"/>
                  </a:moveTo>
                  <a:lnTo>
                    <a:pt x="199" y="175"/>
                  </a:lnTo>
                  <a:lnTo>
                    <a:pt x="167" y="127"/>
                  </a:lnTo>
                  <a:lnTo>
                    <a:pt x="72" y="63"/>
                  </a:lnTo>
                  <a:lnTo>
                    <a:pt x="0" y="0"/>
                  </a:lnTo>
                  <a:lnTo>
                    <a:pt x="0" y="23"/>
                  </a:lnTo>
                  <a:lnTo>
                    <a:pt x="8" y="47"/>
                  </a:lnTo>
                  <a:lnTo>
                    <a:pt x="24" y="71"/>
                  </a:lnTo>
                  <a:lnTo>
                    <a:pt x="143" y="159"/>
                  </a:lnTo>
                  <a:lnTo>
                    <a:pt x="199" y="199"/>
                  </a:lnTo>
                  <a:lnTo>
                    <a:pt x="335" y="191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" name="Freeform 29"/>
            <p:cNvSpPr>
              <a:spLocks/>
            </p:cNvSpPr>
            <p:nvPr/>
          </p:nvSpPr>
          <p:spPr bwMode="auto">
            <a:xfrm>
              <a:off x="1083977" y="982305"/>
              <a:ext cx="95133" cy="70213"/>
            </a:xfrm>
            <a:custGeom>
              <a:avLst/>
              <a:gdLst>
                <a:gd name="T0" fmla="*/ 0 w 248"/>
                <a:gd name="T1" fmla="*/ 183 h 183"/>
                <a:gd name="T2" fmla="*/ 72 w 248"/>
                <a:gd name="T3" fmla="*/ 103 h 183"/>
                <a:gd name="T4" fmla="*/ 152 w 248"/>
                <a:gd name="T5" fmla="*/ 48 h 183"/>
                <a:gd name="T6" fmla="*/ 248 w 248"/>
                <a:gd name="T7" fmla="*/ 16 h 183"/>
                <a:gd name="T8" fmla="*/ 120 w 248"/>
                <a:gd name="T9" fmla="*/ 0 h 183"/>
                <a:gd name="T10" fmla="*/ 64 w 248"/>
                <a:gd name="T11" fmla="*/ 72 h 183"/>
                <a:gd name="T12" fmla="*/ 0 w 248"/>
                <a:gd name="T13" fmla="*/ 159 h 183"/>
                <a:gd name="T14" fmla="*/ 0 w 248"/>
                <a:gd name="T15" fmla="*/ 183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8" h="183">
                  <a:moveTo>
                    <a:pt x="0" y="183"/>
                  </a:moveTo>
                  <a:lnTo>
                    <a:pt x="72" y="103"/>
                  </a:lnTo>
                  <a:lnTo>
                    <a:pt x="152" y="48"/>
                  </a:lnTo>
                  <a:lnTo>
                    <a:pt x="248" y="16"/>
                  </a:lnTo>
                  <a:lnTo>
                    <a:pt x="120" y="0"/>
                  </a:lnTo>
                  <a:lnTo>
                    <a:pt x="64" y="72"/>
                  </a:lnTo>
                  <a:lnTo>
                    <a:pt x="0" y="159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7" name="Freeform 30"/>
            <p:cNvSpPr>
              <a:spLocks/>
            </p:cNvSpPr>
            <p:nvPr/>
          </p:nvSpPr>
          <p:spPr bwMode="auto">
            <a:xfrm>
              <a:off x="976953" y="1409724"/>
              <a:ext cx="39894" cy="49111"/>
            </a:xfrm>
            <a:custGeom>
              <a:avLst/>
              <a:gdLst>
                <a:gd name="T0" fmla="*/ 0 w 104"/>
                <a:gd name="T1" fmla="*/ 128 h 128"/>
                <a:gd name="T2" fmla="*/ 40 w 104"/>
                <a:gd name="T3" fmla="*/ 48 h 128"/>
                <a:gd name="T4" fmla="*/ 104 w 104"/>
                <a:gd name="T5" fmla="*/ 0 h 128"/>
                <a:gd name="T6" fmla="*/ 0 w 104"/>
                <a:gd name="T7" fmla="*/ 32 h 128"/>
                <a:gd name="T8" fmla="*/ 0 w 104"/>
                <a:gd name="T9" fmla="*/ 128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128">
                  <a:moveTo>
                    <a:pt x="0" y="128"/>
                  </a:moveTo>
                  <a:lnTo>
                    <a:pt x="40" y="48"/>
                  </a:lnTo>
                  <a:lnTo>
                    <a:pt x="104" y="0"/>
                  </a:lnTo>
                  <a:lnTo>
                    <a:pt x="0" y="32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8" name="Freeform 31"/>
            <p:cNvSpPr>
              <a:spLocks/>
            </p:cNvSpPr>
            <p:nvPr/>
          </p:nvSpPr>
          <p:spPr bwMode="auto">
            <a:xfrm>
              <a:off x="1378199" y="930508"/>
              <a:ext cx="67514" cy="42588"/>
            </a:xfrm>
            <a:custGeom>
              <a:avLst/>
              <a:gdLst>
                <a:gd name="T0" fmla="*/ 0 w 176"/>
                <a:gd name="T1" fmla="*/ 0 h 111"/>
                <a:gd name="T2" fmla="*/ 80 w 176"/>
                <a:gd name="T3" fmla="*/ 8 h 111"/>
                <a:gd name="T4" fmla="*/ 176 w 176"/>
                <a:gd name="T5" fmla="*/ 111 h 111"/>
                <a:gd name="T6" fmla="*/ 120 w 176"/>
                <a:gd name="T7" fmla="*/ 8 h 111"/>
                <a:gd name="T8" fmla="*/ 0 w 176"/>
                <a:gd name="T9" fmla="*/ 0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6" h="111">
                  <a:moveTo>
                    <a:pt x="0" y="0"/>
                  </a:moveTo>
                  <a:lnTo>
                    <a:pt x="80" y="8"/>
                  </a:lnTo>
                  <a:lnTo>
                    <a:pt x="176" y="111"/>
                  </a:lnTo>
                  <a:lnTo>
                    <a:pt x="12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9" name="Freeform 32"/>
            <p:cNvSpPr>
              <a:spLocks/>
            </p:cNvSpPr>
            <p:nvPr/>
          </p:nvSpPr>
          <p:spPr bwMode="auto">
            <a:xfrm>
              <a:off x="1065565" y="728693"/>
              <a:ext cx="392423" cy="128533"/>
            </a:xfrm>
            <a:custGeom>
              <a:avLst/>
              <a:gdLst>
                <a:gd name="T0" fmla="*/ 0 w 1023"/>
                <a:gd name="T1" fmla="*/ 152 h 335"/>
                <a:gd name="T2" fmla="*/ 8 w 1023"/>
                <a:gd name="T3" fmla="*/ 335 h 335"/>
                <a:gd name="T4" fmla="*/ 112 w 1023"/>
                <a:gd name="T5" fmla="*/ 223 h 335"/>
                <a:gd name="T6" fmla="*/ 256 w 1023"/>
                <a:gd name="T7" fmla="*/ 279 h 335"/>
                <a:gd name="T8" fmla="*/ 312 w 1023"/>
                <a:gd name="T9" fmla="*/ 239 h 335"/>
                <a:gd name="T10" fmla="*/ 352 w 1023"/>
                <a:gd name="T11" fmla="*/ 207 h 335"/>
                <a:gd name="T12" fmla="*/ 384 w 1023"/>
                <a:gd name="T13" fmla="*/ 199 h 335"/>
                <a:gd name="T14" fmla="*/ 463 w 1023"/>
                <a:gd name="T15" fmla="*/ 168 h 335"/>
                <a:gd name="T16" fmla="*/ 527 w 1023"/>
                <a:gd name="T17" fmla="*/ 144 h 335"/>
                <a:gd name="T18" fmla="*/ 591 w 1023"/>
                <a:gd name="T19" fmla="*/ 144 h 335"/>
                <a:gd name="T20" fmla="*/ 767 w 1023"/>
                <a:gd name="T21" fmla="*/ 207 h 335"/>
                <a:gd name="T22" fmla="*/ 855 w 1023"/>
                <a:gd name="T23" fmla="*/ 191 h 335"/>
                <a:gd name="T24" fmla="*/ 1023 w 1023"/>
                <a:gd name="T25" fmla="*/ 183 h 335"/>
                <a:gd name="T26" fmla="*/ 871 w 1023"/>
                <a:gd name="T27" fmla="*/ 112 h 335"/>
                <a:gd name="T28" fmla="*/ 583 w 1023"/>
                <a:gd name="T29" fmla="*/ 88 h 335"/>
                <a:gd name="T30" fmla="*/ 368 w 1023"/>
                <a:gd name="T31" fmla="*/ 0 h 335"/>
                <a:gd name="T32" fmla="*/ 0 w 1023"/>
                <a:gd name="T33" fmla="*/ 152 h 3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23" h="335">
                  <a:moveTo>
                    <a:pt x="0" y="152"/>
                  </a:moveTo>
                  <a:lnTo>
                    <a:pt x="8" y="335"/>
                  </a:lnTo>
                  <a:lnTo>
                    <a:pt x="112" y="223"/>
                  </a:lnTo>
                  <a:lnTo>
                    <a:pt x="256" y="279"/>
                  </a:lnTo>
                  <a:lnTo>
                    <a:pt x="312" y="239"/>
                  </a:lnTo>
                  <a:lnTo>
                    <a:pt x="352" y="207"/>
                  </a:lnTo>
                  <a:lnTo>
                    <a:pt x="384" y="199"/>
                  </a:lnTo>
                  <a:lnTo>
                    <a:pt x="463" y="168"/>
                  </a:lnTo>
                  <a:lnTo>
                    <a:pt x="527" y="144"/>
                  </a:lnTo>
                  <a:lnTo>
                    <a:pt x="591" y="144"/>
                  </a:lnTo>
                  <a:lnTo>
                    <a:pt x="767" y="207"/>
                  </a:lnTo>
                  <a:lnTo>
                    <a:pt x="855" y="191"/>
                  </a:lnTo>
                  <a:lnTo>
                    <a:pt x="1023" y="183"/>
                  </a:lnTo>
                  <a:lnTo>
                    <a:pt x="871" y="112"/>
                  </a:lnTo>
                  <a:lnTo>
                    <a:pt x="583" y="88"/>
                  </a:lnTo>
                  <a:lnTo>
                    <a:pt x="368" y="0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0" name="Freeform 33"/>
            <p:cNvSpPr>
              <a:spLocks/>
            </p:cNvSpPr>
            <p:nvPr/>
          </p:nvSpPr>
          <p:spPr bwMode="auto">
            <a:xfrm>
              <a:off x="780933" y="1611540"/>
              <a:ext cx="97818" cy="100524"/>
            </a:xfrm>
            <a:custGeom>
              <a:avLst/>
              <a:gdLst>
                <a:gd name="T0" fmla="*/ 255 w 255"/>
                <a:gd name="T1" fmla="*/ 262 h 262"/>
                <a:gd name="T2" fmla="*/ 127 w 255"/>
                <a:gd name="T3" fmla="*/ 191 h 262"/>
                <a:gd name="T4" fmla="*/ 55 w 255"/>
                <a:gd name="T5" fmla="*/ 119 h 262"/>
                <a:gd name="T6" fmla="*/ 31 w 255"/>
                <a:gd name="T7" fmla="*/ 0 h 262"/>
                <a:gd name="T8" fmla="*/ 0 w 255"/>
                <a:gd name="T9" fmla="*/ 111 h 262"/>
                <a:gd name="T10" fmla="*/ 55 w 255"/>
                <a:gd name="T11" fmla="*/ 167 h 262"/>
                <a:gd name="T12" fmla="*/ 127 w 255"/>
                <a:gd name="T13" fmla="*/ 223 h 262"/>
                <a:gd name="T14" fmla="*/ 255 w 255"/>
                <a:gd name="T15" fmla="*/ 262 h 2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5" h="262">
                  <a:moveTo>
                    <a:pt x="255" y="262"/>
                  </a:moveTo>
                  <a:lnTo>
                    <a:pt x="127" y="191"/>
                  </a:lnTo>
                  <a:lnTo>
                    <a:pt x="55" y="119"/>
                  </a:lnTo>
                  <a:lnTo>
                    <a:pt x="31" y="0"/>
                  </a:lnTo>
                  <a:lnTo>
                    <a:pt x="0" y="111"/>
                  </a:lnTo>
                  <a:lnTo>
                    <a:pt x="55" y="167"/>
                  </a:lnTo>
                  <a:lnTo>
                    <a:pt x="127" y="223"/>
                  </a:lnTo>
                  <a:lnTo>
                    <a:pt x="255" y="262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1" name="Freeform 58"/>
            <p:cNvSpPr>
              <a:spLocks/>
            </p:cNvSpPr>
            <p:nvPr/>
          </p:nvSpPr>
          <p:spPr bwMode="auto">
            <a:xfrm>
              <a:off x="915577" y="1660267"/>
              <a:ext cx="79789" cy="51797"/>
            </a:xfrm>
            <a:custGeom>
              <a:avLst/>
              <a:gdLst>
                <a:gd name="T0" fmla="*/ 24 w 208"/>
                <a:gd name="T1" fmla="*/ 0 h 135"/>
                <a:gd name="T2" fmla="*/ 72 w 208"/>
                <a:gd name="T3" fmla="*/ 88 h 135"/>
                <a:gd name="T4" fmla="*/ 208 w 208"/>
                <a:gd name="T5" fmla="*/ 135 h 135"/>
                <a:gd name="T6" fmla="*/ 0 w 208"/>
                <a:gd name="T7" fmla="*/ 96 h 135"/>
                <a:gd name="T8" fmla="*/ 24 w 208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" h="135">
                  <a:moveTo>
                    <a:pt x="24" y="0"/>
                  </a:moveTo>
                  <a:lnTo>
                    <a:pt x="72" y="88"/>
                  </a:lnTo>
                  <a:lnTo>
                    <a:pt x="208" y="135"/>
                  </a:lnTo>
                  <a:lnTo>
                    <a:pt x="0" y="9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455449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34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4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5534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27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579499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3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Box 18"/>
          <p:cNvSpPr txBox="1">
            <a:spLocks noChangeArrowheads="1"/>
          </p:cNvSpPr>
          <p:nvPr/>
        </p:nvSpPr>
        <p:spPr bwMode="auto">
          <a:xfrm>
            <a:off x="1736426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579499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40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" name="TextBox 18"/>
          <p:cNvSpPr txBox="1">
            <a:spLocks noChangeArrowheads="1"/>
          </p:cNvSpPr>
          <p:nvPr/>
        </p:nvSpPr>
        <p:spPr bwMode="auto">
          <a:xfrm>
            <a:off x="1736426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69" name="TextBox 14"/>
          <p:cNvSpPr txBox="1">
            <a:spLocks noChangeArrowheads="1"/>
          </p:cNvSpPr>
          <p:nvPr/>
        </p:nvSpPr>
        <p:spPr bwMode="auto">
          <a:xfrm>
            <a:off x="262276" y="6074980"/>
            <a:ext cx="53765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Cut out both sides and fold over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180391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1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180391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4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624356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7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9" name="TextBox 18"/>
          <p:cNvSpPr txBox="1">
            <a:spLocks noChangeArrowheads="1"/>
          </p:cNvSpPr>
          <p:nvPr/>
        </p:nvSpPr>
        <p:spPr bwMode="auto">
          <a:xfrm>
            <a:off x="4781283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4624356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81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3" name="TextBox 18"/>
          <p:cNvSpPr txBox="1">
            <a:spLocks noChangeArrowheads="1"/>
          </p:cNvSpPr>
          <p:nvPr/>
        </p:nvSpPr>
        <p:spPr bwMode="auto">
          <a:xfrm>
            <a:off x="4781283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6129328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129328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99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573293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02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4" name="TextBox 18"/>
          <p:cNvSpPr txBox="1">
            <a:spLocks noChangeArrowheads="1"/>
          </p:cNvSpPr>
          <p:nvPr/>
        </p:nvSpPr>
        <p:spPr bwMode="auto">
          <a:xfrm>
            <a:off x="7730220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7573293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0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8" name="TextBox 18"/>
          <p:cNvSpPr txBox="1">
            <a:spLocks noChangeArrowheads="1"/>
          </p:cNvSpPr>
          <p:nvPr/>
        </p:nvSpPr>
        <p:spPr bwMode="auto">
          <a:xfrm>
            <a:off x="7730220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pic>
        <p:nvPicPr>
          <p:cNvPr id="109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24" y="1259629"/>
            <a:ext cx="1382775" cy="1025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0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7" y="4137764"/>
            <a:ext cx="1382775" cy="1025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11" name="Group 4"/>
          <p:cNvGrpSpPr>
            <a:grpSpLocks noChangeAspect="1"/>
          </p:cNvGrpSpPr>
          <p:nvPr/>
        </p:nvGrpSpPr>
        <p:grpSpPr bwMode="auto">
          <a:xfrm>
            <a:off x="3275469" y="1037572"/>
            <a:ext cx="1206864" cy="1153365"/>
            <a:chOff x="4080" y="1344"/>
            <a:chExt cx="1173" cy="1121"/>
          </a:xfrm>
        </p:grpSpPr>
        <p:sp>
          <p:nvSpPr>
            <p:cNvPr id="1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80" y="1344"/>
              <a:ext cx="1173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Freeform 5"/>
            <p:cNvSpPr>
              <a:spLocks/>
            </p:cNvSpPr>
            <p:nvPr/>
          </p:nvSpPr>
          <p:spPr bwMode="auto">
            <a:xfrm>
              <a:off x="4090" y="1911"/>
              <a:ext cx="1153" cy="544"/>
            </a:xfrm>
            <a:custGeom>
              <a:avLst/>
              <a:gdLst>
                <a:gd name="T0" fmla="*/ 207 w 1153"/>
                <a:gd name="T1" fmla="*/ 183 h 544"/>
                <a:gd name="T2" fmla="*/ 186 w 1153"/>
                <a:gd name="T3" fmla="*/ 165 h 544"/>
                <a:gd name="T4" fmla="*/ 141 w 1153"/>
                <a:gd name="T5" fmla="*/ 152 h 544"/>
                <a:gd name="T6" fmla="*/ 90 w 1153"/>
                <a:gd name="T7" fmla="*/ 152 h 544"/>
                <a:gd name="T8" fmla="*/ 59 w 1153"/>
                <a:gd name="T9" fmla="*/ 165 h 544"/>
                <a:gd name="T10" fmla="*/ 42 w 1153"/>
                <a:gd name="T11" fmla="*/ 196 h 544"/>
                <a:gd name="T12" fmla="*/ 42 w 1153"/>
                <a:gd name="T13" fmla="*/ 238 h 544"/>
                <a:gd name="T14" fmla="*/ 45 w 1153"/>
                <a:gd name="T15" fmla="*/ 286 h 544"/>
                <a:gd name="T16" fmla="*/ 18 w 1153"/>
                <a:gd name="T17" fmla="*/ 317 h 544"/>
                <a:gd name="T18" fmla="*/ 0 w 1153"/>
                <a:gd name="T19" fmla="*/ 355 h 544"/>
                <a:gd name="T20" fmla="*/ 11 w 1153"/>
                <a:gd name="T21" fmla="*/ 389 h 544"/>
                <a:gd name="T22" fmla="*/ 42 w 1153"/>
                <a:gd name="T23" fmla="*/ 420 h 544"/>
                <a:gd name="T24" fmla="*/ 107 w 1153"/>
                <a:gd name="T25" fmla="*/ 454 h 544"/>
                <a:gd name="T26" fmla="*/ 224 w 1153"/>
                <a:gd name="T27" fmla="*/ 496 h 544"/>
                <a:gd name="T28" fmla="*/ 331 w 1153"/>
                <a:gd name="T29" fmla="*/ 537 h 544"/>
                <a:gd name="T30" fmla="*/ 389 w 1153"/>
                <a:gd name="T31" fmla="*/ 544 h 544"/>
                <a:gd name="T32" fmla="*/ 444 w 1153"/>
                <a:gd name="T33" fmla="*/ 530 h 544"/>
                <a:gd name="T34" fmla="*/ 503 w 1153"/>
                <a:gd name="T35" fmla="*/ 513 h 544"/>
                <a:gd name="T36" fmla="*/ 551 w 1153"/>
                <a:gd name="T37" fmla="*/ 520 h 544"/>
                <a:gd name="T38" fmla="*/ 623 w 1153"/>
                <a:gd name="T39" fmla="*/ 526 h 544"/>
                <a:gd name="T40" fmla="*/ 733 w 1153"/>
                <a:gd name="T41" fmla="*/ 478 h 544"/>
                <a:gd name="T42" fmla="*/ 864 w 1153"/>
                <a:gd name="T43" fmla="*/ 475 h 544"/>
                <a:gd name="T44" fmla="*/ 1008 w 1153"/>
                <a:gd name="T45" fmla="*/ 413 h 544"/>
                <a:gd name="T46" fmla="*/ 1094 w 1153"/>
                <a:gd name="T47" fmla="*/ 365 h 544"/>
                <a:gd name="T48" fmla="*/ 1108 w 1153"/>
                <a:gd name="T49" fmla="*/ 300 h 544"/>
                <a:gd name="T50" fmla="*/ 1149 w 1153"/>
                <a:gd name="T51" fmla="*/ 148 h 544"/>
                <a:gd name="T52" fmla="*/ 1153 w 1153"/>
                <a:gd name="T53" fmla="*/ 104 h 544"/>
                <a:gd name="T54" fmla="*/ 1142 w 1153"/>
                <a:gd name="T55" fmla="*/ 66 h 544"/>
                <a:gd name="T56" fmla="*/ 1118 w 1153"/>
                <a:gd name="T57" fmla="*/ 45 h 544"/>
                <a:gd name="T58" fmla="*/ 1074 w 1153"/>
                <a:gd name="T59" fmla="*/ 18 h 544"/>
                <a:gd name="T60" fmla="*/ 1039 w 1153"/>
                <a:gd name="T61" fmla="*/ 0 h 544"/>
                <a:gd name="T62" fmla="*/ 977 w 1153"/>
                <a:gd name="T63" fmla="*/ 24 h 544"/>
                <a:gd name="T64" fmla="*/ 884 w 1153"/>
                <a:gd name="T65" fmla="*/ 79 h 544"/>
                <a:gd name="T66" fmla="*/ 819 w 1153"/>
                <a:gd name="T67" fmla="*/ 128 h 544"/>
                <a:gd name="T68" fmla="*/ 750 w 1153"/>
                <a:gd name="T69" fmla="*/ 169 h 544"/>
                <a:gd name="T70" fmla="*/ 668 w 1153"/>
                <a:gd name="T71" fmla="*/ 203 h 544"/>
                <a:gd name="T72" fmla="*/ 585 w 1153"/>
                <a:gd name="T73" fmla="*/ 227 h 544"/>
                <a:gd name="T74" fmla="*/ 496 w 1153"/>
                <a:gd name="T75" fmla="*/ 241 h 544"/>
                <a:gd name="T76" fmla="*/ 406 w 1153"/>
                <a:gd name="T77" fmla="*/ 245 h 544"/>
                <a:gd name="T78" fmla="*/ 320 w 1153"/>
                <a:gd name="T79" fmla="*/ 234 h 544"/>
                <a:gd name="T80" fmla="*/ 238 w 1153"/>
                <a:gd name="T81" fmla="*/ 210 h 544"/>
                <a:gd name="T82" fmla="*/ 203 w 1153"/>
                <a:gd name="T83" fmla="*/ 19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53" h="544">
                  <a:moveTo>
                    <a:pt x="207" y="193"/>
                  </a:moveTo>
                  <a:lnTo>
                    <a:pt x="207" y="183"/>
                  </a:lnTo>
                  <a:lnTo>
                    <a:pt x="200" y="176"/>
                  </a:lnTo>
                  <a:lnTo>
                    <a:pt x="186" y="165"/>
                  </a:lnTo>
                  <a:lnTo>
                    <a:pt x="165" y="155"/>
                  </a:lnTo>
                  <a:lnTo>
                    <a:pt x="141" y="152"/>
                  </a:lnTo>
                  <a:lnTo>
                    <a:pt x="114" y="152"/>
                  </a:lnTo>
                  <a:lnTo>
                    <a:pt x="90" y="152"/>
                  </a:lnTo>
                  <a:lnTo>
                    <a:pt x="69" y="159"/>
                  </a:lnTo>
                  <a:lnTo>
                    <a:pt x="59" y="165"/>
                  </a:lnTo>
                  <a:lnTo>
                    <a:pt x="48" y="179"/>
                  </a:lnTo>
                  <a:lnTo>
                    <a:pt x="42" y="196"/>
                  </a:lnTo>
                  <a:lnTo>
                    <a:pt x="42" y="217"/>
                  </a:lnTo>
                  <a:lnTo>
                    <a:pt x="42" y="238"/>
                  </a:lnTo>
                  <a:lnTo>
                    <a:pt x="45" y="272"/>
                  </a:lnTo>
                  <a:lnTo>
                    <a:pt x="45" y="286"/>
                  </a:lnTo>
                  <a:lnTo>
                    <a:pt x="38" y="293"/>
                  </a:lnTo>
                  <a:lnTo>
                    <a:pt x="18" y="317"/>
                  </a:lnTo>
                  <a:lnTo>
                    <a:pt x="4" y="337"/>
                  </a:lnTo>
                  <a:lnTo>
                    <a:pt x="0" y="355"/>
                  </a:lnTo>
                  <a:lnTo>
                    <a:pt x="4" y="372"/>
                  </a:lnTo>
                  <a:lnTo>
                    <a:pt x="11" y="389"/>
                  </a:lnTo>
                  <a:lnTo>
                    <a:pt x="24" y="406"/>
                  </a:lnTo>
                  <a:lnTo>
                    <a:pt x="42" y="420"/>
                  </a:lnTo>
                  <a:lnTo>
                    <a:pt x="59" y="430"/>
                  </a:lnTo>
                  <a:lnTo>
                    <a:pt x="107" y="454"/>
                  </a:lnTo>
                  <a:lnTo>
                    <a:pt x="152" y="471"/>
                  </a:lnTo>
                  <a:lnTo>
                    <a:pt x="224" y="496"/>
                  </a:lnTo>
                  <a:lnTo>
                    <a:pt x="276" y="520"/>
                  </a:lnTo>
                  <a:lnTo>
                    <a:pt x="331" y="537"/>
                  </a:lnTo>
                  <a:lnTo>
                    <a:pt x="358" y="544"/>
                  </a:lnTo>
                  <a:lnTo>
                    <a:pt x="389" y="544"/>
                  </a:lnTo>
                  <a:lnTo>
                    <a:pt x="417" y="540"/>
                  </a:lnTo>
                  <a:lnTo>
                    <a:pt x="444" y="530"/>
                  </a:lnTo>
                  <a:lnTo>
                    <a:pt x="475" y="516"/>
                  </a:lnTo>
                  <a:lnTo>
                    <a:pt x="503" y="513"/>
                  </a:lnTo>
                  <a:lnTo>
                    <a:pt x="527" y="516"/>
                  </a:lnTo>
                  <a:lnTo>
                    <a:pt x="551" y="520"/>
                  </a:lnTo>
                  <a:lnTo>
                    <a:pt x="595" y="526"/>
                  </a:lnTo>
                  <a:lnTo>
                    <a:pt x="623" y="526"/>
                  </a:lnTo>
                  <a:lnTo>
                    <a:pt x="650" y="520"/>
                  </a:lnTo>
                  <a:lnTo>
                    <a:pt x="733" y="478"/>
                  </a:lnTo>
                  <a:lnTo>
                    <a:pt x="822" y="478"/>
                  </a:lnTo>
                  <a:lnTo>
                    <a:pt x="864" y="475"/>
                  </a:lnTo>
                  <a:lnTo>
                    <a:pt x="908" y="465"/>
                  </a:lnTo>
                  <a:lnTo>
                    <a:pt x="1008" y="413"/>
                  </a:lnTo>
                  <a:lnTo>
                    <a:pt x="1067" y="382"/>
                  </a:lnTo>
                  <a:lnTo>
                    <a:pt x="1094" y="365"/>
                  </a:lnTo>
                  <a:lnTo>
                    <a:pt x="1094" y="341"/>
                  </a:lnTo>
                  <a:lnTo>
                    <a:pt x="1108" y="300"/>
                  </a:lnTo>
                  <a:lnTo>
                    <a:pt x="1139" y="200"/>
                  </a:lnTo>
                  <a:lnTo>
                    <a:pt x="1149" y="148"/>
                  </a:lnTo>
                  <a:lnTo>
                    <a:pt x="1153" y="124"/>
                  </a:lnTo>
                  <a:lnTo>
                    <a:pt x="1153" y="104"/>
                  </a:lnTo>
                  <a:lnTo>
                    <a:pt x="1149" y="83"/>
                  </a:lnTo>
                  <a:lnTo>
                    <a:pt x="1142" y="66"/>
                  </a:lnTo>
                  <a:lnTo>
                    <a:pt x="1132" y="55"/>
                  </a:lnTo>
                  <a:lnTo>
                    <a:pt x="1118" y="45"/>
                  </a:lnTo>
                  <a:lnTo>
                    <a:pt x="1098" y="35"/>
                  </a:lnTo>
                  <a:lnTo>
                    <a:pt x="1074" y="18"/>
                  </a:lnTo>
                  <a:lnTo>
                    <a:pt x="1049" y="4"/>
                  </a:lnTo>
                  <a:lnTo>
                    <a:pt x="1039" y="0"/>
                  </a:lnTo>
                  <a:lnTo>
                    <a:pt x="1025" y="0"/>
                  </a:lnTo>
                  <a:lnTo>
                    <a:pt x="977" y="24"/>
                  </a:lnTo>
                  <a:lnTo>
                    <a:pt x="929" y="52"/>
                  </a:lnTo>
                  <a:lnTo>
                    <a:pt x="884" y="79"/>
                  </a:lnTo>
                  <a:lnTo>
                    <a:pt x="853" y="107"/>
                  </a:lnTo>
                  <a:lnTo>
                    <a:pt x="819" y="128"/>
                  </a:lnTo>
                  <a:lnTo>
                    <a:pt x="785" y="148"/>
                  </a:lnTo>
                  <a:lnTo>
                    <a:pt x="750" y="169"/>
                  </a:lnTo>
                  <a:lnTo>
                    <a:pt x="709" y="186"/>
                  </a:lnTo>
                  <a:lnTo>
                    <a:pt x="668" y="203"/>
                  </a:lnTo>
                  <a:lnTo>
                    <a:pt x="626" y="217"/>
                  </a:lnTo>
                  <a:lnTo>
                    <a:pt x="585" y="227"/>
                  </a:lnTo>
                  <a:lnTo>
                    <a:pt x="540" y="238"/>
                  </a:lnTo>
                  <a:lnTo>
                    <a:pt x="496" y="241"/>
                  </a:lnTo>
                  <a:lnTo>
                    <a:pt x="451" y="245"/>
                  </a:lnTo>
                  <a:lnTo>
                    <a:pt x="406" y="245"/>
                  </a:lnTo>
                  <a:lnTo>
                    <a:pt x="362" y="241"/>
                  </a:lnTo>
                  <a:lnTo>
                    <a:pt x="320" y="234"/>
                  </a:lnTo>
                  <a:lnTo>
                    <a:pt x="279" y="224"/>
                  </a:lnTo>
                  <a:lnTo>
                    <a:pt x="238" y="210"/>
                  </a:lnTo>
                  <a:lnTo>
                    <a:pt x="200" y="190"/>
                  </a:lnTo>
                  <a:lnTo>
                    <a:pt x="203" y="193"/>
                  </a:lnTo>
                  <a:lnTo>
                    <a:pt x="207" y="1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Freeform 6"/>
            <p:cNvSpPr>
              <a:spLocks/>
            </p:cNvSpPr>
            <p:nvPr/>
          </p:nvSpPr>
          <p:spPr bwMode="auto">
            <a:xfrm>
              <a:off x="4083" y="1905"/>
              <a:ext cx="1167" cy="557"/>
            </a:xfrm>
            <a:custGeom>
              <a:avLst/>
              <a:gdLst>
                <a:gd name="T0" fmla="*/ 203 w 1167"/>
                <a:gd name="T1" fmla="*/ 168 h 557"/>
                <a:gd name="T2" fmla="*/ 86 w 1167"/>
                <a:gd name="T3" fmla="*/ 154 h 557"/>
                <a:gd name="T4" fmla="*/ 45 w 1167"/>
                <a:gd name="T5" fmla="*/ 192 h 557"/>
                <a:gd name="T6" fmla="*/ 45 w 1167"/>
                <a:gd name="T7" fmla="*/ 288 h 557"/>
                <a:gd name="T8" fmla="*/ 4 w 1167"/>
                <a:gd name="T9" fmla="*/ 347 h 557"/>
                <a:gd name="T10" fmla="*/ 28 w 1167"/>
                <a:gd name="T11" fmla="*/ 419 h 557"/>
                <a:gd name="T12" fmla="*/ 197 w 1167"/>
                <a:gd name="T13" fmla="*/ 498 h 557"/>
                <a:gd name="T14" fmla="*/ 386 w 1167"/>
                <a:gd name="T15" fmla="*/ 557 h 557"/>
                <a:gd name="T16" fmla="*/ 510 w 1167"/>
                <a:gd name="T17" fmla="*/ 526 h 557"/>
                <a:gd name="T18" fmla="*/ 609 w 1167"/>
                <a:gd name="T19" fmla="*/ 539 h 557"/>
                <a:gd name="T20" fmla="*/ 671 w 1167"/>
                <a:gd name="T21" fmla="*/ 529 h 557"/>
                <a:gd name="T22" fmla="*/ 740 w 1167"/>
                <a:gd name="T23" fmla="*/ 488 h 557"/>
                <a:gd name="T24" fmla="*/ 740 w 1167"/>
                <a:gd name="T25" fmla="*/ 484 h 557"/>
                <a:gd name="T26" fmla="*/ 740 w 1167"/>
                <a:gd name="T27" fmla="*/ 484 h 557"/>
                <a:gd name="T28" fmla="*/ 805 w 1167"/>
                <a:gd name="T29" fmla="*/ 491 h 557"/>
                <a:gd name="T30" fmla="*/ 926 w 1167"/>
                <a:gd name="T31" fmla="*/ 474 h 557"/>
                <a:gd name="T32" fmla="*/ 1101 w 1167"/>
                <a:gd name="T33" fmla="*/ 378 h 557"/>
                <a:gd name="T34" fmla="*/ 1108 w 1167"/>
                <a:gd name="T35" fmla="*/ 367 h 557"/>
                <a:gd name="T36" fmla="*/ 1153 w 1167"/>
                <a:gd name="T37" fmla="*/ 209 h 557"/>
                <a:gd name="T38" fmla="*/ 1160 w 1167"/>
                <a:gd name="T39" fmla="*/ 72 h 557"/>
                <a:gd name="T40" fmla="*/ 1081 w 1167"/>
                <a:gd name="T41" fmla="*/ 13 h 557"/>
                <a:gd name="T42" fmla="*/ 981 w 1167"/>
                <a:gd name="T43" fmla="*/ 24 h 557"/>
                <a:gd name="T44" fmla="*/ 812 w 1167"/>
                <a:gd name="T45" fmla="*/ 137 h 557"/>
                <a:gd name="T46" fmla="*/ 609 w 1167"/>
                <a:gd name="T47" fmla="*/ 223 h 557"/>
                <a:gd name="T48" fmla="*/ 379 w 1167"/>
                <a:gd name="T49" fmla="*/ 240 h 557"/>
                <a:gd name="T50" fmla="*/ 203 w 1167"/>
                <a:gd name="T51" fmla="*/ 202 h 557"/>
                <a:gd name="T52" fmla="*/ 437 w 1167"/>
                <a:gd name="T53" fmla="*/ 257 h 557"/>
                <a:gd name="T54" fmla="*/ 668 w 1167"/>
                <a:gd name="T55" fmla="*/ 220 h 557"/>
                <a:gd name="T56" fmla="*/ 864 w 1167"/>
                <a:gd name="T57" fmla="*/ 116 h 557"/>
                <a:gd name="T58" fmla="*/ 1036 w 1167"/>
                <a:gd name="T59" fmla="*/ 13 h 557"/>
                <a:gd name="T60" fmla="*/ 1105 w 1167"/>
                <a:gd name="T61" fmla="*/ 51 h 557"/>
                <a:gd name="T62" fmla="*/ 1149 w 1167"/>
                <a:gd name="T63" fmla="*/ 85 h 557"/>
                <a:gd name="T64" fmla="*/ 1129 w 1167"/>
                <a:gd name="T65" fmla="*/ 237 h 557"/>
                <a:gd name="T66" fmla="*/ 1091 w 1167"/>
                <a:gd name="T67" fmla="*/ 364 h 557"/>
                <a:gd name="T68" fmla="*/ 1098 w 1167"/>
                <a:gd name="T69" fmla="*/ 371 h 557"/>
                <a:gd name="T70" fmla="*/ 1098 w 1167"/>
                <a:gd name="T71" fmla="*/ 371 h 557"/>
                <a:gd name="T72" fmla="*/ 1094 w 1167"/>
                <a:gd name="T73" fmla="*/ 367 h 557"/>
                <a:gd name="T74" fmla="*/ 1094 w 1167"/>
                <a:gd name="T75" fmla="*/ 367 h 557"/>
                <a:gd name="T76" fmla="*/ 940 w 1167"/>
                <a:gd name="T77" fmla="*/ 450 h 557"/>
                <a:gd name="T78" fmla="*/ 860 w 1167"/>
                <a:gd name="T79" fmla="*/ 474 h 557"/>
                <a:gd name="T80" fmla="*/ 733 w 1167"/>
                <a:gd name="T81" fmla="*/ 477 h 557"/>
                <a:gd name="T82" fmla="*/ 661 w 1167"/>
                <a:gd name="T83" fmla="*/ 519 h 557"/>
                <a:gd name="T84" fmla="*/ 585 w 1167"/>
                <a:gd name="T85" fmla="*/ 526 h 557"/>
                <a:gd name="T86" fmla="*/ 482 w 1167"/>
                <a:gd name="T87" fmla="*/ 515 h 557"/>
                <a:gd name="T88" fmla="*/ 348 w 1167"/>
                <a:gd name="T89" fmla="*/ 539 h 557"/>
                <a:gd name="T90" fmla="*/ 152 w 1167"/>
                <a:gd name="T91" fmla="*/ 467 h 557"/>
                <a:gd name="T92" fmla="*/ 25 w 1167"/>
                <a:gd name="T93" fmla="*/ 395 h 557"/>
                <a:gd name="T94" fmla="*/ 21 w 1167"/>
                <a:gd name="T95" fmla="*/ 336 h 557"/>
                <a:gd name="T96" fmla="*/ 59 w 1167"/>
                <a:gd name="T97" fmla="*/ 278 h 557"/>
                <a:gd name="T98" fmla="*/ 62 w 1167"/>
                <a:gd name="T99" fmla="*/ 185 h 557"/>
                <a:gd name="T100" fmla="*/ 124 w 1167"/>
                <a:gd name="T101" fmla="*/ 165 h 557"/>
                <a:gd name="T102" fmla="*/ 203 w 1167"/>
                <a:gd name="T103" fmla="*/ 19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67" h="557">
                  <a:moveTo>
                    <a:pt x="221" y="199"/>
                  </a:moveTo>
                  <a:lnTo>
                    <a:pt x="217" y="185"/>
                  </a:lnTo>
                  <a:lnTo>
                    <a:pt x="210" y="175"/>
                  </a:lnTo>
                  <a:lnTo>
                    <a:pt x="203" y="168"/>
                  </a:lnTo>
                  <a:lnTo>
                    <a:pt x="186" y="161"/>
                  </a:lnTo>
                  <a:lnTo>
                    <a:pt x="169" y="154"/>
                  </a:lnTo>
                  <a:lnTo>
                    <a:pt x="124" y="151"/>
                  </a:lnTo>
                  <a:lnTo>
                    <a:pt x="86" y="154"/>
                  </a:lnTo>
                  <a:lnTo>
                    <a:pt x="73" y="158"/>
                  </a:lnTo>
                  <a:lnTo>
                    <a:pt x="59" y="165"/>
                  </a:lnTo>
                  <a:lnTo>
                    <a:pt x="49" y="178"/>
                  </a:lnTo>
                  <a:lnTo>
                    <a:pt x="45" y="192"/>
                  </a:lnTo>
                  <a:lnTo>
                    <a:pt x="42" y="220"/>
                  </a:lnTo>
                  <a:lnTo>
                    <a:pt x="42" y="254"/>
                  </a:lnTo>
                  <a:lnTo>
                    <a:pt x="45" y="278"/>
                  </a:lnTo>
                  <a:lnTo>
                    <a:pt x="45" y="288"/>
                  </a:lnTo>
                  <a:lnTo>
                    <a:pt x="42" y="295"/>
                  </a:lnTo>
                  <a:lnTo>
                    <a:pt x="25" y="312"/>
                  </a:lnTo>
                  <a:lnTo>
                    <a:pt x="11" y="330"/>
                  </a:lnTo>
                  <a:lnTo>
                    <a:pt x="4" y="347"/>
                  </a:lnTo>
                  <a:lnTo>
                    <a:pt x="0" y="364"/>
                  </a:lnTo>
                  <a:lnTo>
                    <a:pt x="4" y="381"/>
                  </a:lnTo>
                  <a:lnTo>
                    <a:pt x="11" y="395"/>
                  </a:lnTo>
                  <a:lnTo>
                    <a:pt x="28" y="419"/>
                  </a:lnTo>
                  <a:lnTo>
                    <a:pt x="55" y="440"/>
                  </a:lnTo>
                  <a:lnTo>
                    <a:pt x="104" y="464"/>
                  </a:lnTo>
                  <a:lnTo>
                    <a:pt x="152" y="484"/>
                  </a:lnTo>
                  <a:lnTo>
                    <a:pt x="197" y="498"/>
                  </a:lnTo>
                  <a:lnTo>
                    <a:pt x="227" y="508"/>
                  </a:lnTo>
                  <a:lnTo>
                    <a:pt x="303" y="539"/>
                  </a:lnTo>
                  <a:lnTo>
                    <a:pt x="344" y="553"/>
                  </a:lnTo>
                  <a:lnTo>
                    <a:pt x="386" y="557"/>
                  </a:lnTo>
                  <a:lnTo>
                    <a:pt x="420" y="553"/>
                  </a:lnTo>
                  <a:lnTo>
                    <a:pt x="455" y="539"/>
                  </a:lnTo>
                  <a:lnTo>
                    <a:pt x="482" y="529"/>
                  </a:lnTo>
                  <a:lnTo>
                    <a:pt x="510" y="526"/>
                  </a:lnTo>
                  <a:lnTo>
                    <a:pt x="534" y="529"/>
                  </a:lnTo>
                  <a:lnTo>
                    <a:pt x="558" y="532"/>
                  </a:lnTo>
                  <a:lnTo>
                    <a:pt x="582" y="536"/>
                  </a:lnTo>
                  <a:lnTo>
                    <a:pt x="609" y="539"/>
                  </a:lnTo>
                  <a:lnTo>
                    <a:pt x="633" y="539"/>
                  </a:lnTo>
                  <a:lnTo>
                    <a:pt x="661" y="532"/>
                  </a:lnTo>
                  <a:lnTo>
                    <a:pt x="664" y="532"/>
                  </a:lnTo>
                  <a:lnTo>
                    <a:pt x="671" y="529"/>
                  </a:lnTo>
                  <a:lnTo>
                    <a:pt x="712" y="505"/>
                  </a:lnTo>
                  <a:lnTo>
                    <a:pt x="733" y="495"/>
                  </a:lnTo>
                  <a:lnTo>
                    <a:pt x="740" y="491"/>
                  </a:lnTo>
                  <a:lnTo>
                    <a:pt x="740" y="488"/>
                  </a:lnTo>
                  <a:lnTo>
                    <a:pt x="740" y="491"/>
                  </a:lnTo>
                  <a:lnTo>
                    <a:pt x="740" y="488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805" y="491"/>
                  </a:lnTo>
                  <a:lnTo>
                    <a:pt x="860" y="488"/>
                  </a:lnTo>
                  <a:lnTo>
                    <a:pt x="888" y="484"/>
                  </a:lnTo>
                  <a:lnTo>
                    <a:pt x="919" y="477"/>
                  </a:lnTo>
                  <a:lnTo>
                    <a:pt x="926" y="474"/>
                  </a:lnTo>
                  <a:lnTo>
                    <a:pt x="967" y="453"/>
                  </a:lnTo>
                  <a:lnTo>
                    <a:pt x="1056" y="405"/>
                  </a:lnTo>
                  <a:lnTo>
                    <a:pt x="1091" y="385"/>
                  </a:lnTo>
                  <a:lnTo>
                    <a:pt x="1101" y="378"/>
                  </a:lnTo>
                  <a:lnTo>
                    <a:pt x="1105" y="378"/>
                  </a:lnTo>
                  <a:lnTo>
                    <a:pt x="1105" y="374"/>
                  </a:lnTo>
                  <a:lnTo>
                    <a:pt x="1108" y="371"/>
                  </a:lnTo>
                  <a:lnTo>
                    <a:pt x="1108" y="367"/>
                  </a:lnTo>
                  <a:lnTo>
                    <a:pt x="1105" y="364"/>
                  </a:lnTo>
                  <a:lnTo>
                    <a:pt x="1108" y="347"/>
                  </a:lnTo>
                  <a:lnTo>
                    <a:pt x="1122" y="302"/>
                  </a:lnTo>
                  <a:lnTo>
                    <a:pt x="1153" y="209"/>
                  </a:lnTo>
                  <a:lnTo>
                    <a:pt x="1163" y="161"/>
                  </a:lnTo>
                  <a:lnTo>
                    <a:pt x="1167" y="116"/>
                  </a:lnTo>
                  <a:lnTo>
                    <a:pt x="1167" y="92"/>
                  </a:lnTo>
                  <a:lnTo>
                    <a:pt x="1160" y="72"/>
                  </a:lnTo>
                  <a:lnTo>
                    <a:pt x="1146" y="55"/>
                  </a:lnTo>
                  <a:lnTo>
                    <a:pt x="1125" y="44"/>
                  </a:lnTo>
                  <a:lnTo>
                    <a:pt x="1108" y="34"/>
                  </a:lnTo>
                  <a:lnTo>
                    <a:pt x="1081" y="13"/>
                  </a:lnTo>
                  <a:lnTo>
                    <a:pt x="1063" y="3"/>
                  </a:lnTo>
                  <a:lnTo>
                    <a:pt x="1043" y="0"/>
                  </a:lnTo>
                  <a:lnTo>
                    <a:pt x="1029" y="0"/>
                  </a:lnTo>
                  <a:lnTo>
                    <a:pt x="981" y="24"/>
                  </a:lnTo>
                  <a:lnTo>
                    <a:pt x="933" y="51"/>
                  </a:lnTo>
                  <a:lnTo>
                    <a:pt x="888" y="79"/>
                  </a:lnTo>
                  <a:lnTo>
                    <a:pt x="854" y="106"/>
                  </a:lnTo>
                  <a:lnTo>
                    <a:pt x="812" y="137"/>
                  </a:lnTo>
                  <a:lnTo>
                    <a:pt x="768" y="161"/>
                  </a:lnTo>
                  <a:lnTo>
                    <a:pt x="716" y="185"/>
                  </a:lnTo>
                  <a:lnTo>
                    <a:pt x="664" y="206"/>
                  </a:lnTo>
                  <a:lnTo>
                    <a:pt x="609" y="223"/>
                  </a:lnTo>
                  <a:lnTo>
                    <a:pt x="554" y="233"/>
                  </a:lnTo>
                  <a:lnTo>
                    <a:pt x="496" y="240"/>
                  </a:lnTo>
                  <a:lnTo>
                    <a:pt x="437" y="244"/>
                  </a:lnTo>
                  <a:lnTo>
                    <a:pt x="379" y="240"/>
                  </a:lnTo>
                  <a:lnTo>
                    <a:pt x="317" y="230"/>
                  </a:lnTo>
                  <a:lnTo>
                    <a:pt x="262" y="216"/>
                  </a:lnTo>
                  <a:lnTo>
                    <a:pt x="210" y="192"/>
                  </a:lnTo>
                  <a:lnTo>
                    <a:pt x="203" y="202"/>
                  </a:lnTo>
                  <a:lnTo>
                    <a:pt x="258" y="226"/>
                  </a:lnTo>
                  <a:lnTo>
                    <a:pt x="317" y="244"/>
                  </a:lnTo>
                  <a:lnTo>
                    <a:pt x="375" y="254"/>
                  </a:lnTo>
                  <a:lnTo>
                    <a:pt x="437" y="257"/>
                  </a:lnTo>
                  <a:lnTo>
                    <a:pt x="496" y="254"/>
                  </a:lnTo>
                  <a:lnTo>
                    <a:pt x="554" y="247"/>
                  </a:lnTo>
                  <a:lnTo>
                    <a:pt x="613" y="237"/>
                  </a:lnTo>
                  <a:lnTo>
                    <a:pt x="668" y="220"/>
                  </a:lnTo>
                  <a:lnTo>
                    <a:pt x="723" y="199"/>
                  </a:lnTo>
                  <a:lnTo>
                    <a:pt x="774" y="175"/>
                  </a:lnTo>
                  <a:lnTo>
                    <a:pt x="819" y="147"/>
                  </a:lnTo>
                  <a:lnTo>
                    <a:pt x="864" y="116"/>
                  </a:lnTo>
                  <a:lnTo>
                    <a:pt x="898" y="92"/>
                  </a:lnTo>
                  <a:lnTo>
                    <a:pt x="940" y="61"/>
                  </a:lnTo>
                  <a:lnTo>
                    <a:pt x="988" y="34"/>
                  </a:lnTo>
                  <a:lnTo>
                    <a:pt x="1036" y="13"/>
                  </a:lnTo>
                  <a:lnTo>
                    <a:pt x="1043" y="13"/>
                  </a:lnTo>
                  <a:lnTo>
                    <a:pt x="1060" y="17"/>
                  </a:lnTo>
                  <a:lnTo>
                    <a:pt x="1091" y="37"/>
                  </a:lnTo>
                  <a:lnTo>
                    <a:pt x="1105" y="51"/>
                  </a:lnTo>
                  <a:lnTo>
                    <a:pt x="1122" y="58"/>
                  </a:lnTo>
                  <a:lnTo>
                    <a:pt x="1136" y="65"/>
                  </a:lnTo>
                  <a:lnTo>
                    <a:pt x="1142" y="75"/>
                  </a:lnTo>
                  <a:lnTo>
                    <a:pt x="1149" y="85"/>
                  </a:lnTo>
                  <a:lnTo>
                    <a:pt x="1153" y="116"/>
                  </a:lnTo>
                  <a:lnTo>
                    <a:pt x="1149" y="151"/>
                  </a:lnTo>
                  <a:lnTo>
                    <a:pt x="1142" y="185"/>
                  </a:lnTo>
                  <a:lnTo>
                    <a:pt x="1129" y="237"/>
                  </a:lnTo>
                  <a:lnTo>
                    <a:pt x="1112" y="288"/>
                  </a:lnTo>
                  <a:lnTo>
                    <a:pt x="1098" y="333"/>
                  </a:lnTo>
                  <a:lnTo>
                    <a:pt x="1094" y="350"/>
                  </a:lnTo>
                  <a:lnTo>
                    <a:pt x="1091" y="364"/>
                  </a:lnTo>
                  <a:lnTo>
                    <a:pt x="1094" y="371"/>
                  </a:lnTo>
                  <a:lnTo>
                    <a:pt x="1101" y="371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67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67"/>
                  </a:lnTo>
                  <a:lnTo>
                    <a:pt x="1098" y="367"/>
                  </a:lnTo>
                  <a:lnTo>
                    <a:pt x="1094" y="367"/>
                  </a:lnTo>
                  <a:lnTo>
                    <a:pt x="1098" y="367"/>
                  </a:lnTo>
                  <a:lnTo>
                    <a:pt x="1094" y="367"/>
                  </a:lnTo>
                  <a:lnTo>
                    <a:pt x="1091" y="367"/>
                  </a:lnTo>
                  <a:lnTo>
                    <a:pt x="1077" y="378"/>
                  </a:lnTo>
                  <a:lnTo>
                    <a:pt x="984" y="429"/>
                  </a:lnTo>
                  <a:lnTo>
                    <a:pt x="940" y="450"/>
                  </a:lnTo>
                  <a:lnTo>
                    <a:pt x="922" y="460"/>
                  </a:lnTo>
                  <a:lnTo>
                    <a:pt x="915" y="464"/>
                  </a:lnTo>
                  <a:lnTo>
                    <a:pt x="888" y="471"/>
                  </a:lnTo>
                  <a:lnTo>
                    <a:pt x="860" y="474"/>
                  </a:lnTo>
                  <a:lnTo>
                    <a:pt x="805" y="477"/>
                  </a:lnTo>
                  <a:lnTo>
                    <a:pt x="740" y="477"/>
                  </a:lnTo>
                  <a:lnTo>
                    <a:pt x="737" y="477"/>
                  </a:lnTo>
                  <a:lnTo>
                    <a:pt x="733" y="477"/>
                  </a:lnTo>
                  <a:lnTo>
                    <a:pt x="730" y="481"/>
                  </a:lnTo>
                  <a:lnTo>
                    <a:pt x="688" y="505"/>
                  </a:lnTo>
                  <a:lnTo>
                    <a:pt x="668" y="515"/>
                  </a:lnTo>
                  <a:lnTo>
                    <a:pt x="661" y="519"/>
                  </a:lnTo>
                  <a:lnTo>
                    <a:pt x="657" y="519"/>
                  </a:lnTo>
                  <a:lnTo>
                    <a:pt x="633" y="526"/>
                  </a:lnTo>
                  <a:lnTo>
                    <a:pt x="609" y="526"/>
                  </a:lnTo>
                  <a:lnTo>
                    <a:pt x="585" y="526"/>
                  </a:lnTo>
                  <a:lnTo>
                    <a:pt x="561" y="519"/>
                  </a:lnTo>
                  <a:lnTo>
                    <a:pt x="537" y="515"/>
                  </a:lnTo>
                  <a:lnTo>
                    <a:pt x="510" y="512"/>
                  </a:lnTo>
                  <a:lnTo>
                    <a:pt x="482" y="515"/>
                  </a:lnTo>
                  <a:lnTo>
                    <a:pt x="448" y="529"/>
                  </a:lnTo>
                  <a:lnTo>
                    <a:pt x="417" y="539"/>
                  </a:lnTo>
                  <a:lnTo>
                    <a:pt x="386" y="543"/>
                  </a:lnTo>
                  <a:lnTo>
                    <a:pt x="348" y="539"/>
                  </a:lnTo>
                  <a:lnTo>
                    <a:pt x="307" y="529"/>
                  </a:lnTo>
                  <a:lnTo>
                    <a:pt x="231" y="498"/>
                  </a:lnTo>
                  <a:lnTo>
                    <a:pt x="210" y="488"/>
                  </a:lnTo>
                  <a:lnTo>
                    <a:pt x="152" y="467"/>
                  </a:lnTo>
                  <a:lnTo>
                    <a:pt x="104" y="450"/>
                  </a:lnTo>
                  <a:lnTo>
                    <a:pt x="59" y="422"/>
                  </a:lnTo>
                  <a:lnTo>
                    <a:pt x="42" y="409"/>
                  </a:lnTo>
                  <a:lnTo>
                    <a:pt x="25" y="395"/>
                  </a:lnTo>
                  <a:lnTo>
                    <a:pt x="18" y="381"/>
                  </a:lnTo>
                  <a:lnTo>
                    <a:pt x="14" y="364"/>
                  </a:lnTo>
                  <a:lnTo>
                    <a:pt x="18" y="350"/>
                  </a:lnTo>
                  <a:lnTo>
                    <a:pt x="21" y="336"/>
                  </a:lnTo>
                  <a:lnTo>
                    <a:pt x="35" y="323"/>
                  </a:lnTo>
                  <a:lnTo>
                    <a:pt x="49" y="306"/>
                  </a:lnTo>
                  <a:lnTo>
                    <a:pt x="55" y="292"/>
                  </a:lnTo>
                  <a:lnTo>
                    <a:pt x="59" y="278"/>
                  </a:lnTo>
                  <a:lnTo>
                    <a:pt x="55" y="251"/>
                  </a:lnTo>
                  <a:lnTo>
                    <a:pt x="55" y="220"/>
                  </a:lnTo>
                  <a:lnTo>
                    <a:pt x="59" y="196"/>
                  </a:lnTo>
                  <a:lnTo>
                    <a:pt x="62" y="185"/>
                  </a:lnTo>
                  <a:lnTo>
                    <a:pt x="69" y="175"/>
                  </a:lnTo>
                  <a:lnTo>
                    <a:pt x="76" y="171"/>
                  </a:lnTo>
                  <a:lnTo>
                    <a:pt x="97" y="165"/>
                  </a:lnTo>
                  <a:lnTo>
                    <a:pt x="124" y="165"/>
                  </a:lnTo>
                  <a:lnTo>
                    <a:pt x="155" y="165"/>
                  </a:lnTo>
                  <a:lnTo>
                    <a:pt x="183" y="171"/>
                  </a:lnTo>
                  <a:lnTo>
                    <a:pt x="200" y="185"/>
                  </a:lnTo>
                  <a:lnTo>
                    <a:pt x="203" y="192"/>
                  </a:lnTo>
                  <a:lnTo>
                    <a:pt x="207" y="199"/>
                  </a:lnTo>
                  <a:lnTo>
                    <a:pt x="217" y="199"/>
                  </a:lnTo>
                  <a:lnTo>
                    <a:pt x="221" y="199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Freeform 7"/>
            <p:cNvSpPr>
              <a:spLocks/>
            </p:cNvSpPr>
            <p:nvPr/>
          </p:nvSpPr>
          <p:spPr bwMode="auto">
            <a:xfrm>
              <a:off x="4204" y="1516"/>
              <a:ext cx="887" cy="743"/>
            </a:xfrm>
            <a:custGeom>
              <a:avLst/>
              <a:gdLst>
                <a:gd name="T0" fmla="*/ 261 w 887"/>
                <a:gd name="T1" fmla="*/ 76 h 743"/>
                <a:gd name="T2" fmla="*/ 227 w 887"/>
                <a:gd name="T3" fmla="*/ 203 h 743"/>
                <a:gd name="T4" fmla="*/ 213 w 887"/>
                <a:gd name="T5" fmla="*/ 289 h 743"/>
                <a:gd name="T6" fmla="*/ 199 w 887"/>
                <a:gd name="T7" fmla="*/ 320 h 743"/>
                <a:gd name="T8" fmla="*/ 189 w 887"/>
                <a:gd name="T9" fmla="*/ 395 h 743"/>
                <a:gd name="T10" fmla="*/ 158 w 887"/>
                <a:gd name="T11" fmla="*/ 444 h 743"/>
                <a:gd name="T12" fmla="*/ 137 w 887"/>
                <a:gd name="T13" fmla="*/ 471 h 743"/>
                <a:gd name="T14" fmla="*/ 79 w 887"/>
                <a:gd name="T15" fmla="*/ 574 h 743"/>
                <a:gd name="T16" fmla="*/ 79 w 887"/>
                <a:gd name="T17" fmla="*/ 588 h 743"/>
                <a:gd name="T18" fmla="*/ 48 w 887"/>
                <a:gd name="T19" fmla="*/ 612 h 743"/>
                <a:gd name="T20" fmla="*/ 7 w 887"/>
                <a:gd name="T21" fmla="*/ 629 h 743"/>
                <a:gd name="T22" fmla="*/ 0 w 887"/>
                <a:gd name="T23" fmla="*/ 633 h 743"/>
                <a:gd name="T24" fmla="*/ 27 w 887"/>
                <a:gd name="T25" fmla="*/ 681 h 743"/>
                <a:gd name="T26" fmla="*/ 51 w 887"/>
                <a:gd name="T27" fmla="*/ 705 h 743"/>
                <a:gd name="T28" fmla="*/ 110 w 887"/>
                <a:gd name="T29" fmla="*/ 729 h 743"/>
                <a:gd name="T30" fmla="*/ 168 w 887"/>
                <a:gd name="T31" fmla="*/ 743 h 743"/>
                <a:gd name="T32" fmla="*/ 244 w 887"/>
                <a:gd name="T33" fmla="*/ 732 h 743"/>
                <a:gd name="T34" fmla="*/ 426 w 887"/>
                <a:gd name="T35" fmla="*/ 725 h 743"/>
                <a:gd name="T36" fmla="*/ 543 w 887"/>
                <a:gd name="T37" fmla="*/ 725 h 743"/>
                <a:gd name="T38" fmla="*/ 650 w 887"/>
                <a:gd name="T39" fmla="*/ 722 h 743"/>
                <a:gd name="T40" fmla="*/ 681 w 887"/>
                <a:gd name="T41" fmla="*/ 722 h 743"/>
                <a:gd name="T42" fmla="*/ 781 w 887"/>
                <a:gd name="T43" fmla="*/ 667 h 743"/>
                <a:gd name="T44" fmla="*/ 822 w 887"/>
                <a:gd name="T45" fmla="*/ 626 h 743"/>
                <a:gd name="T46" fmla="*/ 856 w 887"/>
                <a:gd name="T47" fmla="*/ 595 h 743"/>
                <a:gd name="T48" fmla="*/ 887 w 887"/>
                <a:gd name="T49" fmla="*/ 540 h 743"/>
                <a:gd name="T50" fmla="*/ 856 w 887"/>
                <a:gd name="T51" fmla="*/ 512 h 743"/>
                <a:gd name="T52" fmla="*/ 843 w 887"/>
                <a:gd name="T53" fmla="*/ 516 h 743"/>
                <a:gd name="T54" fmla="*/ 798 w 887"/>
                <a:gd name="T55" fmla="*/ 495 h 743"/>
                <a:gd name="T56" fmla="*/ 777 w 887"/>
                <a:gd name="T57" fmla="*/ 485 h 743"/>
                <a:gd name="T58" fmla="*/ 743 w 887"/>
                <a:gd name="T59" fmla="*/ 437 h 743"/>
                <a:gd name="T60" fmla="*/ 650 w 887"/>
                <a:gd name="T61" fmla="*/ 320 h 743"/>
                <a:gd name="T62" fmla="*/ 622 w 887"/>
                <a:gd name="T63" fmla="*/ 275 h 743"/>
                <a:gd name="T64" fmla="*/ 591 w 887"/>
                <a:gd name="T65" fmla="*/ 175 h 743"/>
                <a:gd name="T66" fmla="*/ 564 w 887"/>
                <a:gd name="T67" fmla="*/ 168 h 743"/>
                <a:gd name="T68" fmla="*/ 550 w 887"/>
                <a:gd name="T69" fmla="*/ 151 h 743"/>
                <a:gd name="T70" fmla="*/ 523 w 887"/>
                <a:gd name="T71" fmla="*/ 72 h 743"/>
                <a:gd name="T72" fmla="*/ 440 w 887"/>
                <a:gd name="T73" fmla="*/ 7 h 743"/>
                <a:gd name="T74" fmla="*/ 299 w 887"/>
                <a:gd name="T75" fmla="*/ 5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87" h="743">
                  <a:moveTo>
                    <a:pt x="296" y="52"/>
                  </a:moveTo>
                  <a:lnTo>
                    <a:pt x="261" y="76"/>
                  </a:lnTo>
                  <a:lnTo>
                    <a:pt x="261" y="141"/>
                  </a:lnTo>
                  <a:lnTo>
                    <a:pt x="227" y="203"/>
                  </a:lnTo>
                  <a:lnTo>
                    <a:pt x="220" y="241"/>
                  </a:lnTo>
                  <a:lnTo>
                    <a:pt x="213" y="289"/>
                  </a:lnTo>
                  <a:lnTo>
                    <a:pt x="210" y="292"/>
                  </a:lnTo>
                  <a:lnTo>
                    <a:pt x="199" y="320"/>
                  </a:lnTo>
                  <a:lnTo>
                    <a:pt x="189" y="344"/>
                  </a:lnTo>
                  <a:lnTo>
                    <a:pt x="189" y="395"/>
                  </a:lnTo>
                  <a:lnTo>
                    <a:pt x="186" y="395"/>
                  </a:lnTo>
                  <a:lnTo>
                    <a:pt x="158" y="444"/>
                  </a:lnTo>
                  <a:lnTo>
                    <a:pt x="148" y="461"/>
                  </a:lnTo>
                  <a:lnTo>
                    <a:pt x="137" y="471"/>
                  </a:lnTo>
                  <a:lnTo>
                    <a:pt x="117" y="509"/>
                  </a:lnTo>
                  <a:lnTo>
                    <a:pt x="79" y="574"/>
                  </a:lnTo>
                  <a:lnTo>
                    <a:pt x="79" y="578"/>
                  </a:lnTo>
                  <a:lnTo>
                    <a:pt x="79" y="588"/>
                  </a:lnTo>
                  <a:lnTo>
                    <a:pt x="72" y="598"/>
                  </a:lnTo>
                  <a:lnTo>
                    <a:pt x="48" y="612"/>
                  </a:lnTo>
                  <a:lnTo>
                    <a:pt x="7" y="626"/>
                  </a:lnTo>
                  <a:lnTo>
                    <a:pt x="7" y="629"/>
                  </a:lnTo>
                  <a:lnTo>
                    <a:pt x="3" y="633"/>
                  </a:lnTo>
                  <a:lnTo>
                    <a:pt x="0" y="633"/>
                  </a:lnTo>
                  <a:lnTo>
                    <a:pt x="7" y="650"/>
                  </a:lnTo>
                  <a:lnTo>
                    <a:pt x="27" y="681"/>
                  </a:lnTo>
                  <a:lnTo>
                    <a:pt x="38" y="695"/>
                  </a:lnTo>
                  <a:lnTo>
                    <a:pt x="51" y="705"/>
                  </a:lnTo>
                  <a:lnTo>
                    <a:pt x="76" y="715"/>
                  </a:lnTo>
                  <a:lnTo>
                    <a:pt x="110" y="729"/>
                  </a:lnTo>
                  <a:lnTo>
                    <a:pt x="148" y="739"/>
                  </a:lnTo>
                  <a:lnTo>
                    <a:pt x="168" y="743"/>
                  </a:lnTo>
                  <a:lnTo>
                    <a:pt x="179" y="743"/>
                  </a:lnTo>
                  <a:lnTo>
                    <a:pt x="244" y="732"/>
                  </a:lnTo>
                  <a:lnTo>
                    <a:pt x="306" y="725"/>
                  </a:lnTo>
                  <a:lnTo>
                    <a:pt x="426" y="725"/>
                  </a:lnTo>
                  <a:lnTo>
                    <a:pt x="495" y="725"/>
                  </a:lnTo>
                  <a:lnTo>
                    <a:pt x="543" y="725"/>
                  </a:lnTo>
                  <a:lnTo>
                    <a:pt x="629" y="722"/>
                  </a:lnTo>
                  <a:lnTo>
                    <a:pt x="650" y="722"/>
                  </a:lnTo>
                  <a:lnTo>
                    <a:pt x="671" y="722"/>
                  </a:lnTo>
                  <a:lnTo>
                    <a:pt x="681" y="722"/>
                  </a:lnTo>
                  <a:lnTo>
                    <a:pt x="736" y="691"/>
                  </a:lnTo>
                  <a:lnTo>
                    <a:pt x="781" y="667"/>
                  </a:lnTo>
                  <a:lnTo>
                    <a:pt x="801" y="643"/>
                  </a:lnTo>
                  <a:lnTo>
                    <a:pt x="822" y="626"/>
                  </a:lnTo>
                  <a:lnTo>
                    <a:pt x="843" y="609"/>
                  </a:lnTo>
                  <a:lnTo>
                    <a:pt x="856" y="595"/>
                  </a:lnTo>
                  <a:lnTo>
                    <a:pt x="863" y="581"/>
                  </a:lnTo>
                  <a:lnTo>
                    <a:pt x="887" y="540"/>
                  </a:lnTo>
                  <a:lnTo>
                    <a:pt x="877" y="512"/>
                  </a:lnTo>
                  <a:lnTo>
                    <a:pt x="856" y="512"/>
                  </a:lnTo>
                  <a:lnTo>
                    <a:pt x="853" y="512"/>
                  </a:lnTo>
                  <a:lnTo>
                    <a:pt x="843" y="516"/>
                  </a:lnTo>
                  <a:lnTo>
                    <a:pt x="822" y="509"/>
                  </a:lnTo>
                  <a:lnTo>
                    <a:pt x="798" y="495"/>
                  </a:lnTo>
                  <a:lnTo>
                    <a:pt x="788" y="492"/>
                  </a:lnTo>
                  <a:lnTo>
                    <a:pt x="777" y="485"/>
                  </a:lnTo>
                  <a:lnTo>
                    <a:pt x="763" y="468"/>
                  </a:lnTo>
                  <a:lnTo>
                    <a:pt x="743" y="437"/>
                  </a:lnTo>
                  <a:lnTo>
                    <a:pt x="674" y="351"/>
                  </a:lnTo>
                  <a:lnTo>
                    <a:pt x="650" y="320"/>
                  </a:lnTo>
                  <a:lnTo>
                    <a:pt x="633" y="296"/>
                  </a:lnTo>
                  <a:lnTo>
                    <a:pt x="622" y="275"/>
                  </a:lnTo>
                  <a:lnTo>
                    <a:pt x="602" y="203"/>
                  </a:lnTo>
                  <a:lnTo>
                    <a:pt x="591" y="175"/>
                  </a:lnTo>
                  <a:lnTo>
                    <a:pt x="581" y="172"/>
                  </a:lnTo>
                  <a:lnTo>
                    <a:pt x="564" y="168"/>
                  </a:lnTo>
                  <a:lnTo>
                    <a:pt x="557" y="162"/>
                  </a:lnTo>
                  <a:lnTo>
                    <a:pt x="550" y="151"/>
                  </a:lnTo>
                  <a:lnTo>
                    <a:pt x="523" y="76"/>
                  </a:lnTo>
                  <a:lnTo>
                    <a:pt x="523" y="72"/>
                  </a:lnTo>
                  <a:lnTo>
                    <a:pt x="516" y="27"/>
                  </a:lnTo>
                  <a:lnTo>
                    <a:pt x="440" y="7"/>
                  </a:lnTo>
                  <a:lnTo>
                    <a:pt x="395" y="0"/>
                  </a:lnTo>
                  <a:lnTo>
                    <a:pt x="299" y="52"/>
                  </a:lnTo>
                  <a:lnTo>
                    <a:pt x="296" y="5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Freeform 8"/>
            <p:cNvSpPr>
              <a:spLocks/>
            </p:cNvSpPr>
            <p:nvPr/>
          </p:nvSpPr>
          <p:spPr bwMode="auto">
            <a:xfrm>
              <a:off x="4197" y="1509"/>
              <a:ext cx="901" cy="757"/>
            </a:xfrm>
            <a:custGeom>
              <a:avLst/>
              <a:gdLst>
                <a:gd name="T0" fmla="*/ 299 w 901"/>
                <a:gd name="T1" fmla="*/ 52 h 757"/>
                <a:gd name="T2" fmla="*/ 227 w 901"/>
                <a:gd name="T3" fmla="*/ 206 h 757"/>
                <a:gd name="T4" fmla="*/ 199 w 901"/>
                <a:gd name="T5" fmla="*/ 323 h 757"/>
                <a:gd name="T6" fmla="*/ 169 w 901"/>
                <a:gd name="T7" fmla="*/ 433 h 757"/>
                <a:gd name="T8" fmla="*/ 127 w 901"/>
                <a:gd name="T9" fmla="*/ 492 h 757"/>
                <a:gd name="T10" fmla="*/ 79 w 901"/>
                <a:gd name="T11" fmla="*/ 585 h 757"/>
                <a:gd name="T12" fmla="*/ 41 w 901"/>
                <a:gd name="T13" fmla="*/ 616 h 757"/>
                <a:gd name="T14" fmla="*/ 3 w 901"/>
                <a:gd name="T15" fmla="*/ 633 h 757"/>
                <a:gd name="T16" fmla="*/ 7 w 901"/>
                <a:gd name="T17" fmla="*/ 660 h 757"/>
                <a:gd name="T18" fmla="*/ 55 w 901"/>
                <a:gd name="T19" fmla="*/ 715 h 757"/>
                <a:gd name="T20" fmla="*/ 148 w 901"/>
                <a:gd name="T21" fmla="*/ 753 h 757"/>
                <a:gd name="T22" fmla="*/ 241 w 901"/>
                <a:gd name="T23" fmla="*/ 746 h 757"/>
                <a:gd name="T24" fmla="*/ 636 w 901"/>
                <a:gd name="T25" fmla="*/ 736 h 757"/>
                <a:gd name="T26" fmla="*/ 746 w 901"/>
                <a:gd name="T27" fmla="*/ 705 h 757"/>
                <a:gd name="T28" fmla="*/ 815 w 901"/>
                <a:gd name="T29" fmla="*/ 657 h 757"/>
                <a:gd name="T30" fmla="*/ 863 w 901"/>
                <a:gd name="T31" fmla="*/ 609 h 757"/>
                <a:gd name="T32" fmla="*/ 901 w 901"/>
                <a:gd name="T33" fmla="*/ 547 h 757"/>
                <a:gd name="T34" fmla="*/ 850 w 901"/>
                <a:gd name="T35" fmla="*/ 516 h 757"/>
                <a:gd name="T36" fmla="*/ 795 w 901"/>
                <a:gd name="T37" fmla="*/ 492 h 757"/>
                <a:gd name="T38" fmla="*/ 757 w 901"/>
                <a:gd name="T39" fmla="*/ 440 h 757"/>
                <a:gd name="T40" fmla="*/ 647 w 901"/>
                <a:gd name="T41" fmla="*/ 299 h 757"/>
                <a:gd name="T42" fmla="*/ 609 w 901"/>
                <a:gd name="T43" fmla="*/ 193 h 757"/>
                <a:gd name="T44" fmla="*/ 571 w 901"/>
                <a:gd name="T45" fmla="*/ 165 h 757"/>
                <a:gd name="T46" fmla="*/ 530 w 901"/>
                <a:gd name="T47" fmla="*/ 28 h 757"/>
                <a:gd name="T48" fmla="*/ 402 w 901"/>
                <a:gd name="T49" fmla="*/ 0 h 757"/>
                <a:gd name="T50" fmla="*/ 516 w 901"/>
                <a:gd name="T51" fmla="*/ 38 h 757"/>
                <a:gd name="T52" fmla="*/ 523 w 901"/>
                <a:gd name="T53" fmla="*/ 86 h 757"/>
                <a:gd name="T54" fmla="*/ 568 w 901"/>
                <a:gd name="T55" fmla="*/ 182 h 757"/>
                <a:gd name="T56" fmla="*/ 609 w 901"/>
                <a:gd name="T57" fmla="*/ 230 h 757"/>
                <a:gd name="T58" fmla="*/ 654 w 901"/>
                <a:gd name="T59" fmla="*/ 334 h 757"/>
                <a:gd name="T60" fmla="*/ 760 w 901"/>
                <a:gd name="T61" fmla="*/ 471 h 757"/>
                <a:gd name="T62" fmla="*/ 801 w 901"/>
                <a:gd name="T63" fmla="*/ 509 h 757"/>
                <a:gd name="T64" fmla="*/ 863 w 901"/>
                <a:gd name="T65" fmla="*/ 526 h 757"/>
                <a:gd name="T66" fmla="*/ 874 w 901"/>
                <a:gd name="T67" fmla="*/ 567 h 757"/>
                <a:gd name="T68" fmla="*/ 843 w 901"/>
                <a:gd name="T69" fmla="*/ 609 h 757"/>
                <a:gd name="T70" fmla="*/ 805 w 901"/>
                <a:gd name="T71" fmla="*/ 647 h 757"/>
                <a:gd name="T72" fmla="*/ 688 w 901"/>
                <a:gd name="T73" fmla="*/ 722 h 757"/>
                <a:gd name="T74" fmla="*/ 636 w 901"/>
                <a:gd name="T75" fmla="*/ 722 h 757"/>
                <a:gd name="T76" fmla="*/ 433 w 901"/>
                <a:gd name="T77" fmla="*/ 726 h 757"/>
                <a:gd name="T78" fmla="*/ 186 w 901"/>
                <a:gd name="T79" fmla="*/ 743 h 757"/>
                <a:gd name="T80" fmla="*/ 151 w 901"/>
                <a:gd name="T81" fmla="*/ 739 h 757"/>
                <a:gd name="T82" fmla="*/ 62 w 901"/>
                <a:gd name="T83" fmla="*/ 705 h 757"/>
                <a:gd name="T84" fmla="*/ 21 w 901"/>
                <a:gd name="T85" fmla="*/ 653 h 757"/>
                <a:gd name="T86" fmla="*/ 17 w 901"/>
                <a:gd name="T87" fmla="*/ 640 h 757"/>
                <a:gd name="T88" fmla="*/ 86 w 901"/>
                <a:gd name="T89" fmla="*/ 609 h 757"/>
                <a:gd name="T90" fmla="*/ 93 w 901"/>
                <a:gd name="T91" fmla="*/ 585 h 757"/>
                <a:gd name="T92" fmla="*/ 162 w 901"/>
                <a:gd name="T93" fmla="*/ 468 h 757"/>
                <a:gd name="T94" fmla="*/ 203 w 901"/>
                <a:gd name="T95" fmla="*/ 402 h 757"/>
                <a:gd name="T96" fmla="*/ 213 w 901"/>
                <a:gd name="T97" fmla="*/ 327 h 757"/>
                <a:gd name="T98" fmla="*/ 234 w 901"/>
                <a:gd name="T99" fmla="*/ 251 h 757"/>
                <a:gd name="T100" fmla="*/ 275 w 901"/>
                <a:gd name="T101" fmla="*/ 151 h 757"/>
                <a:gd name="T102" fmla="*/ 306 w 901"/>
                <a:gd name="T103" fmla="*/ 65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01" h="757">
                  <a:moveTo>
                    <a:pt x="402" y="0"/>
                  </a:moveTo>
                  <a:lnTo>
                    <a:pt x="399" y="0"/>
                  </a:lnTo>
                  <a:lnTo>
                    <a:pt x="299" y="52"/>
                  </a:lnTo>
                  <a:lnTo>
                    <a:pt x="261" y="79"/>
                  </a:lnTo>
                  <a:lnTo>
                    <a:pt x="261" y="148"/>
                  </a:lnTo>
                  <a:lnTo>
                    <a:pt x="227" y="206"/>
                  </a:lnTo>
                  <a:lnTo>
                    <a:pt x="220" y="248"/>
                  </a:lnTo>
                  <a:lnTo>
                    <a:pt x="213" y="296"/>
                  </a:lnTo>
                  <a:lnTo>
                    <a:pt x="199" y="323"/>
                  </a:lnTo>
                  <a:lnTo>
                    <a:pt x="189" y="351"/>
                  </a:lnTo>
                  <a:lnTo>
                    <a:pt x="189" y="399"/>
                  </a:lnTo>
                  <a:lnTo>
                    <a:pt x="169" y="433"/>
                  </a:lnTo>
                  <a:lnTo>
                    <a:pt x="151" y="461"/>
                  </a:lnTo>
                  <a:lnTo>
                    <a:pt x="141" y="471"/>
                  </a:lnTo>
                  <a:lnTo>
                    <a:pt x="127" y="492"/>
                  </a:lnTo>
                  <a:lnTo>
                    <a:pt x="107" y="530"/>
                  </a:lnTo>
                  <a:lnTo>
                    <a:pt x="79" y="581"/>
                  </a:lnTo>
                  <a:lnTo>
                    <a:pt x="79" y="585"/>
                  </a:lnTo>
                  <a:lnTo>
                    <a:pt x="79" y="595"/>
                  </a:lnTo>
                  <a:lnTo>
                    <a:pt x="76" y="598"/>
                  </a:lnTo>
                  <a:lnTo>
                    <a:pt x="41" y="616"/>
                  </a:lnTo>
                  <a:lnTo>
                    <a:pt x="14" y="629"/>
                  </a:lnTo>
                  <a:lnTo>
                    <a:pt x="7" y="629"/>
                  </a:lnTo>
                  <a:lnTo>
                    <a:pt x="3" y="633"/>
                  </a:lnTo>
                  <a:lnTo>
                    <a:pt x="0" y="643"/>
                  </a:lnTo>
                  <a:lnTo>
                    <a:pt x="3" y="650"/>
                  </a:lnTo>
                  <a:lnTo>
                    <a:pt x="7" y="660"/>
                  </a:lnTo>
                  <a:lnTo>
                    <a:pt x="27" y="695"/>
                  </a:lnTo>
                  <a:lnTo>
                    <a:pt x="38" y="705"/>
                  </a:lnTo>
                  <a:lnTo>
                    <a:pt x="55" y="715"/>
                  </a:lnTo>
                  <a:lnTo>
                    <a:pt x="79" y="729"/>
                  </a:lnTo>
                  <a:lnTo>
                    <a:pt x="113" y="743"/>
                  </a:lnTo>
                  <a:lnTo>
                    <a:pt x="148" y="753"/>
                  </a:lnTo>
                  <a:lnTo>
                    <a:pt x="172" y="757"/>
                  </a:lnTo>
                  <a:lnTo>
                    <a:pt x="179" y="757"/>
                  </a:lnTo>
                  <a:lnTo>
                    <a:pt x="241" y="746"/>
                  </a:lnTo>
                  <a:lnTo>
                    <a:pt x="313" y="739"/>
                  </a:lnTo>
                  <a:lnTo>
                    <a:pt x="502" y="739"/>
                  </a:lnTo>
                  <a:lnTo>
                    <a:pt x="636" y="736"/>
                  </a:lnTo>
                  <a:lnTo>
                    <a:pt x="674" y="736"/>
                  </a:lnTo>
                  <a:lnTo>
                    <a:pt x="691" y="736"/>
                  </a:lnTo>
                  <a:lnTo>
                    <a:pt x="746" y="705"/>
                  </a:lnTo>
                  <a:lnTo>
                    <a:pt x="777" y="688"/>
                  </a:lnTo>
                  <a:lnTo>
                    <a:pt x="795" y="677"/>
                  </a:lnTo>
                  <a:lnTo>
                    <a:pt x="815" y="657"/>
                  </a:lnTo>
                  <a:lnTo>
                    <a:pt x="836" y="636"/>
                  </a:lnTo>
                  <a:lnTo>
                    <a:pt x="853" y="619"/>
                  </a:lnTo>
                  <a:lnTo>
                    <a:pt x="863" y="609"/>
                  </a:lnTo>
                  <a:lnTo>
                    <a:pt x="870" y="605"/>
                  </a:lnTo>
                  <a:lnTo>
                    <a:pt x="887" y="574"/>
                  </a:lnTo>
                  <a:lnTo>
                    <a:pt x="901" y="547"/>
                  </a:lnTo>
                  <a:lnTo>
                    <a:pt x="887" y="512"/>
                  </a:lnTo>
                  <a:lnTo>
                    <a:pt x="863" y="512"/>
                  </a:lnTo>
                  <a:lnTo>
                    <a:pt x="850" y="516"/>
                  </a:lnTo>
                  <a:lnTo>
                    <a:pt x="832" y="512"/>
                  </a:lnTo>
                  <a:lnTo>
                    <a:pt x="808" y="499"/>
                  </a:lnTo>
                  <a:lnTo>
                    <a:pt x="795" y="492"/>
                  </a:lnTo>
                  <a:lnTo>
                    <a:pt x="788" y="481"/>
                  </a:lnTo>
                  <a:lnTo>
                    <a:pt x="774" y="464"/>
                  </a:lnTo>
                  <a:lnTo>
                    <a:pt x="757" y="440"/>
                  </a:lnTo>
                  <a:lnTo>
                    <a:pt x="688" y="351"/>
                  </a:lnTo>
                  <a:lnTo>
                    <a:pt x="664" y="323"/>
                  </a:lnTo>
                  <a:lnTo>
                    <a:pt x="647" y="299"/>
                  </a:lnTo>
                  <a:lnTo>
                    <a:pt x="636" y="279"/>
                  </a:lnTo>
                  <a:lnTo>
                    <a:pt x="619" y="220"/>
                  </a:lnTo>
                  <a:lnTo>
                    <a:pt x="609" y="193"/>
                  </a:lnTo>
                  <a:lnTo>
                    <a:pt x="602" y="175"/>
                  </a:lnTo>
                  <a:lnTo>
                    <a:pt x="581" y="172"/>
                  </a:lnTo>
                  <a:lnTo>
                    <a:pt x="571" y="165"/>
                  </a:lnTo>
                  <a:lnTo>
                    <a:pt x="564" y="155"/>
                  </a:lnTo>
                  <a:lnTo>
                    <a:pt x="537" y="76"/>
                  </a:lnTo>
                  <a:lnTo>
                    <a:pt x="530" y="28"/>
                  </a:lnTo>
                  <a:lnTo>
                    <a:pt x="471" y="14"/>
                  </a:lnTo>
                  <a:lnTo>
                    <a:pt x="406" y="0"/>
                  </a:lnTo>
                  <a:lnTo>
                    <a:pt x="402" y="0"/>
                  </a:lnTo>
                  <a:lnTo>
                    <a:pt x="306" y="65"/>
                  </a:lnTo>
                  <a:lnTo>
                    <a:pt x="402" y="14"/>
                  </a:lnTo>
                  <a:lnTo>
                    <a:pt x="516" y="38"/>
                  </a:lnTo>
                  <a:lnTo>
                    <a:pt x="519" y="52"/>
                  </a:lnTo>
                  <a:lnTo>
                    <a:pt x="523" y="83"/>
                  </a:lnTo>
                  <a:lnTo>
                    <a:pt x="523" y="86"/>
                  </a:lnTo>
                  <a:lnTo>
                    <a:pt x="550" y="162"/>
                  </a:lnTo>
                  <a:lnTo>
                    <a:pt x="557" y="172"/>
                  </a:lnTo>
                  <a:lnTo>
                    <a:pt x="568" y="182"/>
                  </a:lnTo>
                  <a:lnTo>
                    <a:pt x="588" y="186"/>
                  </a:lnTo>
                  <a:lnTo>
                    <a:pt x="592" y="189"/>
                  </a:lnTo>
                  <a:lnTo>
                    <a:pt x="609" y="230"/>
                  </a:lnTo>
                  <a:lnTo>
                    <a:pt x="623" y="282"/>
                  </a:lnTo>
                  <a:lnTo>
                    <a:pt x="633" y="303"/>
                  </a:lnTo>
                  <a:lnTo>
                    <a:pt x="654" y="334"/>
                  </a:lnTo>
                  <a:lnTo>
                    <a:pt x="678" y="361"/>
                  </a:lnTo>
                  <a:lnTo>
                    <a:pt x="743" y="447"/>
                  </a:lnTo>
                  <a:lnTo>
                    <a:pt x="760" y="471"/>
                  </a:lnTo>
                  <a:lnTo>
                    <a:pt x="781" y="499"/>
                  </a:lnTo>
                  <a:lnTo>
                    <a:pt x="791" y="506"/>
                  </a:lnTo>
                  <a:lnTo>
                    <a:pt x="801" y="509"/>
                  </a:lnTo>
                  <a:lnTo>
                    <a:pt x="826" y="523"/>
                  </a:lnTo>
                  <a:lnTo>
                    <a:pt x="850" y="530"/>
                  </a:lnTo>
                  <a:lnTo>
                    <a:pt x="863" y="526"/>
                  </a:lnTo>
                  <a:lnTo>
                    <a:pt x="877" y="526"/>
                  </a:lnTo>
                  <a:lnTo>
                    <a:pt x="887" y="543"/>
                  </a:lnTo>
                  <a:lnTo>
                    <a:pt x="874" y="567"/>
                  </a:lnTo>
                  <a:lnTo>
                    <a:pt x="863" y="588"/>
                  </a:lnTo>
                  <a:lnTo>
                    <a:pt x="856" y="598"/>
                  </a:lnTo>
                  <a:lnTo>
                    <a:pt x="843" y="609"/>
                  </a:lnTo>
                  <a:lnTo>
                    <a:pt x="829" y="622"/>
                  </a:lnTo>
                  <a:lnTo>
                    <a:pt x="822" y="629"/>
                  </a:lnTo>
                  <a:lnTo>
                    <a:pt x="805" y="647"/>
                  </a:lnTo>
                  <a:lnTo>
                    <a:pt x="784" y="667"/>
                  </a:lnTo>
                  <a:lnTo>
                    <a:pt x="736" y="695"/>
                  </a:lnTo>
                  <a:lnTo>
                    <a:pt x="688" y="722"/>
                  </a:lnTo>
                  <a:lnTo>
                    <a:pt x="674" y="722"/>
                  </a:lnTo>
                  <a:lnTo>
                    <a:pt x="657" y="722"/>
                  </a:lnTo>
                  <a:lnTo>
                    <a:pt x="636" y="722"/>
                  </a:lnTo>
                  <a:lnTo>
                    <a:pt x="550" y="726"/>
                  </a:lnTo>
                  <a:lnTo>
                    <a:pt x="502" y="726"/>
                  </a:lnTo>
                  <a:lnTo>
                    <a:pt x="433" y="726"/>
                  </a:lnTo>
                  <a:lnTo>
                    <a:pt x="313" y="726"/>
                  </a:lnTo>
                  <a:lnTo>
                    <a:pt x="251" y="732"/>
                  </a:lnTo>
                  <a:lnTo>
                    <a:pt x="186" y="743"/>
                  </a:lnTo>
                  <a:lnTo>
                    <a:pt x="175" y="743"/>
                  </a:lnTo>
                  <a:lnTo>
                    <a:pt x="172" y="743"/>
                  </a:lnTo>
                  <a:lnTo>
                    <a:pt x="151" y="739"/>
                  </a:lnTo>
                  <a:lnTo>
                    <a:pt x="117" y="729"/>
                  </a:lnTo>
                  <a:lnTo>
                    <a:pt x="83" y="715"/>
                  </a:lnTo>
                  <a:lnTo>
                    <a:pt x="62" y="705"/>
                  </a:lnTo>
                  <a:lnTo>
                    <a:pt x="48" y="695"/>
                  </a:lnTo>
                  <a:lnTo>
                    <a:pt x="38" y="684"/>
                  </a:lnTo>
                  <a:lnTo>
                    <a:pt x="21" y="653"/>
                  </a:lnTo>
                  <a:lnTo>
                    <a:pt x="14" y="643"/>
                  </a:lnTo>
                  <a:lnTo>
                    <a:pt x="17" y="643"/>
                  </a:lnTo>
                  <a:lnTo>
                    <a:pt x="17" y="640"/>
                  </a:lnTo>
                  <a:lnTo>
                    <a:pt x="48" y="629"/>
                  </a:lnTo>
                  <a:lnTo>
                    <a:pt x="79" y="616"/>
                  </a:lnTo>
                  <a:lnTo>
                    <a:pt x="86" y="609"/>
                  </a:lnTo>
                  <a:lnTo>
                    <a:pt x="89" y="602"/>
                  </a:lnTo>
                  <a:lnTo>
                    <a:pt x="93" y="588"/>
                  </a:lnTo>
                  <a:lnTo>
                    <a:pt x="93" y="585"/>
                  </a:lnTo>
                  <a:lnTo>
                    <a:pt x="117" y="536"/>
                  </a:lnTo>
                  <a:lnTo>
                    <a:pt x="148" y="485"/>
                  </a:lnTo>
                  <a:lnTo>
                    <a:pt x="162" y="468"/>
                  </a:lnTo>
                  <a:lnTo>
                    <a:pt x="179" y="440"/>
                  </a:lnTo>
                  <a:lnTo>
                    <a:pt x="199" y="406"/>
                  </a:lnTo>
                  <a:lnTo>
                    <a:pt x="203" y="402"/>
                  </a:lnTo>
                  <a:lnTo>
                    <a:pt x="203" y="399"/>
                  </a:lnTo>
                  <a:lnTo>
                    <a:pt x="203" y="354"/>
                  </a:lnTo>
                  <a:lnTo>
                    <a:pt x="213" y="327"/>
                  </a:lnTo>
                  <a:lnTo>
                    <a:pt x="224" y="303"/>
                  </a:lnTo>
                  <a:lnTo>
                    <a:pt x="227" y="299"/>
                  </a:lnTo>
                  <a:lnTo>
                    <a:pt x="234" y="251"/>
                  </a:lnTo>
                  <a:lnTo>
                    <a:pt x="241" y="213"/>
                  </a:lnTo>
                  <a:lnTo>
                    <a:pt x="272" y="151"/>
                  </a:lnTo>
                  <a:lnTo>
                    <a:pt x="275" y="151"/>
                  </a:lnTo>
                  <a:lnTo>
                    <a:pt x="275" y="148"/>
                  </a:lnTo>
                  <a:lnTo>
                    <a:pt x="275" y="86"/>
                  </a:lnTo>
                  <a:lnTo>
                    <a:pt x="306" y="65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Freeform 9"/>
            <p:cNvSpPr>
              <a:spLocks/>
            </p:cNvSpPr>
            <p:nvPr/>
          </p:nvSpPr>
          <p:spPr bwMode="auto">
            <a:xfrm>
              <a:off x="4427" y="1571"/>
              <a:ext cx="317" cy="186"/>
            </a:xfrm>
            <a:custGeom>
              <a:avLst/>
              <a:gdLst>
                <a:gd name="T0" fmla="*/ 0 w 317"/>
                <a:gd name="T1" fmla="*/ 186 h 186"/>
                <a:gd name="T2" fmla="*/ 38 w 317"/>
                <a:gd name="T3" fmla="*/ 148 h 186"/>
                <a:gd name="T4" fmla="*/ 62 w 317"/>
                <a:gd name="T5" fmla="*/ 131 h 186"/>
                <a:gd name="T6" fmla="*/ 104 w 317"/>
                <a:gd name="T7" fmla="*/ 120 h 186"/>
                <a:gd name="T8" fmla="*/ 159 w 317"/>
                <a:gd name="T9" fmla="*/ 165 h 186"/>
                <a:gd name="T10" fmla="*/ 190 w 317"/>
                <a:gd name="T11" fmla="*/ 172 h 186"/>
                <a:gd name="T12" fmla="*/ 200 w 317"/>
                <a:gd name="T13" fmla="*/ 137 h 186"/>
                <a:gd name="T14" fmla="*/ 245 w 317"/>
                <a:gd name="T15" fmla="*/ 110 h 186"/>
                <a:gd name="T16" fmla="*/ 286 w 317"/>
                <a:gd name="T17" fmla="*/ 103 h 186"/>
                <a:gd name="T18" fmla="*/ 317 w 317"/>
                <a:gd name="T19" fmla="*/ 76 h 186"/>
                <a:gd name="T20" fmla="*/ 282 w 317"/>
                <a:gd name="T21" fmla="*/ 0 h 186"/>
                <a:gd name="T22" fmla="*/ 179 w 317"/>
                <a:gd name="T23" fmla="*/ 38 h 186"/>
                <a:gd name="T24" fmla="*/ 35 w 317"/>
                <a:gd name="T25" fmla="*/ 55 h 186"/>
                <a:gd name="T26" fmla="*/ 38 w 317"/>
                <a:gd name="T27" fmla="*/ 103 h 186"/>
                <a:gd name="T28" fmla="*/ 7 w 317"/>
                <a:gd name="T29" fmla="*/ 141 h 186"/>
                <a:gd name="T30" fmla="*/ 4 w 317"/>
                <a:gd name="T31" fmla="*/ 186 h 186"/>
                <a:gd name="T32" fmla="*/ 0 w 317"/>
                <a:gd name="T3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7" h="186">
                  <a:moveTo>
                    <a:pt x="0" y="186"/>
                  </a:moveTo>
                  <a:lnTo>
                    <a:pt x="38" y="148"/>
                  </a:lnTo>
                  <a:lnTo>
                    <a:pt x="62" y="131"/>
                  </a:lnTo>
                  <a:lnTo>
                    <a:pt x="104" y="120"/>
                  </a:lnTo>
                  <a:lnTo>
                    <a:pt x="159" y="165"/>
                  </a:lnTo>
                  <a:lnTo>
                    <a:pt x="190" y="172"/>
                  </a:lnTo>
                  <a:lnTo>
                    <a:pt x="200" y="137"/>
                  </a:lnTo>
                  <a:lnTo>
                    <a:pt x="245" y="110"/>
                  </a:lnTo>
                  <a:lnTo>
                    <a:pt x="286" y="103"/>
                  </a:lnTo>
                  <a:lnTo>
                    <a:pt x="317" y="76"/>
                  </a:lnTo>
                  <a:lnTo>
                    <a:pt x="282" y="0"/>
                  </a:lnTo>
                  <a:lnTo>
                    <a:pt x="179" y="38"/>
                  </a:lnTo>
                  <a:lnTo>
                    <a:pt x="35" y="55"/>
                  </a:lnTo>
                  <a:lnTo>
                    <a:pt x="38" y="103"/>
                  </a:lnTo>
                  <a:lnTo>
                    <a:pt x="7" y="141"/>
                  </a:lnTo>
                  <a:lnTo>
                    <a:pt x="4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Freeform 10"/>
            <p:cNvSpPr>
              <a:spLocks/>
            </p:cNvSpPr>
            <p:nvPr/>
          </p:nvSpPr>
          <p:spPr bwMode="auto">
            <a:xfrm>
              <a:off x="4393" y="1354"/>
              <a:ext cx="375" cy="299"/>
            </a:xfrm>
            <a:custGeom>
              <a:avLst/>
              <a:gdLst>
                <a:gd name="T0" fmla="*/ 45 w 375"/>
                <a:gd name="T1" fmla="*/ 110 h 299"/>
                <a:gd name="T2" fmla="*/ 14 w 375"/>
                <a:gd name="T3" fmla="*/ 128 h 299"/>
                <a:gd name="T4" fmla="*/ 3 w 375"/>
                <a:gd name="T5" fmla="*/ 134 h 299"/>
                <a:gd name="T6" fmla="*/ 0 w 375"/>
                <a:gd name="T7" fmla="*/ 145 h 299"/>
                <a:gd name="T8" fmla="*/ 0 w 375"/>
                <a:gd name="T9" fmla="*/ 152 h 299"/>
                <a:gd name="T10" fmla="*/ 0 w 375"/>
                <a:gd name="T11" fmla="*/ 162 h 299"/>
                <a:gd name="T12" fmla="*/ 10 w 375"/>
                <a:gd name="T13" fmla="*/ 179 h 299"/>
                <a:gd name="T14" fmla="*/ 41 w 375"/>
                <a:gd name="T15" fmla="*/ 217 h 299"/>
                <a:gd name="T16" fmla="*/ 59 w 375"/>
                <a:gd name="T17" fmla="*/ 238 h 299"/>
                <a:gd name="T18" fmla="*/ 65 w 375"/>
                <a:gd name="T19" fmla="*/ 255 h 299"/>
                <a:gd name="T20" fmla="*/ 69 w 375"/>
                <a:gd name="T21" fmla="*/ 262 h 299"/>
                <a:gd name="T22" fmla="*/ 76 w 375"/>
                <a:gd name="T23" fmla="*/ 269 h 299"/>
                <a:gd name="T24" fmla="*/ 93 w 375"/>
                <a:gd name="T25" fmla="*/ 275 h 299"/>
                <a:gd name="T26" fmla="*/ 120 w 375"/>
                <a:gd name="T27" fmla="*/ 286 h 299"/>
                <a:gd name="T28" fmla="*/ 151 w 375"/>
                <a:gd name="T29" fmla="*/ 289 h 299"/>
                <a:gd name="T30" fmla="*/ 210 w 375"/>
                <a:gd name="T31" fmla="*/ 299 h 299"/>
                <a:gd name="T32" fmla="*/ 248 w 375"/>
                <a:gd name="T33" fmla="*/ 299 h 299"/>
                <a:gd name="T34" fmla="*/ 261 w 375"/>
                <a:gd name="T35" fmla="*/ 296 h 299"/>
                <a:gd name="T36" fmla="*/ 275 w 375"/>
                <a:gd name="T37" fmla="*/ 289 h 299"/>
                <a:gd name="T38" fmla="*/ 303 w 375"/>
                <a:gd name="T39" fmla="*/ 269 h 299"/>
                <a:gd name="T40" fmla="*/ 351 w 375"/>
                <a:gd name="T41" fmla="*/ 217 h 299"/>
                <a:gd name="T42" fmla="*/ 368 w 375"/>
                <a:gd name="T43" fmla="*/ 193 h 299"/>
                <a:gd name="T44" fmla="*/ 375 w 375"/>
                <a:gd name="T45" fmla="*/ 165 h 299"/>
                <a:gd name="T46" fmla="*/ 375 w 375"/>
                <a:gd name="T47" fmla="*/ 138 h 299"/>
                <a:gd name="T48" fmla="*/ 365 w 375"/>
                <a:gd name="T49" fmla="*/ 110 h 299"/>
                <a:gd name="T50" fmla="*/ 347 w 375"/>
                <a:gd name="T51" fmla="*/ 86 h 299"/>
                <a:gd name="T52" fmla="*/ 323 w 375"/>
                <a:gd name="T53" fmla="*/ 62 h 299"/>
                <a:gd name="T54" fmla="*/ 299 w 375"/>
                <a:gd name="T55" fmla="*/ 42 h 299"/>
                <a:gd name="T56" fmla="*/ 268 w 375"/>
                <a:gd name="T57" fmla="*/ 24 h 299"/>
                <a:gd name="T58" fmla="*/ 237 w 375"/>
                <a:gd name="T59" fmla="*/ 11 h 299"/>
                <a:gd name="T60" fmla="*/ 203 w 375"/>
                <a:gd name="T61" fmla="*/ 4 h 299"/>
                <a:gd name="T62" fmla="*/ 169 w 375"/>
                <a:gd name="T63" fmla="*/ 0 h 299"/>
                <a:gd name="T64" fmla="*/ 138 w 375"/>
                <a:gd name="T65" fmla="*/ 7 h 299"/>
                <a:gd name="T66" fmla="*/ 110 w 375"/>
                <a:gd name="T67" fmla="*/ 18 h 299"/>
                <a:gd name="T68" fmla="*/ 83 w 375"/>
                <a:gd name="T69" fmla="*/ 42 h 299"/>
                <a:gd name="T70" fmla="*/ 62 w 375"/>
                <a:gd name="T71" fmla="*/ 69 h 299"/>
                <a:gd name="T72" fmla="*/ 48 w 375"/>
                <a:gd name="T73" fmla="*/ 110 h 299"/>
                <a:gd name="T74" fmla="*/ 45 w 375"/>
                <a:gd name="T75" fmla="*/ 11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5" h="299">
                  <a:moveTo>
                    <a:pt x="45" y="110"/>
                  </a:moveTo>
                  <a:lnTo>
                    <a:pt x="14" y="128"/>
                  </a:lnTo>
                  <a:lnTo>
                    <a:pt x="3" y="134"/>
                  </a:lnTo>
                  <a:lnTo>
                    <a:pt x="0" y="145"/>
                  </a:lnTo>
                  <a:lnTo>
                    <a:pt x="0" y="152"/>
                  </a:lnTo>
                  <a:lnTo>
                    <a:pt x="0" y="162"/>
                  </a:lnTo>
                  <a:lnTo>
                    <a:pt x="10" y="179"/>
                  </a:lnTo>
                  <a:lnTo>
                    <a:pt x="41" y="217"/>
                  </a:lnTo>
                  <a:lnTo>
                    <a:pt x="59" y="238"/>
                  </a:lnTo>
                  <a:lnTo>
                    <a:pt x="65" y="255"/>
                  </a:lnTo>
                  <a:lnTo>
                    <a:pt x="69" y="262"/>
                  </a:lnTo>
                  <a:lnTo>
                    <a:pt x="76" y="269"/>
                  </a:lnTo>
                  <a:lnTo>
                    <a:pt x="93" y="275"/>
                  </a:lnTo>
                  <a:lnTo>
                    <a:pt x="120" y="286"/>
                  </a:lnTo>
                  <a:lnTo>
                    <a:pt x="151" y="289"/>
                  </a:lnTo>
                  <a:lnTo>
                    <a:pt x="210" y="299"/>
                  </a:lnTo>
                  <a:lnTo>
                    <a:pt x="248" y="299"/>
                  </a:lnTo>
                  <a:lnTo>
                    <a:pt x="261" y="296"/>
                  </a:lnTo>
                  <a:lnTo>
                    <a:pt x="275" y="289"/>
                  </a:lnTo>
                  <a:lnTo>
                    <a:pt x="303" y="269"/>
                  </a:lnTo>
                  <a:lnTo>
                    <a:pt x="351" y="217"/>
                  </a:lnTo>
                  <a:lnTo>
                    <a:pt x="368" y="193"/>
                  </a:lnTo>
                  <a:lnTo>
                    <a:pt x="375" y="165"/>
                  </a:lnTo>
                  <a:lnTo>
                    <a:pt x="375" y="138"/>
                  </a:lnTo>
                  <a:lnTo>
                    <a:pt x="365" y="110"/>
                  </a:lnTo>
                  <a:lnTo>
                    <a:pt x="347" y="86"/>
                  </a:lnTo>
                  <a:lnTo>
                    <a:pt x="323" y="62"/>
                  </a:lnTo>
                  <a:lnTo>
                    <a:pt x="299" y="42"/>
                  </a:lnTo>
                  <a:lnTo>
                    <a:pt x="268" y="24"/>
                  </a:lnTo>
                  <a:lnTo>
                    <a:pt x="237" y="11"/>
                  </a:lnTo>
                  <a:lnTo>
                    <a:pt x="203" y="4"/>
                  </a:lnTo>
                  <a:lnTo>
                    <a:pt x="169" y="0"/>
                  </a:lnTo>
                  <a:lnTo>
                    <a:pt x="138" y="7"/>
                  </a:lnTo>
                  <a:lnTo>
                    <a:pt x="110" y="18"/>
                  </a:lnTo>
                  <a:lnTo>
                    <a:pt x="83" y="42"/>
                  </a:lnTo>
                  <a:lnTo>
                    <a:pt x="62" y="69"/>
                  </a:lnTo>
                  <a:lnTo>
                    <a:pt x="48" y="110"/>
                  </a:lnTo>
                  <a:lnTo>
                    <a:pt x="45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Freeform 11"/>
            <p:cNvSpPr>
              <a:spLocks/>
            </p:cNvSpPr>
            <p:nvPr/>
          </p:nvSpPr>
          <p:spPr bwMode="auto">
            <a:xfrm>
              <a:off x="4386" y="1347"/>
              <a:ext cx="389" cy="313"/>
            </a:xfrm>
            <a:custGeom>
              <a:avLst/>
              <a:gdLst>
                <a:gd name="T0" fmla="*/ 28 w 389"/>
                <a:gd name="T1" fmla="*/ 121 h 313"/>
                <a:gd name="T2" fmla="*/ 0 w 389"/>
                <a:gd name="T3" fmla="*/ 145 h 313"/>
                <a:gd name="T4" fmla="*/ 0 w 389"/>
                <a:gd name="T5" fmla="*/ 176 h 313"/>
                <a:gd name="T6" fmla="*/ 48 w 389"/>
                <a:gd name="T7" fmla="*/ 231 h 313"/>
                <a:gd name="T8" fmla="*/ 66 w 389"/>
                <a:gd name="T9" fmla="*/ 265 h 313"/>
                <a:gd name="T10" fmla="*/ 86 w 389"/>
                <a:gd name="T11" fmla="*/ 282 h 313"/>
                <a:gd name="T12" fmla="*/ 124 w 389"/>
                <a:gd name="T13" fmla="*/ 300 h 313"/>
                <a:gd name="T14" fmla="*/ 196 w 389"/>
                <a:gd name="T15" fmla="*/ 310 h 313"/>
                <a:gd name="T16" fmla="*/ 255 w 389"/>
                <a:gd name="T17" fmla="*/ 313 h 313"/>
                <a:gd name="T18" fmla="*/ 286 w 389"/>
                <a:gd name="T19" fmla="*/ 303 h 313"/>
                <a:gd name="T20" fmla="*/ 330 w 389"/>
                <a:gd name="T21" fmla="*/ 265 h 313"/>
                <a:gd name="T22" fmla="*/ 375 w 389"/>
                <a:gd name="T23" fmla="*/ 214 h 313"/>
                <a:gd name="T24" fmla="*/ 389 w 389"/>
                <a:gd name="T25" fmla="*/ 183 h 313"/>
                <a:gd name="T26" fmla="*/ 385 w 389"/>
                <a:gd name="T27" fmla="*/ 135 h 313"/>
                <a:gd name="T28" fmla="*/ 354 w 389"/>
                <a:gd name="T29" fmla="*/ 83 h 313"/>
                <a:gd name="T30" fmla="*/ 317 w 389"/>
                <a:gd name="T31" fmla="*/ 49 h 313"/>
                <a:gd name="T32" fmla="*/ 265 w 389"/>
                <a:gd name="T33" fmla="*/ 18 h 313"/>
                <a:gd name="T34" fmla="*/ 210 w 389"/>
                <a:gd name="T35" fmla="*/ 4 h 313"/>
                <a:gd name="T36" fmla="*/ 162 w 389"/>
                <a:gd name="T37" fmla="*/ 4 h 313"/>
                <a:gd name="T38" fmla="*/ 121 w 389"/>
                <a:gd name="T39" fmla="*/ 14 h 313"/>
                <a:gd name="T40" fmla="*/ 83 w 389"/>
                <a:gd name="T41" fmla="*/ 45 h 313"/>
                <a:gd name="T42" fmla="*/ 55 w 389"/>
                <a:gd name="T43" fmla="*/ 86 h 313"/>
                <a:gd name="T44" fmla="*/ 59 w 389"/>
                <a:gd name="T45" fmla="*/ 121 h 313"/>
                <a:gd name="T46" fmla="*/ 79 w 389"/>
                <a:gd name="T47" fmla="*/ 73 h 313"/>
                <a:gd name="T48" fmla="*/ 110 w 389"/>
                <a:gd name="T49" fmla="*/ 38 h 313"/>
                <a:gd name="T50" fmla="*/ 145 w 389"/>
                <a:gd name="T51" fmla="*/ 21 h 313"/>
                <a:gd name="T52" fmla="*/ 182 w 389"/>
                <a:gd name="T53" fmla="*/ 14 h 313"/>
                <a:gd name="T54" fmla="*/ 251 w 389"/>
                <a:gd name="T55" fmla="*/ 28 h 313"/>
                <a:gd name="T56" fmla="*/ 313 w 389"/>
                <a:gd name="T57" fmla="*/ 62 h 313"/>
                <a:gd name="T58" fmla="*/ 358 w 389"/>
                <a:gd name="T59" fmla="*/ 114 h 313"/>
                <a:gd name="T60" fmla="*/ 375 w 389"/>
                <a:gd name="T61" fmla="*/ 165 h 313"/>
                <a:gd name="T62" fmla="*/ 372 w 389"/>
                <a:gd name="T63" fmla="*/ 193 h 313"/>
                <a:gd name="T64" fmla="*/ 354 w 389"/>
                <a:gd name="T65" fmla="*/ 221 h 313"/>
                <a:gd name="T66" fmla="*/ 293 w 389"/>
                <a:gd name="T67" fmla="*/ 282 h 313"/>
                <a:gd name="T68" fmla="*/ 255 w 389"/>
                <a:gd name="T69" fmla="*/ 300 h 313"/>
                <a:gd name="T70" fmla="*/ 210 w 389"/>
                <a:gd name="T71" fmla="*/ 296 h 313"/>
                <a:gd name="T72" fmla="*/ 127 w 389"/>
                <a:gd name="T73" fmla="*/ 286 h 313"/>
                <a:gd name="T74" fmla="*/ 83 w 389"/>
                <a:gd name="T75" fmla="*/ 265 h 313"/>
                <a:gd name="T76" fmla="*/ 72 w 389"/>
                <a:gd name="T77" fmla="*/ 245 h 313"/>
                <a:gd name="T78" fmla="*/ 31 w 389"/>
                <a:gd name="T79" fmla="*/ 193 h 313"/>
                <a:gd name="T80" fmla="*/ 14 w 389"/>
                <a:gd name="T81" fmla="*/ 159 h 313"/>
                <a:gd name="T82" fmla="*/ 28 w 389"/>
                <a:gd name="T83" fmla="*/ 138 h 313"/>
                <a:gd name="T84" fmla="*/ 52 w 389"/>
                <a:gd name="T85" fmla="*/ 11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89" h="313">
                  <a:moveTo>
                    <a:pt x="48" y="110"/>
                  </a:moveTo>
                  <a:lnTo>
                    <a:pt x="28" y="121"/>
                  </a:lnTo>
                  <a:lnTo>
                    <a:pt x="10" y="13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0" y="176"/>
                  </a:lnTo>
                  <a:lnTo>
                    <a:pt x="17" y="200"/>
                  </a:lnTo>
                  <a:lnTo>
                    <a:pt x="48" y="231"/>
                  </a:lnTo>
                  <a:lnTo>
                    <a:pt x="59" y="248"/>
                  </a:lnTo>
                  <a:lnTo>
                    <a:pt x="66" y="265"/>
                  </a:lnTo>
                  <a:lnTo>
                    <a:pt x="69" y="272"/>
                  </a:lnTo>
                  <a:lnTo>
                    <a:pt x="86" y="282"/>
                  </a:lnTo>
                  <a:lnTo>
                    <a:pt x="103" y="293"/>
                  </a:lnTo>
                  <a:lnTo>
                    <a:pt x="124" y="300"/>
                  </a:lnTo>
                  <a:lnTo>
                    <a:pt x="162" y="306"/>
                  </a:lnTo>
                  <a:lnTo>
                    <a:pt x="196" y="310"/>
                  </a:lnTo>
                  <a:lnTo>
                    <a:pt x="251" y="313"/>
                  </a:lnTo>
                  <a:lnTo>
                    <a:pt x="255" y="313"/>
                  </a:lnTo>
                  <a:lnTo>
                    <a:pt x="272" y="310"/>
                  </a:lnTo>
                  <a:lnTo>
                    <a:pt x="286" y="303"/>
                  </a:lnTo>
                  <a:lnTo>
                    <a:pt x="310" y="286"/>
                  </a:lnTo>
                  <a:lnTo>
                    <a:pt x="330" y="265"/>
                  </a:lnTo>
                  <a:lnTo>
                    <a:pt x="365" y="227"/>
                  </a:lnTo>
                  <a:lnTo>
                    <a:pt x="375" y="214"/>
                  </a:lnTo>
                  <a:lnTo>
                    <a:pt x="382" y="196"/>
                  </a:lnTo>
                  <a:lnTo>
                    <a:pt x="389" y="183"/>
                  </a:lnTo>
                  <a:lnTo>
                    <a:pt x="389" y="165"/>
                  </a:lnTo>
                  <a:lnTo>
                    <a:pt x="385" y="135"/>
                  </a:lnTo>
                  <a:lnTo>
                    <a:pt x="372" y="107"/>
                  </a:lnTo>
                  <a:lnTo>
                    <a:pt x="354" y="83"/>
                  </a:lnTo>
                  <a:lnTo>
                    <a:pt x="337" y="66"/>
                  </a:lnTo>
                  <a:lnTo>
                    <a:pt x="317" y="49"/>
                  </a:lnTo>
                  <a:lnTo>
                    <a:pt x="293" y="31"/>
                  </a:lnTo>
                  <a:lnTo>
                    <a:pt x="265" y="18"/>
                  </a:lnTo>
                  <a:lnTo>
                    <a:pt x="238" y="11"/>
                  </a:lnTo>
                  <a:lnTo>
                    <a:pt x="210" y="4"/>
                  </a:lnTo>
                  <a:lnTo>
                    <a:pt x="182" y="0"/>
                  </a:lnTo>
                  <a:lnTo>
                    <a:pt x="162" y="4"/>
                  </a:lnTo>
                  <a:lnTo>
                    <a:pt x="141" y="7"/>
                  </a:lnTo>
                  <a:lnTo>
                    <a:pt x="121" y="14"/>
                  </a:lnTo>
                  <a:lnTo>
                    <a:pt x="100" y="28"/>
                  </a:lnTo>
                  <a:lnTo>
                    <a:pt x="83" y="45"/>
                  </a:lnTo>
                  <a:lnTo>
                    <a:pt x="69" y="62"/>
                  </a:lnTo>
                  <a:lnTo>
                    <a:pt x="55" y="86"/>
                  </a:lnTo>
                  <a:lnTo>
                    <a:pt x="45" y="117"/>
                  </a:lnTo>
                  <a:lnTo>
                    <a:pt x="59" y="121"/>
                  </a:lnTo>
                  <a:lnTo>
                    <a:pt x="69" y="93"/>
                  </a:lnTo>
                  <a:lnTo>
                    <a:pt x="79" y="73"/>
                  </a:lnTo>
                  <a:lnTo>
                    <a:pt x="93" y="52"/>
                  </a:lnTo>
                  <a:lnTo>
                    <a:pt x="110" y="38"/>
                  </a:lnTo>
                  <a:lnTo>
                    <a:pt x="127" y="28"/>
                  </a:lnTo>
                  <a:lnTo>
                    <a:pt x="145" y="21"/>
                  </a:lnTo>
                  <a:lnTo>
                    <a:pt x="165" y="18"/>
                  </a:lnTo>
                  <a:lnTo>
                    <a:pt x="182" y="14"/>
                  </a:lnTo>
                  <a:lnTo>
                    <a:pt x="217" y="18"/>
                  </a:lnTo>
                  <a:lnTo>
                    <a:pt x="251" y="28"/>
                  </a:lnTo>
                  <a:lnTo>
                    <a:pt x="286" y="45"/>
                  </a:lnTo>
                  <a:lnTo>
                    <a:pt x="313" y="62"/>
                  </a:lnTo>
                  <a:lnTo>
                    <a:pt x="341" y="86"/>
                  </a:lnTo>
                  <a:lnTo>
                    <a:pt x="358" y="114"/>
                  </a:lnTo>
                  <a:lnTo>
                    <a:pt x="372" y="138"/>
                  </a:lnTo>
                  <a:lnTo>
                    <a:pt x="375" y="165"/>
                  </a:lnTo>
                  <a:lnTo>
                    <a:pt x="375" y="179"/>
                  </a:lnTo>
                  <a:lnTo>
                    <a:pt x="372" y="193"/>
                  </a:lnTo>
                  <a:lnTo>
                    <a:pt x="365" y="207"/>
                  </a:lnTo>
                  <a:lnTo>
                    <a:pt x="354" y="221"/>
                  </a:lnTo>
                  <a:lnTo>
                    <a:pt x="334" y="241"/>
                  </a:lnTo>
                  <a:lnTo>
                    <a:pt x="293" y="282"/>
                  </a:lnTo>
                  <a:lnTo>
                    <a:pt x="272" y="296"/>
                  </a:lnTo>
                  <a:lnTo>
                    <a:pt x="255" y="300"/>
                  </a:lnTo>
                  <a:lnTo>
                    <a:pt x="251" y="300"/>
                  </a:lnTo>
                  <a:lnTo>
                    <a:pt x="210" y="296"/>
                  </a:lnTo>
                  <a:lnTo>
                    <a:pt x="169" y="293"/>
                  </a:lnTo>
                  <a:lnTo>
                    <a:pt x="127" y="286"/>
                  </a:lnTo>
                  <a:lnTo>
                    <a:pt x="93" y="272"/>
                  </a:lnTo>
                  <a:lnTo>
                    <a:pt x="83" y="265"/>
                  </a:lnTo>
                  <a:lnTo>
                    <a:pt x="79" y="262"/>
                  </a:lnTo>
                  <a:lnTo>
                    <a:pt x="72" y="245"/>
                  </a:lnTo>
                  <a:lnTo>
                    <a:pt x="66" y="231"/>
                  </a:lnTo>
                  <a:lnTo>
                    <a:pt x="31" y="193"/>
                  </a:lnTo>
                  <a:lnTo>
                    <a:pt x="17" y="176"/>
                  </a:lnTo>
                  <a:lnTo>
                    <a:pt x="14" y="159"/>
                  </a:lnTo>
                  <a:lnTo>
                    <a:pt x="14" y="152"/>
                  </a:lnTo>
                  <a:lnTo>
                    <a:pt x="28" y="138"/>
                  </a:lnTo>
                  <a:lnTo>
                    <a:pt x="55" y="124"/>
                  </a:lnTo>
                  <a:lnTo>
                    <a:pt x="52" y="110"/>
                  </a:lnTo>
                  <a:lnTo>
                    <a:pt x="48" y="11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Freeform 12"/>
            <p:cNvSpPr>
              <a:spLocks/>
            </p:cNvSpPr>
            <p:nvPr/>
          </p:nvSpPr>
          <p:spPr bwMode="auto">
            <a:xfrm>
              <a:off x="4276" y="2070"/>
              <a:ext cx="52" cy="41"/>
            </a:xfrm>
            <a:custGeom>
              <a:avLst/>
              <a:gdLst>
                <a:gd name="T0" fmla="*/ 0 w 52"/>
                <a:gd name="T1" fmla="*/ 41 h 41"/>
                <a:gd name="T2" fmla="*/ 28 w 52"/>
                <a:gd name="T3" fmla="*/ 31 h 41"/>
                <a:gd name="T4" fmla="*/ 52 w 52"/>
                <a:gd name="T5" fmla="*/ 0 h 41"/>
                <a:gd name="T6" fmla="*/ 0 w 52"/>
                <a:gd name="T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1">
                  <a:moveTo>
                    <a:pt x="0" y="41"/>
                  </a:moveTo>
                  <a:lnTo>
                    <a:pt x="28" y="31"/>
                  </a:lnTo>
                  <a:lnTo>
                    <a:pt x="52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Freeform 13"/>
            <p:cNvSpPr>
              <a:spLocks/>
            </p:cNvSpPr>
            <p:nvPr/>
          </p:nvSpPr>
          <p:spPr bwMode="auto">
            <a:xfrm>
              <a:off x="4276" y="2070"/>
              <a:ext cx="55" cy="41"/>
            </a:xfrm>
            <a:custGeom>
              <a:avLst/>
              <a:gdLst>
                <a:gd name="T0" fmla="*/ 4 w 55"/>
                <a:gd name="T1" fmla="*/ 41 h 41"/>
                <a:gd name="T2" fmla="*/ 31 w 55"/>
                <a:gd name="T3" fmla="*/ 34 h 41"/>
                <a:gd name="T4" fmla="*/ 55 w 55"/>
                <a:gd name="T5" fmla="*/ 3 h 41"/>
                <a:gd name="T6" fmla="*/ 48 w 55"/>
                <a:gd name="T7" fmla="*/ 0 h 41"/>
                <a:gd name="T8" fmla="*/ 24 w 55"/>
                <a:gd name="T9" fmla="*/ 27 h 41"/>
                <a:gd name="T10" fmla="*/ 0 w 55"/>
                <a:gd name="T11" fmla="*/ 37 h 41"/>
                <a:gd name="T12" fmla="*/ 4 w 55"/>
                <a:gd name="T1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41">
                  <a:moveTo>
                    <a:pt x="4" y="41"/>
                  </a:moveTo>
                  <a:lnTo>
                    <a:pt x="31" y="34"/>
                  </a:lnTo>
                  <a:lnTo>
                    <a:pt x="55" y="3"/>
                  </a:lnTo>
                  <a:lnTo>
                    <a:pt x="48" y="0"/>
                  </a:lnTo>
                  <a:lnTo>
                    <a:pt x="24" y="27"/>
                  </a:lnTo>
                  <a:lnTo>
                    <a:pt x="0" y="37"/>
                  </a:lnTo>
                  <a:lnTo>
                    <a:pt x="4" y="41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Freeform 14"/>
            <p:cNvSpPr>
              <a:spLocks/>
            </p:cNvSpPr>
            <p:nvPr/>
          </p:nvSpPr>
          <p:spPr bwMode="auto">
            <a:xfrm>
              <a:off x="4414" y="1736"/>
              <a:ext cx="34" cy="62"/>
            </a:xfrm>
            <a:custGeom>
              <a:avLst/>
              <a:gdLst>
                <a:gd name="T0" fmla="*/ 0 w 34"/>
                <a:gd name="T1" fmla="*/ 62 h 62"/>
                <a:gd name="T2" fmla="*/ 34 w 34"/>
                <a:gd name="T3" fmla="*/ 31 h 62"/>
                <a:gd name="T4" fmla="*/ 34 w 34"/>
                <a:gd name="T5" fmla="*/ 0 h 62"/>
                <a:gd name="T6" fmla="*/ 0 w 34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62">
                  <a:moveTo>
                    <a:pt x="0" y="62"/>
                  </a:moveTo>
                  <a:lnTo>
                    <a:pt x="34" y="31"/>
                  </a:lnTo>
                  <a:lnTo>
                    <a:pt x="34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Freeform 15"/>
            <p:cNvSpPr>
              <a:spLocks/>
            </p:cNvSpPr>
            <p:nvPr/>
          </p:nvSpPr>
          <p:spPr bwMode="auto">
            <a:xfrm>
              <a:off x="4410" y="1736"/>
              <a:ext cx="42" cy="65"/>
            </a:xfrm>
            <a:custGeom>
              <a:avLst/>
              <a:gdLst>
                <a:gd name="T0" fmla="*/ 7 w 42"/>
                <a:gd name="T1" fmla="*/ 65 h 65"/>
                <a:gd name="T2" fmla="*/ 38 w 42"/>
                <a:gd name="T3" fmla="*/ 31 h 65"/>
                <a:gd name="T4" fmla="*/ 42 w 42"/>
                <a:gd name="T5" fmla="*/ 0 h 65"/>
                <a:gd name="T6" fmla="*/ 35 w 42"/>
                <a:gd name="T7" fmla="*/ 0 h 65"/>
                <a:gd name="T8" fmla="*/ 35 w 42"/>
                <a:gd name="T9" fmla="*/ 31 h 65"/>
                <a:gd name="T10" fmla="*/ 0 w 42"/>
                <a:gd name="T11" fmla="*/ 58 h 65"/>
                <a:gd name="T12" fmla="*/ 7 w 42"/>
                <a:gd name="T1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65">
                  <a:moveTo>
                    <a:pt x="7" y="65"/>
                  </a:moveTo>
                  <a:lnTo>
                    <a:pt x="38" y="31"/>
                  </a:lnTo>
                  <a:lnTo>
                    <a:pt x="42" y="0"/>
                  </a:lnTo>
                  <a:lnTo>
                    <a:pt x="35" y="0"/>
                  </a:lnTo>
                  <a:lnTo>
                    <a:pt x="35" y="31"/>
                  </a:lnTo>
                  <a:lnTo>
                    <a:pt x="0" y="58"/>
                  </a:lnTo>
                  <a:lnTo>
                    <a:pt x="7" y="65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Freeform 16"/>
            <p:cNvSpPr>
              <a:spLocks/>
            </p:cNvSpPr>
            <p:nvPr/>
          </p:nvSpPr>
          <p:spPr bwMode="auto">
            <a:xfrm>
              <a:off x="4352" y="1932"/>
              <a:ext cx="120" cy="127"/>
            </a:xfrm>
            <a:custGeom>
              <a:avLst/>
              <a:gdLst>
                <a:gd name="T0" fmla="*/ 0 w 120"/>
                <a:gd name="T1" fmla="*/ 127 h 127"/>
                <a:gd name="T2" fmla="*/ 69 w 120"/>
                <a:gd name="T3" fmla="*/ 100 h 127"/>
                <a:gd name="T4" fmla="*/ 106 w 120"/>
                <a:gd name="T5" fmla="*/ 79 h 127"/>
                <a:gd name="T6" fmla="*/ 120 w 120"/>
                <a:gd name="T7" fmla="*/ 0 h 127"/>
                <a:gd name="T8" fmla="*/ 100 w 120"/>
                <a:gd name="T9" fmla="*/ 24 h 127"/>
                <a:gd name="T10" fmla="*/ 69 w 120"/>
                <a:gd name="T11" fmla="*/ 55 h 127"/>
                <a:gd name="T12" fmla="*/ 0 w 120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27">
                  <a:moveTo>
                    <a:pt x="0" y="127"/>
                  </a:moveTo>
                  <a:lnTo>
                    <a:pt x="69" y="100"/>
                  </a:lnTo>
                  <a:lnTo>
                    <a:pt x="106" y="79"/>
                  </a:lnTo>
                  <a:lnTo>
                    <a:pt x="120" y="0"/>
                  </a:lnTo>
                  <a:lnTo>
                    <a:pt x="100" y="24"/>
                  </a:lnTo>
                  <a:lnTo>
                    <a:pt x="69" y="55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Freeform 17"/>
            <p:cNvSpPr>
              <a:spLocks/>
            </p:cNvSpPr>
            <p:nvPr/>
          </p:nvSpPr>
          <p:spPr bwMode="auto">
            <a:xfrm>
              <a:off x="4421" y="1743"/>
              <a:ext cx="86" cy="158"/>
            </a:xfrm>
            <a:custGeom>
              <a:avLst/>
              <a:gdLst>
                <a:gd name="T0" fmla="*/ 0 w 86"/>
                <a:gd name="T1" fmla="*/ 158 h 158"/>
                <a:gd name="T2" fmla="*/ 37 w 86"/>
                <a:gd name="T3" fmla="*/ 155 h 158"/>
                <a:gd name="T4" fmla="*/ 68 w 86"/>
                <a:gd name="T5" fmla="*/ 127 h 158"/>
                <a:gd name="T6" fmla="*/ 75 w 86"/>
                <a:gd name="T7" fmla="*/ 110 h 158"/>
                <a:gd name="T8" fmla="*/ 82 w 86"/>
                <a:gd name="T9" fmla="*/ 86 h 158"/>
                <a:gd name="T10" fmla="*/ 86 w 86"/>
                <a:gd name="T11" fmla="*/ 0 h 158"/>
                <a:gd name="T12" fmla="*/ 68 w 86"/>
                <a:gd name="T13" fmla="*/ 55 h 158"/>
                <a:gd name="T14" fmla="*/ 44 w 86"/>
                <a:gd name="T15" fmla="*/ 110 h 158"/>
                <a:gd name="T16" fmla="*/ 0 w 86"/>
                <a:gd name="T1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58">
                  <a:moveTo>
                    <a:pt x="0" y="158"/>
                  </a:moveTo>
                  <a:lnTo>
                    <a:pt x="37" y="155"/>
                  </a:lnTo>
                  <a:lnTo>
                    <a:pt x="68" y="127"/>
                  </a:lnTo>
                  <a:lnTo>
                    <a:pt x="75" y="110"/>
                  </a:lnTo>
                  <a:lnTo>
                    <a:pt x="82" y="86"/>
                  </a:lnTo>
                  <a:lnTo>
                    <a:pt x="86" y="0"/>
                  </a:lnTo>
                  <a:lnTo>
                    <a:pt x="68" y="55"/>
                  </a:lnTo>
                  <a:lnTo>
                    <a:pt x="44" y="11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Freeform 18"/>
            <p:cNvSpPr>
              <a:spLocks/>
            </p:cNvSpPr>
            <p:nvPr/>
          </p:nvSpPr>
          <p:spPr bwMode="auto">
            <a:xfrm>
              <a:off x="4740" y="1925"/>
              <a:ext cx="231" cy="96"/>
            </a:xfrm>
            <a:custGeom>
              <a:avLst/>
              <a:gdLst>
                <a:gd name="T0" fmla="*/ 0 w 231"/>
                <a:gd name="T1" fmla="*/ 0 h 96"/>
                <a:gd name="T2" fmla="*/ 62 w 231"/>
                <a:gd name="T3" fmla="*/ 76 h 96"/>
                <a:gd name="T4" fmla="*/ 131 w 231"/>
                <a:gd name="T5" fmla="*/ 96 h 96"/>
                <a:gd name="T6" fmla="*/ 231 w 231"/>
                <a:gd name="T7" fmla="*/ 86 h 96"/>
                <a:gd name="T8" fmla="*/ 124 w 231"/>
                <a:gd name="T9" fmla="*/ 59 h 96"/>
                <a:gd name="T10" fmla="*/ 59 w 231"/>
                <a:gd name="T11" fmla="*/ 31 h 96"/>
                <a:gd name="T12" fmla="*/ 14 w 231"/>
                <a:gd name="T13" fmla="*/ 10 h 96"/>
                <a:gd name="T14" fmla="*/ 4 w 231"/>
                <a:gd name="T15" fmla="*/ 4 h 96"/>
                <a:gd name="T16" fmla="*/ 4 w 231"/>
                <a:gd name="T17" fmla="*/ 0 h 96"/>
                <a:gd name="T18" fmla="*/ 0 w 231"/>
                <a:gd name="T1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1" h="96">
                  <a:moveTo>
                    <a:pt x="0" y="0"/>
                  </a:moveTo>
                  <a:lnTo>
                    <a:pt x="62" y="76"/>
                  </a:lnTo>
                  <a:lnTo>
                    <a:pt x="131" y="96"/>
                  </a:lnTo>
                  <a:lnTo>
                    <a:pt x="231" y="86"/>
                  </a:lnTo>
                  <a:lnTo>
                    <a:pt x="124" y="59"/>
                  </a:lnTo>
                  <a:lnTo>
                    <a:pt x="59" y="31"/>
                  </a:lnTo>
                  <a:lnTo>
                    <a:pt x="14" y="10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Freeform 19"/>
            <p:cNvSpPr>
              <a:spLocks/>
            </p:cNvSpPr>
            <p:nvPr/>
          </p:nvSpPr>
          <p:spPr bwMode="auto">
            <a:xfrm>
              <a:off x="4242" y="2176"/>
              <a:ext cx="124" cy="83"/>
            </a:xfrm>
            <a:custGeom>
              <a:avLst/>
              <a:gdLst>
                <a:gd name="T0" fmla="*/ 0 w 124"/>
                <a:gd name="T1" fmla="*/ 28 h 83"/>
                <a:gd name="T2" fmla="*/ 75 w 124"/>
                <a:gd name="T3" fmla="*/ 28 h 83"/>
                <a:gd name="T4" fmla="*/ 103 w 124"/>
                <a:gd name="T5" fmla="*/ 0 h 83"/>
                <a:gd name="T6" fmla="*/ 113 w 124"/>
                <a:gd name="T7" fmla="*/ 38 h 83"/>
                <a:gd name="T8" fmla="*/ 124 w 124"/>
                <a:gd name="T9" fmla="*/ 65 h 83"/>
                <a:gd name="T10" fmla="*/ 124 w 124"/>
                <a:gd name="T11" fmla="*/ 83 h 83"/>
                <a:gd name="T12" fmla="*/ 41 w 124"/>
                <a:gd name="T13" fmla="*/ 55 h 83"/>
                <a:gd name="T14" fmla="*/ 0 w 124"/>
                <a:gd name="T15" fmla="*/ 2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83">
                  <a:moveTo>
                    <a:pt x="0" y="28"/>
                  </a:moveTo>
                  <a:lnTo>
                    <a:pt x="75" y="28"/>
                  </a:lnTo>
                  <a:lnTo>
                    <a:pt x="103" y="0"/>
                  </a:lnTo>
                  <a:lnTo>
                    <a:pt x="113" y="38"/>
                  </a:lnTo>
                  <a:lnTo>
                    <a:pt x="124" y="65"/>
                  </a:lnTo>
                  <a:lnTo>
                    <a:pt x="124" y="83"/>
                  </a:lnTo>
                  <a:lnTo>
                    <a:pt x="41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Freeform 20"/>
            <p:cNvSpPr>
              <a:spLocks/>
            </p:cNvSpPr>
            <p:nvPr/>
          </p:nvSpPr>
          <p:spPr bwMode="auto">
            <a:xfrm>
              <a:off x="4799" y="2076"/>
              <a:ext cx="141" cy="159"/>
            </a:xfrm>
            <a:custGeom>
              <a:avLst/>
              <a:gdLst>
                <a:gd name="T0" fmla="*/ 0 w 141"/>
                <a:gd name="T1" fmla="*/ 0 h 159"/>
                <a:gd name="T2" fmla="*/ 27 w 141"/>
                <a:gd name="T3" fmla="*/ 28 h 159"/>
                <a:gd name="T4" fmla="*/ 48 w 141"/>
                <a:gd name="T5" fmla="*/ 49 h 159"/>
                <a:gd name="T6" fmla="*/ 107 w 141"/>
                <a:gd name="T7" fmla="*/ 83 h 159"/>
                <a:gd name="T8" fmla="*/ 107 w 141"/>
                <a:gd name="T9" fmla="*/ 110 h 159"/>
                <a:gd name="T10" fmla="*/ 86 w 141"/>
                <a:gd name="T11" fmla="*/ 159 h 159"/>
                <a:gd name="T12" fmla="*/ 127 w 141"/>
                <a:gd name="T13" fmla="*/ 128 h 159"/>
                <a:gd name="T14" fmla="*/ 141 w 141"/>
                <a:gd name="T15" fmla="*/ 93 h 159"/>
                <a:gd name="T16" fmla="*/ 127 w 141"/>
                <a:gd name="T17" fmla="*/ 62 h 159"/>
                <a:gd name="T18" fmla="*/ 86 w 141"/>
                <a:gd name="T19" fmla="*/ 49 h 159"/>
                <a:gd name="T20" fmla="*/ 0 w 141"/>
                <a:gd name="T21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159">
                  <a:moveTo>
                    <a:pt x="0" y="0"/>
                  </a:moveTo>
                  <a:lnTo>
                    <a:pt x="27" y="28"/>
                  </a:lnTo>
                  <a:lnTo>
                    <a:pt x="48" y="49"/>
                  </a:lnTo>
                  <a:lnTo>
                    <a:pt x="107" y="83"/>
                  </a:lnTo>
                  <a:lnTo>
                    <a:pt x="107" y="110"/>
                  </a:lnTo>
                  <a:lnTo>
                    <a:pt x="86" y="159"/>
                  </a:lnTo>
                  <a:lnTo>
                    <a:pt x="127" y="128"/>
                  </a:lnTo>
                  <a:lnTo>
                    <a:pt x="141" y="93"/>
                  </a:lnTo>
                  <a:lnTo>
                    <a:pt x="127" y="62"/>
                  </a:lnTo>
                  <a:lnTo>
                    <a:pt x="86" y="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Freeform 21"/>
            <p:cNvSpPr>
              <a:spLocks/>
            </p:cNvSpPr>
            <p:nvPr/>
          </p:nvSpPr>
          <p:spPr bwMode="auto">
            <a:xfrm>
              <a:off x="4950" y="2028"/>
              <a:ext cx="138" cy="76"/>
            </a:xfrm>
            <a:custGeom>
              <a:avLst/>
              <a:gdLst>
                <a:gd name="T0" fmla="*/ 0 w 138"/>
                <a:gd name="T1" fmla="*/ 0 h 76"/>
                <a:gd name="T2" fmla="*/ 24 w 138"/>
                <a:gd name="T3" fmla="*/ 21 h 76"/>
                <a:gd name="T4" fmla="*/ 90 w 138"/>
                <a:gd name="T5" fmla="*/ 21 h 76"/>
                <a:gd name="T6" fmla="*/ 110 w 138"/>
                <a:gd name="T7" fmla="*/ 76 h 76"/>
                <a:gd name="T8" fmla="*/ 138 w 138"/>
                <a:gd name="T9" fmla="*/ 21 h 76"/>
                <a:gd name="T10" fmla="*/ 83 w 138"/>
                <a:gd name="T11" fmla="*/ 0 h 76"/>
                <a:gd name="T12" fmla="*/ 48 w 138"/>
                <a:gd name="T13" fmla="*/ 4 h 76"/>
                <a:gd name="T14" fmla="*/ 0 w 138"/>
                <a:gd name="T1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76">
                  <a:moveTo>
                    <a:pt x="0" y="0"/>
                  </a:moveTo>
                  <a:lnTo>
                    <a:pt x="24" y="21"/>
                  </a:lnTo>
                  <a:lnTo>
                    <a:pt x="90" y="21"/>
                  </a:lnTo>
                  <a:lnTo>
                    <a:pt x="110" y="76"/>
                  </a:lnTo>
                  <a:lnTo>
                    <a:pt x="138" y="21"/>
                  </a:lnTo>
                  <a:lnTo>
                    <a:pt x="83" y="0"/>
                  </a:lnTo>
                  <a:lnTo>
                    <a:pt x="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Freeform 22"/>
            <p:cNvSpPr>
              <a:spLocks/>
            </p:cNvSpPr>
            <p:nvPr/>
          </p:nvSpPr>
          <p:spPr bwMode="auto">
            <a:xfrm>
              <a:off x="4452" y="1437"/>
              <a:ext cx="244" cy="182"/>
            </a:xfrm>
            <a:custGeom>
              <a:avLst/>
              <a:gdLst>
                <a:gd name="T0" fmla="*/ 51 w 244"/>
                <a:gd name="T1" fmla="*/ 0 h 182"/>
                <a:gd name="T2" fmla="*/ 27 w 244"/>
                <a:gd name="T3" fmla="*/ 58 h 182"/>
                <a:gd name="T4" fmla="*/ 0 w 244"/>
                <a:gd name="T5" fmla="*/ 86 h 182"/>
                <a:gd name="T6" fmla="*/ 24 w 244"/>
                <a:gd name="T7" fmla="*/ 127 h 182"/>
                <a:gd name="T8" fmla="*/ 48 w 244"/>
                <a:gd name="T9" fmla="*/ 148 h 182"/>
                <a:gd name="T10" fmla="*/ 55 w 244"/>
                <a:gd name="T11" fmla="*/ 155 h 182"/>
                <a:gd name="T12" fmla="*/ 61 w 244"/>
                <a:gd name="T13" fmla="*/ 158 h 182"/>
                <a:gd name="T14" fmla="*/ 72 w 244"/>
                <a:gd name="T15" fmla="*/ 161 h 182"/>
                <a:gd name="T16" fmla="*/ 110 w 244"/>
                <a:gd name="T17" fmla="*/ 158 h 182"/>
                <a:gd name="T18" fmla="*/ 144 w 244"/>
                <a:gd name="T19" fmla="*/ 172 h 182"/>
                <a:gd name="T20" fmla="*/ 196 w 244"/>
                <a:gd name="T21" fmla="*/ 182 h 182"/>
                <a:gd name="T22" fmla="*/ 237 w 244"/>
                <a:gd name="T23" fmla="*/ 144 h 182"/>
                <a:gd name="T24" fmla="*/ 244 w 244"/>
                <a:gd name="T25" fmla="*/ 79 h 182"/>
                <a:gd name="T26" fmla="*/ 216 w 244"/>
                <a:gd name="T27" fmla="*/ 106 h 182"/>
                <a:gd name="T28" fmla="*/ 206 w 244"/>
                <a:gd name="T29" fmla="*/ 120 h 182"/>
                <a:gd name="T30" fmla="*/ 199 w 244"/>
                <a:gd name="T31" fmla="*/ 131 h 182"/>
                <a:gd name="T32" fmla="*/ 189 w 244"/>
                <a:gd name="T33" fmla="*/ 137 h 182"/>
                <a:gd name="T34" fmla="*/ 137 w 244"/>
                <a:gd name="T35" fmla="*/ 131 h 182"/>
                <a:gd name="T36" fmla="*/ 68 w 244"/>
                <a:gd name="T37" fmla="*/ 120 h 182"/>
                <a:gd name="T38" fmla="*/ 44 w 244"/>
                <a:gd name="T39" fmla="*/ 55 h 182"/>
                <a:gd name="T40" fmla="*/ 48 w 244"/>
                <a:gd name="T41" fmla="*/ 0 h 182"/>
                <a:gd name="T42" fmla="*/ 51 w 244"/>
                <a:gd name="T4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182">
                  <a:moveTo>
                    <a:pt x="51" y="0"/>
                  </a:moveTo>
                  <a:lnTo>
                    <a:pt x="27" y="58"/>
                  </a:lnTo>
                  <a:lnTo>
                    <a:pt x="0" y="86"/>
                  </a:lnTo>
                  <a:lnTo>
                    <a:pt x="24" y="127"/>
                  </a:lnTo>
                  <a:lnTo>
                    <a:pt x="48" y="148"/>
                  </a:lnTo>
                  <a:lnTo>
                    <a:pt x="55" y="155"/>
                  </a:lnTo>
                  <a:lnTo>
                    <a:pt x="61" y="158"/>
                  </a:lnTo>
                  <a:lnTo>
                    <a:pt x="72" y="161"/>
                  </a:lnTo>
                  <a:lnTo>
                    <a:pt x="110" y="158"/>
                  </a:lnTo>
                  <a:lnTo>
                    <a:pt x="144" y="172"/>
                  </a:lnTo>
                  <a:lnTo>
                    <a:pt x="196" y="182"/>
                  </a:lnTo>
                  <a:lnTo>
                    <a:pt x="237" y="144"/>
                  </a:lnTo>
                  <a:lnTo>
                    <a:pt x="244" y="79"/>
                  </a:lnTo>
                  <a:lnTo>
                    <a:pt x="216" y="106"/>
                  </a:lnTo>
                  <a:lnTo>
                    <a:pt x="206" y="120"/>
                  </a:lnTo>
                  <a:lnTo>
                    <a:pt x="199" y="131"/>
                  </a:lnTo>
                  <a:lnTo>
                    <a:pt x="189" y="137"/>
                  </a:lnTo>
                  <a:lnTo>
                    <a:pt x="137" y="131"/>
                  </a:lnTo>
                  <a:lnTo>
                    <a:pt x="68" y="120"/>
                  </a:lnTo>
                  <a:lnTo>
                    <a:pt x="44" y="55"/>
                  </a:lnTo>
                  <a:lnTo>
                    <a:pt x="48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Freeform 23"/>
            <p:cNvSpPr>
              <a:spLocks/>
            </p:cNvSpPr>
            <p:nvPr/>
          </p:nvSpPr>
          <p:spPr bwMode="auto">
            <a:xfrm>
              <a:off x="5078" y="1942"/>
              <a:ext cx="58" cy="73"/>
            </a:xfrm>
            <a:custGeom>
              <a:avLst/>
              <a:gdLst>
                <a:gd name="T0" fmla="*/ 34 w 58"/>
                <a:gd name="T1" fmla="*/ 0 h 73"/>
                <a:gd name="T2" fmla="*/ 0 w 58"/>
                <a:gd name="T3" fmla="*/ 48 h 73"/>
                <a:gd name="T4" fmla="*/ 0 w 58"/>
                <a:gd name="T5" fmla="*/ 59 h 73"/>
                <a:gd name="T6" fmla="*/ 34 w 58"/>
                <a:gd name="T7" fmla="*/ 73 h 73"/>
                <a:gd name="T8" fmla="*/ 58 w 58"/>
                <a:gd name="T9" fmla="*/ 31 h 73"/>
                <a:gd name="T10" fmla="*/ 37 w 58"/>
                <a:gd name="T11" fmla="*/ 0 h 73"/>
                <a:gd name="T12" fmla="*/ 34 w 58"/>
                <a:gd name="T1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73">
                  <a:moveTo>
                    <a:pt x="34" y="0"/>
                  </a:moveTo>
                  <a:lnTo>
                    <a:pt x="0" y="48"/>
                  </a:lnTo>
                  <a:lnTo>
                    <a:pt x="0" y="59"/>
                  </a:lnTo>
                  <a:lnTo>
                    <a:pt x="34" y="73"/>
                  </a:lnTo>
                  <a:lnTo>
                    <a:pt x="58" y="3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Freeform 24"/>
            <p:cNvSpPr>
              <a:spLocks/>
            </p:cNvSpPr>
            <p:nvPr/>
          </p:nvSpPr>
          <p:spPr bwMode="auto">
            <a:xfrm>
              <a:off x="4135" y="2276"/>
              <a:ext cx="595" cy="155"/>
            </a:xfrm>
            <a:custGeom>
              <a:avLst/>
              <a:gdLst>
                <a:gd name="T0" fmla="*/ 0 w 595"/>
                <a:gd name="T1" fmla="*/ 0 h 155"/>
                <a:gd name="T2" fmla="*/ 24 w 595"/>
                <a:gd name="T3" fmla="*/ 38 h 155"/>
                <a:gd name="T4" fmla="*/ 62 w 595"/>
                <a:gd name="T5" fmla="*/ 24 h 155"/>
                <a:gd name="T6" fmla="*/ 59 w 595"/>
                <a:gd name="T7" fmla="*/ 48 h 155"/>
                <a:gd name="T8" fmla="*/ 134 w 595"/>
                <a:gd name="T9" fmla="*/ 96 h 155"/>
                <a:gd name="T10" fmla="*/ 193 w 595"/>
                <a:gd name="T11" fmla="*/ 93 h 155"/>
                <a:gd name="T12" fmla="*/ 224 w 595"/>
                <a:gd name="T13" fmla="*/ 106 h 155"/>
                <a:gd name="T14" fmla="*/ 251 w 595"/>
                <a:gd name="T15" fmla="*/ 113 h 155"/>
                <a:gd name="T16" fmla="*/ 268 w 595"/>
                <a:gd name="T17" fmla="*/ 120 h 155"/>
                <a:gd name="T18" fmla="*/ 292 w 595"/>
                <a:gd name="T19" fmla="*/ 117 h 155"/>
                <a:gd name="T20" fmla="*/ 306 w 595"/>
                <a:gd name="T21" fmla="*/ 113 h 155"/>
                <a:gd name="T22" fmla="*/ 344 w 595"/>
                <a:gd name="T23" fmla="*/ 155 h 155"/>
                <a:gd name="T24" fmla="*/ 437 w 595"/>
                <a:gd name="T25" fmla="*/ 124 h 155"/>
                <a:gd name="T26" fmla="*/ 499 w 595"/>
                <a:gd name="T27" fmla="*/ 124 h 155"/>
                <a:gd name="T28" fmla="*/ 595 w 595"/>
                <a:gd name="T29" fmla="*/ 103 h 155"/>
                <a:gd name="T30" fmla="*/ 588 w 595"/>
                <a:gd name="T31" fmla="*/ 69 h 155"/>
                <a:gd name="T32" fmla="*/ 550 w 595"/>
                <a:gd name="T33" fmla="*/ 106 h 155"/>
                <a:gd name="T34" fmla="*/ 489 w 595"/>
                <a:gd name="T35" fmla="*/ 96 h 155"/>
                <a:gd name="T36" fmla="*/ 468 w 595"/>
                <a:gd name="T37" fmla="*/ 86 h 155"/>
                <a:gd name="T38" fmla="*/ 406 w 595"/>
                <a:gd name="T39" fmla="*/ 103 h 155"/>
                <a:gd name="T40" fmla="*/ 337 w 595"/>
                <a:gd name="T41" fmla="*/ 113 h 155"/>
                <a:gd name="T42" fmla="*/ 323 w 595"/>
                <a:gd name="T43" fmla="*/ 96 h 155"/>
                <a:gd name="T44" fmla="*/ 313 w 595"/>
                <a:gd name="T45" fmla="*/ 69 h 155"/>
                <a:gd name="T46" fmla="*/ 248 w 595"/>
                <a:gd name="T47" fmla="*/ 106 h 155"/>
                <a:gd name="T48" fmla="*/ 227 w 595"/>
                <a:gd name="T49" fmla="*/ 86 h 155"/>
                <a:gd name="T50" fmla="*/ 206 w 595"/>
                <a:gd name="T51" fmla="*/ 55 h 155"/>
                <a:gd name="T52" fmla="*/ 165 w 595"/>
                <a:gd name="T53" fmla="*/ 86 h 155"/>
                <a:gd name="T54" fmla="*/ 120 w 595"/>
                <a:gd name="T55" fmla="*/ 58 h 155"/>
                <a:gd name="T56" fmla="*/ 100 w 595"/>
                <a:gd name="T57" fmla="*/ 34 h 155"/>
                <a:gd name="T58" fmla="*/ 79 w 595"/>
                <a:gd name="T59" fmla="*/ 3 h 155"/>
                <a:gd name="T60" fmla="*/ 31 w 595"/>
                <a:gd name="T61" fmla="*/ 17 h 155"/>
                <a:gd name="T62" fmla="*/ 3 w 595"/>
                <a:gd name="T63" fmla="*/ 0 h 155"/>
                <a:gd name="T64" fmla="*/ 0 w 595"/>
                <a:gd name="T6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5" h="155">
                  <a:moveTo>
                    <a:pt x="0" y="0"/>
                  </a:moveTo>
                  <a:lnTo>
                    <a:pt x="24" y="38"/>
                  </a:lnTo>
                  <a:lnTo>
                    <a:pt x="62" y="24"/>
                  </a:lnTo>
                  <a:lnTo>
                    <a:pt x="59" y="48"/>
                  </a:lnTo>
                  <a:lnTo>
                    <a:pt x="134" y="96"/>
                  </a:lnTo>
                  <a:lnTo>
                    <a:pt x="193" y="93"/>
                  </a:lnTo>
                  <a:lnTo>
                    <a:pt x="224" y="106"/>
                  </a:lnTo>
                  <a:lnTo>
                    <a:pt x="251" y="113"/>
                  </a:lnTo>
                  <a:lnTo>
                    <a:pt x="268" y="120"/>
                  </a:lnTo>
                  <a:lnTo>
                    <a:pt x="292" y="117"/>
                  </a:lnTo>
                  <a:lnTo>
                    <a:pt x="306" y="113"/>
                  </a:lnTo>
                  <a:lnTo>
                    <a:pt x="344" y="155"/>
                  </a:lnTo>
                  <a:lnTo>
                    <a:pt x="437" y="124"/>
                  </a:lnTo>
                  <a:lnTo>
                    <a:pt x="499" y="124"/>
                  </a:lnTo>
                  <a:lnTo>
                    <a:pt x="595" y="103"/>
                  </a:lnTo>
                  <a:lnTo>
                    <a:pt x="588" y="69"/>
                  </a:lnTo>
                  <a:lnTo>
                    <a:pt x="550" y="106"/>
                  </a:lnTo>
                  <a:lnTo>
                    <a:pt x="489" y="96"/>
                  </a:lnTo>
                  <a:lnTo>
                    <a:pt x="468" y="86"/>
                  </a:lnTo>
                  <a:lnTo>
                    <a:pt x="406" y="103"/>
                  </a:lnTo>
                  <a:lnTo>
                    <a:pt x="337" y="113"/>
                  </a:lnTo>
                  <a:lnTo>
                    <a:pt x="323" y="96"/>
                  </a:lnTo>
                  <a:lnTo>
                    <a:pt x="313" y="69"/>
                  </a:lnTo>
                  <a:lnTo>
                    <a:pt x="248" y="106"/>
                  </a:lnTo>
                  <a:lnTo>
                    <a:pt x="227" y="86"/>
                  </a:lnTo>
                  <a:lnTo>
                    <a:pt x="206" y="55"/>
                  </a:lnTo>
                  <a:lnTo>
                    <a:pt x="165" y="86"/>
                  </a:lnTo>
                  <a:lnTo>
                    <a:pt x="120" y="58"/>
                  </a:lnTo>
                  <a:lnTo>
                    <a:pt x="100" y="34"/>
                  </a:lnTo>
                  <a:lnTo>
                    <a:pt x="79" y="3"/>
                  </a:lnTo>
                  <a:lnTo>
                    <a:pt x="31" y="17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9" name="Group 4"/>
          <p:cNvGrpSpPr>
            <a:grpSpLocks noChangeAspect="1"/>
          </p:cNvGrpSpPr>
          <p:nvPr/>
        </p:nvGrpSpPr>
        <p:grpSpPr bwMode="auto">
          <a:xfrm>
            <a:off x="3308421" y="4065589"/>
            <a:ext cx="1206864" cy="1153365"/>
            <a:chOff x="4080" y="1344"/>
            <a:chExt cx="1173" cy="1121"/>
          </a:xfrm>
        </p:grpSpPr>
        <p:sp>
          <p:nvSpPr>
            <p:cNvPr id="180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80" y="1344"/>
              <a:ext cx="1173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Freeform 5"/>
            <p:cNvSpPr>
              <a:spLocks/>
            </p:cNvSpPr>
            <p:nvPr/>
          </p:nvSpPr>
          <p:spPr bwMode="auto">
            <a:xfrm>
              <a:off x="4090" y="1911"/>
              <a:ext cx="1153" cy="544"/>
            </a:xfrm>
            <a:custGeom>
              <a:avLst/>
              <a:gdLst>
                <a:gd name="T0" fmla="*/ 207 w 1153"/>
                <a:gd name="T1" fmla="*/ 183 h 544"/>
                <a:gd name="T2" fmla="*/ 186 w 1153"/>
                <a:gd name="T3" fmla="*/ 165 h 544"/>
                <a:gd name="T4" fmla="*/ 141 w 1153"/>
                <a:gd name="T5" fmla="*/ 152 h 544"/>
                <a:gd name="T6" fmla="*/ 90 w 1153"/>
                <a:gd name="T7" fmla="*/ 152 h 544"/>
                <a:gd name="T8" fmla="*/ 59 w 1153"/>
                <a:gd name="T9" fmla="*/ 165 h 544"/>
                <a:gd name="T10" fmla="*/ 42 w 1153"/>
                <a:gd name="T11" fmla="*/ 196 h 544"/>
                <a:gd name="T12" fmla="*/ 42 w 1153"/>
                <a:gd name="T13" fmla="*/ 238 h 544"/>
                <a:gd name="T14" fmla="*/ 45 w 1153"/>
                <a:gd name="T15" fmla="*/ 286 h 544"/>
                <a:gd name="T16" fmla="*/ 18 w 1153"/>
                <a:gd name="T17" fmla="*/ 317 h 544"/>
                <a:gd name="T18" fmla="*/ 0 w 1153"/>
                <a:gd name="T19" fmla="*/ 355 h 544"/>
                <a:gd name="T20" fmla="*/ 11 w 1153"/>
                <a:gd name="T21" fmla="*/ 389 h 544"/>
                <a:gd name="T22" fmla="*/ 42 w 1153"/>
                <a:gd name="T23" fmla="*/ 420 h 544"/>
                <a:gd name="T24" fmla="*/ 107 w 1153"/>
                <a:gd name="T25" fmla="*/ 454 h 544"/>
                <a:gd name="T26" fmla="*/ 224 w 1153"/>
                <a:gd name="T27" fmla="*/ 496 h 544"/>
                <a:gd name="T28" fmla="*/ 331 w 1153"/>
                <a:gd name="T29" fmla="*/ 537 h 544"/>
                <a:gd name="T30" fmla="*/ 389 w 1153"/>
                <a:gd name="T31" fmla="*/ 544 h 544"/>
                <a:gd name="T32" fmla="*/ 444 w 1153"/>
                <a:gd name="T33" fmla="*/ 530 h 544"/>
                <a:gd name="T34" fmla="*/ 503 w 1153"/>
                <a:gd name="T35" fmla="*/ 513 h 544"/>
                <a:gd name="T36" fmla="*/ 551 w 1153"/>
                <a:gd name="T37" fmla="*/ 520 h 544"/>
                <a:gd name="T38" fmla="*/ 623 w 1153"/>
                <a:gd name="T39" fmla="*/ 526 h 544"/>
                <a:gd name="T40" fmla="*/ 733 w 1153"/>
                <a:gd name="T41" fmla="*/ 478 h 544"/>
                <a:gd name="T42" fmla="*/ 864 w 1153"/>
                <a:gd name="T43" fmla="*/ 475 h 544"/>
                <a:gd name="T44" fmla="*/ 1008 w 1153"/>
                <a:gd name="T45" fmla="*/ 413 h 544"/>
                <a:gd name="T46" fmla="*/ 1094 w 1153"/>
                <a:gd name="T47" fmla="*/ 365 h 544"/>
                <a:gd name="T48" fmla="*/ 1108 w 1153"/>
                <a:gd name="T49" fmla="*/ 300 h 544"/>
                <a:gd name="T50" fmla="*/ 1149 w 1153"/>
                <a:gd name="T51" fmla="*/ 148 h 544"/>
                <a:gd name="T52" fmla="*/ 1153 w 1153"/>
                <a:gd name="T53" fmla="*/ 104 h 544"/>
                <a:gd name="T54" fmla="*/ 1142 w 1153"/>
                <a:gd name="T55" fmla="*/ 66 h 544"/>
                <a:gd name="T56" fmla="*/ 1118 w 1153"/>
                <a:gd name="T57" fmla="*/ 45 h 544"/>
                <a:gd name="T58" fmla="*/ 1074 w 1153"/>
                <a:gd name="T59" fmla="*/ 18 h 544"/>
                <a:gd name="T60" fmla="*/ 1039 w 1153"/>
                <a:gd name="T61" fmla="*/ 0 h 544"/>
                <a:gd name="T62" fmla="*/ 977 w 1153"/>
                <a:gd name="T63" fmla="*/ 24 h 544"/>
                <a:gd name="T64" fmla="*/ 884 w 1153"/>
                <a:gd name="T65" fmla="*/ 79 h 544"/>
                <a:gd name="T66" fmla="*/ 819 w 1153"/>
                <a:gd name="T67" fmla="*/ 128 h 544"/>
                <a:gd name="T68" fmla="*/ 750 w 1153"/>
                <a:gd name="T69" fmla="*/ 169 h 544"/>
                <a:gd name="T70" fmla="*/ 668 w 1153"/>
                <a:gd name="T71" fmla="*/ 203 h 544"/>
                <a:gd name="T72" fmla="*/ 585 w 1153"/>
                <a:gd name="T73" fmla="*/ 227 h 544"/>
                <a:gd name="T74" fmla="*/ 496 w 1153"/>
                <a:gd name="T75" fmla="*/ 241 h 544"/>
                <a:gd name="T76" fmla="*/ 406 w 1153"/>
                <a:gd name="T77" fmla="*/ 245 h 544"/>
                <a:gd name="T78" fmla="*/ 320 w 1153"/>
                <a:gd name="T79" fmla="*/ 234 h 544"/>
                <a:gd name="T80" fmla="*/ 238 w 1153"/>
                <a:gd name="T81" fmla="*/ 210 h 544"/>
                <a:gd name="T82" fmla="*/ 203 w 1153"/>
                <a:gd name="T83" fmla="*/ 19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53" h="544">
                  <a:moveTo>
                    <a:pt x="207" y="193"/>
                  </a:moveTo>
                  <a:lnTo>
                    <a:pt x="207" y="183"/>
                  </a:lnTo>
                  <a:lnTo>
                    <a:pt x="200" y="176"/>
                  </a:lnTo>
                  <a:lnTo>
                    <a:pt x="186" y="165"/>
                  </a:lnTo>
                  <a:lnTo>
                    <a:pt x="165" y="155"/>
                  </a:lnTo>
                  <a:lnTo>
                    <a:pt x="141" y="152"/>
                  </a:lnTo>
                  <a:lnTo>
                    <a:pt x="114" y="152"/>
                  </a:lnTo>
                  <a:lnTo>
                    <a:pt x="90" y="152"/>
                  </a:lnTo>
                  <a:lnTo>
                    <a:pt x="69" y="159"/>
                  </a:lnTo>
                  <a:lnTo>
                    <a:pt x="59" y="165"/>
                  </a:lnTo>
                  <a:lnTo>
                    <a:pt x="48" y="179"/>
                  </a:lnTo>
                  <a:lnTo>
                    <a:pt x="42" y="196"/>
                  </a:lnTo>
                  <a:lnTo>
                    <a:pt x="42" y="217"/>
                  </a:lnTo>
                  <a:lnTo>
                    <a:pt x="42" y="238"/>
                  </a:lnTo>
                  <a:lnTo>
                    <a:pt x="45" y="272"/>
                  </a:lnTo>
                  <a:lnTo>
                    <a:pt x="45" y="286"/>
                  </a:lnTo>
                  <a:lnTo>
                    <a:pt x="38" y="293"/>
                  </a:lnTo>
                  <a:lnTo>
                    <a:pt x="18" y="317"/>
                  </a:lnTo>
                  <a:lnTo>
                    <a:pt x="4" y="337"/>
                  </a:lnTo>
                  <a:lnTo>
                    <a:pt x="0" y="355"/>
                  </a:lnTo>
                  <a:lnTo>
                    <a:pt x="4" y="372"/>
                  </a:lnTo>
                  <a:lnTo>
                    <a:pt x="11" y="389"/>
                  </a:lnTo>
                  <a:lnTo>
                    <a:pt x="24" y="406"/>
                  </a:lnTo>
                  <a:lnTo>
                    <a:pt x="42" y="420"/>
                  </a:lnTo>
                  <a:lnTo>
                    <a:pt x="59" y="430"/>
                  </a:lnTo>
                  <a:lnTo>
                    <a:pt x="107" y="454"/>
                  </a:lnTo>
                  <a:lnTo>
                    <a:pt x="152" y="471"/>
                  </a:lnTo>
                  <a:lnTo>
                    <a:pt x="224" y="496"/>
                  </a:lnTo>
                  <a:lnTo>
                    <a:pt x="276" y="520"/>
                  </a:lnTo>
                  <a:lnTo>
                    <a:pt x="331" y="537"/>
                  </a:lnTo>
                  <a:lnTo>
                    <a:pt x="358" y="544"/>
                  </a:lnTo>
                  <a:lnTo>
                    <a:pt x="389" y="544"/>
                  </a:lnTo>
                  <a:lnTo>
                    <a:pt x="417" y="540"/>
                  </a:lnTo>
                  <a:lnTo>
                    <a:pt x="444" y="530"/>
                  </a:lnTo>
                  <a:lnTo>
                    <a:pt x="475" y="516"/>
                  </a:lnTo>
                  <a:lnTo>
                    <a:pt x="503" y="513"/>
                  </a:lnTo>
                  <a:lnTo>
                    <a:pt x="527" y="516"/>
                  </a:lnTo>
                  <a:lnTo>
                    <a:pt x="551" y="520"/>
                  </a:lnTo>
                  <a:lnTo>
                    <a:pt x="595" y="526"/>
                  </a:lnTo>
                  <a:lnTo>
                    <a:pt x="623" y="526"/>
                  </a:lnTo>
                  <a:lnTo>
                    <a:pt x="650" y="520"/>
                  </a:lnTo>
                  <a:lnTo>
                    <a:pt x="733" y="478"/>
                  </a:lnTo>
                  <a:lnTo>
                    <a:pt x="822" y="478"/>
                  </a:lnTo>
                  <a:lnTo>
                    <a:pt x="864" y="475"/>
                  </a:lnTo>
                  <a:lnTo>
                    <a:pt x="908" y="465"/>
                  </a:lnTo>
                  <a:lnTo>
                    <a:pt x="1008" y="413"/>
                  </a:lnTo>
                  <a:lnTo>
                    <a:pt x="1067" y="382"/>
                  </a:lnTo>
                  <a:lnTo>
                    <a:pt x="1094" y="365"/>
                  </a:lnTo>
                  <a:lnTo>
                    <a:pt x="1094" y="341"/>
                  </a:lnTo>
                  <a:lnTo>
                    <a:pt x="1108" y="300"/>
                  </a:lnTo>
                  <a:lnTo>
                    <a:pt x="1139" y="200"/>
                  </a:lnTo>
                  <a:lnTo>
                    <a:pt x="1149" y="148"/>
                  </a:lnTo>
                  <a:lnTo>
                    <a:pt x="1153" y="124"/>
                  </a:lnTo>
                  <a:lnTo>
                    <a:pt x="1153" y="104"/>
                  </a:lnTo>
                  <a:lnTo>
                    <a:pt x="1149" y="83"/>
                  </a:lnTo>
                  <a:lnTo>
                    <a:pt x="1142" y="66"/>
                  </a:lnTo>
                  <a:lnTo>
                    <a:pt x="1132" y="55"/>
                  </a:lnTo>
                  <a:lnTo>
                    <a:pt x="1118" y="45"/>
                  </a:lnTo>
                  <a:lnTo>
                    <a:pt x="1098" y="35"/>
                  </a:lnTo>
                  <a:lnTo>
                    <a:pt x="1074" y="18"/>
                  </a:lnTo>
                  <a:lnTo>
                    <a:pt x="1049" y="4"/>
                  </a:lnTo>
                  <a:lnTo>
                    <a:pt x="1039" y="0"/>
                  </a:lnTo>
                  <a:lnTo>
                    <a:pt x="1025" y="0"/>
                  </a:lnTo>
                  <a:lnTo>
                    <a:pt x="977" y="24"/>
                  </a:lnTo>
                  <a:lnTo>
                    <a:pt x="929" y="52"/>
                  </a:lnTo>
                  <a:lnTo>
                    <a:pt x="884" y="79"/>
                  </a:lnTo>
                  <a:lnTo>
                    <a:pt x="853" y="107"/>
                  </a:lnTo>
                  <a:lnTo>
                    <a:pt x="819" y="128"/>
                  </a:lnTo>
                  <a:lnTo>
                    <a:pt x="785" y="148"/>
                  </a:lnTo>
                  <a:lnTo>
                    <a:pt x="750" y="169"/>
                  </a:lnTo>
                  <a:lnTo>
                    <a:pt x="709" y="186"/>
                  </a:lnTo>
                  <a:lnTo>
                    <a:pt x="668" y="203"/>
                  </a:lnTo>
                  <a:lnTo>
                    <a:pt x="626" y="217"/>
                  </a:lnTo>
                  <a:lnTo>
                    <a:pt x="585" y="227"/>
                  </a:lnTo>
                  <a:lnTo>
                    <a:pt x="540" y="238"/>
                  </a:lnTo>
                  <a:lnTo>
                    <a:pt x="496" y="241"/>
                  </a:lnTo>
                  <a:lnTo>
                    <a:pt x="451" y="245"/>
                  </a:lnTo>
                  <a:lnTo>
                    <a:pt x="406" y="245"/>
                  </a:lnTo>
                  <a:lnTo>
                    <a:pt x="362" y="241"/>
                  </a:lnTo>
                  <a:lnTo>
                    <a:pt x="320" y="234"/>
                  </a:lnTo>
                  <a:lnTo>
                    <a:pt x="279" y="224"/>
                  </a:lnTo>
                  <a:lnTo>
                    <a:pt x="238" y="210"/>
                  </a:lnTo>
                  <a:lnTo>
                    <a:pt x="200" y="190"/>
                  </a:lnTo>
                  <a:lnTo>
                    <a:pt x="203" y="193"/>
                  </a:lnTo>
                  <a:lnTo>
                    <a:pt x="207" y="1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Freeform 6"/>
            <p:cNvSpPr>
              <a:spLocks/>
            </p:cNvSpPr>
            <p:nvPr/>
          </p:nvSpPr>
          <p:spPr bwMode="auto">
            <a:xfrm>
              <a:off x="4083" y="1905"/>
              <a:ext cx="1167" cy="557"/>
            </a:xfrm>
            <a:custGeom>
              <a:avLst/>
              <a:gdLst>
                <a:gd name="T0" fmla="*/ 203 w 1167"/>
                <a:gd name="T1" fmla="*/ 168 h 557"/>
                <a:gd name="T2" fmla="*/ 86 w 1167"/>
                <a:gd name="T3" fmla="*/ 154 h 557"/>
                <a:gd name="T4" fmla="*/ 45 w 1167"/>
                <a:gd name="T5" fmla="*/ 192 h 557"/>
                <a:gd name="T6" fmla="*/ 45 w 1167"/>
                <a:gd name="T7" fmla="*/ 288 h 557"/>
                <a:gd name="T8" fmla="*/ 4 w 1167"/>
                <a:gd name="T9" fmla="*/ 347 h 557"/>
                <a:gd name="T10" fmla="*/ 28 w 1167"/>
                <a:gd name="T11" fmla="*/ 419 h 557"/>
                <a:gd name="T12" fmla="*/ 197 w 1167"/>
                <a:gd name="T13" fmla="*/ 498 h 557"/>
                <a:gd name="T14" fmla="*/ 386 w 1167"/>
                <a:gd name="T15" fmla="*/ 557 h 557"/>
                <a:gd name="T16" fmla="*/ 510 w 1167"/>
                <a:gd name="T17" fmla="*/ 526 h 557"/>
                <a:gd name="T18" fmla="*/ 609 w 1167"/>
                <a:gd name="T19" fmla="*/ 539 h 557"/>
                <a:gd name="T20" fmla="*/ 671 w 1167"/>
                <a:gd name="T21" fmla="*/ 529 h 557"/>
                <a:gd name="T22" fmla="*/ 740 w 1167"/>
                <a:gd name="T23" fmla="*/ 488 h 557"/>
                <a:gd name="T24" fmla="*/ 740 w 1167"/>
                <a:gd name="T25" fmla="*/ 484 h 557"/>
                <a:gd name="T26" fmla="*/ 740 w 1167"/>
                <a:gd name="T27" fmla="*/ 484 h 557"/>
                <a:gd name="T28" fmla="*/ 805 w 1167"/>
                <a:gd name="T29" fmla="*/ 491 h 557"/>
                <a:gd name="T30" fmla="*/ 926 w 1167"/>
                <a:gd name="T31" fmla="*/ 474 h 557"/>
                <a:gd name="T32" fmla="*/ 1101 w 1167"/>
                <a:gd name="T33" fmla="*/ 378 h 557"/>
                <a:gd name="T34" fmla="*/ 1108 w 1167"/>
                <a:gd name="T35" fmla="*/ 367 h 557"/>
                <a:gd name="T36" fmla="*/ 1153 w 1167"/>
                <a:gd name="T37" fmla="*/ 209 h 557"/>
                <a:gd name="T38" fmla="*/ 1160 w 1167"/>
                <a:gd name="T39" fmla="*/ 72 h 557"/>
                <a:gd name="T40" fmla="*/ 1081 w 1167"/>
                <a:gd name="T41" fmla="*/ 13 h 557"/>
                <a:gd name="T42" fmla="*/ 981 w 1167"/>
                <a:gd name="T43" fmla="*/ 24 h 557"/>
                <a:gd name="T44" fmla="*/ 812 w 1167"/>
                <a:gd name="T45" fmla="*/ 137 h 557"/>
                <a:gd name="T46" fmla="*/ 609 w 1167"/>
                <a:gd name="T47" fmla="*/ 223 h 557"/>
                <a:gd name="T48" fmla="*/ 379 w 1167"/>
                <a:gd name="T49" fmla="*/ 240 h 557"/>
                <a:gd name="T50" fmla="*/ 203 w 1167"/>
                <a:gd name="T51" fmla="*/ 202 h 557"/>
                <a:gd name="T52" fmla="*/ 437 w 1167"/>
                <a:gd name="T53" fmla="*/ 257 h 557"/>
                <a:gd name="T54" fmla="*/ 668 w 1167"/>
                <a:gd name="T55" fmla="*/ 220 h 557"/>
                <a:gd name="T56" fmla="*/ 864 w 1167"/>
                <a:gd name="T57" fmla="*/ 116 h 557"/>
                <a:gd name="T58" fmla="*/ 1036 w 1167"/>
                <a:gd name="T59" fmla="*/ 13 h 557"/>
                <a:gd name="T60" fmla="*/ 1105 w 1167"/>
                <a:gd name="T61" fmla="*/ 51 h 557"/>
                <a:gd name="T62" fmla="*/ 1149 w 1167"/>
                <a:gd name="T63" fmla="*/ 85 h 557"/>
                <a:gd name="T64" fmla="*/ 1129 w 1167"/>
                <a:gd name="T65" fmla="*/ 237 h 557"/>
                <a:gd name="T66" fmla="*/ 1091 w 1167"/>
                <a:gd name="T67" fmla="*/ 364 h 557"/>
                <a:gd name="T68" fmla="*/ 1098 w 1167"/>
                <a:gd name="T69" fmla="*/ 371 h 557"/>
                <a:gd name="T70" fmla="*/ 1098 w 1167"/>
                <a:gd name="T71" fmla="*/ 371 h 557"/>
                <a:gd name="T72" fmla="*/ 1094 w 1167"/>
                <a:gd name="T73" fmla="*/ 367 h 557"/>
                <a:gd name="T74" fmla="*/ 1094 w 1167"/>
                <a:gd name="T75" fmla="*/ 367 h 557"/>
                <a:gd name="T76" fmla="*/ 940 w 1167"/>
                <a:gd name="T77" fmla="*/ 450 h 557"/>
                <a:gd name="T78" fmla="*/ 860 w 1167"/>
                <a:gd name="T79" fmla="*/ 474 h 557"/>
                <a:gd name="T80" fmla="*/ 733 w 1167"/>
                <a:gd name="T81" fmla="*/ 477 h 557"/>
                <a:gd name="T82" fmla="*/ 661 w 1167"/>
                <a:gd name="T83" fmla="*/ 519 h 557"/>
                <a:gd name="T84" fmla="*/ 585 w 1167"/>
                <a:gd name="T85" fmla="*/ 526 h 557"/>
                <a:gd name="T86" fmla="*/ 482 w 1167"/>
                <a:gd name="T87" fmla="*/ 515 h 557"/>
                <a:gd name="T88" fmla="*/ 348 w 1167"/>
                <a:gd name="T89" fmla="*/ 539 h 557"/>
                <a:gd name="T90" fmla="*/ 152 w 1167"/>
                <a:gd name="T91" fmla="*/ 467 h 557"/>
                <a:gd name="T92" fmla="*/ 25 w 1167"/>
                <a:gd name="T93" fmla="*/ 395 h 557"/>
                <a:gd name="T94" fmla="*/ 21 w 1167"/>
                <a:gd name="T95" fmla="*/ 336 h 557"/>
                <a:gd name="T96" fmla="*/ 59 w 1167"/>
                <a:gd name="T97" fmla="*/ 278 h 557"/>
                <a:gd name="T98" fmla="*/ 62 w 1167"/>
                <a:gd name="T99" fmla="*/ 185 h 557"/>
                <a:gd name="T100" fmla="*/ 124 w 1167"/>
                <a:gd name="T101" fmla="*/ 165 h 557"/>
                <a:gd name="T102" fmla="*/ 203 w 1167"/>
                <a:gd name="T103" fmla="*/ 19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67" h="557">
                  <a:moveTo>
                    <a:pt x="221" y="199"/>
                  </a:moveTo>
                  <a:lnTo>
                    <a:pt x="217" y="185"/>
                  </a:lnTo>
                  <a:lnTo>
                    <a:pt x="210" y="175"/>
                  </a:lnTo>
                  <a:lnTo>
                    <a:pt x="203" y="168"/>
                  </a:lnTo>
                  <a:lnTo>
                    <a:pt x="186" y="161"/>
                  </a:lnTo>
                  <a:lnTo>
                    <a:pt x="169" y="154"/>
                  </a:lnTo>
                  <a:lnTo>
                    <a:pt x="124" y="151"/>
                  </a:lnTo>
                  <a:lnTo>
                    <a:pt x="86" y="154"/>
                  </a:lnTo>
                  <a:lnTo>
                    <a:pt x="73" y="158"/>
                  </a:lnTo>
                  <a:lnTo>
                    <a:pt x="59" y="165"/>
                  </a:lnTo>
                  <a:lnTo>
                    <a:pt x="49" y="178"/>
                  </a:lnTo>
                  <a:lnTo>
                    <a:pt x="45" y="192"/>
                  </a:lnTo>
                  <a:lnTo>
                    <a:pt x="42" y="220"/>
                  </a:lnTo>
                  <a:lnTo>
                    <a:pt x="42" y="254"/>
                  </a:lnTo>
                  <a:lnTo>
                    <a:pt x="45" y="278"/>
                  </a:lnTo>
                  <a:lnTo>
                    <a:pt x="45" y="288"/>
                  </a:lnTo>
                  <a:lnTo>
                    <a:pt x="42" y="295"/>
                  </a:lnTo>
                  <a:lnTo>
                    <a:pt x="25" y="312"/>
                  </a:lnTo>
                  <a:lnTo>
                    <a:pt x="11" y="330"/>
                  </a:lnTo>
                  <a:lnTo>
                    <a:pt x="4" y="347"/>
                  </a:lnTo>
                  <a:lnTo>
                    <a:pt x="0" y="364"/>
                  </a:lnTo>
                  <a:lnTo>
                    <a:pt x="4" y="381"/>
                  </a:lnTo>
                  <a:lnTo>
                    <a:pt x="11" y="395"/>
                  </a:lnTo>
                  <a:lnTo>
                    <a:pt x="28" y="419"/>
                  </a:lnTo>
                  <a:lnTo>
                    <a:pt x="55" y="440"/>
                  </a:lnTo>
                  <a:lnTo>
                    <a:pt x="104" y="464"/>
                  </a:lnTo>
                  <a:lnTo>
                    <a:pt x="152" y="484"/>
                  </a:lnTo>
                  <a:lnTo>
                    <a:pt x="197" y="498"/>
                  </a:lnTo>
                  <a:lnTo>
                    <a:pt x="227" y="508"/>
                  </a:lnTo>
                  <a:lnTo>
                    <a:pt x="303" y="539"/>
                  </a:lnTo>
                  <a:lnTo>
                    <a:pt x="344" y="553"/>
                  </a:lnTo>
                  <a:lnTo>
                    <a:pt x="386" y="557"/>
                  </a:lnTo>
                  <a:lnTo>
                    <a:pt x="420" y="553"/>
                  </a:lnTo>
                  <a:lnTo>
                    <a:pt x="455" y="539"/>
                  </a:lnTo>
                  <a:lnTo>
                    <a:pt x="482" y="529"/>
                  </a:lnTo>
                  <a:lnTo>
                    <a:pt x="510" y="526"/>
                  </a:lnTo>
                  <a:lnTo>
                    <a:pt x="534" y="529"/>
                  </a:lnTo>
                  <a:lnTo>
                    <a:pt x="558" y="532"/>
                  </a:lnTo>
                  <a:lnTo>
                    <a:pt x="582" y="536"/>
                  </a:lnTo>
                  <a:lnTo>
                    <a:pt x="609" y="539"/>
                  </a:lnTo>
                  <a:lnTo>
                    <a:pt x="633" y="539"/>
                  </a:lnTo>
                  <a:lnTo>
                    <a:pt x="661" y="532"/>
                  </a:lnTo>
                  <a:lnTo>
                    <a:pt x="664" y="532"/>
                  </a:lnTo>
                  <a:lnTo>
                    <a:pt x="671" y="529"/>
                  </a:lnTo>
                  <a:lnTo>
                    <a:pt x="712" y="505"/>
                  </a:lnTo>
                  <a:lnTo>
                    <a:pt x="733" y="495"/>
                  </a:lnTo>
                  <a:lnTo>
                    <a:pt x="740" y="491"/>
                  </a:lnTo>
                  <a:lnTo>
                    <a:pt x="740" y="488"/>
                  </a:lnTo>
                  <a:lnTo>
                    <a:pt x="740" y="491"/>
                  </a:lnTo>
                  <a:lnTo>
                    <a:pt x="740" y="488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805" y="491"/>
                  </a:lnTo>
                  <a:lnTo>
                    <a:pt x="860" y="488"/>
                  </a:lnTo>
                  <a:lnTo>
                    <a:pt x="888" y="484"/>
                  </a:lnTo>
                  <a:lnTo>
                    <a:pt x="919" y="477"/>
                  </a:lnTo>
                  <a:lnTo>
                    <a:pt x="926" y="474"/>
                  </a:lnTo>
                  <a:lnTo>
                    <a:pt x="967" y="453"/>
                  </a:lnTo>
                  <a:lnTo>
                    <a:pt x="1056" y="405"/>
                  </a:lnTo>
                  <a:lnTo>
                    <a:pt x="1091" y="385"/>
                  </a:lnTo>
                  <a:lnTo>
                    <a:pt x="1101" y="378"/>
                  </a:lnTo>
                  <a:lnTo>
                    <a:pt x="1105" y="378"/>
                  </a:lnTo>
                  <a:lnTo>
                    <a:pt x="1105" y="374"/>
                  </a:lnTo>
                  <a:lnTo>
                    <a:pt x="1108" y="371"/>
                  </a:lnTo>
                  <a:lnTo>
                    <a:pt x="1108" y="367"/>
                  </a:lnTo>
                  <a:lnTo>
                    <a:pt x="1105" y="364"/>
                  </a:lnTo>
                  <a:lnTo>
                    <a:pt x="1108" y="347"/>
                  </a:lnTo>
                  <a:lnTo>
                    <a:pt x="1122" y="302"/>
                  </a:lnTo>
                  <a:lnTo>
                    <a:pt x="1153" y="209"/>
                  </a:lnTo>
                  <a:lnTo>
                    <a:pt x="1163" y="161"/>
                  </a:lnTo>
                  <a:lnTo>
                    <a:pt x="1167" y="116"/>
                  </a:lnTo>
                  <a:lnTo>
                    <a:pt x="1167" y="92"/>
                  </a:lnTo>
                  <a:lnTo>
                    <a:pt x="1160" y="72"/>
                  </a:lnTo>
                  <a:lnTo>
                    <a:pt x="1146" y="55"/>
                  </a:lnTo>
                  <a:lnTo>
                    <a:pt x="1125" y="44"/>
                  </a:lnTo>
                  <a:lnTo>
                    <a:pt x="1108" y="34"/>
                  </a:lnTo>
                  <a:lnTo>
                    <a:pt x="1081" y="13"/>
                  </a:lnTo>
                  <a:lnTo>
                    <a:pt x="1063" y="3"/>
                  </a:lnTo>
                  <a:lnTo>
                    <a:pt x="1043" y="0"/>
                  </a:lnTo>
                  <a:lnTo>
                    <a:pt x="1029" y="0"/>
                  </a:lnTo>
                  <a:lnTo>
                    <a:pt x="981" y="24"/>
                  </a:lnTo>
                  <a:lnTo>
                    <a:pt x="933" y="51"/>
                  </a:lnTo>
                  <a:lnTo>
                    <a:pt x="888" y="79"/>
                  </a:lnTo>
                  <a:lnTo>
                    <a:pt x="854" y="106"/>
                  </a:lnTo>
                  <a:lnTo>
                    <a:pt x="812" y="137"/>
                  </a:lnTo>
                  <a:lnTo>
                    <a:pt x="768" y="161"/>
                  </a:lnTo>
                  <a:lnTo>
                    <a:pt x="716" y="185"/>
                  </a:lnTo>
                  <a:lnTo>
                    <a:pt x="664" y="206"/>
                  </a:lnTo>
                  <a:lnTo>
                    <a:pt x="609" y="223"/>
                  </a:lnTo>
                  <a:lnTo>
                    <a:pt x="554" y="233"/>
                  </a:lnTo>
                  <a:lnTo>
                    <a:pt x="496" y="240"/>
                  </a:lnTo>
                  <a:lnTo>
                    <a:pt x="437" y="244"/>
                  </a:lnTo>
                  <a:lnTo>
                    <a:pt x="379" y="240"/>
                  </a:lnTo>
                  <a:lnTo>
                    <a:pt x="317" y="230"/>
                  </a:lnTo>
                  <a:lnTo>
                    <a:pt x="262" y="216"/>
                  </a:lnTo>
                  <a:lnTo>
                    <a:pt x="210" y="192"/>
                  </a:lnTo>
                  <a:lnTo>
                    <a:pt x="203" y="202"/>
                  </a:lnTo>
                  <a:lnTo>
                    <a:pt x="258" y="226"/>
                  </a:lnTo>
                  <a:lnTo>
                    <a:pt x="317" y="244"/>
                  </a:lnTo>
                  <a:lnTo>
                    <a:pt x="375" y="254"/>
                  </a:lnTo>
                  <a:lnTo>
                    <a:pt x="437" y="257"/>
                  </a:lnTo>
                  <a:lnTo>
                    <a:pt x="496" y="254"/>
                  </a:lnTo>
                  <a:lnTo>
                    <a:pt x="554" y="247"/>
                  </a:lnTo>
                  <a:lnTo>
                    <a:pt x="613" y="237"/>
                  </a:lnTo>
                  <a:lnTo>
                    <a:pt x="668" y="220"/>
                  </a:lnTo>
                  <a:lnTo>
                    <a:pt x="723" y="199"/>
                  </a:lnTo>
                  <a:lnTo>
                    <a:pt x="774" y="175"/>
                  </a:lnTo>
                  <a:lnTo>
                    <a:pt x="819" y="147"/>
                  </a:lnTo>
                  <a:lnTo>
                    <a:pt x="864" y="116"/>
                  </a:lnTo>
                  <a:lnTo>
                    <a:pt x="898" y="92"/>
                  </a:lnTo>
                  <a:lnTo>
                    <a:pt x="940" y="61"/>
                  </a:lnTo>
                  <a:lnTo>
                    <a:pt x="988" y="34"/>
                  </a:lnTo>
                  <a:lnTo>
                    <a:pt x="1036" y="13"/>
                  </a:lnTo>
                  <a:lnTo>
                    <a:pt x="1043" y="13"/>
                  </a:lnTo>
                  <a:lnTo>
                    <a:pt x="1060" y="17"/>
                  </a:lnTo>
                  <a:lnTo>
                    <a:pt x="1091" y="37"/>
                  </a:lnTo>
                  <a:lnTo>
                    <a:pt x="1105" y="51"/>
                  </a:lnTo>
                  <a:lnTo>
                    <a:pt x="1122" y="58"/>
                  </a:lnTo>
                  <a:lnTo>
                    <a:pt x="1136" y="65"/>
                  </a:lnTo>
                  <a:lnTo>
                    <a:pt x="1142" y="75"/>
                  </a:lnTo>
                  <a:lnTo>
                    <a:pt x="1149" y="85"/>
                  </a:lnTo>
                  <a:lnTo>
                    <a:pt x="1153" y="116"/>
                  </a:lnTo>
                  <a:lnTo>
                    <a:pt x="1149" y="151"/>
                  </a:lnTo>
                  <a:lnTo>
                    <a:pt x="1142" y="185"/>
                  </a:lnTo>
                  <a:lnTo>
                    <a:pt x="1129" y="237"/>
                  </a:lnTo>
                  <a:lnTo>
                    <a:pt x="1112" y="288"/>
                  </a:lnTo>
                  <a:lnTo>
                    <a:pt x="1098" y="333"/>
                  </a:lnTo>
                  <a:lnTo>
                    <a:pt x="1094" y="350"/>
                  </a:lnTo>
                  <a:lnTo>
                    <a:pt x="1091" y="364"/>
                  </a:lnTo>
                  <a:lnTo>
                    <a:pt x="1094" y="371"/>
                  </a:lnTo>
                  <a:lnTo>
                    <a:pt x="1101" y="371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67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67"/>
                  </a:lnTo>
                  <a:lnTo>
                    <a:pt x="1098" y="367"/>
                  </a:lnTo>
                  <a:lnTo>
                    <a:pt x="1094" y="367"/>
                  </a:lnTo>
                  <a:lnTo>
                    <a:pt x="1098" y="367"/>
                  </a:lnTo>
                  <a:lnTo>
                    <a:pt x="1094" y="367"/>
                  </a:lnTo>
                  <a:lnTo>
                    <a:pt x="1091" y="367"/>
                  </a:lnTo>
                  <a:lnTo>
                    <a:pt x="1077" y="378"/>
                  </a:lnTo>
                  <a:lnTo>
                    <a:pt x="984" y="429"/>
                  </a:lnTo>
                  <a:lnTo>
                    <a:pt x="940" y="450"/>
                  </a:lnTo>
                  <a:lnTo>
                    <a:pt x="922" y="460"/>
                  </a:lnTo>
                  <a:lnTo>
                    <a:pt x="915" y="464"/>
                  </a:lnTo>
                  <a:lnTo>
                    <a:pt x="888" y="471"/>
                  </a:lnTo>
                  <a:lnTo>
                    <a:pt x="860" y="474"/>
                  </a:lnTo>
                  <a:lnTo>
                    <a:pt x="805" y="477"/>
                  </a:lnTo>
                  <a:lnTo>
                    <a:pt x="740" y="477"/>
                  </a:lnTo>
                  <a:lnTo>
                    <a:pt x="737" y="477"/>
                  </a:lnTo>
                  <a:lnTo>
                    <a:pt x="733" y="477"/>
                  </a:lnTo>
                  <a:lnTo>
                    <a:pt x="730" y="481"/>
                  </a:lnTo>
                  <a:lnTo>
                    <a:pt x="688" y="505"/>
                  </a:lnTo>
                  <a:lnTo>
                    <a:pt x="668" y="515"/>
                  </a:lnTo>
                  <a:lnTo>
                    <a:pt x="661" y="519"/>
                  </a:lnTo>
                  <a:lnTo>
                    <a:pt x="657" y="519"/>
                  </a:lnTo>
                  <a:lnTo>
                    <a:pt x="633" y="526"/>
                  </a:lnTo>
                  <a:lnTo>
                    <a:pt x="609" y="526"/>
                  </a:lnTo>
                  <a:lnTo>
                    <a:pt x="585" y="526"/>
                  </a:lnTo>
                  <a:lnTo>
                    <a:pt x="561" y="519"/>
                  </a:lnTo>
                  <a:lnTo>
                    <a:pt x="537" y="515"/>
                  </a:lnTo>
                  <a:lnTo>
                    <a:pt x="510" y="512"/>
                  </a:lnTo>
                  <a:lnTo>
                    <a:pt x="482" y="515"/>
                  </a:lnTo>
                  <a:lnTo>
                    <a:pt x="448" y="529"/>
                  </a:lnTo>
                  <a:lnTo>
                    <a:pt x="417" y="539"/>
                  </a:lnTo>
                  <a:lnTo>
                    <a:pt x="386" y="543"/>
                  </a:lnTo>
                  <a:lnTo>
                    <a:pt x="348" y="539"/>
                  </a:lnTo>
                  <a:lnTo>
                    <a:pt x="307" y="529"/>
                  </a:lnTo>
                  <a:lnTo>
                    <a:pt x="231" y="498"/>
                  </a:lnTo>
                  <a:lnTo>
                    <a:pt x="210" y="488"/>
                  </a:lnTo>
                  <a:lnTo>
                    <a:pt x="152" y="467"/>
                  </a:lnTo>
                  <a:lnTo>
                    <a:pt x="104" y="450"/>
                  </a:lnTo>
                  <a:lnTo>
                    <a:pt x="59" y="422"/>
                  </a:lnTo>
                  <a:lnTo>
                    <a:pt x="42" y="409"/>
                  </a:lnTo>
                  <a:lnTo>
                    <a:pt x="25" y="395"/>
                  </a:lnTo>
                  <a:lnTo>
                    <a:pt x="18" y="381"/>
                  </a:lnTo>
                  <a:lnTo>
                    <a:pt x="14" y="364"/>
                  </a:lnTo>
                  <a:lnTo>
                    <a:pt x="18" y="350"/>
                  </a:lnTo>
                  <a:lnTo>
                    <a:pt x="21" y="336"/>
                  </a:lnTo>
                  <a:lnTo>
                    <a:pt x="35" y="323"/>
                  </a:lnTo>
                  <a:lnTo>
                    <a:pt x="49" y="306"/>
                  </a:lnTo>
                  <a:lnTo>
                    <a:pt x="55" y="292"/>
                  </a:lnTo>
                  <a:lnTo>
                    <a:pt x="59" y="278"/>
                  </a:lnTo>
                  <a:lnTo>
                    <a:pt x="55" y="251"/>
                  </a:lnTo>
                  <a:lnTo>
                    <a:pt x="55" y="220"/>
                  </a:lnTo>
                  <a:lnTo>
                    <a:pt x="59" y="196"/>
                  </a:lnTo>
                  <a:lnTo>
                    <a:pt x="62" y="185"/>
                  </a:lnTo>
                  <a:lnTo>
                    <a:pt x="69" y="175"/>
                  </a:lnTo>
                  <a:lnTo>
                    <a:pt x="76" y="171"/>
                  </a:lnTo>
                  <a:lnTo>
                    <a:pt x="97" y="165"/>
                  </a:lnTo>
                  <a:lnTo>
                    <a:pt x="124" y="165"/>
                  </a:lnTo>
                  <a:lnTo>
                    <a:pt x="155" y="165"/>
                  </a:lnTo>
                  <a:lnTo>
                    <a:pt x="183" y="171"/>
                  </a:lnTo>
                  <a:lnTo>
                    <a:pt x="200" y="185"/>
                  </a:lnTo>
                  <a:lnTo>
                    <a:pt x="203" y="192"/>
                  </a:lnTo>
                  <a:lnTo>
                    <a:pt x="207" y="199"/>
                  </a:lnTo>
                  <a:lnTo>
                    <a:pt x="217" y="199"/>
                  </a:lnTo>
                  <a:lnTo>
                    <a:pt x="221" y="199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Freeform 7"/>
            <p:cNvSpPr>
              <a:spLocks/>
            </p:cNvSpPr>
            <p:nvPr/>
          </p:nvSpPr>
          <p:spPr bwMode="auto">
            <a:xfrm>
              <a:off x="4204" y="1516"/>
              <a:ext cx="887" cy="743"/>
            </a:xfrm>
            <a:custGeom>
              <a:avLst/>
              <a:gdLst>
                <a:gd name="T0" fmla="*/ 261 w 887"/>
                <a:gd name="T1" fmla="*/ 76 h 743"/>
                <a:gd name="T2" fmla="*/ 227 w 887"/>
                <a:gd name="T3" fmla="*/ 203 h 743"/>
                <a:gd name="T4" fmla="*/ 213 w 887"/>
                <a:gd name="T5" fmla="*/ 289 h 743"/>
                <a:gd name="T6" fmla="*/ 199 w 887"/>
                <a:gd name="T7" fmla="*/ 320 h 743"/>
                <a:gd name="T8" fmla="*/ 189 w 887"/>
                <a:gd name="T9" fmla="*/ 395 h 743"/>
                <a:gd name="T10" fmla="*/ 158 w 887"/>
                <a:gd name="T11" fmla="*/ 444 h 743"/>
                <a:gd name="T12" fmla="*/ 137 w 887"/>
                <a:gd name="T13" fmla="*/ 471 h 743"/>
                <a:gd name="T14" fmla="*/ 79 w 887"/>
                <a:gd name="T15" fmla="*/ 574 h 743"/>
                <a:gd name="T16" fmla="*/ 79 w 887"/>
                <a:gd name="T17" fmla="*/ 588 h 743"/>
                <a:gd name="T18" fmla="*/ 48 w 887"/>
                <a:gd name="T19" fmla="*/ 612 h 743"/>
                <a:gd name="T20" fmla="*/ 7 w 887"/>
                <a:gd name="T21" fmla="*/ 629 h 743"/>
                <a:gd name="T22" fmla="*/ 0 w 887"/>
                <a:gd name="T23" fmla="*/ 633 h 743"/>
                <a:gd name="T24" fmla="*/ 27 w 887"/>
                <a:gd name="T25" fmla="*/ 681 h 743"/>
                <a:gd name="T26" fmla="*/ 51 w 887"/>
                <a:gd name="T27" fmla="*/ 705 h 743"/>
                <a:gd name="T28" fmla="*/ 110 w 887"/>
                <a:gd name="T29" fmla="*/ 729 h 743"/>
                <a:gd name="T30" fmla="*/ 168 w 887"/>
                <a:gd name="T31" fmla="*/ 743 h 743"/>
                <a:gd name="T32" fmla="*/ 244 w 887"/>
                <a:gd name="T33" fmla="*/ 732 h 743"/>
                <a:gd name="T34" fmla="*/ 426 w 887"/>
                <a:gd name="T35" fmla="*/ 725 h 743"/>
                <a:gd name="T36" fmla="*/ 543 w 887"/>
                <a:gd name="T37" fmla="*/ 725 h 743"/>
                <a:gd name="T38" fmla="*/ 650 w 887"/>
                <a:gd name="T39" fmla="*/ 722 h 743"/>
                <a:gd name="T40" fmla="*/ 681 w 887"/>
                <a:gd name="T41" fmla="*/ 722 h 743"/>
                <a:gd name="T42" fmla="*/ 781 w 887"/>
                <a:gd name="T43" fmla="*/ 667 h 743"/>
                <a:gd name="T44" fmla="*/ 822 w 887"/>
                <a:gd name="T45" fmla="*/ 626 h 743"/>
                <a:gd name="T46" fmla="*/ 856 w 887"/>
                <a:gd name="T47" fmla="*/ 595 h 743"/>
                <a:gd name="T48" fmla="*/ 887 w 887"/>
                <a:gd name="T49" fmla="*/ 540 h 743"/>
                <a:gd name="T50" fmla="*/ 856 w 887"/>
                <a:gd name="T51" fmla="*/ 512 h 743"/>
                <a:gd name="T52" fmla="*/ 843 w 887"/>
                <a:gd name="T53" fmla="*/ 516 h 743"/>
                <a:gd name="T54" fmla="*/ 798 w 887"/>
                <a:gd name="T55" fmla="*/ 495 h 743"/>
                <a:gd name="T56" fmla="*/ 777 w 887"/>
                <a:gd name="T57" fmla="*/ 485 h 743"/>
                <a:gd name="T58" fmla="*/ 743 w 887"/>
                <a:gd name="T59" fmla="*/ 437 h 743"/>
                <a:gd name="T60" fmla="*/ 650 w 887"/>
                <a:gd name="T61" fmla="*/ 320 h 743"/>
                <a:gd name="T62" fmla="*/ 622 w 887"/>
                <a:gd name="T63" fmla="*/ 275 h 743"/>
                <a:gd name="T64" fmla="*/ 591 w 887"/>
                <a:gd name="T65" fmla="*/ 175 h 743"/>
                <a:gd name="T66" fmla="*/ 564 w 887"/>
                <a:gd name="T67" fmla="*/ 168 h 743"/>
                <a:gd name="T68" fmla="*/ 550 w 887"/>
                <a:gd name="T69" fmla="*/ 151 h 743"/>
                <a:gd name="T70" fmla="*/ 523 w 887"/>
                <a:gd name="T71" fmla="*/ 72 h 743"/>
                <a:gd name="T72" fmla="*/ 440 w 887"/>
                <a:gd name="T73" fmla="*/ 7 h 743"/>
                <a:gd name="T74" fmla="*/ 299 w 887"/>
                <a:gd name="T75" fmla="*/ 5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87" h="743">
                  <a:moveTo>
                    <a:pt x="296" y="52"/>
                  </a:moveTo>
                  <a:lnTo>
                    <a:pt x="261" y="76"/>
                  </a:lnTo>
                  <a:lnTo>
                    <a:pt x="261" y="141"/>
                  </a:lnTo>
                  <a:lnTo>
                    <a:pt x="227" y="203"/>
                  </a:lnTo>
                  <a:lnTo>
                    <a:pt x="220" y="241"/>
                  </a:lnTo>
                  <a:lnTo>
                    <a:pt x="213" y="289"/>
                  </a:lnTo>
                  <a:lnTo>
                    <a:pt x="210" y="292"/>
                  </a:lnTo>
                  <a:lnTo>
                    <a:pt x="199" y="320"/>
                  </a:lnTo>
                  <a:lnTo>
                    <a:pt x="189" y="344"/>
                  </a:lnTo>
                  <a:lnTo>
                    <a:pt x="189" y="395"/>
                  </a:lnTo>
                  <a:lnTo>
                    <a:pt x="186" y="395"/>
                  </a:lnTo>
                  <a:lnTo>
                    <a:pt x="158" y="444"/>
                  </a:lnTo>
                  <a:lnTo>
                    <a:pt x="148" y="461"/>
                  </a:lnTo>
                  <a:lnTo>
                    <a:pt x="137" y="471"/>
                  </a:lnTo>
                  <a:lnTo>
                    <a:pt x="117" y="509"/>
                  </a:lnTo>
                  <a:lnTo>
                    <a:pt x="79" y="574"/>
                  </a:lnTo>
                  <a:lnTo>
                    <a:pt x="79" y="578"/>
                  </a:lnTo>
                  <a:lnTo>
                    <a:pt x="79" y="588"/>
                  </a:lnTo>
                  <a:lnTo>
                    <a:pt x="72" y="598"/>
                  </a:lnTo>
                  <a:lnTo>
                    <a:pt x="48" y="612"/>
                  </a:lnTo>
                  <a:lnTo>
                    <a:pt x="7" y="626"/>
                  </a:lnTo>
                  <a:lnTo>
                    <a:pt x="7" y="629"/>
                  </a:lnTo>
                  <a:lnTo>
                    <a:pt x="3" y="633"/>
                  </a:lnTo>
                  <a:lnTo>
                    <a:pt x="0" y="633"/>
                  </a:lnTo>
                  <a:lnTo>
                    <a:pt x="7" y="650"/>
                  </a:lnTo>
                  <a:lnTo>
                    <a:pt x="27" y="681"/>
                  </a:lnTo>
                  <a:lnTo>
                    <a:pt x="38" y="695"/>
                  </a:lnTo>
                  <a:lnTo>
                    <a:pt x="51" y="705"/>
                  </a:lnTo>
                  <a:lnTo>
                    <a:pt x="76" y="715"/>
                  </a:lnTo>
                  <a:lnTo>
                    <a:pt x="110" y="729"/>
                  </a:lnTo>
                  <a:lnTo>
                    <a:pt x="148" y="739"/>
                  </a:lnTo>
                  <a:lnTo>
                    <a:pt x="168" y="743"/>
                  </a:lnTo>
                  <a:lnTo>
                    <a:pt x="179" y="743"/>
                  </a:lnTo>
                  <a:lnTo>
                    <a:pt x="244" y="732"/>
                  </a:lnTo>
                  <a:lnTo>
                    <a:pt x="306" y="725"/>
                  </a:lnTo>
                  <a:lnTo>
                    <a:pt x="426" y="725"/>
                  </a:lnTo>
                  <a:lnTo>
                    <a:pt x="495" y="725"/>
                  </a:lnTo>
                  <a:lnTo>
                    <a:pt x="543" y="725"/>
                  </a:lnTo>
                  <a:lnTo>
                    <a:pt x="629" y="722"/>
                  </a:lnTo>
                  <a:lnTo>
                    <a:pt x="650" y="722"/>
                  </a:lnTo>
                  <a:lnTo>
                    <a:pt x="671" y="722"/>
                  </a:lnTo>
                  <a:lnTo>
                    <a:pt x="681" y="722"/>
                  </a:lnTo>
                  <a:lnTo>
                    <a:pt x="736" y="691"/>
                  </a:lnTo>
                  <a:lnTo>
                    <a:pt x="781" y="667"/>
                  </a:lnTo>
                  <a:lnTo>
                    <a:pt x="801" y="643"/>
                  </a:lnTo>
                  <a:lnTo>
                    <a:pt x="822" y="626"/>
                  </a:lnTo>
                  <a:lnTo>
                    <a:pt x="843" y="609"/>
                  </a:lnTo>
                  <a:lnTo>
                    <a:pt x="856" y="595"/>
                  </a:lnTo>
                  <a:lnTo>
                    <a:pt x="863" y="581"/>
                  </a:lnTo>
                  <a:lnTo>
                    <a:pt x="887" y="540"/>
                  </a:lnTo>
                  <a:lnTo>
                    <a:pt x="877" y="512"/>
                  </a:lnTo>
                  <a:lnTo>
                    <a:pt x="856" y="512"/>
                  </a:lnTo>
                  <a:lnTo>
                    <a:pt x="853" y="512"/>
                  </a:lnTo>
                  <a:lnTo>
                    <a:pt x="843" y="516"/>
                  </a:lnTo>
                  <a:lnTo>
                    <a:pt x="822" y="509"/>
                  </a:lnTo>
                  <a:lnTo>
                    <a:pt x="798" y="495"/>
                  </a:lnTo>
                  <a:lnTo>
                    <a:pt x="788" y="492"/>
                  </a:lnTo>
                  <a:lnTo>
                    <a:pt x="777" y="485"/>
                  </a:lnTo>
                  <a:lnTo>
                    <a:pt x="763" y="468"/>
                  </a:lnTo>
                  <a:lnTo>
                    <a:pt x="743" y="437"/>
                  </a:lnTo>
                  <a:lnTo>
                    <a:pt x="674" y="351"/>
                  </a:lnTo>
                  <a:lnTo>
                    <a:pt x="650" y="320"/>
                  </a:lnTo>
                  <a:lnTo>
                    <a:pt x="633" y="296"/>
                  </a:lnTo>
                  <a:lnTo>
                    <a:pt x="622" y="275"/>
                  </a:lnTo>
                  <a:lnTo>
                    <a:pt x="602" y="203"/>
                  </a:lnTo>
                  <a:lnTo>
                    <a:pt x="591" y="175"/>
                  </a:lnTo>
                  <a:lnTo>
                    <a:pt x="581" y="172"/>
                  </a:lnTo>
                  <a:lnTo>
                    <a:pt x="564" y="168"/>
                  </a:lnTo>
                  <a:lnTo>
                    <a:pt x="557" y="162"/>
                  </a:lnTo>
                  <a:lnTo>
                    <a:pt x="550" y="151"/>
                  </a:lnTo>
                  <a:lnTo>
                    <a:pt x="523" y="76"/>
                  </a:lnTo>
                  <a:lnTo>
                    <a:pt x="523" y="72"/>
                  </a:lnTo>
                  <a:lnTo>
                    <a:pt x="516" y="27"/>
                  </a:lnTo>
                  <a:lnTo>
                    <a:pt x="440" y="7"/>
                  </a:lnTo>
                  <a:lnTo>
                    <a:pt x="395" y="0"/>
                  </a:lnTo>
                  <a:lnTo>
                    <a:pt x="299" y="52"/>
                  </a:lnTo>
                  <a:lnTo>
                    <a:pt x="296" y="5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Freeform 8"/>
            <p:cNvSpPr>
              <a:spLocks/>
            </p:cNvSpPr>
            <p:nvPr/>
          </p:nvSpPr>
          <p:spPr bwMode="auto">
            <a:xfrm>
              <a:off x="4197" y="1509"/>
              <a:ext cx="901" cy="757"/>
            </a:xfrm>
            <a:custGeom>
              <a:avLst/>
              <a:gdLst>
                <a:gd name="T0" fmla="*/ 299 w 901"/>
                <a:gd name="T1" fmla="*/ 52 h 757"/>
                <a:gd name="T2" fmla="*/ 227 w 901"/>
                <a:gd name="T3" fmla="*/ 206 h 757"/>
                <a:gd name="T4" fmla="*/ 199 w 901"/>
                <a:gd name="T5" fmla="*/ 323 h 757"/>
                <a:gd name="T6" fmla="*/ 169 w 901"/>
                <a:gd name="T7" fmla="*/ 433 h 757"/>
                <a:gd name="T8" fmla="*/ 127 w 901"/>
                <a:gd name="T9" fmla="*/ 492 h 757"/>
                <a:gd name="T10" fmla="*/ 79 w 901"/>
                <a:gd name="T11" fmla="*/ 585 h 757"/>
                <a:gd name="T12" fmla="*/ 41 w 901"/>
                <a:gd name="T13" fmla="*/ 616 h 757"/>
                <a:gd name="T14" fmla="*/ 3 w 901"/>
                <a:gd name="T15" fmla="*/ 633 h 757"/>
                <a:gd name="T16" fmla="*/ 7 w 901"/>
                <a:gd name="T17" fmla="*/ 660 h 757"/>
                <a:gd name="T18" fmla="*/ 55 w 901"/>
                <a:gd name="T19" fmla="*/ 715 h 757"/>
                <a:gd name="T20" fmla="*/ 148 w 901"/>
                <a:gd name="T21" fmla="*/ 753 h 757"/>
                <a:gd name="T22" fmla="*/ 241 w 901"/>
                <a:gd name="T23" fmla="*/ 746 h 757"/>
                <a:gd name="T24" fmla="*/ 636 w 901"/>
                <a:gd name="T25" fmla="*/ 736 h 757"/>
                <a:gd name="T26" fmla="*/ 746 w 901"/>
                <a:gd name="T27" fmla="*/ 705 h 757"/>
                <a:gd name="T28" fmla="*/ 815 w 901"/>
                <a:gd name="T29" fmla="*/ 657 h 757"/>
                <a:gd name="T30" fmla="*/ 863 w 901"/>
                <a:gd name="T31" fmla="*/ 609 h 757"/>
                <a:gd name="T32" fmla="*/ 901 w 901"/>
                <a:gd name="T33" fmla="*/ 547 h 757"/>
                <a:gd name="T34" fmla="*/ 850 w 901"/>
                <a:gd name="T35" fmla="*/ 516 h 757"/>
                <a:gd name="T36" fmla="*/ 795 w 901"/>
                <a:gd name="T37" fmla="*/ 492 h 757"/>
                <a:gd name="T38" fmla="*/ 757 w 901"/>
                <a:gd name="T39" fmla="*/ 440 h 757"/>
                <a:gd name="T40" fmla="*/ 647 w 901"/>
                <a:gd name="T41" fmla="*/ 299 h 757"/>
                <a:gd name="T42" fmla="*/ 609 w 901"/>
                <a:gd name="T43" fmla="*/ 193 h 757"/>
                <a:gd name="T44" fmla="*/ 571 w 901"/>
                <a:gd name="T45" fmla="*/ 165 h 757"/>
                <a:gd name="T46" fmla="*/ 530 w 901"/>
                <a:gd name="T47" fmla="*/ 28 h 757"/>
                <a:gd name="T48" fmla="*/ 402 w 901"/>
                <a:gd name="T49" fmla="*/ 0 h 757"/>
                <a:gd name="T50" fmla="*/ 516 w 901"/>
                <a:gd name="T51" fmla="*/ 38 h 757"/>
                <a:gd name="T52" fmla="*/ 523 w 901"/>
                <a:gd name="T53" fmla="*/ 86 h 757"/>
                <a:gd name="T54" fmla="*/ 568 w 901"/>
                <a:gd name="T55" fmla="*/ 182 h 757"/>
                <a:gd name="T56" fmla="*/ 609 w 901"/>
                <a:gd name="T57" fmla="*/ 230 h 757"/>
                <a:gd name="T58" fmla="*/ 654 w 901"/>
                <a:gd name="T59" fmla="*/ 334 h 757"/>
                <a:gd name="T60" fmla="*/ 760 w 901"/>
                <a:gd name="T61" fmla="*/ 471 h 757"/>
                <a:gd name="T62" fmla="*/ 801 w 901"/>
                <a:gd name="T63" fmla="*/ 509 h 757"/>
                <a:gd name="T64" fmla="*/ 863 w 901"/>
                <a:gd name="T65" fmla="*/ 526 h 757"/>
                <a:gd name="T66" fmla="*/ 874 w 901"/>
                <a:gd name="T67" fmla="*/ 567 h 757"/>
                <a:gd name="T68" fmla="*/ 843 w 901"/>
                <a:gd name="T69" fmla="*/ 609 h 757"/>
                <a:gd name="T70" fmla="*/ 805 w 901"/>
                <a:gd name="T71" fmla="*/ 647 h 757"/>
                <a:gd name="T72" fmla="*/ 688 w 901"/>
                <a:gd name="T73" fmla="*/ 722 h 757"/>
                <a:gd name="T74" fmla="*/ 636 w 901"/>
                <a:gd name="T75" fmla="*/ 722 h 757"/>
                <a:gd name="T76" fmla="*/ 433 w 901"/>
                <a:gd name="T77" fmla="*/ 726 h 757"/>
                <a:gd name="T78" fmla="*/ 186 w 901"/>
                <a:gd name="T79" fmla="*/ 743 h 757"/>
                <a:gd name="T80" fmla="*/ 151 w 901"/>
                <a:gd name="T81" fmla="*/ 739 h 757"/>
                <a:gd name="T82" fmla="*/ 62 w 901"/>
                <a:gd name="T83" fmla="*/ 705 h 757"/>
                <a:gd name="T84" fmla="*/ 21 w 901"/>
                <a:gd name="T85" fmla="*/ 653 h 757"/>
                <a:gd name="T86" fmla="*/ 17 w 901"/>
                <a:gd name="T87" fmla="*/ 640 h 757"/>
                <a:gd name="T88" fmla="*/ 86 w 901"/>
                <a:gd name="T89" fmla="*/ 609 h 757"/>
                <a:gd name="T90" fmla="*/ 93 w 901"/>
                <a:gd name="T91" fmla="*/ 585 h 757"/>
                <a:gd name="T92" fmla="*/ 162 w 901"/>
                <a:gd name="T93" fmla="*/ 468 h 757"/>
                <a:gd name="T94" fmla="*/ 203 w 901"/>
                <a:gd name="T95" fmla="*/ 402 h 757"/>
                <a:gd name="T96" fmla="*/ 213 w 901"/>
                <a:gd name="T97" fmla="*/ 327 h 757"/>
                <a:gd name="T98" fmla="*/ 234 w 901"/>
                <a:gd name="T99" fmla="*/ 251 h 757"/>
                <a:gd name="T100" fmla="*/ 275 w 901"/>
                <a:gd name="T101" fmla="*/ 151 h 757"/>
                <a:gd name="T102" fmla="*/ 306 w 901"/>
                <a:gd name="T103" fmla="*/ 65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01" h="757">
                  <a:moveTo>
                    <a:pt x="402" y="0"/>
                  </a:moveTo>
                  <a:lnTo>
                    <a:pt x="399" y="0"/>
                  </a:lnTo>
                  <a:lnTo>
                    <a:pt x="299" y="52"/>
                  </a:lnTo>
                  <a:lnTo>
                    <a:pt x="261" y="79"/>
                  </a:lnTo>
                  <a:lnTo>
                    <a:pt x="261" y="148"/>
                  </a:lnTo>
                  <a:lnTo>
                    <a:pt x="227" y="206"/>
                  </a:lnTo>
                  <a:lnTo>
                    <a:pt x="220" y="248"/>
                  </a:lnTo>
                  <a:lnTo>
                    <a:pt x="213" y="296"/>
                  </a:lnTo>
                  <a:lnTo>
                    <a:pt x="199" y="323"/>
                  </a:lnTo>
                  <a:lnTo>
                    <a:pt x="189" y="351"/>
                  </a:lnTo>
                  <a:lnTo>
                    <a:pt x="189" y="399"/>
                  </a:lnTo>
                  <a:lnTo>
                    <a:pt x="169" y="433"/>
                  </a:lnTo>
                  <a:lnTo>
                    <a:pt x="151" y="461"/>
                  </a:lnTo>
                  <a:lnTo>
                    <a:pt x="141" y="471"/>
                  </a:lnTo>
                  <a:lnTo>
                    <a:pt x="127" y="492"/>
                  </a:lnTo>
                  <a:lnTo>
                    <a:pt x="107" y="530"/>
                  </a:lnTo>
                  <a:lnTo>
                    <a:pt x="79" y="581"/>
                  </a:lnTo>
                  <a:lnTo>
                    <a:pt x="79" y="585"/>
                  </a:lnTo>
                  <a:lnTo>
                    <a:pt x="79" y="595"/>
                  </a:lnTo>
                  <a:lnTo>
                    <a:pt x="76" y="598"/>
                  </a:lnTo>
                  <a:lnTo>
                    <a:pt x="41" y="616"/>
                  </a:lnTo>
                  <a:lnTo>
                    <a:pt x="14" y="629"/>
                  </a:lnTo>
                  <a:lnTo>
                    <a:pt x="7" y="629"/>
                  </a:lnTo>
                  <a:lnTo>
                    <a:pt x="3" y="633"/>
                  </a:lnTo>
                  <a:lnTo>
                    <a:pt x="0" y="643"/>
                  </a:lnTo>
                  <a:lnTo>
                    <a:pt x="3" y="650"/>
                  </a:lnTo>
                  <a:lnTo>
                    <a:pt x="7" y="660"/>
                  </a:lnTo>
                  <a:lnTo>
                    <a:pt x="27" y="695"/>
                  </a:lnTo>
                  <a:lnTo>
                    <a:pt x="38" y="705"/>
                  </a:lnTo>
                  <a:lnTo>
                    <a:pt x="55" y="715"/>
                  </a:lnTo>
                  <a:lnTo>
                    <a:pt x="79" y="729"/>
                  </a:lnTo>
                  <a:lnTo>
                    <a:pt x="113" y="743"/>
                  </a:lnTo>
                  <a:lnTo>
                    <a:pt x="148" y="753"/>
                  </a:lnTo>
                  <a:lnTo>
                    <a:pt x="172" y="757"/>
                  </a:lnTo>
                  <a:lnTo>
                    <a:pt x="179" y="757"/>
                  </a:lnTo>
                  <a:lnTo>
                    <a:pt x="241" y="746"/>
                  </a:lnTo>
                  <a:lnTo>
                    <a:pt x="313" y="739"/>
                  </a:lnTo>
                  <a:lnTo>
                    <a:pt x="502" y="739"/>
                  </a:lnTo>
                  <a:lnTo>
                    <a:pt x="636" y="736"/>
                  </a:lnTo>
                  <a:lnTo>
                    <a:pt x="674" y="736"/>
                  </a:lnTo>
                  <a:lnTo>
                    <a:pt x="691" y="736"/>
                  </a:lnTo>
                  <a:lnTo>
                    <a:pt x="746" y="705"/>
                  </a:lnTo>
                  <a:lnTo>
                    <a:pt x="777" y="688"/>
                  </a:lnTo>
                  <a:lnTo>
                    <a:pt x="795" y="677"/>
                  </a:lnTo>
                  <a:lnTo>
                    <a:pt x="815" y="657"/>
                  </a:lnTo>
                  <a:lnTo>
                    <a:pt x="836" y="636"/>
                  </a:lnTo>
                  <a:lnTo>
                    <a:pt x="853" y="619"/>
                  </a:lnTo>
                  <a:lnTo>
                    <a:pt x="863" y="609"/>
                  </a:lnTo>
                  <a:lnTo>
                    <a:pt x="870" y="605"/>
                  </a:lnTo>
                  <a:lnTo>
                    <a:pt x="887" y="574"/>
                  </a:lnTo>
                  <a:lnTo>
                    <a:pt x="901" y="547"/>
                  </a:lnTo>
                  <a:lnTo>
                    <a:pt x="887" y="512"/>
                  </a:lnTo>
                  <a:lnTo>
                    <a:pt x="863" y="512"/>
                  </a:lnTo>
                  <a:lnTo>
                    <a:pt x="850" y="516"/>
                  </a:lnTo>
                  <a:lnTo>
                    <a:pt x="832" y="512"/>
                  </a:lnTo>
                  <a:lnTo>
                    <a:pt x="808" y="499"/>
                  </a:lnTo>
                  <a:lnTo>
                    <a:pt x="795" y="492"/>
                  </a:lnTo>
                  <a:lnTo>
                    <a:pt x="788" y="481"/>
                  </a:lnTo>
                  <a:lnTo>
                    <a:pt x="774" y="464"/>
                  </a:lnTo>
                  <a:lnTo>
                    <a:pt x="757" y="440"/>
                  </a:lnTo>
                  <a:lnTo>
                    <a:pt x="688" y="351"/>
                  </a:lnTo>
                  <a:lnTo>
                    <a:pt x="664" y="323"/>
                  </a:lnTo>
                  <a:lnTo>
                    <a:pt x="647" y="299"/>
                  </a:lnTo>
                  <a:lnTo>
                    <a:pt x="636" y="279"/>
                  </a:lnTo>
                  <a:lnTo>
                    <a:pt x="619" y="220"/>
                  </a:lnTo>
                  <a:lnTo>
                    <a:pt x="609" y="193"/>
                  </a:lnTo>
                  <a:lnTo>
                    <a:pt x="602" y="175"/>
                  </a:lnTo>
                  <a:lnTo>
                    <a:pt x="581" y="172"/>
                  </a:lnTo>
                  <a:lnTo>
                    <a:pt x="571" y="165"/>
                  </a:lnTo>
                  <a:lnTo>
                    <a:pt x="564" y="155"/>
                  </a:lnTo>
                  <a:lnTo>
                    <a:pt x="537" y="76"/>
                  </a:lnTo>
                  <a:lnTo>
                    <a:pt x="530" y="28"/>
                  </a:lnTo>
                  <a:lnTo>
                    <a:pt x="471" y="14"/>
                  </a:lnTo>
                  <a:lnTo>
                    <a:pt x="406" y="0"/>
                  </a:lnTo>
                  <a:lnTo>
                    <a:pt x="402" y="0"/>
                  </a:lnTo>
                  <a:lnTo>
                    <a:pt x="306" y="65"/>
                  </a:lnTo>
                  <a:lnTo>
                    <a:pt x="402" y="14"/>
                  </a:lnTo>
                  <a:lnTo>
                    <a:pt x="516" y="38"/>
                  </a:lnTo>
                  <a:lnTo>
                    <a:pt x="519" y="52"/>
                  </a:lnTo>
                  <a:lnTo>
                    <a:pt x="523" y="83"/>
                  </a:lnTo>
                  <a:lnTo>
                    <a:pt x="523" y="86"/>
                  </a:lnTo>
                  <a:lnTo>
                    <a:pt x="550" y="162"/>
                  </a:lnTo>
                  <a:lnTo>
                    <a:pt x="557" y="172"/>
                  </a:lnTo>
                  <a:lnTo>
                    <a:pt x="568" y="182"/>
                  </a:lnTo>
                  <a:lnTo>
                    <a:pt x="588" y="186"/>
                  </a:lnTo>
                  <a:lnTo>
                    <a:pt x="592" y="189"/>
                  </a:lnTo>
                  <a:lnTo>
                    <a:pt x="609" y="230"/>
                  </a:lnTo>
                  <a:lnTo>
                    <a:pt x="623" y="282"/>
                  </a:lnTo>
                  <a:lnTo>
                    <a:pt x="633" y="303"/>
                  </a:lnTo>
                  <a:lnTo>
                    <a:pt x="654" y="334"/>
                  </a:lnTo>
                  <a:lnTo>
                    <a:pt x="678" y="361"/>
                  </a:lnTo>
                  <a:lnTo>
                    <a:pt x="743" y="447"/>
                  </a:lnTo>
                  <a:lnTo>
                    <a:pt x="760" y="471"/>
                  </a:lnTo>
                  <a:lnTo>
                    <a:pt x="781" y="499"/>
                  </a:lnTo>
                  <a:lnTo>
                    <a:pt x="791" y="506"/>
                  </a:lnTo>
                  <a:lnTo>
                    <a:pt x="801" y="509"/>
                  </a:lnTo>
                  <a:lnTo>
                    <a:pt x="826" y="523"/>
                  </a:lnTo>
                  <a:lnTo>
                    <a:pt x="850" y="530"/>
                  </a:lnTo>
                  <a:lnTo>
                    <a:pt x="863" y="526"/>
                  </a:lnTo>
                  <a:lnTo>
                    <a:pt x="877" y="526"/>
                  </a:lnTo>
                  <a:lnTo>
                    <a:pt x="887" y="543"/>
                  </a:lnTo>
                  <a:lnTo>
                    <a:pt x="874" y="567"/>
                  </a:lnTo>
                  <a:lnTo>
                    <a:pt x="863" y="588"/>
                  </a:lnTo>
                  <a:lnTo>
                    <a:pt x="856" y="598"/>
                  </a:lnTo>
                  <a:lnTo>
                    <a:pt x="843" y="609"/>
                  </a:lnTo>
                  <a:lnTo>
                    <a:pt x="829" y="622"/>
                  </a:lnTo>
                  <a:lnTo>
                    <a:pt x="822" y="629"/>
                  </a:lnTo>
                  <a:lnTo>
                    <a:pt x="805" y="647"/>
                  </a:lnTo>
                  <a:lnTo>
                    <a:pt x="784" y="667"/>
                  </a:lnTo>
                  <a:lnTo>
                    <a:pt x="736" y="695"/>
                  </a:lnTo>
                  <a:lnTo>
                    <a:pt x="688" y="722"/>
                  </a:lnTo>
                  <a:lnTo>
                    <a:pt x="674" y="722"/>
                  </a:lnTo>
                  <a:lnTo>
                    <a:pt x="657" y="722"/>
                  </a:lnTo>
                  <a:lnTo>
                    <a:pt x="636" y="722"/>
                  </a:lnTo>
                  <a:lnTo>
                    <a:pt x="550" y="726"/>
                  </a:lnTo>
                  <a:lnTo>
                    <a:pt x="502" y="726"/>
                  </a:lnTo>
                  <a:lnTo>
                    <a:pt x="433" y="726"/>
                  </a:lnTo>
                  <a:lnTo>
                    <a:pt x="313" y="726"/>
                  </a:lnTo>
                  <a:lnTo>
                    <a:pt x="251" y="732"/>
                  </a:lnTo>
                  <a:lnTo>
                    <a:pt x="186" y="743"/>
                  </a:lnTo>
                  <a:lnTo>
                    <a:pt x="175" y="743"/>
                  </a:lnTo>
                  <a:lnTo>
                    <a:pt x="172" y="743"/>
                  </a:lnTo>
                  <a:lnTo>
                    <a:pt x="151" y="739"/>
                  </a:lnTo>
                  <a:lnTo>
                    <a:pt x="117" y="729"/>
                  </a:lnTo>
                  <a:lnTo>
                    <a:pt x="83" y="715"/>
                  </a:lnTo>
                  <a:lnTo>
                    <a:pt x="62" y="705"/>
                  </a:lnTo>
                  <a:lnTo>
                    <a:pt x="48" y="695"/>
                  </a:lnTo>
                  <a:lnTo>
                    <a:pt x="38" y="684"/>
                  </a:lnTo>
                  <a:lnTo>
                    <a:pt x="21" y="653"/>
                  </a:lnTo>
                  <a:lnTo>
                    <a:pt x="14" y="643"/>
                  </a:lnTo>
                  <a:lnTo>
                    <a:pt x="17" y="643"/>
                  </a:lnTo>
                  <a:lnTo>
                    <a:pt x="17" y="640"/>
                  </a:lnTo>
                  <a:lnTo>
                    <a:pt x="48" y="629"/>
                  </a:lnTo>
                  <a:lnTo>
                    <a:pt x="79" y="616"/>
                  </a:lnTo>
                  <a:lnTo>
                    <a:pt x="86" y="609"/>
                  </a:lnTo>
                  <a:lnTo>
                    <a:pt x="89" y="602"/>
                  </a:lnTo>
                  <a:lnTo>
                    <a:pt x="93" y="588"/>
                  </a:lnTo>
                  <a:lnTo>
                    <a:pt x="93" y="585"/>
                  </a:lnTo>
                  <a:lnTo>
                    <a:pt x="117" y="536"/>
                  </a:lnTo>
                  <a:lnTo>
                    <a:pt x="148" y="485"/>
                  </a:lnTo>
                  <a:lnTo>
                    <a:pt x="162" y="468"/>
                  </a:lnTo>
                  <a:lnTo>
                    <a:pt x="179" y="440"/>
                  </a:lnTo>
                  <a:lnTo>
                    <a:pt x="199" y="406"/>
                  </a:lnTo>
                  <a:lnTo>
                    <a:pt x="203" y="402"/>
                  </a:lnTo>
                  <a:lnTo>
                    <a:pt x="203" y="399"/>
                  </a:lnTo>
                  <a:lnTo>
                    <a:pt x="203" y="354"/>
                  </a:lnTo>
                  <a:lnTo>
                    <a:pt x="213" y="327"/>
                  </a:lnTo>
                  <a:lnTo>
                    <a:pt x="224" y="303"/>
                  </a:lnTo>
                  <a:lnTo>
                    <a:pt x="227" y="299"/>
                  </a:lnTo>
                  <a:lnTo>
                    <a:pt x="234" y="251"/>
                  </a:lnTo>
                  <a:lnTo>
                    <a:pt x="241" y="213"/>
                  </a:lnTo>
                  <a:lnTo>
                    <a:pt x="272" y="151"/>
                  </a:lnTo>
                  <a:lnTo>
                    <a:pt x="275" y="151"/>
                  </a:lnTo>
                  <a:lnTo>
                    <a:pt x="275" y="148"/>
                  </a:lnTo>
                  <a:lnTo>
                    <a:pt x="275" y="86"/>
                  </a:lnTo>
                  <a:lnTo>
                    <a:pt x="306" y="65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Freeform 9"/>
            <p:cNvSpPr>
              <a:spLocks/>
            </p:cNvSpPr>
            <p:nvPr/>
          </p:nvSpPr>
          <p:spPr bwMode="auto">
            <a:xfrm>
              <a:off x="4427" y="1571"/>
              <a:ext cx="317" cy="186"/>
            </a:xfrm>
            <a:custGeom>
              <a:avLst/>
              <a:gdLst>
                <a:gd name="T0" fmla="*/ 0 w 317"/>
                <a:gd name="T1" fmla="*/ 186 h 186"/>
                <a:gd name="T2" fmla="*/ 38 w 317"/>
                <a:gd name="T3" fmla="*/ 148 h 186"/>
                <a:gd name="T4" fmla="*/ 62 w 317"/>
                <a:gd name="T5" fmla="*/ 131 h 186"/>
                <a:gd name="T6" fmla="*/ 104 w 317"/>
                <a:gd name="T7" fmla="*/ 120 h 186"/>
                <a:gd name="T8" fmla="*/ 159 w 317"/>
                <a:gd name="T9" fmla="*/ 165 h 186"/>
                <a:gd name="T10" fmla="*/ 190 w 317"/>
                <a:gd name="T11" fmla="*/ 172 h 186"/>
                <a:gd name="T12" fmla="*/ 200 w 317"/>
                <a:gd name="T13" fmla="*/ 137 h 186"/>
                <a:gd name="T14" fmla="*/ 245 w 317"/>
                <a:gd name="T15" fmla="*/ 110 h 186"/>
                <a:gd name="T16" fmla="*/ 286 w 317"/>
                <a:gd name="T17" fmla="*/ 103 h 186"/>
                <a:gd name="T18" fmla="*/ 317 w 317"/>
                <a:gd name="T19" fmla="*/ 76 h 186"/>
                <a:gd name="T20" fmla="*/ 282 w 317"/>
                <a:gd name="T21" fmla="*/ 0 h 186"/>
                <a:gd name="T22" fmla="*/ 179 w 317"/>
                <a:gd name="T23" fmla="*/ 38 h 186"/>
                <a:gd name="T24" fmla="*/ 35 w 317"/>
                <a:gd name="T25" fmla="*/ 55 h 186"/>
                <a:gd name="T26" fmla="*/ 38 w 317"/>
                <a:gd name="T27" fmla="*/ 103 h 186"/>
                <a:gd name="T28" fmla="*/ 7 w 317"/>
                <a:gd name="T29" fmla="*/ 141 h 186"/>
                <a:gd name="T30" fmla="*/ 4 w 317"/>
                <a:gd name="T31" fmla="*/ 186 h 186"/>
                <a:gd name="T32" fmla="*/ 0 w 317"/>
                <a:gd name="T3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7" h="186">
                  <a:moveTo>
                    <a:pt x="0" y="186"/>
                  </a:moveTo>
                  <a:lnTo>
                    <a:pt x="38" y="148"/>
                  </a:lnTo>
                  <a:lnTo>
                    <a:pt x="62" y="131"/>
                  </a:lnTo>
                  <a:lnTo>
                    <a:pt x="104" y="120"/>
                  </a:lnTo>
                  <a:lnTo>
                    <a:pt x="159" y="165"/>
                  </a:lnTo>
                  <a:lnTo>
                    <a:pt x="190" y="172"/>
                  </a:lnTo>
                  <a:lnTo>
                    <a:pt x="200" y="137"/>
                  </a:lnTo>
                  <a:lnTo>
                    <a:pt x="245" y="110"/>
                  </a:lnTo>
                  <a:lnTo>
                    <a:pt x="286" y="103"/>
                  </a:lnTo>
                  <a:lnTo>
                    <a:pt x="317" y="76"/>
                  </a:lnTo>
                  <a:lnTo>
                    <a:pt x="282" y="0"/>
                  </a:lnTo>
                  <a:lnTo>
                    <a:pt x="179" y="38"/>
                  </a:lnTo>
                  <a:lnTo>
                    <a:pt x="35" y="55"/>
                  </a:lnTo>
                  <a:lnTo>
                    <a:pt x="38" y="103"/>
                  </a:lnTo>
                  <a:lnTo>
                    <a:pt x="7" y="141"/>
                  </a:lnTo>
                  <a:lnTo>
                    <a:pt x="4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Freeform 10"/>
            <p:cNvSpPr>
              <a:spLocks/>
            </p:cNvSpPr>
            <p:nvPr/>
          </p:nvSpPr>
          <p:spPr bwMode="auto">
            <a:xfrm>
              <a:off x="4393" y="1354"/>
              <a:ext cx="375" cy="299"/>
            </a:xfrm>
            <a:custGeom>
              <a:avLst/>
              <a:gdLst>
                <a:gd name="T0" fmla="*/ 45 w 375"/>
                <a:gd name="T1" fmla="*/ 110 h 299"/>
                <a:gd name="T2" fmla="*/ 14 w 375"/>
                <a:gd name="T3" fmla="*/ 128 h 299"/>
                <a:gd name="T4" fmla="*/ 3 w 375"/>
                <a:gd name="T5" fmla="*/ 134 h 299"/>
                <a:gd name="T6" fmla="*/ 0 w 375"/>
                <a:gd name="T7" fmla="*/ 145 h 299"/>
                <a:gd name="T8" fmla="*/ 0 w 375"/>
                <a:gd name="T9" fmla="*/ 152 h 299"/>
                <a:gd name="T10" fmla="*/ 0 w 375"/>
                <a:gd name="T11" fmla="*/ 162 h 299"/>
                <a:gd name="T12" fmla="*/ 10 w 375"/>
                <a:gd name="T13" fmla="*/ 179 h 299"/>
                <a:gd name="T14" fmla="*/ 41 w 375"/>
                <a:gd name="T15" fmla="*/ 217 h 299"/>
                <a:gd name="T16" fmla="*/ 59 w 375"/>
                <a:gd name="T17" fmla="*/ 238 h 299"/>
                <a:gd name="T18" fmla="*/ 65 w 375"/>
                <a:gd name="T19" fmla="*/ 255 h 299"/>
                <a:gd name="T20" fmla="*/ 69 w 375"/>
                <a:gd name="T21" fmla="*/ 262 h 299"/>
                <a:gd name="T22" fmla="*/ 76 w 375"/>
                <a:gd name="T23" fmla="*/ 269 h 299"/>
                <a:gd name="T24" fmla="*/ 93 w 375"/>
                <a:gd name="T25" fmla="*/ 275 h 299"/>
                <a:gd name="T26" fmla="*/ 120 w 375"/>
                <a:gd name="T27" fmla="*/ 286 h 299"/>
                <a:gd name="T28" fmla="*/ 151 w 375"/>
                <a:gd name="T29" fmla="*/ 289 h 299"/>
                <a:gd name="T30" fmla="*/ 210 w 375"/>
                <a:gd name="T31" fmla="*/ 299 h 299"/>
                <a:gd name="T32" fmla="*/ 248 w 375"/>
                <a:gd name="T33" fmla="*/ 299 h 299"/>
                <a:gd name="T34" fmla="*/ 261 w 375"/>
                <a:gd name="T35" fmla="*/ 296 h 299"/>
                <a:gd name="T36" fmla="*/ 275 w 375"/>
                <a:gd name="T37" fmla="*/ 289 h 299"/>
                <a:gd name="T38" fmla="*/ 303 w 375"/>
                <a:gd name="T39" fmla="*/ 269 h 299"/>
                <a:gd name="T40" fmla="*/ 351 w 375"/>
                <a:gd name="T41" fmla="*/ 217 h 299"/>
                <a:gd name="T42" fmla="*/ 368 w 375"/>
                <a:gd name="T43" fmla="*/ 193 h 299"/>
                <a:gd name="T44" fmla="*/ 375 w 375"/>
                <a:gd name="T45" fmla="*/ 165 h 299"/>
                <a:gd name="T46" fmla="*/ 375 w 375"/>
                <a:gd name="T47" fmla="*/ 138 h 299"/>
                <a:gd name="T48" fmla="*/ 365 w 375"/>
                <a:gd name="T49" fmla="*/ 110 h 299"/>
                <a:gd name="T50" fmla="*/ 347 w 375"/>
                <a:gd name="T51" fmla="*/ 86 h 299"/>
                <a:gd name="T52" fmla="*/ 323 w 375"/>
                <a:gd name="T53" fmla="*/ 62 h 299"/>
                <a:gd name="T54" fmla="*/ 299 w 375"/>
                <a:gd name="T55" fmla="*/ 42 h 299"/>
                <a:gd name="T56" fmla="*/ 268 w 375"/>
                <a:gd name="T57" fmla="*/ 24 h 299"/>
                <a:gd name="T58" fmla="*/ 237 w 375"/>
                <a:gd name="T59" fmla="*/ 11 h 299"/>
                <a:gd name="T60" fmla="*/ 203 w 375"/>
                <a:gd name="T61" fmla="*/ 4 h 299"/>
                <a:gd name="T62" fmla="*/ 169 w 375"/>
                <a:gd name="T63" fmla="*/ 0 h 299"/>
                <a:gd name="T64" fmla="*/ 138 w 375"/>
                <a:gd name="T65" fmla="*/ 7 h 299"/>
                <a:gd name="T66" fmla="*/ 110 w 375"/>
                <a:gd name="T67" fmla="*/ 18 h 299"/>
                <a:gd name="T68" fmla="*/ 83 w 375"/>
                <a:gd name="T69" fmla="*/ 42 h 299"/>
                <a:gd name="T70" fmla="*/ 62 w 375"/>
                <a:gd name="T71" fmla="*/ 69 h 299"/>
                <a:gd name="T72" fmla="*/ 48 w 375"/>
                <a:gd name="T73" fmla="*/ 110 h 299"/>
                <a:gd name="T74" fmla="*/ 45 w 375"/>
                <a:gd name="T75" fmla="*/ 11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5" h="299">
                  <a:moveTo>
                    <a:pt x="45" y="110"/>
                  </a:moveTo>
                  <a:lnTo>
                    <a:pt x="14" y="128"/>
                  </a:lnTo>
                  <a:lnTo>
                    <a:pt x="3" y="134"/>
                  </a:lnTo>
                  <a:lnTo>
                    <a:pt x="0" y="145"/>
                  </a:lnTo>
                  <a:lnTo>
                    <a:pt x="0" y="152"/>
                  </a:lnTo>
                  <a:lnTo>
                    <a:pt x="0" y="162"/>
                  </a:lnTo>
                  <a:lnTo>
                    <a:pt x="10" y="179"/>
                  </a:lnTo>
                  <a:lnTo>
                    <a:pt x="41" y="217"/>
                  </a:lnTo>
                  <a:lnTo>
                    <a:pt x="59" y="238"/>
                  </a:lnTo>
                  <a:lnTo>
                    <a:pt x="65" y="255"/>
                  </a:lnTo>
                  <a:lnTo>
                    <a:pt x="69" y="262"/>
                  </a:lnTo>
                  <a:lnTo>
                    <a:pt x="76" y="269"/>
                  </a:lnTo>
                  <a:lnTo>
                    <a:pt x="93" y="275"/>
                  </a:lnTo>
                  <a:lnTo>
                    <a:pt x="120" y="286"/>
                  </a:lnTo>
                  <a:lnTo>
                    <a:pt x="151" y="289"/>
                  </a:lnTo>
                  <a:lnTo>
                    <a:pt x="210" y="299"/>
                  </a:lnTo>
                  <a:lnTo>
                    <a:pt x="248" y="299"/>
                  </a:lnTo>
                  <a:lnTo>
                    <a:pt x="261" y="296"/>
                  </a:lnTo>
                  <a:lnTo>
                    <a:pt x="275" y="289"/>
                  </a:lnTo>
                  <a:lnTo>
                    <a:pt x="303" y="269"/>
                  </a:lnTo>
                  <a:lnTo>
                    <a:pt x="351" y="217"/>
                  </a:lnTo>
                  <a:lnTo>
                    <a:pt x="368" y="193"/>
                  </a:lnTo>
                  <a:lnTo>
                    <a:pt x="375" y="165"/>
                  </a:lnTo>
                  <a:lnTo>
                    <a:pt x="375" y="138"/>
                  </a:lnTo>
                  <a:lnTo>
                    <a:pt x="365" y="110"/>
                  </a:lnTo>
                  <a:lnTo>
                    <a:pt x="347" y="86"/>
                  </a:lnTo>
                  <a:lnTo>
                    <a:pt x="323" y="62"/>
                  </a:lnTo>
                  <a:lnTo>
                    <a:pt x="299" y="42"/>
                  </a:lnTo>
                  <a:lnTo>
                    <a:pt x="268" y="24"/>
                  </a:lnTo>
                  <a:lnTo>
                    <a:pt x="237" y="11"/>
                  </a:lnTo>
                  <a:lnTo>
                    <a:pt x="203" y="4"/>
                  </a:lnTo>
                  <a:lnTo>
                    <a:pt x="169" y="0"/>
                  </a:lnTo>
                  <a:lnTo>
                    <a:pt x="138" y="7"/>
                  </a:lnTo>
                  <a:lnTo>
                    <a:pt x="110" y="18"/>
                  </a:lnTo>
                  <a:lnTo>
                    <a:pt x="83" y="42"/>
                  </a:lnTo>
                  <a:lnTo>
                    <a:pt x="62" y="69"/>
                  </a:lnTo>
                  <a:lnTo>
                    <a:pt x="48" y="110"/>
                  </a:lnTo>
                  <a:lnTo>
                    <a:pt x="45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Freeform 11"/>
            <p:cNvSpPr>
              <a:spLocks/>
            </p:cNvSpPr>
            <p:nvPr/>
          </p:nvSpPr>
          <p:spPr bwMode="auto">
            <a:xfrm>
              <a:off x="4386" y="1347"/>
              <a:ext cx="389" cy="313"/>
            </a:xfrm>
            <a:custGeom>
              <a:avLst/>
              <a:gdLst>
                <a:gd name="T0" fmla="*/ 28 w 389"/>
                <a:gd name="T1" fmla="*/ 121 h 313"/>
                <a:gd name="T2" fmla="*/ 0 w 389"/>
                <a:gd name="T3" fmla="*/ 145 h 313"/>
                <a:gd name="T4" fmla="*/ 0 w 389"/>
                <a:gd name="T5" fmla="*/ 176 h 313"/>
                <a:gd name="T6" fmla="*/ 48 w 389"/>
                <a:gd name="T7" fmla="*/ 231 h 313"/>
                <a:gd name="T8" fmla="*/ 66 w 389"/>
                <a:gd name="T9" fmla="*/ 265 h 313"/>
                <a:gd name="T10" fmla="*/ 86 w 389"/>
                <a:gd name="T11" fmla="*/ 282 h 313"/>
                <a:gd name="T12" fmla="*/ 124 w 389"/>
                <a:gd name="T13" fmla="*/ 300 h 313"/>
                <a:gd name="T14" fmla="*/ 196 w 389"/>
                <a:gd name="T15" fmla="*/ 310 h 313"/>
                <a:gd name="T16" fmla="*/ 255 w 389"/>
                <a:gd name="T17" fmla="*/ 313 h 313"/>
                <a:gd name="T18" fmla="*/ 286 w 389"/>
                <a:gd name="T19" fmla="*/ 303 h 313"/>
                <a:gd name="T20" fmla="*/ 330 w 389"/>
                <a:gd name="T21" fmla="*/ 265 h 313"/>
                <a:gd name="T22" fmla="*/ 375 w 389"/>
                <a:gd name="T23" fmla="*/ 214 h 313"/>
                <a:gd name="T24" fmla="*/ 389 w 389"/>
                <a:gd name="T25" fmla="*/ 183 h 313"/>
                <a:gd name="T26" fmla="*/ 385 w 389"/>
                <a:gd name="T27" fmla="*/ 135 h 313"/>
                <a:gd name="T28" fmla="*/ 354 w 389"/>
                <a:gd name="T29" fmla="*/ 83 h 313"/>
                <a:gd name="T30" fmla="*/ 317 w 389"/>
                <a:gd name="T31" fmla="*/ 49 h 313"/>
                <a:gd name="T32" fmla="*/ 265 w 389"/>
                <a:gd name="T33" fmla="*/ 18 h 313"/>
                <a:gd name="T34" fmla="*/ 210 w 389"/>
                <a:gd name="T35" fmla="*/ 4 h 313"/>
                <a:gd name="T36" fmla="*/ 162 w 389"/>
                <a:gd name="T37" fmla="*/ 4 h 313"/>
                <a:gd name="T38" fmla="*/ 121 w 389"/>
                <a:gd name="T39" fmla="*/ 14 h 313"/>
                <a:gd name="T40" fmla="*/ 83 w 389"/>
                <a:gd name="T41" fmla="*/ 45 h 313"/>
                <a:gd name="T42" fmla="*/ 55 w 389"/>
                <a:gd name="T43" fmla="*/ 86 h 313"/>
                <a:gd name="T44" fmla="*/ 59 w 389"/>
                <a:gd name="T45" fmla="*/ 121 h 313"/>
                <a:gd name="T46" fmla="*/ 79 w 389"/>
                <a:gd name="T47" fmla="*/ 73 h 313"/>
                <a:gd name="T48" fmla="*/ 110 w 389"/>
                <a:gd name="T49" fmla="*/ 38 h 313"/>
                <a:gd name="T50" fmla="*/ 145 w 389"/>
                <a:gd name="T51" fmla="*/ 21 h 313"/>
                <a:gd name="T52" fmla="*/ 182 w 389"/>
                <a:gd name="T53" fmla="*/ 14 h 313"/>
                <a:gd name="T54" fmla="*/ 251 w 389"/>
                <a:gd name="T55" fmla="*/ 28 h 313"/>
                <a:gd name="T56" fmla="*/ 313 w 389"/>
                <a:gd name="T57" fmla="*/ 62 h 313"/>
                <a:gd name="T58" fmla="*/ 358 w 389"/>
                <a:gd name="T59" fmla="*/ 114 h 313"/>
                <a:gd name="T60" fmla="*/ 375 w 389"/>
                <a:gd name="T61" fmla="*/ 165 h 313"/>
                <a:gd name="T62" fmla="*/ 372 w 389"/>
                <a:gd name="T63" fmla="*/ 193 h 313"/>
                <a:gd name="T64" fmla="*/ 354 w 389"/>
                <a:gd name="T65" fmla="*/ 221 h 313"/>
                <a:gd name="T66" fmla="*/ 293 w 389"/>
                <a:gd name="T67" fmla="*/ 282 h 313"/>
                <a:gd name="T68" fmla="*/ 255 w 389"/>
                <a:gd name="T69" fmla="*/ 300 h 313"/>
                <a:gd name="T70" fmla="*/ 210 w 389"/>
                <a:gd name="T71" fmla="*/ 296 h 313"/>
                <a:gd name="T72" fmla="*/ 127 w 389"/>
                <a:gd name="T73" fmla="*/ 286 h 313"/>
                <a:gd name="T74" fmla="*/ 83 w 389"/>
                <a:gd name="T75" fmla="*/ 265 h 313"/>
                <a:gd name="T76" fmla="*/ 72 w 389"/>
                <a:gd name="T77" fmla="*/ 245 h 313"/>
                <a:gd name="T78" fmla="*/ 31 w 389"/>
                <a:gd name="T79" fmla="*/ 193 h 313"/>
                <a:gd name="T80" fmla="*/ 14 w 389"/>
                <a:gd name="T81" fmla="*/ 159 h 313"/>
                <a:gd name="T82" fmla="*/ 28 w 389"/>
                <a:gd name="T83" fmla="*/ 138 h 313"/>
                <a:gd name="T84" fmla="*/ 52 w 389"/>
                <a:gd name="T85" fmla="*/ 11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89" h="313">
                  <a:moveTo>
                    <a:pt x="48" y="110"/>
                  </a:moveTo>
                  <a:lnTo>
                    <a:pt x="28" y="121"/>
                  </a:lnTo>
                  <a:lnTo>
                    <a:pt x="10" y="13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0" y="176"/>
                  </a:lnTo>
                  <a:lnTo>
                    <a:pt x="17" y="200"/>
                  </a:lnTo>
                  <a:lnTo>
                    <a:pt x="48" y="231"/>
                  </a:lnTo>
                  <a:lnTo>
                    <a:pt x="59" y="248"/>
                  </a:lnTo>
                  <a:lnTo>
                    <a:pt x="66" y="265"/>
                  </a:lnTo>
                  <a:lnTo>
                    <a:pt x="69" y="272"/>
                  </a:lnTo>
                  <a:lnTo>
                    <a:pt x="86" y="282"/>
                  </a:lnTo>
                  <a:lnTo>
                    <a:pt x="103" y="293"/>
                  </a:lnTo>
                  <a:lnTo>
                    <a:pt x="124" y="300"/>
                  </a:lnTo>
                  <a:lnTo>
                    <a:pt x="162" y="306"/>
                  </a:lnTo>
                  <a:lnTo>
                    <a:pt x="196" y="310"/>
                  </a:lnTo>
                  <a:lnTo>
                    <a:pt x="251" y="313"/>
                  </a:lnTo>
                  <a:lnTo>
                    <a:pt x="255" y="313"/>
                  </a:lnTo>
                  <a:lnTo>
                    <a:pt x="272" y="310"/>
                  </a:lnTo>
                  <a:lnTo>
                    <a:pt x="286" y="303"/>
                  </a:lnTo>
                  <a:lnTo>
                    <a:pt x="310" y="286"/>
                  </a:lnTo>
                  <a:lnTo>
                    <a:pt x="330" y="265"/>
                  </a:lnTo>
                  <a:lnTo>
                    <a:pt x="365" y="227"/>
                  </a:lnTo>
                  <a:lnTo>
                    <a:pt x="375" y="214"/>
                  </a:lnTo>
                  <a:lnTo>
                    <a:pt x="382" y="196"/>
                  </a:lnTo>
                  <a:lnTo>
                    <a:pt x="389" y="183"/>
                  </a:lnTo>
                  <a:lnTo>
                    <a:pt x="389" y="165"/>
                  </a:lnTo>
                  <a:lnTo>
                    <a:pt x="385" y="135"/>
                  </a:lnTo>
                  <a:lnTo>
                    <a:pt x="372" y="107"/>
                  </a:lnTo>
                  <a:lnTo>
                    <a:pt x="354" y="83"/>
                  </a:lnTo>
                  <a:lnTo>
                    <a:pt x="337" y="66"/>
                  </a:lnTo>
                  <a:lnTo>
                    <a:pt x="317" y="49"/>
                  </a:lnTo>
                  <a:lnTo>
                    <a:pt x="293" y="31"/>
                  </a:lnTo>
                  <a:lnTo>
                    <a:pt x="265" y="18"/>
                  </a:lnTo>
                  <a:lnTo>
                    <a:pt x="238" y="11"/>
                  </a:lnTo>
                  <a:lnTo>
                    <a:pt x="210" y="4"/>
                  </a:lnTo>
                  <a:lnTo>
                    <a:pt x="182" y="0"/>
                  </a:lnTo>
                  <a:lnTo>
                    <a:pt x="162" y="4"/>
                  </a:lnTo>
                  <a:lnTo>
                    <a:pt x="141" y="7"/>
                  </a:lnTo>
                  <a:lnTo>
                    <a:pt x="121" y="14"/>
                  </a:lnTo>
                  <a:lnTo>
                    <a:pt x="100" y="28"/>
                  </a:lnTo>
                  <a:lnTo>
                    <a:pt x="83" y="45"/>
                  </a:lnTo>
                  <a:lnTo>
                    <a:pt x="69" y="62"/>
                  </a:lnTo>
                  <a:lnTo>
                    <a:pt x="55" y="86"/>
                  </a:lnTo>
                  <a:lnTo>
                    <a:pt x="45" y="117"/>
                  </a:lnTo>
                  <a:lnTo>
                    <a:pt x="59" y="121"/>
                  </a:lnTo>
                  <a:lnTo>
                    <a:pt x="69" y="93"/>
                  </a:lnTo>
                  <a:lnTo>
                    <a:pt x="79" y="73"/>
                  </a:lnTo>
                  <a:lnTo>
                    <a:pt x="93" y="52"/>
                  </a:lnTo>
                  <a:lnTo>
                    <a:pt x="110" y="38"/>
                  </a:lnTo>
                  <a:lnTo>
                    <a:pt x="127" y="28"/>
                  </a:lnTo>
                  <a:lnTo>
                    <a:pt x="145" y="21"/>
                  </a:lnTo>
                  <a:lnTo>
                    <a:pt x="165" y="18"/>
                  </a:lnTo>
                  <a:lnTo>
                    <a:pt x="182" y="14"/>
                  </a:lnTo>
                  <a:lnTo>
                    <a:pt x="217" y="18"/>
                  </a:lnTo>
                  <a:lnTo>
                    <a:pt x="251" y="28"/>
                  </a:lnTo>
                  <a:lnTo>
                    <a:pt x="286" y="45"/>
                  </a:lnTo>
                  <a:lnTo>
                    <a:pt x="313" y="62"/>
                  </a:lnTo>
                  <a:lnTo>
                    <a:pt x="341" y="86"/>
                  </a:lnTo>
                  <a:lnTo>
                    <a:pt x="358" y="114"/>
                  </a:lnTo>
                  <a:lnTo>
                    <a:pt x="372" y="138"/>
                  </a:lnTo>
                  <a:lnTo>
                    <a:pt x="375" y="165"/>
                  </a:lnTo>
                  <a:lnTo>
                    <a:pt x="375" y="179"/>
                  </a:lnTo>
                  <a:lnTo>
                    <a:pt x="372" y="193"/>
                  </a:lnTo>
                  <a:lnTo>
                    <a:pt x="365" y="207"/>
                  </a:lnTo>
                  <a:lnTo>
                    <a:pt x="354" y="221"/>
                  </a:lnTo>
                  <a:lnTo>
                    <a:pt x="334" y="241"/>
                  </a:lnTo>
                  <a:lnTo>
                    <a:pt x="293" y="282"/>
                  </a:lnTo>
                  <a:lnTo>
                    <a:pt x="272" y="296"/>
                  </a:lnTo>
                  <a:lnTo>
                    <a:pt x="255" y="300"/>
                  </a:lnTo>
                  <a:lnTo>
                    <a:pt x="251" y="300"/>
                  </a:lnTo>
                  <a:lnTo>
                    <a:pt x="210" y="296"/>
                  </a:lnTo>
                  <a:lnTo>
                    <a:pt x="169" y="293"/>
                  </a:lnTo>
                  <a:lnTo>
                    <a:pt x="127" y="286"/>
                  </a:lnTo>
                  <a:lnTo>
                    <a:pt x="93" y="272"/>
                  </a:lnTo>
                  <a:lnTo>
                    <a:pt x="83" y="265"/>
                  </a:lnTo>
                  <a:lnTo>
                    <a:pt x="79" y="262"/>
                  </a:lnTo>
                  <a:lnTo>
                    <a:pt x="72" y="245"/>
                  </a:lnTo>
                  <a:lnTo>
                    <a:pt x="66" y="231"/>
                  </a:lnTo>
                  <a:lnTo>
                    <a:pt x="31" y="193"/>
                  </a:lnTo>
                  <a:lnTo>
                    <a:pt x="17" y="176"/>
                  </a:lnTo>
                  <a:lnTo>
                    <a:pt x="14" y="159"/>
                  </a:lnTo>
                  <a:lnTo>
                    <a:pt x="14" y="152"/>
                  </a:lnTo>
                  <a:lnTo>
                    <a:pt x="28" y="138"/>
                  </a:lnTo>
                  <a:lnTo>
                    <a:pt x="55" y="124"/>
                  </a:lnTo>
                  <a:lnTo>
                    <a:pt x="52" y="110"/>
                  </a:lnTo>
                  <a:lnTo>
                    <a:pt x="48" y="11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Freeform 12"/>
            <p:cNvSpPr>
              <a:spLocks/>
            </p:cNvSpPr>
            <p:nvPr/>
          </p:nvSpPr>
          <p:spPr bwMode="auto">
            <a:xfrm>
              <a:off x="4276" y="2070"/>
              <a:ext cx="52" cy="41"/>
            </a:xfrm>
            <a:custGeom>
              <a:avLst/>
              <a:gdLst>
                <a:gd name="T0" fmla="*/ 0 w 52"/>
                <a:gd name="T1" fmla="*/ 41 h 41"/>
                <a:gd name="T2" fmla="*/ 28 w 52"/>
                <a:gd name="T3" fmla="*/ 31 h 41"/>
                <a:gd name="T4" fmla="*/ 52 w 52"/>
                <a:gd name="T5" fmla="*/ 0 h 41"/>
                <a:gd name="T6" fmla="*/ 0 w 52"/>
                <a:gd name="T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1">
                  <a:moveTo>
                    <a:pt x="0" y="41"/>
                  </a:moveTo>
                  <a:lnTo>
                    <a:pt x="28" y="31"/>
                  </a:lnTo>
                  <a:lnTo>
                    <a:pt x="52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Freeform 13"/>
            <p:cNvSpPr>
              <a:spLocks/>
            </p:cNvSpPr>
            <p:nvPr/>
          </p:nvSpPr>
          <p:spPr bwMode="auto">
            <a:xfrm>
              <a:off x="4276" y="2070"/>
              <a:ext cx="55" cy="41"/>
            </a:xfrm>
            <a:custGeom>
              <a:avLst/>
              <a:gdLst>
                <a:gd name="T0" fmla="*/ 4 w 55"/>
                <a:gd name="T1" fmla="*/ 41 h 41"/>
                <a:gd name="T2" fmla="*/ 31 w 55"/>
                <a:gd name="T3" fmla="*/ 34 h 41"/>
                <a:gd name="T4" fmla="*/ 55 w 55"/>
                <a:gd name="T5" fmla="*/ 3 h 41"/>
                <a:gd name="T6" fmla="*/ 48 w 55"/>
                <a:gd name="T7" fmla="*/ 0 h 41"/>
                <a:gd name="T8" fmla="*/ 24 w 55"/>
                <a:gd name="T9" fmla="*/ 27 h 41"/>
                <a:gd name="T10" fmla="*/ 0 w 55"/>
                <a:gd name="T11" fmla="*/ 37 h 41"/>
                <a:gd name="T12" fmla="*/ 4 w 55"/>
                <a:gd name="T1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41">
                  <a:moveTo>
                    <a:pt x="4" y="41"/>
                  </a:moveTo>
                  <a:lnTo>
                    <a:pt x="31" y="34"/>
                  </a:lnTo>
                  <a:lnTo>
                    <a:pt x="55" y="3"/>
                  </a:lnTo>
                  <a:lnTo>
                    <a:pt x="48" y="0"/>
                  </a:lnTo>
                  <a:lnTo>
                    <a:pt x="24" y="27"/>
                  </a:lnTo>
                  <a:lnTo>
                    <a:pt x="0" y="37"/>
                  </a:lnTo>
                  <a:lnTo>
                    <a:pt x="4" y="41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Freeform 14"/>
            <p:cNvSpPr>
              <a:spLocks/>
            </p:cNvSpPr>
            <p:nvPr/>
          </p:nvSpPr>
          <p:spPr bwMode="auto">
            <a:xfrm>
              <a:off x="4414" y="1736"/>
              <a:ext cx="34" cy="62"/>
            </a:xfrm>
            <a:custGeom>
              <a:avLst/>
              <a:gdLst>
                <a:gd name="T0" fmla="*/ 0 w 34"/>
                <a:gd name="T1" fmla="*/ 62 h 62"/>
                <a:gd name="T2" fmla="*/ 34 w 34"/>
                <a:gd name="T3" fmla="*/ 31 h 62"/>
                <a:gd name="T4" fmla="*/ 34 w 34"/>
                <a:gd name="T5" fmla="*/ 0 h 62"/>
                <a:gd name="T6" fmla="*/ 0 w 34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62">
                  <a:moveTo>
                    <a:pt x="0" y="62"/>
                  </a:moveTo>
                  <a:lnTo>
                    <a:pt x="34" y="31"/>
                  </a:lnTo>
                  <a:lnTo>
                    <a:pt x="34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Freeform 15"/>
            <p:cNvSpPr>
              <a:spLocks/>
            </p:cNvSpPr>
            <p:nvPr/>
          </p:nvSpPr>
          <p:spPr bwMode="auto">
            <a:xfrm>
              <a:off x="4410" y="1736"/>
              <a:ext cx="42" cy="65"/>
            </a:xfrm>
            <a:custGeom>
              <a:avLst/>
              <a:gdLst>
                <a:gd name="T0" fmla="*/ 7 w 42"/>
                <a:gd name="T1" fmla="*/ 65 h 65"/>
                <a:gd name="T2" fmla="*/ 38 w 42"/>
                <a:gd name="T3" fmla="*/ 31 h 65"/>
                <a:gd name="T4" fmla="*/ 42 w 42"/>
                <a:gd name="T5" fmla="*/ 0 h 65"/>
                <a:gd name="T6" fmla="*/ 35 w 42"/>
                <a:gd name="T7" fmla="*/ 0 h 65"/>
                <a:gd name="T8" fmla="*/ 35 w 42"/>
                <a:gd name="T9" fmla="*/ 31 h 65"/>
                <a:gd name="T10" fmla="*/ 0 w 42"/>
                <a:gd name="T11" fmla="*/ 58 h 65"/>
                <a:gd name="T12" fmla="*/ 7 w 42"/>
                <a:gd name="T1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65">
                  <a:moveTo>
                    <a:pt x="7" y="65"/>
                  </a:moveTo>
                  <a:lnTo>
                    <a:pt x="38" y="31"/>
                  </a:lnTo>
                  <a:lnTo>
                    <a:pt x="42" y="0"/>
                  </a:lnTo>
                  <a:lnTo>
                    <a:pt x="35" y="0"/>
                  </a:lnTo>
                  <a:lnTo>
                    <a:pt x="35" y="31"/>
                  </a:lnTo>
                  <a:lnTo>
                    <a:pt x="0" y="58"/>
                  </a:lnTo>
                  <a:lnTo>
                    <a:pt x="7" y="65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Freeform 16"/>
            <p:cNvSpPr>
              <a:spLocks/>
            </p:cNvSpPr>
            <p:nvPr/>
          </p:nvSpPr>
          <p:spPr bwMode="auto">
            <a:xfrm>
              <a:off x="4352" y="1932"/>
              <a:ext cx="120" cy="127"/>
            </a:xfrm>
            <a:custGeom>
              <a:avLst/>
              <a:gdLst>
                <a:gd name="T0" fmla="*/ 0 w 120"/>
                <a:gd name="T1" fmla="*/ 127 h 127"/>
                <a:gd name="T2" fmla="*/ 69 w 120"/>
                <a:gd name="T3" fmla="*/ 100 h 127"/>
                <a:gd name="T4" fmla="*/ 106 w 120"/>
                <a:gd name="T5" fmla="*/ 79 h 127"/>
                <a:gd name="T6" fmla="*/ 120 w 120"/>
                <a:gd name="T7" fmla="*/ 0 h 127"/>
                <a:gd name="T8" fmla="*/ 100 w 120"/>
                <a:gd name="T9" fmla="*/ 24 h 127"/>
                <a:gd name="T10" fmla="*/ 69 w 120"/>
                <a:gd name="T11" fmla="*/ 55 h 127"/>
                <a:gd name="T12" fmla="*/ 0 w 120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27">
                  <a:moveTo>
                    <a:pt x="0" y="127"/>
                  </a:moveTo>
                  <a:lnTo>
                    <a:pt x="69" y="100"/>
                  </a:lnTo>
                  <a:lnTo>
                    <a:pt x="106" y="79"/>
                  </a:lnTo>
                  <a:lnTo>
                    <a:pt x="120" y="0"/>
                  </a:lnTo>
                  <a:lnTo>
                    <a:pt x="100" y="24"/>
                  </a:lnTo>
                  <a:lnTo>
                    <a:pt x="69" y="55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Freeform 17"/>
            <p:cNvSpPr>
              <a:spLocks/>
            </p:cNvSpPr>
            <p:nvPr/>
          </p:nvSpPr>
          <p:spPr bwMode="auto">
            <a:xfrm>
              <a:off x="4421" y="1743"/>
              <a:ext cx="86" cy="158"/>
            </a:xfrm>
            <a:custGeom>
              <a:avLst/>
              <a:gdLst>
                <a:gd name="T0" fmla="*/ 0 w 86"/>
                <a:gd name="T1" fmla="*/ 158 h 158"/>
                <a:gd name="T2" fmla="*/ 37 w 86"/>
                <a:gd name="T3" fmla="*/ 155 h 158"/>
                <a:gd name="T4" fmla="*/ 68 w 86"/>
                <a:gd name="T5" fmla="*/ 127 h 158"/>
                <a:gd name="T6" fmla="*/ 75 w 86"/>
                <a:gd name="T7" fmla="*/ 110 h 158"/>
                <a:gd name="T8" fmla="*/ 82 w 86"/>
                <a:gd name="T9" fmla="*/ 86 h 158"/>
                <a:gd name="T10" fmla="*/ 86 w 86"/>
                <a:gd name="T11" fmla="*/ 0 h 158"/>
                <a:gd name="T12" fmla="*/ 68 w 86"/>
                <a:gd name="T13" fmla="*/ 55 h 158"/>
                <a:gd name="T14" fmla="*/ 44 w 86"/>
                <a:gd name="T15" fmla="*/ 110 h 158"/>
                <a:gd name="T16" fmla="*/ 0 w 86"/>
                <a:gd name="T1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58">
                  <a:moveTo>
                    <a:pt x="0" y="158"/>
                  </a:moveTo>
                  <a:lnTo>
                    <a:pt x="37" y="155"/>
                  </a:lnTo>
                  <a:lnTo>
                    <a:pt x="68" y="127"/>
                  </a:lnTo>
                  <a:lnTo>
                    <a:pt x="75" y="110"/>
                  </a:lnTo>
                  <a:lnTo>
                    <a:pt x="82" y="86"/>
                  </a:lnTo>
                  <a:lnTo>
                    <a:pt x="86" y="0"/>
                  </a:lnTo>
                  <a:lnTo>
                    <a:pt x="68" y="55"/>
                  </a:lnTo>
                  <a:lnTo>
                    <a:pt x="44" y="11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Freeform 18"/>
            <p:cNvSpPr>
              <a:spLocks/>
            </p:cNvSpPr>
            <p:nvPr/>
          </p:nvSpPr>
          <p:spPr bwMode="auto">
            <a:xfrm>
              <a:off x="4740" y="1925"/>
              <a:ext cx="231" cy="96"/>
            </a:xfrm>
            <a:custGeom>
              <a:avLst/>
              <a:gdLst>
                <a:gd name="T0" fmla="*/ 0 w 231"/>
                <a:gd name="T1" fmla="*/ 0 h 96"/>
                <a:gd name="T2" fmla="*/ 62 w 231"/>
                <a:gd name="T3" fmla="*/ 76 h 96"/>
                <a:gd name="T4" fmla="*/ 131 w 231"/>
                <a:gd name="T5" fmla="*/ 96 h 96"/>
                <a:gd name="T6" fmla="*/ 231 w 231"/>
                <a:gd name="T7" fmla="*/ 86 h 96"/>
                <a:gd name="T8" fmla="*/ 124 w 231"/>
                <a:gd name="T9" fmla="*/ 59 h 96"/>
                <a:gd name="T10" fmla="*/ 59 w 231"/>
                <a:gd name="T11" fmla="*/ 31 h 96"/>
                <a:gd name="T12" fmla="*/ 14 w 231"/>
                <a:gd name="T13" fmla="*/ 10 h 96"/>
                <a:gd name="T14" fmla="*/ 4 w 231"/>
                <a:gd name="T15" fmla="*/ 4 h 96"/>
                <a:gd name="T16" fmla="*/ 4 w 231"/>
                <a:gd name="T17" fmla="*/ 0 h 96"/>
                <a:gd name="T18" fmla="*/ 0 w 231"/>
                <a:gd name="T1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1" h="96">
                  <a:moveTo>
                    <a:pt x="0" y="0"/>
                  </a:moveTo>
                  <a:lnTo>
                    <a:pt x="62" y="76"/>
                  </a:lnTo>
                  <a:lnTo>
                    <a:pt x="131" y="96"/>
                  </a:lnTo>
                  <a:lnTo>
                    <a:pt x="231" y="86"/>
                  </a:lnTo>
                  <a:lnTo>
                    <a:pt x="124" y="59"/>
                  </a:lnTo>
                  <a:lnTo>
                    <a:pt x="59" y="31"/>
                  </a:lnTo>
                  <a:lnTo>
                    <a:pt x="14" y="10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Freeform 19"/>
            <p:cNvSpPr>
              <a:spLocks/>
            </p:cNvSpPr>
            <p:nvPr/>
          </p:nvSpPr>
          <p:spPr bwMode="auto">
            <a:xfrm>
              <a:off x="4242" y="2176"/>
              <a:ext cx="124" cy="83"/>
            </a:xfrm>
            <a:custGeom>
              <a:avLst/>
              <a:gdLst>
                <a:gd name="T0" fmla="*/ 0 w 124"/>
                <a:gd name="T1" fmla="*/ 28 h 83"/>
                <a:gd name="T2" fmla="*/ 75 w 124"/>
                <a:gd name="T3" fmla="*/ 28 h 83"/>
                <a:gd name="T4" fmla="*/ 103 w 124"/>
                <a:gd name="T5" fmla="*/ 0 h 83"/>
                <a:gd name="T6" fmla="*/ 113 w 124"/>
                <a:gd name="T7" fmla="*/ 38 h 83"/>
                <a:gd name="T8" fmla="*/ 124 w 124"/>
                <a:gd name="T9" fmla="*/ 65 h 83"/>
                <a:gd name="T10" fmla="*/ 124 w 124"/>
                <a:gd name="T11" fmla="*/ 83 h 83"/>
                <a:gd name="T12" fmla="*/ 41 w 124"/>
                <a:gd name="T13" fmla="*/ 55 h 83"/>
                <a:gd name="T14" fmla="*/ 0 w 124"/>
                <a:gd name="T15" fmla="*/ 2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83">
                  <a:moveTo>
                    <a:pt x="0" y="28"/>
                  </a:moveTo>
                  <a:lnTo>
                    <a:pt x="75" y="28"/>
                  </a:lnTo>
                  <a:lnTo>
                    <a:pt x="103" y="0"/>
                  </a:lnTo>
                  <a:lnTo>
                    <a:pt x="113" y="38"/>
                  </a:lnTo>
                  <a:lnTo>
                    <a:pt x="124" y="65"/>
                  </a:lnTo>
                  <a:lnTo>
                    <a:pt x="124" y="83"/>
                  </a:lnTo>
                  <a:lnTo>
                    <a:pt x="41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Freeform 20"/>
            <p:cNvSpPr>
              <a:spLocks/>
            </p:cNvSpPr>
            <p:nvPr/>
          </p:nvSpPr>
          <p:spPr bwMode="auto">
            <a:xfrm>
              <a:off x="4799" y="2076"/>
              <a:ext cx="141" cy="159"/>
            </a:xfrm>
            <a:custGeom>
              <a:avLst/>
              <a:gdLst>
                <a:gd name="T0" fmla="*/ 0 w 141"/>
                <a:gd name="T1" fmla="*/ 0 h 159"/>
                <a:gd name="T2" fmla="*/ 27 w 141"/>
                <a:gd name="T3" fmla="*/ 28 h 159"/>
                <a:gd name="T4" fmla="*/ 48 w 141"/>
                <a:gd name="T5" fmla="*/ 49 h 159"/>
                <a:gd name="T6" fmla="*/ 107 w 141"/>
                <a:gd name="T7" fmla="*/ 83 h 159"/>
                <a:gd name="T8" fmla="*/ 107 w 141"/>
                <a:gd name="T9" fmla="*/ 110 h 159"/>
                <a:gd name="T10" fmla="*/ 86 w 141"/>
                <a:gd name="T11" fmla="*/ 159 h 159"/>
                <a:gd name="T12" fmla="*/ 127 w 141"/>
                <a:gd name="T13" fmla="*/ 128 h 159"/>
                <a:gd name="T14" fmla="*/ 141 w 141"/>
                <a:gd name="T15" fmla="*/ 93 h 159"/>
                <a:gd name="T16" fmla="*/ 127 w 141"/>
                <a:gd name="T17" fmla="*/ 62 h 159"/>
                <a:gd name="T18" fmla="*/ 86 w 141"/>
                <a:gd name="T19" fmla="*/ 49 h 159"/>
                <a:gd name="T20" fmla="*/ 0 w 141"/>
                <a:gd name="T21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159">
                  <a:moveTo>
                    <a:pt x="0" y="0"/>
                  </a:moveTo>
                  <a:lnTo>
                    <a:pt x="27" y="28"/>
                  </a:lnTo>
                  <a:lnTo>
                    <a:pt x="48" y="49"/>
                  </a:lnTo>
                  <a:lnTo>
                    <a:pt x="107" y="83"/>
                  </a:lnTo>
                  <a:lnTo>
                    <a:pt x="107" y="110"/>
                  </a:lnTo>
                  <a:lnTo>
                    <a:pt x="86" y="159"/>
                  </a:lnTo>
                  <a:lnTo>
                    <a:pt x="127" y="128"/>
                  </a:lnTo>
                  <a:lnTo>
                    <a:pt x="141" y="93"/>
                  </a:lnTo>
                  <a:lnTo>
                    <a:pt x="127" y="62"/>
                  </a:lnTo>
                  <a:lnTo>
                    <a:pt x="86" y="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Freeform 21"/>
            <p:cNvSpPr>
              <a:spLocks/>
            </p:cNvSpPr>
            <p:nvPr/>
          </p:nvSpPr>
          <p:spPr bwMode="auto">
            <a:xfrm>
              <a:off x="4950" y="2028"/>
              <a:ext cx="138" cy="76"/>
            </a:xfrm>
            <a:custGeom>
              <a:avLst/>
              <a:gdLst>
                <a:gd name="T0" fmla="*/ 0 w 138"/>
                <a:gd name="T1" fmla="*/ 0 h 76"/>
                <a:gd name="T2" fmla="*/ 24 w 138"/>
                <a:gd name="T3" fmla="*/ 21 h 76"/>
                <a:gd name="T4" fmla="*/ 90 w 138"/>
                <a:gd name="T5" fmla="*/ 21 h 76"/>
                <a:gd name="T6" fmla="*/ 110 w 138"/>
                <a:gd name="T7" fmla="*/ 76 h 76"/>
                <a:gd name="T8" fmla="*/ 138 w 138"/>
                <a:gd name="T9" fmla="*/ 21 h 76"/>
                <a:gd name="T10" fmla="*/ 83 w 138"/>
                <a:gd name="T11" fmla="*/ 0 h 76"/>
                <a:gd name="T12" fmla="*/ 48 w 138"/>
                <a:gd name="T13" fmla="*/ 4 h 76"/>
                <a:gd name="T14" fmla="*/ 0 w 138"/>
                <a:gd name="T1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76">
                  <a:moveTo>
                    <a:pt x="0" y="0"/>
                  </a:moveTo>
                  <a:lnTo>
                    <a:pt x="24" y="21"/>
                  </a:lnTo>
                  <a:lnTo>
                    <a:pt x="90" y="21"/>
                  </a:lnTo>
                  <a:lnTo>
                    <a:pt x="110" y="76"/>
                  </a:lnTo>
                  <a:lnTo>
                    <a:pt x="138" y="21"/>
                  </a:lnTo>
                  <a:lnTo>
                    <a:pt x="83" y="0"/>
                  </a:lnTo>
                  <a:lnTo>
                    <a:pt x="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Freeform 22"/>
            <p:cNvSpPr>
              <a:spLocks/>
            </p:cNvSpPr>
            <p:nvPr/>
          </p:nvSpPr>
          <p:spPr bwMode="auto">
            <a:xfrm>
              <a:off x="4452" y="1437"/>
              <a:ext cx="244" cy="182"/>
            </a:xfrm>
            <a:custGeom>
              <a:avLst/>
              <a:gdLst>
                <a:gd name="T0" fmla="*/ 51 w 244"/>
                <a:gd name="T1" fmla="*/ 0 h 182"/>
                <a:gd name="T2" fmla="*/ 27 w 244"/>
                <a:gd name="T3" fmla="*/ 58 h 182"/>
                <a:gd name="T4" fmla="*/ 0 w 244"/>
                <a:gd name="T5" fmla="*/ 86 h 182"/>
                <a:gd name="T6" fmla="*/ 24 w 244"/>
                <a:gd name="T7" fmla="*/ 127 h 182"/>
                <a:gd name="T8" fmla="*/ 48 w 244"/>
                <a:gd name="T9" fmla="*/ 148 h 182"/>
                <a:gd name="T10" fmla="*/ 55 w 244"/>
                <a:gd name="T11" fmla="*/ 155 h 182"/>
                <a:gd name="T12" fmla="*/ 61 w 244"/>
                <a:gd name="T13" fmla="*/ 158 h 182"/>
                <a:gd name="T14" fmla="*/ 72 w 244"/>
                <a:gd name="T15" fmla="*/ 161 h 182"/>
                <a:gd name="T16" fmla="*/ 110 w 244"/>
                <a:gd name="T17" fmla="*/ 158 h 182"/>
                <a:gd name="T18" fmla="*/ 144 w 244"/>
                <a:gd name="T19" fmla="*/ 172 h 182"/>
                <a:gd name="T20" fmla="*/ 196 w 244"/>
                <a:gd name="T21" fmla="*/ 182 h 182"/>
                <a:gd name="T22" fmla="*/ 237 w 244"/>
                <a:gd name="T23" fmla="*/ 144 h 182"/>
                <a:gd name="T24" fmla="*/ 244 w 244"/>
                <a:gd name="T25" fmla="*/ 79 h 182"/>
                <a:gd name="T26" fmla="*/ 216 w 244"/>
                <a:gd name="T27" fmla="*/ 106 h 182"/>
                <a:gd name="T28" fmla="*/ 206 w 244"/>
                <a:gd name="T29" fmla="*/ 120 h 182"/>
                <a:gd name="T30" fmla="*/ 199 w 244"/>
                <a:gd name="T31" fmla="*/ 131 h 182"/>
                <a:gd name="T32" fmla="*/ 189 w 244"/>
                <a:gd name="T33" fmla="*/ 137 h 182"/>
                <a:gd name="T34" fmla="*/ 137 w 244"/>
                <a:gd name="T35" fmla="*/ 131 h 182"/>
                <a:gd name="T36" fmla="*/ 68 w 244"/>
                <a:gd name="T37" fmla="*/ 120 h 182"/>
                <a:gd name="T38" fmla="*/ 44 w 244"/>
                <a:gd name="T39" fmla="*/ 55 h 182"/>
                <a:gd name="T40" fmla="*/ 48 w 244"/>
                <a:gd name="T41" fmla="*/ 0 h 182"/>
                <a:gd name="T42" fmla="*/ 51 w 244"/>
                <a:gd name="T4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182">
                  <a:moveTo>
                    <a:pt x="51" y="0"/>
                  </a:moveTo>
                  <a:lnTo>
                    <a:pt x="27" y="58"/>
                  </a:lnTo>
                  <a:lnTo>
                    <a:pt x="0" y="86"/>
                  </a:lnTo>
                  <a:lnTo>
                    <a:pt x="24" y="127"/>
                  </a:lnTo>
                  <a:lnTo>
                    <a:pt x="48" y="148"/>
                  </a:lnTo>
                  <a:lnTo>
                    <a:pt x="55" y="155"/>
                  </a:lnTo>
                  <a:lnTo>
                    <a:pt x="61" y="158"/>
                  </a:lnTo>
                  <a:lnTo>
                    <a:pt x="72" y="161"/>
                  </a:lnTo>
                  <a:lnTo>
                    <a:pt x="110" y="158"/>
                  </a:lnTo>
                  <a:lnTo>
                    <a:pt x="144" y="172"/>
                  </a:lnTo>
                  <a:lnTo>
                    <a:pt x="196" y="182"/>
                  </a:lnTo>
                  <a:lnTo>
                    <a:pt x="237" y="144"/>
                  </a:lnTo>
                  <a:lnTo>
                    <a:pt x="244" y="79"/>
                  </a:lnTo>
                  <a:lnTo>
                    <a:pt x="216" y="106"/>
                  </a:lnTo>
                  <a:lnTo>
                    <a:pt x="206" y="120"/>
                  </a:lnTo>
                  <a:lnTo>
                    <a:pt x="199" y="131"/>
                  </a:lnTo>
                  <a:lnTo>
                    <a:pt x="189" y="137"/>
                  </a:lnTo>
                  <a:lnTo>
                    <a:pt x="137" y="131"/>
                  </a:lnTo>
                  <a:lnTo>
                    <a:pt x="68" y="120"/>
                  </a:lnTo>
                  <a:lnTo>
                    <a:pt x="44" y="55"/>
                  </a:lnTo>
                  <a:lnTo>
                    <a:pt x="48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Freeform 23"/>
            <p:cNvSpPr>
              <a:spLocks/>
            </p:cNvSpPr>
            <p:nvPr/>
          </p:nvSpPr>
          <p:spPr bwMode="auto">
            <a:xfrm>
              <a:off x="5078" y="1942"/>
              <a:ext cx="58" cy="73"/>
            </a:xfrm>
            <a:custGeom>
              <a:avLst/>
              <a:gdLst>
                <a:gd name="T0" fmla="*/ 34 w 58"/>
                <a:gd name="T1" fmla="*/ 0 h 73"/>
                <a:gd name="T2" fmla="*/ 0 w 58"/>
                <a:gd name="T3" fmla="*/ 48 h 73"/>
                <a:gd name="T4" fmla="*/ 0 w 58"/>
                <a:gd name="T5" fmla="*/ 59 h 73"/>
                <a:gd name="T6" fmla="*/ 34 w 58"/>
                <a:gd name="T7" fmla="*/ 73 h 73"/>
                <a:gd name="T8" fmla="*/ 58 w 58"/>
                <a:gd name="T9" fmla="*/ 31 h 73"/>
                <a:gd name="T10" fmla="*/ 37 w 58"/>
                <a:gd name="T11" fmla="*/ 0 h 73"/>
                <a:gd name="T12" fmla="*/ 34 w 58"/>
                <a:gd name="T1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73">
                  <a:moveTo>
                    <a:pt x="34" y="0"/>
                  </a:moveTo>
                  <a:lnTo>
                    <a:pt x="0" y="48"/>
                  </a:lnTo>
                  <a:lnTo>
                    <a:pt x="0" y="59"/>
                  </a:lnTo>
                  <a:lnTo>
                    <a:pt x="34" y="73"/>
                  </a:lnTo>
                  <a:lnTo>
                    <a:pt x="58" y="3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Freeform 24"/>
            <p:cNvSpPr>
              <a:spLocks/>
            </p:cNvSpPr>
            <p:nvPr/>
          </p:nvSpPr>
          <p:spPr bwMode="auto">
            <a:xfrm>
              <a:off x="4135" y="2276"/>
              <a:ext cx="595" cy="155"/>
            </a:xfrm>
            <a:custGeom>
              <a:avLst/>
              <a:gdLst>
                <a:gd name="T0" fmla="*/ 0 w 595"/>
                <a:gd name="T1" fmla="*/ 0 h 155"/>
                <a:gd name="T2" fmla="*/ 24 w 595"/>
                <a:gd name="T3" fmla="*/ 38 h 155"/>
                <a:gd name="T4" fmla="*/ 62 w 595"/>
                <a:gd name="T5" fmla="*/ 24 h 155"/>
                <a:gd name="T6" fmla="*/ 59 w 595"/>
                <a:gd name="T7" fmla="*/ 48 h 155"/>
                <a:gd name="T8" fmla="*/ 134 w 595"/>
                <a:gd name="T9" fmla="*/ 96 h 155"/>
                <a:gd name="T10" fmla="*/ 193 w 595"/>
                <a:gd name="T11" fmla="*/ 93 h 155"/>
                <a:gd name="T12" fmla="*/ 224 w 595"/>
                <a:gd name="T13" fmla="*/ 106 h 155"/>
                <a:gd name="T14" fmla="*/ 251 w 595"/>
                <a:gd name="T15" fmla="*/ 113 h 155"/>
                <a:gd name="T16" fmla="*/ 268 w 595"/>
                <a:gd name="T17" fmla="*/ 120 h 155"/>
                <a:gd name="T18" fmla="*/ 292 w 595"/>
                <a:gd name="T19" fmla="*/ 117 h 155"/>
                <a:gd name="T20" fmla="*/ 306 w 595"/>
                <a:gd name="T21" fmla="*/ 113 h 155"/>
                <a:gd name="T22" fmla="*/ 344 w 595"/>
                <a:gd name="T23" fmla="*/ 155 h 155"/>
                <a:gd name="T24" fmla="*/ 437 w 595"/>
                <a:gd name="T25" fmla="*/ 124 h 155"/>
                <a:gd name="T26" fmla="*/ 499 w 595"/>
                <a:gd name="T27" fmla="*/ 124 h 155"/>
                <a:gd name="T28" fmla="*/ 595 w 595"/>
                <a:gd name="T29" fmla="*/ 103 h 155"/>
                <a:gd name="T30" fmla="*/ 588 w 595"/>
                <a:gd name="T31" fmla="*/ 69 h 155"/>
                <a:gd name="T32" fmla="*/ 550 w 595"/>
                <a:gd name="T33" fmla="*/ 106 h 155"/>
                <a:gd name="T34" fmla="*/ 489 w 595"/>
                <a:gd name="T35" fmla="*/ 96 h 155"/>
                <a:gd name="T36" fmla="*/ 468 w 595"/>
                <a:gd name="T37" fmla="*/ 86 h 155"/>
                <a:gd name="T38" fmla="*/ 406 w 595"/>
                <a:gd name="T39" fmla="*/ 103 h 155"/>
                <a:gd name="T40" fmla="*/ 337 w 595"/>
                <a:gd name="T41" fmla="*/ 113 h 155"/>
                <a:gd name="T42" fmla="*/ 323 w 595"/>
                <a:gd name="T43" fmla="*/ 96 h 155"/>
                <a:gd name="T44" fmla="*/ 313 w 595"/>
                <a:gd name="T45" fmla="*/ 69 h 155"/>
                <a:gd name="T46" fmla="*/ 248 w 595"/>
                <a:gd name="T47" fmla="*/ 106 h 155"/>
                <a:gd name="T48" fmla="*/ 227 w 595"/>
                <a:gd name="T49" fmla="*/ 86 h 155"/>
                <a:gd name="T50" fmla="*/ 206 w 595"/>
                <a:gd name="T51" fmla="*/ 55 h 155"/>
                <a:gd name="T52" fmla="*/ 165 w 595"/>
                <a:gd name="T53" fmla="*/ 86 h 155"/>
                <a:gd name="T54" fmla="*/ 120 w 595"/>
                <a:gd name="T55" fmla="*/ 58 h 155"/>
                <a:gd name="T56" fmla="*/ 100 w 595"/>
                <a:gd name="T57" fmla="*/ 34 h 155"/>
                <a:gd name="T58" fmla="*/ 79 w 595"/>
                <a:gd name="T59" fmla="*/ 3 h 155"/>
                <a:gd name="T60" fmla="*/ 31 w 595"/>
                <a:gd name="T61" fmla="*/ 17 h 155"/>
                <a:gd name="T62" fmla="*/ 3 w 595"/>
                <a:gd name="T63" fmla="*/ 0 h 155"/>
                <a:gd name="T64" fmla="*/ 0 w 595"/>
                <a:gd name="T6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5" h="155">
                  <a:moveTo>
                    <a:pt x="0" y="0"/>
                  </a:moveTo>
                  <a:lnTo>
                    <a:pt x="24" y="38"/>
                  </a:lnTo>
                  <a:lnTo>
                    <a:pt x="62" y="24"/>
                  </a:lnTo>
                  <a:lnTo>
                    <a:pt x="59" y="48"/>
                  </a:lnTo>
                  <a:lnTo>
                    <a:pt x="134" y="96"/>
                  </a:lnTo>
                  <a:lnTo>
                    <a:pt x="193" y="93"/>
                  </a:lnTo>
                  <a:lnTo>
                    <a:pt x="224" y="106"/>
                  </a:lnTo>
                  <a:lnTo>
                    <a:pt x="251" y="113"/>
                  </a:lnTo>
                  <a:lnTo>
                    <a:pt x="268" y="120"/>
                  </a:lnTo>
                  <a:lnTo>
                    <a:pt x="292" y="117"/>
                  </a:lnTo>
                  <a:lnTo>
                    <a:pt x="306" y="113"/>
                  </a:lnTo>
                  <a:lnTo>
                    <a:pt x="344" y="155"/>
                  </a:lnTo>
                  <a:lnTo>
                    <a:pt x="437" y="124"/>
                  </a:lnTo>
                  <a:lnTo>
                    <a:pt x="499" y="124"/>
                  </a:lnTo>
                  <a:lnTo>
                    <a:pt x="595" y="103"/>
                  </a:lnTo>
                  <a:lnTo>
                    <a:pt x="588" y="69"/>
                  </a:lnTo>
                  <a:lnTo>
                    <a:pt x="550" y="106"/>
                  </a:lnTo>
                  <a:lnTo>
                    <a:pt x="489" y="96"/>
                  </a:lnTo>
                  <a:lnTo>
                    <a:pt x="468" y="86"/>
                  </a:lnTo>
                  <a:lnTo>
                    <a:pt x="406" y="103"/>
                  </a:lnTo>
                  <a:lnTo>
                    <a:pt x="337" y="113"/>
                  </a:lnTo>
                  <a:lnTo>
                    <a:pt x="323" y="96"/>
                  </a:lnTo>
                  <a:lnTo>
                    <a:pt x="313" y="69"/>
                  </a:lnTo>
                  <a:lnTo>
                    <a:pt x="248" y="106"/>
                  </a:lnTo>
                  <a:lnTo>
                    <a:pt x="227" y="86"/>
                  </a:lnTo>
                  <a:lnTo>
                    <a:pt x="206" y="55"/>
                  </a:lnTo>
                  <a:lnTo>
                    <a:pt x="165" y="86"/>
                  </a:lnTo>
                  <a:lnTo>
                    <a:pt x="120" y="58"/>
                  </a:lnTo>
                  <a:lnTo>
                    <a:pt x="100" y="34"/>
                  </a:lnTo>
                  <a:lnTo>
                    <a:pt x="79" y="3"/>
                  </a:lnTo>
                  <a:lnTo>
                    <a:pt x="31" y="17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201" name="Picture 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753" y="707891"/>
            <a:ext cx="128111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2" name="Picture 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83" y="3728478"/>
            <a:ext cx="128111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521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2276" y="0"/>
            <a:ext cx="1443965" cy="2895204"/>
            <a:chOff x="719817" y="2006505"/>
            <a:chExt cx="1443965" cy="2895204"/>
          </a:xfrm>
        </p:grpSpPr>
        <p:sp>
          <p:nvSpPr>
            <p:cNvPr id="14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419203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85214" y="-13145"/>
            <a:ext cx="1436310" cy="2908349"/>
            <a:chOff x="2845983" y="2006504"/>
            <a:chExt cx="1436310" cy="2908349"/>
          </a:xfrm>
        </p:grpSpPr>
        <p:sp>
          <p:nvSpPr>
            <p:cNvPr id="22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261586" y="-13145"/>
            <a:ext cx="1401590" cy="2921494"/>
            <a:chOff x="5044481" y="2031331"/>
            <a:chExt cx="1401590" cy="2838045"/>
          </a:xfrm>
        </p:grpSpPr>
        <p:sp>
          <p:nvSpPr>
            <p:cNvPr id="25" name="Freeform 774"/>
            <p:cNvSpPr>
              <a:spLocks noEditPoints="1"/>
            </p:cNvSpPr>
            <p:nvPr/>
          </p:nvSpPr>
          <p:spPr bwMode="auto">
            <a:xfrm>
              <a:off x="5623247" y="2275389"/>
              <a:ext cx="261491" cy="261491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775"/>
            <p:cNvSpPr>
              <a:spLocks noEditPoints="1"/>
            </p:cNvSpPr>
            <p:nvPr/>
          </p:nvSpPr>
          <p:spPr bwMode="auto">
            <a:xfrm>
              <a:off x="5044481" y="2031331"/>
              <a:ext cx="1401590" cy="2838045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" name="TextBox 18"/>
          <p:cNvSpPr txBox="1">
            <a:spLocks noChangeArrowheads="1"/>
          </p:cNvSpPr>
          <p:nvPr/>
        </p:nvSpPr>
        <p:spPr bwMode="auto">
          <a:xfrm>
            <a:off x="3408437" y="707890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31" name="TextBox 18"/>
          <p:cNvSpPr txBox="1">
            <a:spLocks noChangeArrowheads="1"/>
          </p:cNvSpPr>
          <p:nvPr/>
        </p:nvSpPr>
        <p:spPr bwMode="auto">
          <a:xfrm>
            <a:off x="6404731" y="893905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62276" y="2925236"/>
            <a:ext cx="1443965" cy="2895204"/>
            <a:chOff x="719817" y="2006505"/>
            <a:chExt cx="1443965" cy="2895204"/>
          </a:xfrm>
        </p:grpSpPr>
        <p:sp>
          <p:nvSpPr>
            <p:cNvPr id="27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" name="TextBox 18"/>
          <p:cNvSpPr txBox="1">
            <a:spLocks noChangeArrowheads="1"/>
          </p:cNvSpPr>
          <p:nvPr/>
        </p:nvSpPr>
        <p:spPr bwMode="auto">
          <a:xfrm>
            <a:off x="419203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773745" y="0"/>
            <a:ext cx="1443965" cy="2895204"/>
            <a:chOff x="719817" y="2006505"/>
            <a:chExt cx="1443965" cy="2895204"/>
          </a:xfrm>
        </p:grpSpPr>
        <p:sp>
          <p:nvSpPr>
            <p:cNvPr id="3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Box 18"/>
          <p:cNvSpPr txBox="1">
            <a:spLocks noChangeArrowheads="1"/>
          </p:cNvSpPr>
          <p:nvPr/>
        </p:nvSpPr>
        <p:spPr bwMode="auto">
          <a:xfrm>
            <a:off x="1930672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773745" y="2925236"/>
            <a:ext cx="1443965" cy="2895204"/>
            <a:chOff x="719817" y="2006505"/>
            <a:chExt cx="1443965" cy="2895204"/>
          </a:xfrm>
        </p:grpSpPr>
        <p:sp>
          <p:nvSpPr>
            <p:cNvPr id="40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" name="TextBox 18"/>
          <p:cNvSpPr txBox="1">
            <a:spLocks noChangeArrowheads="1"/>
          </p:cNvSpPr>
          <p:nvPr/>
        </p:nvSpPr>
        <p:spPr bwMode="auto">
          <a:xfrm>
            <a:off x="1930672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3275105" y="2925236"/>
            <a:ext cx="1436310" cy="2908349"/>
            <a:chOff x="2845983" y="2006504"/>
            <a:chExt cx="1436310" cy="2908349"/>
          </a:xfrm>
        </p:grpSpPr>
        <p:sp>
          <p:nvSpPr>
            <p:cNvPr id="44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" name="TextBox 18"/>
          <p:cNvSpPr txBox="1">
            <a:spLocks noChangeArrowheads="1"/>
          </p:cNvSpPr>
          <p:nvPr/>
        </p:nvSpPr>
        <p:spPr bwMode="auto">
          <a:xfrm>
            <a:off x="3398328" y="364627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778919" y="0"/>
            <a:ext cx="1436310" cy="2908349"/>
            <a:chOff x="2845983" y="2006504"/>
            <a:chExt cx="1436310" cy="2908349"/>
          </a:xfrm>
        </p:grpSpPr>
        <p:sp>
          <p:nvSpPr>
            <p:cNvPr id="48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0" name="TextBox 18"/>
          <p:cNvSpPr txBox="1">
            <a:spLocks noChangeArrowheads="1"/>
          </p:cNvSpPr>
          <p:nvPr/>
        </p:nvSpPr>
        <p:spPr bwMode="auto">
          <a:xfrm>
            <a:off x="4902142" y="721035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768810" y="2938381"/>
            <a:ext cx="1436310" cy="2908349"/>
            <a:chOff x="2845983" y="2006504"/>
            <a:chExt cx="1436310" cy="2908349"/>
          </a:xfrm>
        </p:grpSpPr>
        <p:sp>
          <p:nvSpPr>
            <p:cNvPr id="52" name="Freeform 774"/>
            <p:cNvSpPr>
              <a:spLocks noEditPoints="1"/>
            </p:cNvSpPr>
            <p:nvPr/>
          </p:nvSpPr>
          <p:spPr bwMode="auto">
            <a:xfrm>
              <a:off x="3439086" y="2256608"/>
              <a:ext cx="267968" cy="267968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Freeform 775"/>
            <p:cNvSpPr>
              <a:spLocks noEditPoints="1"/>
            </p:cNvSpPr>
            <p:nvPr/>
          </p:nvSpPr>
          <p:spPr bwMode="auto">
            <a:xfrm>
              <a:off x="2845983" y="2006504"/>
              <a:ext cx="1436310" cy="2908349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4" name="TextBox 18"/>
          <p:cNvSpPr txBox="1">
            <a:spLocks noChangeArrowheads="1"/>
          </p:cNvSpPr>
          <p:nvPr/>
        </p:nvSpPr>
        <p:spPr bwMode="auto">
          <a:xfrm>
            <a:off x="4892033" y="3659416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261586" y="2938381"/>
            <a:ext cx="1401590" cy="2908349"/>
            <a:chOff x="5044481" y="2031331"/>
            <a:chExt cx="1401590" cy="2838045"/>
          </a:xfrm>
        </p:grpSpPr>
        <p:sp>
          <p:nvSpPr>
            <p:cNvPr id="56" name="Freeform 774"/>
            <p:cNvSpPr>
              <a:spLocks noEditPoints="1"/>
            </p:cNvSpPr>
            <p:nvPr/>
          </p:nvSpPr>
          <p:spPr bwMode="auto">
            <a:xfrm>
              <a:off x="5623247" y="2275389"/>
              <a:ext cx="261491" cy="261491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Freeform 775"/>
            <p:cNvSpPr>
              <a:spLocks noEditPoints="1"/>
            </p:cNvSpPr>
            <p:nvPr/>
          </p:nvSpPr>
          <p:spPr bwMode="auto">
            <a:xfrm>
              <a:off x="5044481" y="2031331"/>
              <a:ext cx="1401590" cy="2838045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8" name="TextBox 18"/>
          <p:cNvSpPr txBox="1">
            <a:spLocks noChangeArrowheads="1"/>
          </p:cNvSpPr>
          <p:nvPr/>
        </p:nvSpPr>
        <p:spPr bwMode="auto">
          <a:xfrm>
            <a:off x="6384977" y="3706558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7680609" y="3742"/>
            <a:ext cx="1401590" cy="2921494"/>
            <a:chOff x="5044481" y="2031331"/>
            <a:chExt cx="1401590" cy="2838045"/>
          </a:xfrm>
        </p:grpSpPr>
        <p:sp>
          <p:nvSpPr>
            <p:cNvPr id="60" name="Freeform 774"/>
            <p:cNvSpPr>
              <a:spLocks noEditPoints="1"/>
            </p:cNvSpPr>
            <p:nvPr/>
          </p:nvSpPr>
          <p:spPr bwMode="auto">
            <a:xfrm>
              <a:off x="5623247" y="2275389"/>
              <a:ext cx="261491" cy="261491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775"/>
            <p:cNvSpPr>
              <a:spLocks noEditPoints="1"/>
            </p:cNvSpPr>
            <p:nvPr/>
          </p:nvSpPr>
          <p:spPr bwMode="auto">
            <a:xfrm>
              <a:off x="5044481" y="2031331"/>
              <a:ext cx="1401590" cy="2838045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2" name="TextBox 18"/>
          <p:cNvSpPr txBox="1">
            <a:spLocks noChangeArrowheads="1"/>
          </p:cNvSpPr>
          <p:nvPr/>
        </p:nvSpPr>
        <p:spPr bwMode="auto">
          <a:xfrm>
            <a:off x="7823754" y="910792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7680609" y="2955268"/>
            <a:ext cx="1401590" cy="2908349"/>
            <a:chOff x="5044481" y="2031331"/>
            <a:chExt cx="1401590" cy="2838045"/>
          </a:xfrm>
        </p:grpSpPr>
        <p:sp>
          <p:nvSpPr>
            <p:cNvPr id="64" name="Freeform 774"/>
            <p:cNvSpPr>
              <a:spLocks noEditPoints="1"/>
            </p:cNvSpPr>
            <p:nvPr/>
          </p:nvSpPr>
          <p:spPr bwMode="auto">
            <a:xfrm>
              <a:off x="5623247" y="2275389"/>
              <a:ext cx="261491" cy="261491"/>
            </a:xfrm>
            <a:custGeom>
              <a:avLst/>
              <a:gdLst>
                <a:gd name="T0" fmla="*/ 191531875 w 150"/>
                <a:gd name="T1" fmla="*/ 378023438 h 150"/>
                <a:gd name="T2" fmla="*/ 115927188 w 150"/>
                <a:gd name="T3" fmla="*/ 367942813 h 150"/>
                <a:gd name="T4" fmla="*/ 55443438 w 150"/>
                <a:gd name="T5" fmla="*/ 322580000 h 150"/>
                <a:gd name="T6" fmla="*/ 15120938 w 150"/>
                <a:gd name="T7" fmla="*/ 267136563 h 150"/>
                <a:gd name="T8" fmla="*/ 0 w 150"/>
                <a:gd name="T9" fmla="*/ 191531875 h 150"/>
                <a:gd name="T10" fmla="*/ 5040313 w 150"/>
                <a:gd name="T11" fmla="*/ 151209375 h 150"/>
                <a:gd name="T12" fmla="*/ 35282188 w 150"/>
                <a:gd name="T13" fmla="*/ 85685313 h 150"/>
                <a:gd name="T14" fmla="*/ 85685313 w 150"/>
                <a:gd name="T15" fmla="*/ 35282188 h 150"/>
                <a:gd name="T16" fmla="*/ 151209375 w 150"/>
                <a:gd name="T17" fmla="*/ 5040313 h 150"/>
                <a:gd name="T18" fmla="*/ 191531875 w 150"/>
                <a:gd name="T19" fmla="*/ 0 h 150"/>
                <a:gd name="T20" fmla="*/ 262096250 w 150"/>
                <a:gd name="T21" fmla="*/ 15120938 h 150"/>
                <a:gd name="T22" fmla="*/ 322580000 w 150"/>
                <a:gd name="T23" fmla="*/ 55443438 h 150"/>
                <a:gd name="T24" fmla="*/ 362902500 w 150"/>
                <a:gd name="T25" fmla="*/ 115927188 h 150"/>
                <a:gd name="T26" fmla="*/ 378023438 w 150"/>
                <a:gd name="T27" fmla="*/ 191531875 h 150"/>
                <a:gd name="T28" fmla="*/ 372983125 w 150"/>
                <a:gd name="T29" fmla="*/ 226814063 h 150"/>
                <a:gd name="T30" fmla="*/ 347781563 w 150"/>
                <a:gd name="T31" fmla="*/ 297378438 h 150"/>
                <a:gd name="T32" fmla="*/ 297378438 w 150"/>
                <a:gd name="T33" fmla="*/ 347781563 h 150"/>
                <a:gd name="T34" fmla="*/ 226814063 w 150"/>
                <a:gd name="T35" fmla="*/ 378023438 h 150"/>
                <a:gd name="T36" fmla="*/ 191531875 w 150"/>
                <a:gd name="T37" fmla="*/ 378023438 h 150"/>
                <a:gd name="T38" fmla="*/ 347781563 w 150"/>
                <a:gd name="T39" fmla="*/ 191531875 h 150"/>
                <a:gd name="T40" fmla="*/ 332660625 w 150"/>
                <a:gd name="T41" fmla="*/ 131048125 h 150"/>
                <a:gd name="T42" fmla="*/ 302418750 w 150"/>
                <a:gd name="T43" fmla="*/ 80645000 h 150"/>
                <a:gd name="T44" fmla="*/ 252015625 w 150"/>
                <a:gd name="T45" fmla="*/ 45362813 h 150"/>
                <a:gd name="T46" fmla="*/ 191531875 w 150"/>
                <a:gd name="T47" fmla="*/ 35282188 h 150"/>
                <a:gd name="T48" fmla="*/ 156249688 w 150"/>
                <a:gd name="T49" fmla="*/ 40322500 h 150"/>
                <a:gd name="T50" fmla="*/ 100806250 w 150"/>
                <a:gd name="T51" fmla="*/ 60483750 h 150"/>
                <a:gd name="T52" fmla="*/ 60483750 w 150"/>
                <a:gd name="T53" fmla="*/ 105846563 h 150"/>
                <a:gd name="T54" fmla="*/ 35282188 w 150"/>
                <a:gd name="T55" fmla="*/ 161290000 h 150"/>
                <a:gd name="T56" fmla="*/ 35282188 w 150"/>
                <a:gd name="T57" fmla="*/ 191531875 h 150"/>
                <a:gd name="T58" fmla="*/ 45362813 w 150"/>
                <a:gd name="T59" fmla="*/ 252015625 h 150"/>
                <a:gd name="T60" fmla="*/ 80645000 w 150"/>
                <a:gd name="T61" fmla="*/ 302418750 h 150"/>
                <a:gd name="T62" fmla="*/ 126007813 w 150"/>
                <a:gd name="T63" fmla="*/ 337700938 h 150"/>
                <a:gd name="T64" fmla="*/ 191531875 w 150"/>
                <a:gd name="T65" fmla="*/ 347781563 h 150"/>
                <a:gd name="T66" fmla="*/ 221773750 w 150"/>
                <a:gd name="T67" fmla="*/ 342741250 h 150"/>
                <a:gd name="T68" fmla="*/ 277217188 w 150"/>
                <a:gd name="T69" fmla="*/ 322580000 h 150"/>
                <a:gd name="T70" fmla="*/ 317539688 w 150"/>
                <a:gd name="T71" fmla="*/ 277217188 h 150"/>
                <a:gd name="T72" fmla="*/ 342741250 w 150"/>
                <a:gd name="T73" fmla="*/ 221773750 h 150"/>
                <a:gd name="T74" fmla="*/ 347781563 w 150"/>
                <a:gd name="T75" fmla="*/ 191531875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0"/>
                <a:gd name="T115" fmla="*/ 0 h 150"/>
                <a:gd name="T116" fmla="*/ 150 w 150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0" h="150">
                  <a:moveTo>
                    <a:pt x="76" y="150"/>
                  </a:moveTo>
                  <a:lnTo>
                    <a:pt x="76" y="150"/>
                  </a:lnTo>
                  <a:lnTo>
                    <a:pt x="60" y="150"/>
                  </a:lnTo>
                  <a:lnTo>
                    <a:pt x="46" y="146"/>
                  </a:lnTo>
                  <a:lnTo>
                    <a:pt x="34" y="138"/>
                  </a:lnTo>
                  <a:lnTo>
                    <a:pt x="22" y="128"/>
                  </a:lnTo>
                  <a:lnTo>
                    <a:pt x="14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4"/>
                  </a:lnTo>
                  <a:lnTo>
                    <a:pt x="22" y="22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8" y="14"/>
                  </a:lnTo>
                  <a:lnTo>
                    <a:pt x="128" y="22"/>
                  </a:lnTo>
                  <a:lnTo>
                    <a:pt x="138" y="34"/>
                  </a:lnTo>
                  <a:lnTo>
                    <a:pt x="144" y="46"/>
                  </a:lnTo>
                  <a:lnTo>
                    <a:pt x="148" y="60"/>
                  </a:lnTo>
                  <a:lnTo>
                    <a:pt x="150" y="76"/>
                  </a:lnTo>
                  <a:lnTo>
                    <a:pt x="148" y="90"/>
                  </a:lnTo>
                  <a:lnTo>
                    <a:pt x="144" y="106"/>
                  </a:lnTo>
                  <a:lnTo>
                    <a:pt x="138" y="11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4" y="146"/>
                  </a:lnTo>
                  <a:lnTo>
                    <a:pt x="90" y="150"/>
                  </a:lnTo>
                  <a:lnTo>
                    <a:pt x="76" y="150"/>
                  </a:lnTo>
                  <a:close/>
                  <a:moveTo>
                    <a:pt x="138" y="76"/>
                  </a:moveTo>
                  <a:lnTo>
                    <a:pt x="138" y="76"/>
                  </a:lnTo>
                  <a:lnTo>
                    <a:pt x="136" y="64"/>
                  </a:lnTo>
                  <a:lnTo>
                    <a:pt x="132" y="52"/>
                  </a:lnTo>
                  <a:lnTo>
                    <a:pt x="126" y="42"/>
                  </a:lnTo>
                  <a:lnTo>
                    <a:pt x="120" y="32"/>
                  </a:lnTo>
                  <a:lnTo>
                    <a:pt x="110" y="24"/>
                  </a:lnTo>
                  <a:lnTo>
                    <a:pt x="100" y="18"/>
                  </a:lnTo>
                  <a:lnTo>
                    <a:pt x="88" y="16"/>
                  </a:lnTo>
                  <a:lnTo>
                    <a:pt x="76" y="14"/>
                  </a:lnTo>
                  <a:lnTo>
                    <a:pt x="62" y="16"/>
                  </a:lnTo>
                  <a:lnTo>
                    <a:pt x="50" y="1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8" y="52"/>
                  </a:lnTo>
                  <a:lnTo>
                    <a:pt x="14" y="64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8" y="100"/>
                  </a:lnTo>
                  <a:lnTo>
                    <a:pt x="24" y="110"/>
                  </a:lnTo>
                  <a:lnTo>
                    <a:pt x="32" y="120"/>
                  </a:lnTo>
                  <a:lnTo>
                    <a:pt x="40" y="128"/>
                  </a:lnTo>
                  <a:lnTo>
                    <a:pt x="50" y="134"/>
                  </a:lnTo>
                  <a:lnTo>
                    <a:pt x="62" y="136"/>
                  </a:lnTo>
                  <a:lnTo>
                    <a:pt x="76" y="138"/>
                  </a:lnTo>
                  <a:lnTo>
                    <a:pt x="88" y="136"/>
                  </a:lnTo>
                  <a:lnTo>
                    <a:pt x="100" y="134"/>
                  </a:lnTo>
                  <a:lnTo>
                    <a:pt x="110" y="128"/>
                  </a:lnTo>
                  <a:lnTo>
                    <a:pt x="120" y="120"/>
                  </a:lnTo>
                  <a:lnTo>
                    <a:pt x="126" y="110"/>
                  </a:lnTo>
                  <a:lnTo>
                    <a:pt x="132" y="100"/>
                  </a:lnTo>
                  <a:lnTo>
                    <a:pt x="136" y="88"/>
                  </a:lnTo>
                  <a:lnTo>
                    <a:pt x="1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Freeform 775"/>
            <p:cNvSpPr>
              <a:spLocks noEditPoints="1"/>
            </p:cNvSpPr>
            <p:nvPr/>
          </p:nvSpPr>
          <p:spPr bwMode="auto">
            <a:xfrm>
              <a:off x="5044481" y="2031331"/>
              <a:ext cx="1401590" cy="2838045"/>
            </a:xfrm>
            <a:custGeom>
              <a:avLst/>
              <a:gdLst>
                <a:gd name="T0" fmla="*/ 0 w 804"/>
                <a:gd name="T1" fmla="*/ 2147483646 h 1628"/>
                <a:gd name="T2" fmla="*/ 0 w 804"/>
                <a:gd name="T3" fmla="*/ 252015625 h 1628"/>
                <a:gd name="T4" fmla="*/ 0 w 804"/>
                <a:gd name="T5" fmla="*/ 136088438 h 1628"/>
                <a:gd name="T6" fmla="*/ 10080625 w 804"/>
                <a:gd name="T7" fmla="*/ 80645000 h 1628"/>
                <a:gd name="T8" fmla="*/ 40322500 w 804"/>
                <a:gd name="T9" fmla="*/ 40322500 h 1628"/>
                <a:gd name="T10" fmla="*/ 85685313 w 804"/>
                <a:gd name="T11" fmla="*/ 10080625 h 1628"/>
                <a:gd name="T12" fmla="*/ 141128750 w 804"/>
                <a:gd name="T13" fmla="*/ 0 h 1628"/>
                <a:gd name="T14" fmla="*/ 1885076875 w 804"/>
                <a:gd name="T15" fmla="*/ 0 h 1628"/>
                <a:gd name="T16" fmla="*/ 1940520313 w 804"/>
                <a:gd name="T17" fmla="*/ 10080625 h 1628"/>
                <a:gd name="T18" fmla="*/ 1980842813 w 804"/>
                <a:gd name="T19" fmla="*/ 40322500 h 1628"/>
                <a:gd name="T20" fmla="*/ 2011084688 w 804"/>
                <a:gd name="T21" fmla="*/ 80645000 h 1628"/>
                <a:gd name="T22" fmla="*/ 2026205625 w 804"/>
                <a:gd name="T23" fmla="*/ 136088438 h 1628"/>
                <a:gd name="T24" fmla="*/ 2026205625 w 804"/>
                <a:gd name="T25" fmla="*/ 1134070313 h 1628"/>
                <a:gd name="T26" fmla="*/ 2016125000 w 804"/>
                <a:gd name="T27" fmla="*/ 1179433125 h 1628"/>
                <a:gd name="T28" fmla="*/ 1214715313 w 804"/>
                <a:gd name="T29" fmla="*/ 549394063 h 1628"/>
                <a:gd name="T30" fmla="*/ 1209675000 w 804"/>
                <a:gd name="T31" fmla="*/ 509071563 h 1628"/>
                <a:gd name="T32" fmla="*/ 1184473438 w 804"/>
                <a:gd name="T33" fmla="*/ 443547500 h 1628"/>
                <a:gd name="T34" fmla="*/ 1134070313 w 804"/>
                <a:gd name="T35" fmla="*/ 393144375 h 1628"/>
                <a:gd name="T36" fmla="*/ 1063505938 w 804"/>
                <a:gd name="T37" fmla="*/ 362902500 h 1628"/>
                <a:gd name="T38" fmla="*/ 1028223750 w 804"/>
                <a:gd name="T39" fmla="*/ 357862188 h 1628"/>
                <a:gd name="T40" fmla="*/ 952619063 w 804"/>
                <a:gd name="T41" fmla="*/ 372983125 h 1628"/>
                <a:gd name="T42" fmla="*/ 892135313 w 804"/>
                <a:gd name="T43" fmla="*/ 413305625 h 1628"/>
                <a:gd name="T44" fmla="*/ 851812813 w 804"/>
                <a:gd name="T45" fmla="*/ 473789375 h 1628"/>
                <a:gd name="T46" fmla="*/ 836691875 w 804"/>
                <a:gd name="T47" fmla="*/ 549394063 h 1628"/>
                <a:gd name="T48" fmla="*/ 841732188 w 804"/>
                <a:gd name="T49" fmla="*/ 584676250 h 1628"/>
                <a:gd name="T50" fmla="*/ 866933750 w 804"/>
                <a:gd name="T51" fmla="*/ 655240625 h 1628"/>
                <a:gd name="T52" fmla="*/ 922377188 w 804"/>
                <a:gd name="T53" fmla="*/ 705643750 h 1628"/>
                <a:gd name="T54" fmla="*/ 987901250 w 804"/>
                <a:gd name="T55" fmla="*/ 735885625 h 1628"/>
                <a:gd name="T56" fmla="*/ 1028223750 w 804"/>
                <a:gd name="T57" fmla="*/ 735885625 h 1628"/>
                <a:gd name="T58" fmla="*/ 1098788125 w 804"/>
                <a:gd name="T59" fmla="*/ 720764688 h 1628"/>
                <a:gd name="T60" fmla="*/ 1159271875 w 804"/>
                <a:gd name="T61" fmla="*/ 680442188 h 1628"/>
                <a:gd name="T62" fmla="*/ 1199594375 w 804"/>
                <a:gd name="T63" fmla="*/ 619958438 h 1628"/>
                <a:gd name="T64" fmla="*/ 1214715313 w 804"/>
                <a:gd name="T65" fmla="*/ 549394063 h 16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4"/>
                <a:gd name="T100" fmla="*/ 0 h 1628"/>
                <a:gd name="T101" fmla="*/ 804 w 804"/>
                <a:gd name="T102" fmla="*/ 1628 h 16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4" h="1628">
                  <a:moveTo>
                    <a:pt x="800" y="1628"/>
                  </a:moveTo>
                  <a:lnTo>
                    <a:pt x="0" y="1628"/>
                  </a:lnTo>
                  <a:lnTo>
                    <a:pt x="0" y="450"/>
                  </a:lnTo>
                  <a:lnTo>
                    <a:pt x="0" y="100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748" y="0"/>
                  </a:lnTo>
                  <a:lnTo>
                    <a:pt x="758" y="0"/>
                  </a:lnTo>
                  <a:lnTo>
                    <a:pt x="770" y="4"/>
                  </a:lnTo>
                  <a:lnTo>
                    <a:pt x="778" y="8"/>
                  </a:lnTo>
                  <a:lnTo>
                    <a:pt x="786" y="16"/>
                  </a:lnTo>
                  <a:lnTo>
                    <a:pt x="794" y="24"/>
                  </a:lnTo>
                  <a:lnTo>
                    <a:pt x="798" y="32"/>
                  </a:lnTo>
                  <a:lnTo>
                    <a:pt x="802" y="42"/>
                  </a:lnTo>
                  <a:lnTo>
                    <a:pt x="804" y="54"/>
                  </a:lnTo>
                  <a:lnTo>
                    <a:pt x="804" y="450"/>
                  </a:lnTo>
                  <a:lnTo>
                    <a:pt x="802" y="458"/>
                  </a:lnTo>
                  <a:lnTo>
                    <a:pt x="800" y="468"/>
                  </a:lnTo>
                  <a:lnTo>
                    <a:pt x="800" y="1628"/>
                  </a:lnTo>
                  <a:close/>
                  <a:moveTo>
                    <a:pt x="482" y="218"/>
                  </a:moveTo>
                  <a:lnTo>
                    <a:pt x="482" y="218"/>
                  </a:lnTo>
                  <a:lnTo>
                    <a:pt x="480" y="202"/>
                  </a:lnTo>
                  <a:lnTo>
                    <a:pt x="476" y="188"/>
                  </a:lnTo>
                  <a:lnTo>
                    <a:pt x="470" y="176"/>
                  </a:lnTo>
                  <a:lnTo>
                    <a:pt x="460" y="164"/>
                  </a:lnTo>
                  <a:lnTo>
                    <a:pt x="450" y="156"/>
                  </a:lnTo>
                  <a:lnTo>
                    <a:pt x="436" y="148"/>
                  </a:lnTo>
                  <a:lnTo>
                    <a:pt x="422" y="144"/>
                  </a:lnTo>
                  <a:lnTo>
                    <a:pt x="408" y="142"/>
                  </a:lnTo>
                  <a:lnTo>
                    <a:pt x="392" y="144"/>
                  </a:lnTo>
                  <a:lnTo>
                    <a:pt x="378" y="148"/>
                  </a:lnTo>
                  <a:lnTo>
                    <a:pt x="366" y="156"/>
                  </a:lnTo>
                  <a:lnTo>
                    <a:pt x="354" y="164"/>
                  </a:lnTo>
                  <a:lnTo>
                    <a:pt x="344" y="176"/>
                  </a:lnTo>
                  <a:lnTo>
                    <a:pt x="338" y="188"/>
                  </a:lnTo>
                  <a:lnTo>
                    <a:pt x="334" y="202"/>
                  </a:lnTo>
                  <a:lnTo>
                    <a:pt x="332" y="218"/>
                  </a:lnTo>
                  <a:lnTo>
                    <a:pt x="334" y="232"/>
                  </a:lnTo>
                  <a:lnTo>
                    <a:pt x="338" y="246"/>
                  </a:lnTo>
                  <a:lnTo>
                    <a:pt x="344" y="260"/>
                  </a:lnTo>
                  <a:lnTo>
                    <a:pt x="354" y="270"/>
                  </a:lnTo>
                  <a:lnTo>
                    <a:pt x="366" y="280"/>
                  </a:lnTo>
                  <a:lnTo>
                    <a:pt x="378" y="286"/>
                  </a:lnTo>
                  <a:lnTo>
                    <a:pt x="392" y="292"/>
                  </a:lnTo>
                  <a:lnTo>
                    <a:pt x="408" y="292"/>
                  </a:lnTo>
                  <a:lnTo>
                    <a:pt x="422" y="292"/>
                  </a:lnTo>
                  <a:lnTo>
                    <a:pt x="436" y="286"/>
                  </a:lnTo>
                  <a:lnTo>
                    <a:pt x="450" y="280"/>
                  </a:lnTo>
                  <a:lnTo>
                    <a:pt x="460" y="270"/>
                  </a:lnTo>
                  <a:lnTo>
                    <a:pt x="470" y="260"/>
                  </a:lnTo>
                  <a:lnTo>
                    <a:pt x="476" y="246"/>
                  </a:lnTo>
                  <a:lnTo>
                    <a:pt x="480" y="232"/>
                  </a:lnTo>
                  <a:lnTo>
                    <a:pt x="482" y="218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6" name="TextBox 18"/>
          <p:cNvSpPr txBox="1">
            <a:spLocks noChangeArrowheads="1"/>
          </p:cNvSpPr>
          <p:nvPr/>
        </p:nvSpPr>
        <p:spPr bwMode="auto">
          <a:xfrm>
            <a:off x="7804000" y="3723445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From: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67" name="TextBox 14"/>
          <p:cNvSpPr txBox="1">
            <a:spLocks noChangeArrowheads="1"/>
          </p:cNvSpPr>
          <p:nvPr/>
        </p:nvSpPr>
        <p:spPr bwMode="auto">
          <a:xfrm>
            <a:off x="262276" y="6074980"/>
            <a:ext cx="53765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Cut out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315</Words>
  <Application>Microsoft Office PowerPoint</Application>
  <PresentationFormat>On-screen Show (4:3)</PresentationFormat>
  <Paragraphs>151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MS PGothic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Luggage Tag Template</dc:title>
  <dc:creator>Presentation Magazine</dc:creator>
  <cp:lastModifiedBy>Rachael Boynton</cp:lastModifiedBy>
  <cp:revision>107</cp:revision>
  <dcterms:created xsi:type="dcterms:W3CDTF">2010-04-14T16:54:09Z</dcterms:created>
  <dcterms:modified xsi:type="dcterms:W3CDTF">2015-12-11T14:58:49Z</dcterms:modified>
  <cp:category>Clearly Presented Ltd</cp:category>
</cp:coreProperties>
</file>