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68" r:id="rId3"/>
    <p:sldId id="272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079388-46F4-4D50-9996-A1337472D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21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007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72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060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21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1EC52-E868-4972-91D2-568C47DC741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24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9899-FAC1-4DA2-8490-F040C73315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79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5AB5-D662-4B04-9B48-F5FCA36BA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13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2C30-3D56-4A50-A3BF-F810D4909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26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168A-F38A-4DA0-8159-CC8BAE017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9F63-50B4-4ABD-BF9E-B5B529670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16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55DF-C733-4403-87E3-7418A645F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4939-0B45-47A0-9731-784CED076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9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AB943-3441-4BA3-AFE4-DD7358B4D8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0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B686B-8024-4D83-AE98-B13A32838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883BB-1848-476E-BE19-1D7DF0AC3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30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B565-0DA0-4F79-AFC9-41A32B0FE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85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F97D3C-AFE2-4EC0-8A82-14178A946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235691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4843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-318381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203853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4525081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-70768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164923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413578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-100726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134964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3836193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-1414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942456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342900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725074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632273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571780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" name="Rectangle 137"/>
          <p:cNvSpPr>
            <a:spLocks noChangeArrowheads="1"/>
          </p:cNvSpPr>
          <p:nvPr/>
        </p:nvSpPr>
        <p:spPr bwMode="auto">
          <a:xfrm>
            <a:off x="704850" y="2130425"/>
            <a:ext cx="7772400" cy="147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 smtClean="0">
                <a:solidFill>
                  <a:schemeClr val="tx2"/>
                </a:solidFill>
              </a:rPr>
              <a:t>Holly Wrapping Paper</a:t>
            </a:r>
            <a:endParaRPr lang="en-GB" altLang="en-US" sz="4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2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235691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4843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-318381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203853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4525081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-70768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164923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64" y="413578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-100726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134964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3836193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-1414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942456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342900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725074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40" y="632273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16" y="571780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84" y="3621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84" y="487967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960" y="207475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499281" y="240602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2679658" y="-4437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2555469" y="486610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37" y="3621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37" y="4879677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713" y="207475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4860034" y="240602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6916222" y="486610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478">
            <a:off x="7040410" y="-44375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9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235691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5" y="4843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-897803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5829">
            <a:off x="2428591" y="671164"/>
            <a:ext cx="4307187" cy="588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24" y="-897803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2356918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4843462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91" y="644304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24" y="6443049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45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Clip Art - Set 1</dc:title>
  <dc:creator>Presentation Magazine</dc:creator>
  <cp:lastModifiedBy>Rachael Boynton</cp:lastModifiedBy>
  <cp:revision>7</cp:revision>
  <dcterms:created xsi:type="dcterms:W3CDTF">2009-11-03T13:35:13Z</dcterms:created>
  <dcterms:modified xsi:type="dcterms:W3CDTF">2015-12-11T11:02:00Z</dcterms:modified>
</cp:coreProperties>
</file>