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72" r:id="rId3"/>
    <p:sldId id="270" r:id="rId4"/>
    <p:sldId id="271" r:id="rId5"/>
    <p:sldId id="269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66"/>
    <a:srgbClr val="00AC00"/>
    <a:srgbClr val="009900"/>
    <a:srgbClr val="E9E9C9"/>
    <a:srgbClr val="FFFFCC"/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84"/>
      </p:cViewPr>
      <p:guideLst>
        <p:guide orient="horz" pos="20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9693D21-A8A1-42FB-8B89-50363FBE0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2330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03DD74-F58A-4FEA-9941-32C3878309B9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688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03DD74-F58A-4FEA-9941-32C3878309B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5326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03DD74-F58A-4FEA-9941-32C3878309B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3039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03DD74-F58A-4FEA-9941-32C3878309B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5703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03DD74-F58A-4FEA-9941-32C3878309B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4765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578F20-8405-4C94-B0D2-28E9B987A54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5823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2F0DA-BCFA-4598-BD1C-7D7EDB3027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392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C76EB-8BC3-4084-A47C-C6ECE7CF0D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722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75FCE-D7CD-42FC-901E-1BC65F094F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244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C182A-E509-4CA5-A1BE-EA0BF91C83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358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F9EA2-DEDB-4FA9-B17C-C6F95979ED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286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D1411-B12B-4AD3-B4B1-F1DF67F586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74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57304-C42A-418E-9745-30149A5F00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468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0481A-DC92-4EDB-9CF1-F1447AB570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496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AE103-8FA8-4690-8B82-9694856ED5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460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AB251-E636-4505-B4EA-F638D4F352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35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4A203-93A5-495E-ACB1-49F9282B4F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138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A8D4DFB-19EC-4315-9CD8-D2592132B5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5"/>
          <p:cNvSpPr>
            <a:spLocks/>
          </p:cNvSpPr>
          <p:nvPr/>
        </p:nvSpPr>
        <p:spPr bwMode="auto">
          <a:xfrm>
            <a:off x="-2325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5"/>
          <p:cNvSpPr>
            <a:spLocks/>
          </p:cNvSpPr>
          <p:nvPr/>
        </p:nvSpPr>
        <p:spPr bwMode="auto">
          <a:xfrm>
            <a:off x="-2325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-2325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-2325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837854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837854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837854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1837854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3678033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3678033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>
            <a:off x="3678033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>
            <a:off x="3678033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5518212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5518212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5518212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5518212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>
            <a:off x="7358391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>
            <a:off x="7358391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>
            <a:off x="7358391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>
            <a:off x="7358391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" name="Rectangle 137"/>
          <p:cNvSpPr>
            <a:spLocks noChangeArrowheads="1"/>
          </p:cNvSpPr>
          <p:nvPr/>
        </p:nvSpPr>
        <p:spPr bwMode="auto">
          <a:xfrm>
            <a:off x="704850" y="2130425"/>
            <a:ext cx="7772400" cy="147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0" dirty="0" smtClean="0">
                <a:solidFill>
                  <a:schemeClr val="tx2"/>
                </a:solidFill>
              </a:rPr>
              <a:t>Snowflake Wrapping Paper</a:t>
            </a:r>
            <a:endParaRPr lang="en-GB" altLang="en-US" sz="40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5"/>
          <p:cNvSpPr>
            <a:spLocks/>
          </p:cNvSpPr>
          <p:nvPr/>
        </p:nvSpPr>
        <p:spPr bwMode="auto">
          <a:xfrm>
            <a:off x="-2325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5"/>
          <p:cNvSpPr>
            <a:spLocks/>
          </p:cNvSpPr>
          <p:nvPr/>
        </p:nvSpPr>
        <p:spPr bwMode="auto">
          <a:xfrm>
            <a:off x="-2325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-2325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-2325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837854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837854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837854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1837854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3678033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3678033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>
            <a:off x="3678033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>
            <a:off x="3678033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5518212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5518212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5518212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5518212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>
            <a:off x="7358391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>
            <a:off x="7358391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>
            <a:off x="7358391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>
            <a:off x="7358391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48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5"/>
          <p:cNvSpPr>
            <a:spLocks/>
          </p:cNvSpPr>
          <p:nvPr/>
        </p:nvSpPr>
        <p:spPr bwMode="auto">
          <a:xfrm>
            <a:off x="-2325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5"/>
          <p:cNvSpPr>
            <a:spLocks/>
          </p:cNvSpPr>
          <p:nvPr/>
        </p:nvSpPr>
        <p:spPr bwMode="auto">
          <a:xfrm>
            <a:off x="-2325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-2325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-2325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837854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837854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837854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1837854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3678033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3678033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>
            <a:off x="3678033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>
            <a:off x="3678033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5518212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5518212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5518212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5518212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>
            <a:off x="7358391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>
            <a:off x="7358391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>
            <a:off x="7358391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>
            <a:off x="7358391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5"/>
          <p:cNvSpPr>
            <a:spLocks/>
          </p:cNvSpPr>
          <p:nvPr/>
        </p:nvSpPr>
        <p:spPr bwMode="auto">
          <a:xfrm>
            <a:off x="-2325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5"/>
          <p:cNvSpPr>
            <a:spLocks/>
          </p:cNvSpPr>
          <p:nvPr/>
        </p:nvSpPr>
        <p:spPr bwMode="auto">
          <a:xfrm>
            <a:off x="-2325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-2325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-2325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837854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837854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837854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1837854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3678033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3678033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>
            <a:off x="3678033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>
            <a:off x="3678033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5518212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5518212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5518212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5518212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>
            <a:off x="7358391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>
            <a:off x="7358391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>
            <a:off x="7358391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>
            <a:off x="7358391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>
            <a:off x="1517210" y="1592480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" name="Freeform 5"/>
          <p:cNvSpPr>
            <a:spLocks/>
          </p:cNvSpPr>
          <p:nvPr/>
        </p:nvSpPr>
        <p:spPr bwMode="auto">
          <a:xfrm>
            <a:off x="1517210" y="3520997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>
            <a:off x="1517210" y="5449514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Freeform 5"/>
          <p:cNvSpPr>
            <a:spLocks/>
          </p:cNvSpPr>
          <p:nvPr/>
        </p:nvSpPr>
        <p:spPr bwMode="auto">
          <a:xfrm>
            <a:off x="3357389" y="1592480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" name="Freeform 5"/>
          <p:cNvSpPr>
            <a:spLocks/>
          </p:cNvSpPr>
          <p:nvPr/>
        </p:nvSpPr>
        <p:spPr bwMode="auto">
          <a:xfrm>
            <a:off x="3357389" y="3520997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" name="Freeform 5"/>
          <p:cNvSpPr>
            <a:spLocks/>
          </p:cNvSpPr>
          <p:nvPr/>
        </p:nvSpPr>
        <p:spPr bwMode="auto">
          <a:xfrm>
            <a:off x="3357389" y="5449514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" name="Freeform 5"/>
          <p:cNvSpPr>
            <a:spLocks/>
          </p:cNvSpPr>
          <p:nvPr/>
        </p:nvSpPr>
        <p:spPr bwMode="auto">
          <a:xfrm>
            <a:off x="5197568" y="1592480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>
            <a:off x="5197568" y="3520997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" name="Freeform 5"/>
          <p:cNvSpPr>
            <a:spLocks/>
          </p:cNvSpPr>
          <p:nvPr/>
        </p:nvSpPr>
        <p:spPr bwMode="auto">
          <a:xfrm>
            <a:off x="5197568" y="5449514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>
            <a:off x="7037747" y="1592480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" name="Freeform 5"/>
          <p:cNvSpPr>
            <a:spLocks/>
          </p:cNvSpPr>
          <p:nvPr/>
        </p:nvSpPr>
        <p:spPr bwMode="auto">
          <a:xfrm>
            <a:off x="7037747" y="3520997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" name="Freeform 5"/>
          <p:cNvSpPr>
            <a:spLocks/>
          </p:cNvSpPr>
          <p:nvPr/>
        </p:nvSpPr>
        <p:spPr bwMode="auto">
          <a:xfrm>
            <a:off x="7037747" y="5449514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" name="Freeform 5"/>
          <p:cNvSpPr>
            <a:spLocks/>
          </p:cNvSpPr>
          <p:nvPr/>
        </p:nvSpPr>
        <p:spPr bwMode="auto">
          <a:xfrm>
            <a:off x="8877926" y="1592480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" name="Freeform 5"/>
          <p:cNvSpPr>
            <a:spLocks/>
          </p:cNvSpPr>
          <p:nvPr/>
        </p:nvSpPr>
        <p:spPr bwMode="auto">
          <a:xfrm>
            <a:off x="8877926" y="3520996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" name="Freeform 5"/>
          <p:cNvSpPr>
            <a:spLocks/>
          </p:cNvSpPr>
          <p:nvPr/>
        </p:nvSpPr>
        <p:spPr bwMode="auto">
          <a:xfrm>
            <a:off x="8877926" y="5436589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-280342" y="1592480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" name="Freeform 5"/>
          <p:cNvSpPr>
            <a:spLocks/>
          </p:cNvSpPr>
          <p:nvPr/>
        </p:nvSpPr>
        <p:spPr bwMode="auto">
          <a:xfrm>
            <a:off x="-280342" y="3520997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" name="Freeform 5"/>
          <p:cNvSpPr>
            <a:spLocks/>
          </p:cNvSpPr>
          <p:nvPr/>
        </p:nvSpPr>
        <p:spPr bwMode="auto">
          <a:xfrm>
            <a:off x="-280342" y="5449514"/>
            <a:ext cx="641288" cy="672073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5"/>
          <p:cNvSpPr>
            <a:spLocks/>
          </p:cNvSpPr>
          <p:nvPr/>
        </p:nvSpPr>
        <p:spPr bwMode="auto">
          <a:xfrm>
            <a:off x="-2325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5"/>
          <p:cNvSpPr>
            <a:spLocks/>
          </p:cNvSpPr>
          <p:nvPr/>
        </p:nvSpPr>
        <p:spPr bwMode="auto">
          <a:xfrm>
            <a:off x="-2325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837854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Freeform 5"/>
          <p:cNvSpPr>
            <a:spLocks/>
          </p:cNvSpPr>
          <p:nvPr/>
        </p:nvSpPr>
        <p:spPr bwMode="auto">
          <a:xfrm>
            <a:off x="1837854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3678033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3678033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5518212" y="1928517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5518212" y="5785551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>
            <a:off x="7358391" y="0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>
            <a:off x="7358391" y="3857034"/>
            <a:ext cx="1840179" cy="1928517"/>
          </a:xfrm>
          <a:custGeom>
            <a:avLst/>
            <a:gdLst>
              <a:gd name="T0" fmla="*/ 4932363 w 3208"/>
              <a:gd name="T1" fmla="*/ 2933700 h 3362"/>
              <a:gd name="T2" fmla="*/ 3021013 w 3208"/>
              <a:gd name="T3" fmla="*/ 2649538 h 3362"/>
              <a:gd name="T4" fmla="*/ 4932363 w 3208"/>
              <a:gd name="T5" fmla="*/ 2378075 h 3362"/>
              <a:gd name="T6" fmla="*/ 4573588 w 3208"/>
              <a:gd name="T7" fmla="*/ 1749425 h 3362"/>
              <a:gd name="T8" fmla="*/ 4710113 w 3208"/>
              <a:gd name="T9" fmla="*/ 1096963 h 3362"/>
              <a:gd name="T10" fmla="*/ 4389438 w 3208"/>
              <a:gd name="T11" fmla="*/ 763588 h 3362"/>
              <a:gd name="T12" fmla="*/ 3859213 w 3208"/>
              <a:gd name="T13" fmla="*/ 1601788 h 3362"/>
              <a:gd name="T14" fmla="*/ 2798763 w 3208"/>
              <a:gd name="T15" fmla="*/ 985838 h 3362"/>
              <a:gd name="T16" fmla="*/ 3255963 w 3208"/>
              <a:gd name="T17" fmla="*/ 98425 h 3362"/>
              <a:gd name="T18" fmla="*/ 2798763 w 3208"/>
              <a:gd name="T19" fmla="*/ 0 h 3362"/>
              <a:gd name="T20" fmla="*/ 2306638 w 3208"/>
              <a:gd name="T21" fmla="*/ 442913 h 3362"/>
              <a:gd name="T22" fmla="*/ 1590675 w 3208"/>
              <a:gd name="T23" fmla="*/ 442913 h 3362"/>
              <a:gd name="T24" fmla="*/ 2306638 w 3208"/>
              <a:gd name="T25" fmla="*/ 2230438 h 3362"/>
              <a:gd name="T26" fmla="*/ 1122363 w 3208"/>
              <a:gd name="T27" fmla="*/ 714375 h 3362"/>
              <a:gd name="T28" fmla="*/ 765175 w 3208"/>
              <a:gd name="T29" fmla="*/ 1343025 h 3362"/>
              <a:gd name="T30" fmla="*/ 136525 w 3208"/>
              <a:gd name="T31" fmla="*/ 1539875 h 3362"/>
              <a:gd name="T32" fmla="*/ 0 w 3208"/>
              <a:gd name="T33" fmla="*/ 1984375 h 3362"/>
              <a:gd name="T34" fmla="*/ 987425 w 3208"/>
              <a:gd name="T35" fmla="*/ 2033588 h 3362"/>
              <a:gd name="T36" fmla="*/ 987425 w 3208"/>
              <a:gd name="T37" fmla="*/ 3290888 h 3362"/>
              <a:gd name="T38" fmla="*/ 0 w 3208"/>
              <a:gd name="T39" fmla="*/ 3340100 h 3362"/>
              <a:gd name="T40" fmla="*/ 123825 w 3208"/>
              <a:gd name="T41" fmla="*/ 3784600 h 3362"/>
              <a:gd name="T42" fmla="*/ 765175 w 3208"/>
              <a:gd name="T43" fmla="*/ 3981450 h 3362"/>
              <a:gd name="T44" fmla="*/ 1122363 w 3208"/>
              <a:gd name="T45" fmla="*/ 4610100 h 3362"/>
              <a:gd name="T46" fmla="*/ 2306638 w 3208"/>
              <a:gd name="T47" fmla="*/ 3094038 h 3362"/>
              <a:gd name="T48" fmla="*/ 1590675 w 3208"/>
              <a:gd name="T49" fmla="*/ 4894263 h 3362"/>
              <a:gd name="T50" fmla="*/ 2306638 w 3208"/>
              <a:gd name="T51" fmla="*/ 4894263 h 3362"/>
              <a:gd name="T52" fmla="*/ 2798763 w 3208"/>
              <a:gd name="T53" fmla="*/ 5337175 h 3362"/>
              <a:gd name="T54" fmla="*/ 3255963 w 3208"/>
              <a:gd name="T55" fmla="*/ 5238750 h 3362"/>
              <a:gd name="T56" fmla="*/ 2798763 w 3208"/>
              <a:gd name="T57" fmla="*/ 4351338 h 3362"/>
              <a:gd name="T58" fmla="*/ 3859213 w 3208"/>
              <a:gd name="T59" fmla="*/ 3697288 h 3362"/>
              <a:gd name="T60" fmla="*/ 4402138 w 3208"/>
              <a:gd name="T61" fmla="*/ 4537075 h 3362"/>
              <a:gd name="T62" fmla="*/ 4722813 w 3208"/>
              <a:gd name="T63" fmla="*/ 4203700 h 3362"/>
              <a:gd name="T64" fmla="*/ 4573588 w 3208"/>
              <a:gd name="T65" fmla="*/ 3549650 h 336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208" h="3362">
                <a:moveTo>
                  <a:pt x="3208" y="2096"/>
                </a:moveTo>
                <a:lnTo>
                  <a:pt x="3107" y="1848"/>
                </a:lnTo>
                <a:lnTo>
                  <a:pt x="2586" y="2065"/>
                </a:lnTo>
                <a:lnTo>
                  <a:pt x="1903" y="1669"/>
                </a:lnTo>
                <a:lnTo>
                  <a:pt x="2586" y="1273"/>
                </a:lnTo>
                <a:lnTo>
                  <a:pt x="3107" y="1498"/>
                </a:lnTo>
                <a:lnTo>
                  <a:pt x="3208" y="1242"/>
                </a:lnTo>
                <a:lnTo>
                  <a:pt x="2881" y="1102"/>
                </a:lnTo>
                <a:lnTo>
                  <a:pt x="3122" y="963"/>
                </a:lnTo>
                <a:lnTo>
                  <a:pt x="2967" y="691"/>
                </a:lnTo>
                <a:lnTo>
                  <a:pt x="2726" y="838"/>
                </a:lnTo>
                <a:lnTo>
                  <a:pt x="2765" y="481"/>
                </a:lnTo>
                <a:lnTo>
                  <a:pt x="2501" y="442"/>
                </a:lnTo>
                <a:lnTo>
                  <a:pt x="2431" y="1009"/>
                </a:lnTo>
                <a:lnTo>
                  <a:pt x="1763" y="1390"/>
                </a:lnTo>
                <a:lnTo>
                  <a:pt x="1763" y="621"/>
                </a:lnTo>
                <a:lnTo>
                  <a:pt x="2214" y="279"/>
                </a:lnTo>
                <a:lnTo>
                  <a:pt x="2051" y="62"/>
                </a:lnTo>
                <a:lnTo>
                  <a:pt x="1763" y="279"/>
                </a:lnTo>
                <a:lnTo>
                  <a:pt x="1763" y="0"/>
                </a:lnTo>
                <a:lnTo>
                  <a:pt x="1453" y="0"/>
                </a:lnTo>
                <a:lnTo>
                  <a:pt x="1453" y="279"/>
                </a:lnTo>
                <a:lnTo>
                  <a:pt x="1165" y="69"/>
                </a:lnTo>
                <a:lnTo>
                  <a:pt x="1002" y="279"/>
                </a:lnTo>
                <a:lnTo>
                  <a:pt x="1453" y="621"/>
                </a:lnTo>
                <a:lnTo>
                  <a:pt x="1453" y="1405"/>
                </a:lnTo>
                <a:lnTo>
                  <a:pt x="777" y="1017"/>
                </a:lnTo>
                <a:lnTo>
                  <a:pt x="707" y="450"/>
                </a:lnTo>
                <a:lnTo>
                  <a:pt x="443" y="489"/>
                </a:lnTo>
                <a:lnTo>
                  <a:pt x="482" y="846"/>
                </a:lnTo>
                <a:lnTo>
                  <a:pt x="241" y="699"/>
                </a:lnTo>
                <a:lnTo>
                  <a:pt x="86" y="970"/>
                </a:lnTo>
                <a:lnTo>
                  <a:pt x="327" y="1110"/>
                </a:lnTo>
                <a:lnTo>
                  <a:pt x="0" y="1250"/>
                </a:lnTo>
                <a:lnTo>
                  <a:pt x="101" y="1506"/>
                </a:lnTo>
                <a:lnTo>
                  <a:pt x="622" y="1281"/>
                </a:lnTo>
                <a:lnTo>
                  <a:pt x="1305" y="1677"/>
                </a:lnTo>
                <a:lnTo>
                  <a:pt x="622" y="2073"/>
                </a:lnTo>
                <a:lnTo>
                  <a:pt x="101" y="1856"/>
                </a:lnTo>
                <a:lnTo>
                  <a:pt x="0" y="2104"/>
                </a:lnTo>
                <a:lnTo>
                  <a:pt x="327" y="2244"/>
                </a:lnTo>
                <a:lnTo>
                  <a:pt x="78" y="2384"/>
                </a:lnTo>
                <a:lnTo>
                  <a:pt x="233" y="2656"/>
                </a:lnTo>
                <a:lnTo>
                  <a:pt x="482" y="2508"/>
                </a:lnTo>
                <a:lnTo>
                  <a:pt x="435" y="2865"/>
                </a:lnTo>
                <a:lnTo>
                  <a:pt x="707" y="2904"/>
                </a:lnTo>
                <a:lnTo>
                  <a:pt x="777" y="2337"/>
                </a:lnTo>
                <a:lnTo>
                  <a:pt x="1453" y="1949"/>
                </a:lnTo>
                <a:lnTo>
                  <a:pt x="1453" y="2741"/>
                </a:lnTo>
                <a:lnTo>
                  <a:pt x="1002" y="3083"/>
                </a:lnTo>
                <a:lnTo>
                  <a:pt x="1165" y="3300"/>
                </a:lnTo>
                <a:lnTo>
                  <a:pt x="1453" y="3083"/>
                </a:lnTo>
                <a:lnTo>
                  <a:pt x="1453" y="3362"/>
                </a:lnTo>
                <a:lnTo>
                  <a:pt x="1763" y="3362"/>
                </a:lnTo>
                <a:lnTo>
                  <a:pt x="1763" y="3083"/>
                </a:lnTo>
                <a:lnTo>
                  <a:pt x="2051" y="3300"/>
                </a:lnTo>
                <a:lnTo>
                  <a:pt x="2214" y="3083"/>
                </a:lnTo>
                <a:lnTo>
                  <a:pt x="1763" y="2741"/>
                </a:lnTo>
                <a:lnTo>
                  <a:pt x="1763" y="1949"/>
                </a:lnTo>
                <a:lnTo>
                  <a:pt x="2431" y="2329"/>
                </a:lnTo>
                <a:lnTo>
                  <a:pt x="2501" y="2896"/>
                </a:lnTo>
                <a:lnTo>
                  <a:pt x="2773" y="2858"/>
                </a:lnTo>
                <a:lnTo>
                  <a:pt x="2726" y="2500"/>
                </a:lnTo>
                <a:lnTo>
                  <a:pt x="2975" y="2648"/>
                </a:lnTo>
                <a:lnTo>
                  <a:pt x="3130" y="2376"/>
                </a:lnTo>
                <a:lnTo>
                  <a:pt x="2881" y="2236"/>
                </a:lnTo>
                <a:lnTo>
                  <a:pt x="3208" y="2096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37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165</Words>
  <Application>Microsoft Office PowerPoint</Application>
  <PresentationFormat>On-screen Show (4:3)</PresentationFormat>
  <Paragraphs>19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Tree Clip Art</dc:title>
  <dc:creator>Presentation Magazine</dc:creator>
  <cp:lastModifiedBy>Rachael Boynton</cp:lastModifiedBy>
  <cp:revision>9</cp:revision>
  <dcterms:created xsi:type="dcterms:W3CDTF">2009-11-03T13:35:13Z</dcterms:created>
  <dcterms:modified xsi:type="dcterms:W3CDTF">2015-12-11T11:01:10Z</dcterms:modified>
</cp:coreProperties>
</file>