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8" r:id="rId2"/>
    <p:sldId id="275" r:id="rId3"/>
    <p:sldId id="277" r:id="rId4"/>
    <p:sldId id="269" r:id="rId5"/>
    <p:sldId id="276" r:id="rId6"/>
    <p:sldId id="266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079388-46F4-4D50-9996-A1337472D7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2214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B5B1F-7E26-4585-B4D6-D9BE4AA6D34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372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B5B1F-7E26-4585-B4D6-D9BE4AA6D34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5919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2B5B1F-7E26-4585-B4D6-D9BE4AA6D34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3784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056068-D4CA-4016-92E6-3261B2AC198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9509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056068-D4CA-4016-92E6-3261B2AC198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79056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31EC52-E868-4972-91D2-568C47DC741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824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39899-FAC1-4DA2-8490-F040C73315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879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75AB5-D662-4B04-9B48-F5FCA36BA3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13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E2C30-3D56-4A50-A3BF-F810D49090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3626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5168A-F38A-4DA0-8159-CC8BAE0173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33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C9F63-50B4-4ABD-BF9E-B5B5296700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16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E55DF-C733-4403-87E3-7418A645FB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761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94939-0B45-47A0-9731-784CED076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9953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AB943-3441-4BA3-AFE4-DD7358B4D8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08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B686B-8024-4D83-AE98-B13A328388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73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883BB-1848-476E-BE19-1D7DF0AC37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330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6B565-0DA0-4F79-AFC9-41A32B0FEC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859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0F97D3C-AFE2-4EC0-8A82-14178A946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1462755"/>
            <a:ext cx="3810906" cy="9568440"/>
            <a:chOff x="369425" y="-1462755"/>
            <a:chExt cx="3810906" cy="9568440"/>
          </a:xfrm>
        </p:grpSpPr>
        <p:pic>
          <p:nvPicPr>
            <p:cNvPr id="13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6" y="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4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6" y="200683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5" y="4141861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6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5" y="627688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7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6" y="-642358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8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6" y="1364479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9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5" y="3499503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5" y="563452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8" y="-146275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2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8" y="544082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3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7" y="2679106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4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7" y="481413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4251531" y="-1462755"/>
            <a:ext cx="3810906" cy="9568440"/>
            <a:chOff x="369425" y="-1462755"/>
            <a:chExt cx="3810906" cy="9568440"/>
          </a:xfrm>
        </p:grpSpPr>
        <p:pic>
          <p:nvPicPr>
            <p:cNvPr id="26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6" y="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7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6" y="200683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8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5" y="4141861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9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5" y="627688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6" y="-642358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6" y="1364479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5" y="3499503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3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5" y="563452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4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8" y="-146275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5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8" y="544082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6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7" y="2679106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7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7" y="481413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8579974" y="0"/>
            <a:ext cx="950914" cy="8105685"/>
            <a:chOff x="8579974" y="0"/>
            <a:chExt cx="950914" cy="8105685"/>
          </a:xfrm>
        </p:grpSpPr>
        <p:pic>
          <p:nvPicPr>
            <p:cNvPr id="39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975" y="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0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975" y="200683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1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974" y="4141861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2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974" y="627688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52" name="Rectangle 137"/>
          <p:cNvSpPr>
            <a:spLocks noChangeArrowheads="1"/>
          </p:cNvSpPr>
          <p:nvPr/>
        </p:nvSpPr>
        <p:spPr bwMode="auto">
          <a:xfrm>
            <a:off x="704850" y="2130425"/>
            <a:ext cx="7772400" cy="147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000" b="0" dirty="0" smtClean="0">
                <a:solidFill>
                  <a:schemeClr val="tx2"/>
                </a:solidFill>
              </a:rPr>
              <a:t>Candy Cane Wrapping Paper</a:t>
            </a:r>
            <a:endParaRPr lang="en-GB" altLang="en-US" sz="4000" b="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1462755"/>
            <a:ext cx="3810906" cy="9568440"/>
            <a:chOff x="369425" y="-1462755"/>
            <a:chExt cx="3810906" cy="9568440"/>
          </a:xfrm>
        </p:grpSpPr>
        <p:pic>
          <p:nvPicPr>
            <p:cNvPr id="13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6" y="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4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6" y="200683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5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5" y="4141861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6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5" y="627688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7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6" y="-642358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8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6" y="1364479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19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5" y="3499503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0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5" y="563452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1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8" y="-146275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2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8" y="544082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3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7" y="2679106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4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7" y="481413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5" name="Group 24"/>
          <p:cNvGrpSpPr/>
          <p:nvPr/>
        </p:nvGrpSpPr>
        <p:grpSpPr>
          <a:xfrm>
            <a:off x="4251531" y="-1462755"/>
            <a:ext cx="3810906" cy="9568440"/>
            <a:chOff x="369425" y="-1462755"/>
            <a:chExt cx="3810906" cy="9568440"/>
          </a:xfrm>
        </p:grpSpPr>
        <p:pic>
          <p:nvPicPr>
            <p:cNvPr id="26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6" y="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7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6" y="200683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8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5" y="4141861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29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425" y="627688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0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6" y="-642358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1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6" y="1364479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2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5" y="3499503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3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0965" y="563452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4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8" y="-146275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5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8" y="544082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6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7" y="2679106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37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9417" y="481413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8579974" y="0"/>
            <a:ext cx="950914" cy="8105685"/>
            <a:chOff x="8579974" y="0"/>
            <a:chExt cx="950914" cy="8105685"/>
          </a:xfrm>
        </p:grpSpPr>
        <p:pic>
          <p:nvPicPr>
            <p:cNvPr id="39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975" y="0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0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975" y="2006837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1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974" y="4141861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42" name="Picture 6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9974" y="6276885"/>
              <a:ext cx="950913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021638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41" y="-642358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41" y="1364479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40" y="3499503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40" y="563452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93" y="-146275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93" y="544082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92" y="2679106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4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92" y="481413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2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2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8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1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9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1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072" y="-642358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1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072" y="1364479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071" y="3499503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071" y="563452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524" y="-146275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524" y="544082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523" y="2679106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1523" y="481413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5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5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4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4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03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40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40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39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39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27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27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26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26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2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2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1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1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236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236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235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235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9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9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8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8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7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5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5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9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4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0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4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5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39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6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40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38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8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38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27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26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26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2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26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1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5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2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0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7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30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236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9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235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0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235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235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2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8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9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7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938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7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5" y="0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8" name="Picture 65"/>
          <p:cNvPicPr>
            <a:picLocks noChangeAspect="1" noChangeArrowheads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4" y="2006837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9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4" y="4141861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0" name="Picture 6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9974" y="6276885"/>
            <a:ext cx="95091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2617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166</Words>
  <Application>Microsoft Office PowerPoint</Application>
  <PresentationFormat>On-screen Show (4:3)</PresentationFormat>
  <Paragraphs>19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Clip Art - Set 1</dc:title>
  <dc:creator>Presentation Magazine</dc:creator>
  <cp:lastModifiedBy>Rachael Boynton</cp:lastModifiedBy>
  <cp:revision>7</cp:revision>
  <cp:lastPrinted>2015-12-11T10:32:58Z</cp:lastPrinted>
  <dcterms:created xsi:type="dcterms:W3CDTF">2009-11-03T13:35:13Z</dcterms:created>
  <dcterms:modified xsi:type="dcterms:W3CDTF">2015-12-11T11:00:45Z</dcterms:modified>
</cp:coreProperties>
</file>