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321" r:id="rId2"/>
    <p:sldId id="322" r:id="rId3"/>
    <p:sldId id="302" r:id="rId4"/>
    <p:sldId id="316" r:id="rId5"/>
    <p:sldId id="306" r:id="rId6"/>
    <p:sldId id="313" r:id="rId7"/>
    <p:sldId id="305" r:id="rId8"/>
    <p:sldId id="317" r:id="rId9"/>
    <p:sldId id="314" r:id="rId10"/>
    <p:sldId id="312" r:id="rId11"/>
    <p:sldId id="318" r:id="rId12"/>
    <p:sldId id="319" r:id="rId13"/>
    <p:sldId id="320" r:id="rId14"/>
    <p:sldId id="281" r:id="rId15"/>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12" autoAdjust="0"/>
    <p:restoredTop sz="94434" autoAdjust="0"/>
  </p:normalViewPr>
  <p:slideViewPr>
    <p:cSldViewPr snapToGrid="0" snapToObjects="1">
      <p:cViewPr varScale="1">
        <p:scale>
          <a:sx n="114" d="100"/>
          <a:sy n="114" d="100"/>
        </p:scale>
        <p:origin x="1740" y="102"/>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GB"/>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ea typeface="ＭＳ Ｐゴシック" panose="020B0600070205080204" pitchFamily="34" charset="-128"/>
              </a:defRPr>
            </a:lvl1pPr>
          </a:lstStyle>
          <a:p>
            <a:pPr>
              <a:defRPr/>
            </a:pPr>
            <a:fld id="{D426DC9E-1877-4513-BC3C-C56F6D8E6ABE}" type="slidenum">
              <a:rPr lang="en-GB" altLang="en-US"/>
              <a:pPr>
                <a:defRPr/>
              </a:pPr>
              <a:t>‹#›</a:t>
            </a:fld>
            <a:endParaRPr lang="en-GB" altLang="en-US"/>
          </a:p>
        </p:txBody>
      </p:sp>
    </p:spTree>
    <p:extLst>
      <p:ext uri="{BB962C8B-B14F-4D97-AF65-F5344CB8AC3E}">
        <p14:creationId xmlns:p14="http://schemas.microsoft.com/office/powerpoint/2010/main" val="38890559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59793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10</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0380408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11</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2116327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12</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4185469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13</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6524877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287A1FBB-398D-4134-9E43-F812363C5389}" type="slidenum">
              <a:rPr lang="en-GB" altLang="en-US" sz="1200" b="0" smtClean="0"/>
              <a:pPr/>
              <a:t>14</a:t>
            </a:fld>
            <a:endParaRPr lang="en-GB" altLang="en-US" sz="1200" b="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651230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2</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2993946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3</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251855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4</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2028820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5</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309487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6</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968957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7</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922755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8</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243478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9</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641210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E9754F-DC38-4EA8-976F-2BB268B4EA98}" type="slidenum">
              <a:rPr lang="en-US" altLang="en-US"/>
              <a:pPr>
                <a:defRPr/>
              </a:pPr>
              <a:t>‹#›</a:t>
            </a:fld>
            <a:endParaRPr lang="en-US" altLang="en-US"/>
          </a:p>
        </p:txBody>
      </p:sp>
    </p:spTree>
    <p:extLst>
      <p:ext uri="{BB962C8B-B14F-4D97-AF65-F5344CB8AC3E}">
        <p14:creationId xmlns:p14="http://schemas.microsoft.com/office/powerpoint/2010/main" val="428508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43DF5-C42A-4B7F-ACA0-DA75EE2A42C8}" type="slidenum">
              <a:rPr lang="en-US" altLang="en-US"/>
              <a:pPr>
                <a:defRPr/>
              </a:pPr>
              <a:t>‹#›</a:t>
            </a:fld>
            <a:endParaRPr lang="en-US" altLang="en-US"/>
          </a:p>
        </p:txBody>
      </p:sp>
    </p:spTree>
    <p:extLst>
      <p:ext uri="{BB962C8B-B14F-4D97-AF65-F5344CB8AC3E}">
        <p14:creationId xmlns:p14="http://schemas.microsoft.com/office/powerpoint/2010/main" val="3115491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2D3044-62D7-499A-BE48-4185CB89E6B2}" type="slidenum">
              <a:rPr lang="en-US" altLang="en-US"/>
              <a:pPr>
                <a:defRPr/>
              </a:pPr>
              <a:t>‹#›</a:t>
            </a:fld>
            <a:endParaRPr lang="en-US" altLang="en-US"/>
          </a:p>
        </p:txBody>
      </p:sp>
    </p:spTree>
    <p:extLst>
      <p:ext uri="{BB962C8B-B14F-4D97-AF65-F5344CB8AC3E}">
        <p14:creationId xmlns:p14="http://schemas.microsoft.com/office/powerpoint/2010/main" val="2290220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4583F2-927E-4864-AB6D-A5E4CF3355D9}" type="slidenum">
              <a:rPr lang="en-US" altLang="en-US"/>
              <a:pPr>
                <a:defRPr/>
              </a:pPr>
              <a:t>‹#›</a:t>
            </a:fld>
            <a:endParaRPr lang="en-US" altLang="en-US"/>
          </a:p>
        </p:txBody>
      </p:sp>
    </p:spTree>
    <p:extLst>
      <p:ext uri="{BB962C8B-B14F-4D97-AF65-F5344CB8AC3E}">
        <p14:creationId xmlns:p14="http://schemas.microsoft.com/office/powerpoint/2010/main" val="247557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2B83EA-8326-45E1-B3B3-15DC6BB5CA0B}" type="slidenum">
              <a:rPr lang="en-US" altLang="en-US"/>
              <a:pPr>
                <a:defRPr/>
              </a:pPr>
              <a:t>‹#›</a:t>
            </a:fld>
            <a:endParaRPr lang="en-US" altLang="en-US"/>
          </a:p>
        </p:txBody>
      </p:sp>
    </p:spTree>
    <p:extLst>
      <p:ext uri="{BB962C8B-B14F-4D97-AF65-F5344CB8AC3E}">
        <p14:creationId xmlns:p14="http://schemas.microsoft.com/office/powerpoint/2010/main" val="131960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C66916-1881-481F-A05B-E04AB35D5274}" type="slidenum">
              <a:rPr lang="en-US" altLang="en-US"/>
              <a:pPr>
                <a:defRPr/>
              </a:pPr>
              <a:t>‹#›</a:t>
            </a:fld>
            <a:endParaRPr lang="en-US" altLang="en-US"/>
          </a:p>
        </p:txBody>
      </p:sp>
    </p:spTree>
    <p:extLst>
      <p:ext uri="{BB962C8B-B14F-4D97-AF65-F5344CB8AC3E}">
        <p14:creationId xmlns:p14="http://schemas.microsoft.com/office/powerpoint/2010/main" val="1960976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D768F4-81B7-47E4-8247-DEDAC95A67A6}" type="slidenum">
              <a:rPr lang="en-US" altLang="en-US"/>
              <a:pPr>
                <a:defRPr/>
              </a:pPr>
              <a:t>‹#›</a:t>
            </a:fld>
            <a:endParaRPr lang="en-US" altLang="en-US"/>
          </a:p>
        </p:txBody>
      </p:sp>
    </p:spTree>
    <p:extLst>
      <p:ext uri="{BB962C8B-B14F-4D97-AF65-F5344CB8AC3E}">
        <p14:creationId xmlns:p14="http://schemas.microsoft.com/office/powerpoint/2010/main" val="3453792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DDF082-024B-420A-A725-8E32BDDD9D1B}" type="slidenum">
              <a:rPr lang="en-US" altLang="en-US"/>
              <a:pPr>
                <a:defRPr/>
              </a:pPr>
              <a:t>‹#›</a:t>
            </a:fld>
            <a:endParaRPr lang="en-US" altLang="en-US"/>
          </a:p>
        </p:txBody>
      </p:sp>
    </p:spTree>
    <p:extLst>
      <p:ext uri="{BB962C8B-B14F-4D97-AF65-F5344CB8AC3E}">
        <p14:creationId xmlns:p14="http://schemas.microsoft.com/office/powerpoint/2010/main" val="400109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126BADA-F752-4F19-B685-624C641698A3}" type="slidenum">
              <a:rPr lang="en-US" altLang="en-US"/>
              <a:pPr>
                <a:defRPr/>
              </a:pPr>
              <a:t>‹#›</a:t>
            </a:fld>
            <a:endParaRPr lang="en-US" altLang="en-US"/>
          </a:p>
        </p:txBody>
      </p:sp>
    </p:spTree>
    <p:extLst>
      <p:ext uri="{BB962C8B-B14F-4D97-AF65-F5344CB8AC3E}">
        <p14:creationId xmlns:p14="http://schemas.microsoft.com/office/powerpoint/2010/main" val="3200988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729D95B-23CD-47A7-B1BF-55920D380FD4}" type="slidenum">
              <a:rPr lang="en-US" altLang="en-US"/>
              <a:pPr>
                <a:defRPr/>
              </a:pPr>
              <a:t>‹#›</a:t>
            </a:fld>
            <a:endParaRPr lang="en-US" altLang="en-US"/>
          </a:p>
        </p:txBody>
      </p:sp>
    </p:spTree>
    <p:extLst>
      <p:ext uri="{BB962C8B-B14F-4D97-AF65-F5344CB8AC3E}">
        <p14:creationId xmlns:p14="http://schemas.microsoft.com/office/powerpoint/2010/main" val="277160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73ABBD-FBDB-4339-B0D2-BC0EBB6D81F8}" type="slidenum">
              <a:rPr lang="en-US" altLang="en-US"/>
              <a:pPr>
                <a:defRPr/>
              </a:pPr>
              <a:t>‹#›</a:t>
            </a:fld>
            <a:endParaRPr lang="en-US" altLang="en-US"/>
          </a:p>
        </p:txBody>
      </p:sp>
    </p:spTree>
    <p:extLst>
      <p:ext uri="{BB962C8B-B14F-4D97-AF65-F5344CB8AC3E}">
        <p14:creationId xmlns:p14="http://schemas.microsoft.com/office/powerpoint/2010/main" val="32429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9E9E9E-E570-4B6D-A827-90062A3D4B44}" type="slidenum">
              <a:rPr lang="en-US" altLang="en-US"/>
              <a:pPr>
                <a:defRPr/>
              </a:pPr>
              <a:t>‹#›</a:t>
            </a:fld>
            <a:endParaRPr lang="en-US" altLang="en-US"/>
          </a:p>
        </p:txBody>
      </p:sp>
    </p:spTree>
    <p:extLst>
      <p:ext uri="{BB962C8B-B14F-4D97-AF65-F5344CB8AC3E}">
        <p14:creationId xmlns:p14="http://schemas.microsoft.com/office/powerpoint/2010/main" val="418465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a:ea typeface="ＭＳ Ｐゴシック" panose="020B0600070205080204" pitchFamily="34" charset="-128"/>
              </a:defRPr>
            </a:lvl1pPr>
          </a:lstStyle>
          <a:p>
            <a:pPr>
              <a:defRPr/>
            </a:pPr>
            <a:fld id="{3A41CE55-421D-4E34-81A3-384EE30DC7EC}" type="slidenum">
              <a:rPr lang="en-US" altLang="en-US"/>
              <a:pPr>
                <a:defRPr/>
              </a:pPr>
              <a:t>‹#›</a:t>
            </a:fld>
            <a:endParaRPr lang="en-US" altLang="en-US"/>
          </a:p>
        </p:txBody>
      </p:sp>
      <p:sp>
        <p:nvSpPr>
          <p:cNvPr id="7" name="Text Box 7"/>
          <p:cNvSpPr txBox="1">
            <a:spLocks noChangeArrowheads="1"/>
          </p:cNvSpPr>
          <p:nvPr userDrawn="1"/>
        </p:nvSpPr>
        <p:spPr bwMode="auto">
          <a:xfrm>
            <a:off x="7054850" y="6624638"/>
            <a:ext cx="20113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a:ea typeface="ＭＳ Ｐゴシック" panose="020B0600070205080204" pitchFamily="34" charset="-128"/>
              </a:rPr>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6"/>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6"/>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6"/>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6"/>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6"/>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6"/>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6"/>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January 2017</a:t>
            </a:r>
          </a:p>
        </p:txBody>
      </p:sp>
      <p:sp>
        <p:nvSpPr>
          <p:cNvPr id="11274" name="Rectangle 115"/>
          <p:cNvSpPr>
            <a:spLocks noChangeArrowheads="1"/>
          </p:cNvSpPr>
          <p:nvPr/>
        </p:nvSpPr>
        <p:spPr bwMode="auto">
          <a:xfrm>
            <a:off x="196850" y="471804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5" name="Rectangle 114"/>
          <p:cNvSpPr>
            <a:spLocks noChangeArrowheads="1"/>
          </p:cNvSpPr>
          <p:nvPr/>
        </p:nvSpPr>
        <p:spPr bwMode="auto">
          <a:xfrm>
            <a:off x="7750176" y="389095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6" name="Rectangle 113"/>
          <p:cNvSpPr>
            <a:spLocks noChangeArrowheads="1"/>
          </p:cNvSpPr>
          <p:nvPr/>
        </p:nvSpPr>
        <p:spPr bwMode="auto">
          <a:xfrm>
            <a:off x="6491288" y="389095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77" name="Rectangle 112"/>
          <p:cNvSpPr>
            <a:spLocks noChangeArrowheads="1"/>
          </p:cNvSpPr>
          <p:nvPr/>
        </p:nvSpPr>
        <p:spPr bwMode="auto">
          <a:xfrm>
            <a:off x="5232401" y="389095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78" name="Rectangle 111"/>
          <p:cNvSpPr>
            <a:spLocks noChangeArrowheads="1"/>
          </p:cNvSpPr>
          <p:nvPr/>
        </p:nvSpPr>
        <p:spPr bwMode="auto">
          <a:xfrm>
            <a:off x="3973513" y="389095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79" name="Rectangle 110"/>
          <p:cNvSpPr>
            <a:spLocks noChangeArrowheads="1"/>
          </p:cNvSpPr>
          <p:nvPr/>
        </p:nvSpPr>
        <p:spPr bwMode="auto">
          <a:xfrm>
            <a:off x="2714626" y="389095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0" name="Rectangle 109"/>
          <p:cNvSpPr>
            <a:spLocks noChangeArrowheads="1"/>
          </p:cNvSpPr>
          <p:nvPr/>
        </p:nvSpPr>
        <p:spPr bwMode="auto">
          <a:xfrm>
            <a:off x="1455738" y="389095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1" name="Rectangle 108"/>
          <p:cNvSpPr>
            <a:spLocks noChangeArrowheads="1"/>
          </p:cNvSpPr>
          <p:nvPr/>
        </p:nvSpPr>
        <p:spPr bwMode="auto">
          <a:xfrm>
            <a:off x="196850" y="389095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2" name="Rectangle 107"/>
          <p:cNvSpPr>
            <a:spLocks noChangeArrowheads="1"/>
          </p:cNvSpPr>
          <p:nvPr/>
        </p:nvSpPr>
        <p:spPr bwMode="auto">
          <a:xfrm>
            <a:off x="7750176" y="306387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3" name="Rectangle 106"/>
          <p:cNvSpPr>
            <a:spLocks noChangeArrowheads="1"/>
          </p:cNvSpPr>
          <p:nvPr/>
        </p:nvSpPr>
        <p:spPr bwMode="auto">
          <a:xfrm>
            <a:off x="6491288" y="306387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4" name="Rectangle 105"/>
          <p:cNvSpPr>
            <a:spLocks noChangeArrowheads="1"/>
          </p:cNvSpPr>
          <p:nvPr/>
        </p:nvSpPr>
        <p:spPr bwMode="auto">
          <a:xfrm>
            <a:off x="5232401" y="306387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5" name="Rectangle 104"/>
          <p:cNvSpPr>
            <a:spLocks noChangeArrowheads="1"/>
          </p:cNvSpPr>
          <p:nvPr/>
        </p:nvSpPr>
        <p:spPr bwMode="auto">
          <a:xfrm>
            <a:off x="3973513" y="306387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6" name="Rectangle 103"/>
          <p:cNvSpPr>
            <a:spLocks noChangeArrowheads="1"/>
          </p:cNvSpPr>
          <p:nvPr/>
        </p:nvSpPr>
        <p:spPr bwMode="auto">
          <a:xfrm>
            <a:off x="2714626" y="306387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87" name="Rectangle 102"/>
          <p:cNvSpPr>
            <a:spLocks noChangeArrowheads="1"/>
          </p:cNvSpPr>
          <p:nvPr/>
        </p:nvSpPr>
        <p:spPr bwMode="auto">
          <a:xfrm>
            <a:off x="1455738" y="306387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88" name="Rectangle 101"/>
          <p:cNvSpPr>
            <a:spLocks noChangeArrowheads="1"/>
          </p:cNvSpPr>
          <p:nvPr/>
        </p:nvSpPr>
        <p:spPr bwMode="auto">
          <a:xfrm>
            <a:off x="196850" y="306387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89" name="Rectangle 100"/>
          <p:cNvSpPr>
            <a:spLocks noChangeArrowheads="1"/>
          </p:cNvSpPr>
          <p:nvPr/>
        </p:nvSpPr>
        <p:spPr bwMode="auto">
          <a:xfrm>
            <a:off x="7750176" y="223678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0" name="Rectangle 99"/>
          <p:cNvSpPr>
            <a:spLocks noChangeArrowheads="1"/>
          </p:cNvSpPr>
          <p:nvPr/>
        </p:nvSpPr>
        <p:spPr bwMode="auto">
          <a:xfrm>
            <a:off x="6491288" y="223678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1" name="Rectangle 98"/>
          <p:cNvSpPr>
            <a:spLocks noChangeArrowheads="1"/>
          </p:cNvSpPr>
          <p:nvPr/>
        </p:nvSpPr>
        <p:spPr bwMode="auto">
          <a:xfrm>
            <a:off x="5232401" y="223678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2" name="Rectangle 97"/>
          <p:cNvSpPr>
            <a:spLocks noChangeArrowheads="1"/>
          </p:cNvSpPr>
          <p:nvPr/>
        </p:nvSpPr>
        <p:spPr bwMode="auto">
          <a:xfrm>
            <a:off x="3973513" y="223678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3" name="Rectangle 96"/>
          <p:cNvSpPr>
            <a:spLocks noChangeArrowheads="1"/>
          </p:cNvSpPr>
          <p:nvPr/>
        </p:nvSpPr>
        <p:spPr bwMode="auto">
          <a:xfrm>
            <a:off x="2714626" y="223678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4" name="Rectangle 95"/>
          <p:cNvSpPr>
            <a:spLocks noChangeArrowheads="1"/>
          </p:cNvSpPr>
          <p:nvPr/>
        </p:nvSpPr>
        <p:spPr bwMode="auto">
          <a:xfrm>
            <a:off x="1455738" y="223678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5" name="Rectangle 94"/>
          <p:cNvSpPr>
            <a:spLocks noChangeArrowheads="1"/>
          </p:cNvSpPr>
          <p:nvPr/>
        </p:nvSpPr>
        <p:spPr bwMode="auto">
          <a:xfrm>
            <a:off x="196850" y="223678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6" name="Rectangle 93"/>
          <p:cNvSpPr>
            <a:spLocks noChangeArrowheads="1"/>
          </p:cNvSpPr>
          <p:nvPr/>
        </p:nvSpPr>
        <p:spPr bwMode="auto">
          <a:xfrm>
            <a:off x="7750176" y="140969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297" name="Rectangle 92"/>
          <p:cNvSpPr>
            <a:spLocks noChangeArrowheads="1"/>
          </p:cNvSpPr>
          <p:nvPr/>
        </p:nvSpPr>
        <p:spPr bwMode="auto">
          <a:xfrm>
            <a:off x="6491288" y="140969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298" name="Rectangle 91"/>
          <p:cNvSpPr>
            <a:spLocks noChangeArrowheads="1"/>
          </p:cNvSpPr>
          <p:nvPr/>
        </p:nvSpPr>
        <p:spPr bwMode="auto">
          <a:xfrm>
            <a:off x="5232401" y="140969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299" name="Rectangle 90"/>
          <p:cNvSpPr>
            <a:spLocks noChangeArrowheads="1"/>
          </p:cNvSpPr>
          <p:nvPr/>
        </p:nvSpPr>
        <p:spPr bwMode="auto">
          <a:xfrm>
            <a:off x="3973513" y="140969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0" name="Rectangle 89"/>
          <p:cNvSpPr>
            <a:spLocks noChangeArrowheads="1"/>
          </p:cNvSpPr>
          <p:nvPr/>
        </p:nvSpPr>
        <p:spPr bwMode="auto">
          <a:xfrm>
            <a:off x="2714626" y="140969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1" name="Rectangle 88"/>
          <p:cNvSpPr>
            <a:spLocks noChangeArrowheads="1"/>
          </p:cNvSpPr>
          <p:nvPr/>
        </p:nvSpPr>
        <p:spPr bwMode="auto">
          <a:xfrm>
            <a:off x="1455738" y="140969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2" name="Rectangle 87"/>
          <p:cNvSpPr>
            <a:spLocks noChangeArrowheads="1"/>
          </p:cNvSpPr>
          <p:nvPr/>
        </p:nvSpPr>
        <p:spPr bwMode="auto">
          <a:xfrm>
            <a:off x="196850" y="140969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46" name="Rectangle 114"/>
          <p:cNvSpPr>
            <a:spLocks noChangeArrowheads="1"/>
          </p:cNvSpPr>
          <p:nvPr/>
        </p:nvSpPr>
        <p:spPr bwMode="auto">
          <a:xfrm>
            <a:off x="7750176" y="471804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7" name="Rectangle 113"/>
          <p:cNvSpPr>
            <a:spLocks noChangeArrowheads="1"/>
          </p:cNvSpPr>
          <p:nvPr/>
        </p:nvSpPr>
        <p:spPr bwMode="auto">
          <a:xfrm>
            <a:off x="6491288" y="471804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8" name="Rectangle 112"/>
          <p:cNvSpPr>
            <a:spLocks noChangeArrowheads="1"/>
          </p:cNvSpPr>
          <p:nvPr/>
        </p:nvSpPr>
        <p:spPr bwMode="auto">
          <a:xfrm>
            <a:off x="5232401" y="471804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49" name="Rectangle 111"/>
          <p:cNvSpPr>
            <a:spLocks noChangeArrowheads="1"/>
          </p:cNvSpPr>
          <p:nvPr/>
        </p:nvSpPr>
        <p:spPr bwMode="auto">
          <a:xfrm>
            <a:off x="3973513" y="471804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0" name="Rectangle 110"/>
          <p:cNvSpPr>
            <a:spLocks noChangeArrowheads="1"/>
          </p:cNvSpPr>
          <p:nvPr/>
        </p:nvSpPr>
        <p:spPr bwMode="auto">
          <a:xfrm>
            <a:off x="2714626" y="471804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31</a:t>
            </a:r>
            <a:endParaRPr lang="en-US" altLang="en-US" sz="1600" b="0" dirty="0"/>
          </a:p>
        </p:txBody>
      </p:sp>
      <p:sp>
        <p:nvSpPr>
          <p:cNvPr id="51" name="Rectangle 109"/>
          <p:cNvSpPr>
            <a:spLocks noChangeArrowheads="1"/>
          </p:cNvSpPr>
          <p:nvPr/>
        </p:nvSpPr>
        <p:spPr bwMode="auto">
          <a:xfrm>
            <a:off x="1455738" y="471804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45" name="Text Box 136"/>
          <p:cNvSpPr txBox="1">
            <a:spLocks noChangeArrowheads="1"/>
          </p:cNvSpPr>
          <p:nvPr/>
        </p:nvSpPr>
        <p:spPr bwMode="auto">
          <a:xfrm>
            <a:off x="1946275" y="5376863"/>
            <a:ext cx="5470525" cy="1074737"/>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GB" altLang="en-US" sz="2400"/>
              <a:t>One month per page </a:t>
            </a:r>
          </a:p>
          <a:p>
            <a:pPr>
              <a:spcBef>
                <a:spcPct val="0"/>
              </a:spcBef>
              <a:buFontTx/>
              <a:buNone/>
            </a:pPr>
            <a:r>
              <a:rPr lang="en-GB" altLang="en-US" sz="2400"/>
              <a:t>Space to write on your own events</a:t>
            </a:r>
          </a:p>
        </p:txBody>
      </p:sp>
      <p:sp>
        <p:nvSpPr>
          <p:cNvPr id="52" name="Rectangle 137"/>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4000" b="0" dirty="0">
                <a:solidFill>
                  <a:schemeClr val="tx2"/>
                </a:solidFill>
              </a:rPr>
              <a:t>2017 monthly calendar template</a:t>
            </a:r>
          </a:p>
        </p:txBody>
      </p:sp>
    </p:spTree>
    <p:extLst>
      <p:ext uri="{BB962C8B-B14F-4D97-AF65-F5344CB8AC3E}">
        <p14:creationId xmlns:p14="http://schemas.microsoft.com/office/powerpoint/2010/main" val="3748283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September 2017</a:t>
            </a:r>
          </a:p>
        </p:txBody>
      </p:sp>
      <p:sp>
        <p:nvSpPr>
          <p:cNvPr id="11274" name="Rectangle 115"/>
          <p:cNvSpPr>
            <a:spLocks noChangeArrowheads="1"/>
          </p:cNvSpPr>
          <p:nvPr/>
        </p:nvSpPr>
        <p:spPr bwMode="auto">
          <a:xfrm>
            <a:off x="196850"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27</a:t>
            </a:r>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1" name="Rectangle 108"/>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8" name="Rectangle 101"/>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5" name="Rectangle 94"/>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2" name="Rectangle 87"/>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28</a:t>
            </a:r>
            <a:endParaRPr lang="en-US" altLang="en-US" sz="1600" b="0" dirty="0"/>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29</a:t>
            </a:r>
            <a:endParaRPr lang="en-US" altLang="en-US" sz="1600" b="0" dirty="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31</a:t>
            </a:r>
            <a:endParaRPr lang="en-US" altLang="en-US" sz="1600" b="0" dirty="0"/>
          </a:p>
        </p:txBody>
      </p:sp>
    </p:spTree>
    <p:extLst>
      <p:ext uri="{BB962C8B-B14F-4D97-AF65-F5344CB8AC3E}">
        <p14:creationId xmlns:p14="http://schemas.microsoft.com/office/powerpoint/2010/main" val="805621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October 2017</a:t>
            </a:r>
          </a:p>
        </p:txBody>
      </p:sp>
      <p:sp>
        <p:nvSpPr>
          <p:cNvPr id="11274" name="Rectangle 115"/>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5" name="Rectangle 114"/>
          <p:cNvSpPr>
            <a:spLocks noChangeArrowheads="1"/>
          </p:cNvSpPr>
          <p:nvPr/>
        </p:nvSpPr>
        <p:spPr bwMode="auto">
          <a:xfrm>
            <a:off x="7750176" y="389096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6" name="Rectangle 113"/>
          <p:cNvSpPr>
            <a:spLocks noChangeArrowheads="1"/>
          </p:cNvSpPr>
          <p:nvPr/>
        </p:nvSpPr>
        <p:spPr bwMode="auto">
          <a:xfrm>
            <a:off x="6491288"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77" name="Rectangle 112"/>
          <p:cNvSpPr>
            <a:spLocks noChangeArrowheads="1"/>
          </p:cNvSpPr>
          <p:nvPr/>
        </p:nvSpPr>
        <p:spPr bwMode="auto">
          <a:xfrm>
            <a:off x="5232401" y="389096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78" name="Rectangle 111"/>
          <p:cNvSpPr>
            <a:spLocks noChangeArrowheads="1"/>
          </p:cNvSpPr>
          <p:nvPr/>
        </p:nvSpPr>
        <p:spPr bwMode="auto">
          <a:xfrm>
            <a:off x="3973513"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79" name="Rectangle 110"/>
          <p:cNvSpPr>
            <a:spLocks noChangeArrowheads="1"/>
          </p:cNvSpPr>
          <p:nvPr/>
        </p:nvSpPr>
        <p:spPr bwMode="auto">
          <a:xfrm>
            <a:off x="2714626" y="389096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0" name="Rectangle 109"/>
          <p:cNvSpPr>
            <a:spLocks noChangeArrowheads="1"/>
          </p:cNvSpPr>
          <p:nvPr/>
        </p:nvSpPr>
        <p:spPr bwMode="auto">
          <a:xfrm>
            <a:off x="1455738"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1" name="Rectangle 108"/>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2" name="Rectangle 107"/>
          <p:cNvSpPr>
            <a:spLocks noChangeArrowheads="1"/>
          </p:cNvSpPr>
          <p:nvPr/>
        </p:nvSpPr>
        <p:spPr bwMode="auto">
          <a:xfrm>
            <a:off x="7750176" y="306387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3" name="Rectangle 106"/>
          <p:cNvSpPr>
            <a:spLocks noChangeArrowheads="1"/>
          </p:cNvSpPr>
          <p:nvPr/>
        </p:nvSpPr>
        <p:spPr bwMode="auto">
          <a:xfrm>
            <a:off x="6491288"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4" name="Rectangle 105"/>
          <p:cNvSpPr>
            <a:spLocks noChangeArrowheads="1"/>
          </p:cNvSpPr>
          <p:nvPr/>
        </p:nvSpPr>
        <p:spPr bwMode="auto">
          <a:xfrm>
            <a:off x="5232401" y="306387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5" name="Rectangle 104"/>
          <p:cNvSpPr>
            <a:spLocks noChangeArrowheads="1"/>
          </p:cNvSpPr>
          <p:nvPr/>
        </p:nvSpPr>
        <p:spPr bwMode="auto">
          <a:xfrm>
            <a:off x="3973513"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6" name="Rectangle 103"/>
          <p:cNvSpPr>
            <a:spLocks noChangeArrowheads="1"/>
          </p:cNvSpPr>
          <p:nvPr/>
        </p:nvSpPr>
        <p:spPr bwMode="auto">
          <a:xfrm>
            <a:off x="2714626" y="306387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87" name="Rectangle 102"/>
          <p:cNvSpPr>
            <a:spLocks noChangeArrowheads="1"/>
          </p:cNvSpPr>
          <p:nvPr/>
        </p:nvSpPr>
        <p:spPr bwMode="auto">
          <a:xfrm>
            <a:off x="1455738"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88" name="Rectangle 101"/>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89" name="Rectangle 100"/>
          <p:cNvSpPr>
            <a:spLocks noChangeArrowheads="1"/>
          </p:cNvSpPr>
          <p:nvPr/>
        </p:nvSpPr>
        <p:spPr bwMode="auto">
          <a:xfrm>
            <a:off x="7750176" y="223678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0" name="Rectangle 99"/>
          <p:cNvSpPr>
            <a:spLocks noChangeArrowheads="1"/>
          </p:cNvSpPr>
          <p:nvPr/>
        </p:nvSpPr>
        <p:spPr bwMode="auto">
          <a:xfrm>
            <a:off x="6491288"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1" name="Rectangle 98"/>
          <p:cNvSpPr>
            <a:spLocks noChangeArrowheads="1"/>
          </p:cNvSpPr>
          <p:nvPr/>
        </p:nvSpPr>
        <p:spPr bwMode="auto">
          <a:xfrm>
            <a:off x="5232401" y="223678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2" name="Rectangle 97"/>
          <p:cNvSpPr>
            <a:spLocks noChangeArrowheads="1"/>
          </p:cNvSpPr>
          <p:nvPr/>
        </p:nvSpPr>
        <p:spPr bwMode="auto">
          <a:xfrm>
            <a:off x="3973513"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3" name="Rectangle 96"/>
          <p:cNvSpPr>
            <a:spLocks noChangeArrowheads="1"/>
          </p:cNvSpPr>
          <p:nvPr/>
        </p:nvSpPr>
        <p:spPr bwMode="auto">
          <a:xfrm>
            <a:off x="2714626" y="223678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4" name="Rectangle 95"/>
          <p:cNvSpPr>
            <a:spLocks noChangeArrowheads="1"/>
          </p:cNvSpPr>
          <p:nvPr/>
        </p:nvSpPr>
        <p:spPr bwMode="auto">
          <a:xfrm>
            <a:off x="1455738"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5" name="Rectangle 94"/>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6" name="Rectangle 93"/>
          <p:cNvSpPr>
            <a:spLocks noChangeArrowheads="1"/>
          </p:cNvSpPr>
          <p:nvPr/>
        </p:nvSpPr>
        <p:spPr bwMode="auto">
          <a:xfrm>
            <a:off x="7750176" y="140970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297" name="Rectangle 92"/>
          <p:cNvSpPr>
            <a:spLocks noChangeArrowheads="1"/>
          </p:cNvSpPr>
          <p:nvPr/>
        </p:nvSpPr>
        <p:spPr bwMode="auto">
          <a:xfrm>
            <a:off x="6491288" y="140970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298" name="Rectangle 91"/>
          <p:cNvSpPr>
            <a:spLocks noChangeArrowheads="1"/>
          </p:cNvSpPr>
          <p:nvPr/>
        </p:nvSpPr>
        <p:spPr bwMode="auto">
          <a:xfrm>
            <a:off x="5232401" y="140970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299" name="Rectangle 90"/>
          <p:cNvSpPr>
            <a:spLocks noChangeArrowheads="1"/>
          </p:cNvSpPr>
          <p:nvPr/>
        </p:nvSpPr>
        <p:spPr bwMode="auto">
          <a:xfrm>
            <a:off x="3973513" y="140970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0" name="Rectangle 89"/>
          <p:cNvSpPr>
            <a:spLocks noChangeArrowheads="1"/>
          </p:cNvSpPr>
          <p:nvPr/>
        </p:nvSpPr>
        <p:spPr bwMode="auto">
          <a:xfrm>
            <a:off x="2714626" y="140970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1" name="Rectangle 88"/>
          <p:cNvSpPr>
            <a:spLocks noChangeArrowheads="1"/>
          </p:cNvSpPr>
          <p:nvPr/>
        </p:nvSpPr>
        <p:spPr bwMode="auto">
          <a:xfrm>
            <a:off x="1455738" y="140970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2" name="Rectangle 87"/>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46"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7"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8"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49"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0"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31</a:t>
            </a:r>
            <a:endParaRPr lang="en-US" altLang="en-US" sz="1600" b="0" dirty="0"/>
          </a:p>
        </p:txBody>
      </p:sp>
      <p:sp>
        <p:nvSpPr>
          <p:cNvPr id="51"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Tree>
    <p:extLst>
      <p:ext uri="{BB962C8B-B14F-4D97-AF65-F5344CB8AC3E}">
        <p14:creationId xmlns:p14="http://schemas.microsoft.com/office/powerpoint/2010/main" val="1272366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7"/>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7"/>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7"/>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November 2017</a:t>
            </a:r>
          </a:p>
        </p:txBody>
      </p:sp>
      <p:sp>
        <p:nvSpPr>
          <p:cNvPr id="11274" name="Rectangle 115"/>
          <p:cNvSpPr>
            <a:spLocks noChangeArrowheads="1"/>
          </p:cNvSpPr>
          <p:nvPr/>
        </p:nvSpPr>
        <p:spPr bwMode="auto">
          <a:xfrm>
            <a:off x="196850"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11275" name="Rectangle 114"/>
          <p:cNvSpPr>
            <a:spLocks noChangeArrowheads="1"/>
          </p:cNvSpPr>
          <p:nvPr/>
        </p:nvSpPr>
        <p:spPr bwMode="auto">
          <a:xfrm>
            <a:off x="7750176"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11276" name="Rectangle 113"/>
          <p:cNvSpPr>
            <a:spLocks noChangeArrowheads="1"/>
          </p:cNvSpPr>
          <p:nvPr/>
        </p:nvSpPr>
        <p:spPr bwMode="auto">
          <a:xfrm>
            <a:off x="6491288"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7" name="Rectangle 112"/>
          <p:cNvSpPr>
            <a:spLocks noChangeArrowheads="1"/>
          </p:cNvSpPr>
          <p:nvPr/>
        </p:nvSpPr>
        <p:spPr bwMode="auto">
          <a:xfrm>
            <a:off x="5232401"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8" name="Rectangle 111"/>
          <p:cNvSpPr>
            <a:spLocks noChangeArrowheads="1"/>
          </p:cNvSpPr>
          <p:nvPr/>
        </p:nvSpPr>
        <p:spPr bwMode="auto">
          <a:xfrm>
            <a:off x="3973513"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9" name="Rectangle 110"/>
          <p:cNvSpPr>
            <a:spLocks noChangeArrowheads="1"/>
          </p:cNvSpPr>
          <p:nvPr/>
        </p:nvSpPr>
        <p:spPr bwMode="auto">
          <a:xfrm>
            <a:off x="2714626"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0" name="Rectangle 109"/>
          <p:cNvSpPr>
            <a:spLocks noChangeArrowheads="1"/>
          </p:cNvSpPr>
          <p:nvPr/>
        </p:nvSpPr>
        <p:spPr bwMode="auto">
          <a:xfrm>
            <a:off x="1455738"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1" name="Rectangle 108"/>
          <p:cNvSpPr>
            <a:spLocks noChangeArrowheads="1"/>
          </p:cNvSpPr>
          <p:nvPr/>
        </p:nvSpPr>
        <p:spPr bwMode="auto">
          <a:xfrm>
            <a:off x="196850" y="471804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2" name="Rectangle 107"/>
          <p:cNvSpPr>
            <a:spLocks noChangeArrowheads="1"/>
          </p:cNvSpPr>
          <p:nvPr/>
        </p:nvSpPr>
        <p:spPr bwMode="auto">
          <a:xfrm>
            <a:off x="7750176"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3" name="Rectangle 106"/>
          <p:cNvSpPr>
            <a:spLocks noChangeArrowheads="1"/>
          </p:cNvSpPr>
          <p:nvPr/>
        </p:nvSpPr>
        <p:spPr bwMode="auto">
          <a:xfrm>
            <a:off x="6491288"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4" name="Rectangle 105"/>
          <p:cNvSpPr>
            <a:spLocks noChangeArrowheads="1"/>
          </p:cNvSpPr>
          <p:nvPr/>
        </p:nvSpPr>
        <p:spPr bwMode="auto">
          <a:xfrm>
            <a:off x="5232401"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5" name="Rectangle 104"/>
          <p:cNvSpPr>
            <a:spLocks noChangeArrowheads="1"/>
          </p:cNvSpPr>
          <p:nvPr/>
        </p:nvSpPr>
        <p:spPr bwMode="auto">
          <a:xfrm>
            <a:off x="3973513"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6" name="Rectangle 103"/>
          <p:cNvSpPr>
            <a:spLocks noChangeArrowheads="1"/>
          </p:cNvSpPr>
          <p:nvPr/>
        </p:nvSpPr>
        <p:spPr bwMode="auto">
          <a:xfrm>
            <a:off x="2714626"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7" name="Rectangle 102"/>
          <p:cNvSpPr>
            <a:spLocks noChangeArrowheads="1"/>
          </p:cNvSpPr>
          <p:nvPr/>
        </p:nvSpPr>
        <p:spPr bwMode="auto">
          <a:xfrm>
            <a:off x="1455738"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8" name="Rectangle 101"/>
          <p:cNvSpPr>
            <a:spLocks noChangeArrowheads="1"/>
          </p:cNvSpPr>
          <p:nvPr/>
        </p:nvSpPr>
        <p:spPr bwMode="auto">
          <a:xfrm>
            <a:off x="196850" y="389096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9" name="Rectangle 100"/>
          <p:cNvSpPr>
            <a:spLocks noChangeArrowheads="1"/>
          </p:cNvSpPr>
          <p:nvPr/>
        </p:nvSpPr>
        <p:spPr bwMode="auto">
          <a:xfrm>
            <a:off x="7750176"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0" name="Rectangle 99"/>
          <p:cNvSpPr>
            <a:spLocks noChangeArrowheads="1"/>
          </p:cNvSpPr>
          <p:nvPr/>
        </p:nvSpPr>
        <p:spPr bwMode="auto">
          <a:xfrm>
            <a:off x="6491288"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1" name="Rectangle 98"/>
          <p:cNvSpPr>
            <a:spLocks noChangeArrowheads="1"/>
          </p:cNvSpPr>
          <p:nvPr/>
        </p:nvSpPr>
        <p:spPr bwMode="auto">
          <a:xfrm>
            <a:off x="5232401"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2" name="Rectangle 97"/>
          <p:cNvSpPr>
            <a:spLocks noChangeArrowheads="1"/>
          </p:cNvSpPr>
          <p:nvPr/>
        </p:nvSpPr>
        <p:spPr bwMode="auto">
          <a:xfrm>
            <a:off x="3973513"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3" name="Rectangle 96"/>
          <p:cNvSpPr>
            <a:spLocks noChangeArrowheads="1"/>
          </p:cNvSpPr>
          <p:nvPr/>
        </p:nvSpPr>
        <p:spPr bwMode="auto">
          <a:xfrm>
            <a:off x="2714626"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4" name="Rectangle 95"/>
          <p:cNvSpPr>
            <a:spLocks noChangeArrowheads="1"/>
          </p:cNvSpPr>
          <p:nvPr/>
        </p:nvSpPr>
        <p:spPr bwMode="auto">
          <a:xfrm>
            <a:off x="1455738"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5" name="Rectangle 94"/>
          <p:cNvSpPr>
            <a:spLocks noChangeArrowheads="1"/>
          </p:cNvSpPr>
          <p:nvPr/>
        </p:nvSpPr>
        <p:spPr bwMode="auto">
          <a:xfrm>
            <a:off x="196850" y="306387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6" name="Rectangle 93"/>
          <p:cNvSpPr>
            <a:spLocks noChangeArrowheads="1"/>
          </p:cNvSpPr>
          <p:nvPr/>
        </p:nvSpPr>
        <p:spPr bwMode="auto">
          <a:xfrm>
            <a:off x="7750176"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7" name="Rectangle 92"/>
          <p:cNvSpPr>
            <a:spLocks noChangeArrowheads="1"/>
          </p:cNvSpPr>
          <p:nvPr/>
        </p:nvSpPr>
        <p:spPr bwMode="auto">
          <a:xfrm>
            <a:off x="6491288"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8" name="Rectangle 91"/>
          <p:cNvSpPr>
            <a:spLocks noChangeArrowheads="1"/>
          </p:cNvSpPr>
          <p:nvPr/>
        </p:nvSpPr>
        <p:spPr bwMode="auto">
          <a:xfrm>
            <a:off x="5232401"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9" name="Rectangle 90"/>
          <p:cNvSpPr>
            <a:spLocks noChangeArrowheads="1"/>
          </p:cNvSpPr>
          <p:nvPr/>
        </p:nvSpPr>
        <p:spPr bwMode="auto">
          <a:xfrm>
            <a:off x="3973513"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0" name="Rectangle 89"/>
          <p:cNvSpPr>
            <a:spLocks noChangeArrowheads="1"/>
          </p:cNvSpPr>
          <p:nvPr/>
        </p:nvSpPr>
        <p:spPr bwMode="auto">
          <a:xfrm>
            <a:off x="2714626"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1" name="Rectangle 88"/>
          <p:cNvSpPr>
            <a:spLocks noChangeArrowheads="1"/>
          </p:cNvSpPr>
          <p:nvPr/>
        </p:nvSpPr>
        <p:spPr bwMode="auto">
          <a:xfrm>
            <a:off x="1455738"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2" name="Rectangle 87"/>
          <p:cNvSpPr>
            <a:spLocks noChangeArrowheads="1"/>
          </p:cNvSpPr>
          <p:nvPr/>
        </p:nvSpPr>
        <p:spPr bwMode="auto">
          <a:xfrm>
            <a:off x="196850" y="223678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3" name="Rectangle 86"/>
          <p:cNvSpPr>
            <a:spLocks noChangeArrowheads="1"/>
          </p:cNvSpPr>
          <p:nvPr/>
        </p:nvSpPr>
        <p:spPr bwMode="auto">
          <a:xfrm>
            <a:off x="7750176"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4" name="Rectangle 85"/>
          <p:cNvSpPr>
            <a:spLocks noChangeArrowheads="1"/>
          </p:cNvSpPr>
          <p:nvPr/>
        </p:nvSpPr>
        <p:spPr bwMode="auto">
          <a:xfrm>
            <a:off x="6491288"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5" name="Rectangle 115"/>
          <p:cNvSpPr>
            <a:spLocks noChangeArrowheads="1"/>
          </p:cNvSpPr>
          <p:nvPr/>
        </p:nvSpPr>
        <p:spPr bwMode="auto">
          <a:xfrm>
            <a:off x="1455738"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30</a:t>
            </a:r>
            <a:endParaRPr lang="en-US" altLang="en-US" sz="1600" b="0" dirty="0"/>
          </a:p>
        </p:txBody>
      </p:sp>
      <p:sp>
        <p:nvSpPr>
          <p:cNvPr id="11306" name="Rectangle 115"/>
          <p:cNvSpPr>
            <a:spLocks noChangeArrowheads="1"/>
          </p:cNvSpPr>
          <p:nvPr/>
        </p:nvSpPr>
        <p:spPr bwMode="auto">
          <a:xfrm>
            <a:off x="2714626"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31</a:t>
            </a:r>
            <a:endParaRPr lang="en-US" altLang="en-US" sz="1600" b="0" dirty="0"/>
          </a:p>
        </p:txBody>
      </p:sp>
      <p:sp>
        <p:nvSpPr>
          <p:cNvPr id="11307" name="Rectangle 115"/>
          <p:cNvSpPr>
            <a:spLocks noChangeArrowheads="1"/>
          </p:cNvSpPr>
          <p:nvPr/>
        </p:nvSpPr>
        <p:spPr bwMode="auto">
          <a:xfrm>
            <a:off x="3973513"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8" name="Rectangle 115"/>
          <p:cNvSpPr>
            <a:spLocks noChangeArrowheads="1"/>
          </p:cNvSpPr>
          <p:nvPr/>
        </p:nvSpPr>
        <p:spPr bwMode="auto">
          <a:xfrm>
            <a:off x="5232401"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Tree>
    <p:extLst>
      <p:ext uri="{BB962C8B-B14F-4D97-AF65-F5344CB8AC3E}">
        <p14:creationId xmlns:p14="http://schemas.microsoft.com/office/powerpoint/2010/main" val="272228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December 2017</a:t>
            </a:r>
          </a:p>
        </p:txBody>
      </p:sp>
      <p:sp>
        <p:nvSpPr>
          <p:cNvPr id="11274" name="Rectangle 115"/>
          <p:cNvSpPr>
            <a:spLocks noChangeArrowheads="1"/>
          </p:cNvSpPr>
          <p:nvPr/>
        </p:nvSpPr>
        <p:spPr bwMode="auto">
          <a:xfrm>
            <a:off x="196850"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31</a:t>
            </a:r>
            <a:endParaRPr lang="en-US" altLang="en-US" sz="1600" b="0" dirty="0"/>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1" name="Rectangle 108"/>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8" name="Rectangle 101"/>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5" name="Rectangle 94"/>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2" name="Rectangle 87"/>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27</a:t>
            </a:r>
            <a:endParaRPr lang="en-US" altLang="en-US" sz="1600" b="0" dirty="0"/>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28</a:t>
            </a:r>
            <a:endParaRPr lang="en-US" altLang="en-US" sz="1600" b="0" dirty="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30</a:t>
            </a:r>
            <a:endParaRPr lang="en-US" altLang="en-US" sz="1600" b="0" dirty="0"/>
          </a:p>
        </p:txBody>
      </p:sp>
      <p:sp>
        <p:nvSpPr>
          <p:cNvPr id="45" name="Rectangle 115"/>
          <p:cNvSpPr>
            <a:spLocks noChangeArrowheads="1"/>
          </p:cNvSpPr>
          <p:nvPr/>
        </p:nvSpPr>
        <p:spPr bwMode="auto">
          <a:xfrm>
            <a:off x="196850"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26</a:t>
            </a:r>
            <a:endParaRPr lang="en-US" altLang="en-US" sz="1600" b="0" dirty="0"/>
          </a:p>
        </p:txBody>
      </p:sp>
      <p:sp>
        <p:nvSpPr>
          <p:cNvPr id="46" name="Rectangle 114"/>
          <p:cNvSpPr>
            <a:spLocks noChangeArrowheads="1"/>
          </p:cNvSpPr>
          <p:nvPr/>
        </p:nvSpPr>
        <p:spPr bwMode="auto">
          <a:xfrm>
            <a:off x="7750176"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47" name="Rectangle 113"/>
          <p:cNvSpPr>
            <a:spLocks noChangeArrowheads="1"/>
          </p:cNvSpPr>
          <p:nvPr/>
        </p:nvSpPr>
        <p:spPr bwMode="auto">
          <a:xfrm>
            <a:off x="6491288"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48" name="Rectangle 112"/>
          <p:cNvSpPr>
            <a:spLocks noChangeArrowheads="1"/>
          </p:cNvSpPr>
          <p:nvPr/>
        </p:nvSpPr>
        <p:spPr bwMode="auto">
          <a:xfrm>
            <a:off x="5232401"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49" name="Rectangle 111"/>
          <p:cNvSpPr>
            <a:spLocks noChangeArrowheads="1"/>
          </p:cNvSpPr>
          <p:nvPr/>
        </p:nvSpPr>
        <p:spPr bwMode="auto">
          <a:xfrm>
            <a:off x="3973513"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50" name="Rectangle 110"/>
          <p:cNvSpPr>
            <a:spLocks noChangeArrowheads="1"/>
          </p:cNvSpPr>
          <p:nvPr/>
        </p:nvSpPr>
        <p:spPr bwMode="auto">
          <a:xfrm>
            <a:off x="2714626"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51" name="Rectangle 109"/>
          <p:cNvSpPr>
            <a:spLocks noChangeArrowheads="1"/>
          </p:cNvSpPr>
          <p:nvPr/>
        </p:nvSpPr>
        <p:spPr bwMode="auto">
          <a:xfrm>
            <a:off x="1455738"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52" name="Rectangle 101"/>
          <p:cNvSpPr>
            <a:spLocks noChangeArrowheads="1"/>
          </p:cNvSpPr>
          <p:nvPr/>
        </p:nvSpPr>
        <p:spPr bwMode="auto">
          <a:xfrm>
            <a:off x="196850" y="389096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53" name="Rectangle 114"/>
          <p:cNvSpPr>
            <a:spLocks noChangeArrowheads="1"/>
          </p:cNvSpPr>
          <p:nvPr/>
        </p:nvSpPr>
        <p:spPr bwMode="auto">
          <a:xfrm>
            <a:off x="7750176" y="554513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6</a:t>
            </a:r>
          </a:p>
        </p:txBody>
      </p:sp>
      <p:sp>
        <p:nvSpPr>
          <p:cNvPr id="54" name="Rectangle 113"/>
          <p:cNvSpPr>
            <a:spLocks noChangeArrowheads="1"/>
          </p:cNvSpPr>
          <p:nvPr/>
        </p:nvSpPr>
        <p:spPr bwMode="auto">
          <a:xfrm>
            <a:off x="6491288" y="554513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5</a:t>
            </a:r>
          </a:p>
        </p:txBody>
      </p:sp>
      <p:sp>
        <p:nvSpPr>
          <p:cNvPr id="55" name="Rectangle 112"/>
          <p:cNvSpPr>
            <a:spLocks noChangeArrowheads="1"/>
          </p:cNvSpPr>
          <p:nvPr/>
        </p:nvSpPr>
        <p:spPr bwMode="auto">
          <a:xfrm>
            <a:off x="5232401" y="554513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56" name="Rectangle 111"/>
          <p:cNvSpPr>
            <a:spLocks noChangeArrowheads="1"/>
          </p:cNvSpPr>
          <p:nvPr/>
        </p:nvSpPr>
        <p:spPr bwMode="auto">
          <a:xfrm>
            <a:off x="3973513" y="554513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57" name="Rectangle 110"/>
          <p:cNvSpPr>
            <a:spLocks noChangeArrowheads="1"/>
          </p:cNvSpPr>
          <p:nvPr/>
        </p:nvSpPr>
        <p:spPr bwMode="auto">
          <a:xfrm>
            <a:off x="2714626" y="554513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8" name="Rectangle 109"/>
          <p:cNvSpPr>
            <a:spLocks noChangeArrowheads="1"/>
          </p:cNvSpPr>
          <p:nvPr/>
        </p:nvSpPr>
        <p:spPr bwMode="auto">
          <a:xfrm>
            <a:off x="1455738" y="554513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Tree>
    <p:extLst>
      <p:ext uri="{BB962C8B-B14F-4D97-AF65-F5344CB8AC3E}">
        <p14:creationId xmlns:p14="http://schemas.microsoft.com/office/powerpoint/2010/main" val="194696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GB" altLang="en-US" sz="2400"/>
          </a:p>
        </p:txBody>
      </p:sp>
      <p:sp>
        <p:nvSpPr>
          <p:cNvPr id="29699" name="Rectangle 3"/>
          <p:cNvSpPr>
            <a:spLocks noGrp="1" noChangeArrowheads="1"/>
          </p:cNvSpPr>
          <p:nvPr>
            <p:ph type="title"/>
          </p:nvPr>
        </p:nvSpPr>
        <p:spPr>
          <a:xfrm>
            <a:off x="685800" y="438150"/>
            <a:ext cx="7772400" cy="1143000"/>
          </a:xfrm>
        </p:spPr>
        <p:txBody>
          <a:bodyPr/>
          <a:lstStyle/>
          <a:p>
            <a:pPr eaLnBrk="1" hangingPunct="1"/>
            <a:r>
              <a:rPr lang="en-GB" altLang="en-US"/>
              <a:t>Use of templates</a:t>
            </a:r>
            <a:endParaRPr lang="en-US" altLang="en-US"/>
          </a:p>
        </p:txBody>
      </p:sp>
      <p:sp>
        <p:nvSpPr>
          <p:cNvPr id="2970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2970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2970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2970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2970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6"/>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6"/>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6"/>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6"/>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6"/>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6"/>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6"/>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January 2017</a:t>
            </a:r>
          </a:p>
        </p:txBody>
      </p:sp>
      <p:sp>
        <p:nvSpPr>
          <p:cNvPr id="11274" name="Rectangle 115"/>
          <p:cNvSpPr>
            <a:spLocks noChangeArrowheads="1"/>
          </p:cNvSpPr>
          <p:nvPr/>
        </p:nvSpPr>
        <p:spPr bwMode="auto">
          <a:xfrm>
            <a:off x="196850" y="471804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5" name="Rectangle 114"/>
          <p:cNvSpPr>
            <a:spLocks noChangeArrowheads="1"/>
          </p:cNvSpPr>
          <p:nvPr/>
        </p:nvSpPr>
        <p:spPr bwMode="auto">
          <a:xfrm>
            <a:off x="7750176" y="389095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6" name="Rectangle 113"/>
          <p:cNvSpPr>
            <a:spLocks noChangeArrowheads="1"/>
          </p:cNvSpPr>
          <p:nvPr/>
        </p:nvSpPr>
        <p:spPr bwMode="auto">
          <a:xfrm>
            <a:off x="6491288" y="389095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77" name="Rectangle 112"/>
          <p:cNvSpPr>
            <a:spLocks noChangeArrowheads="1"/>
          </p:cNvSpPr>
          <p:nvPr/>
        </p:nvSpPr>
        <p:spPr bwMode="auto">
          <a:xfrm>
            <a:off x="5232401" y="389095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78" name="Rectangle 111"/>
          <p:cNvSpPr>
            <a:spLocks noChangeArrowheads="1"/>
          </p:cNvSpPr>
          <p:nvPr/>
        </p:nvSpPr>
        <p:spPr bwMode="auto">
          <a:xfrm>
            <a:off x="3973513" y="389095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79" name="Rectangle 110"/>
          <p:cNvSpPr>
            <a:spLocks noChangeArrowheads="1"/>
          </p:cNvSpPr>
          <p:nvPr/>
        </p:nvSpPr>
        <p:spPr bwMode="auto">
          <a:xfrm>
            <a:off x="2714626" y="389095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0" name="Rectangle 109"/>
          <p:cNvSpPr>
            <a:spLocks noChangeArrowheads="1"/>
          </p:cNvSpPr>
          <p:nvPr/>
        </p:nvSpPr>
        <p:spPr bwMode="auto">
          <a:xfrm>
            <a:off x="1455738" y="389095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1" name="Rectangle 108"/>
          <p:cNvSpPr>
            <a:spLocks noChangeArrowheads="1"/>
          </p:cNvSpPr>
          <p:nvPr/>
        </p:nvSpPr>
        <p:spPr bwMode="auto">
          <a:xfrm>
            <a:off x="196850" y="389095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2" name="Rectangle 107"/>
          <p:cNvSpPr>
            <a:spLocks noChangeArrowheads="1"/>
          </p:cNvSpPr>
          <p:nvPr/>
        </p:nvSpPr>
        <p:spPr bwMode="auto">
          <a:xfrm>
            <a:off x="7750176" y="306387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3" name="Rectangle 106"/>
          <p:cNvSpPr>
            <a:spLocks noChangeArrowheads="1"/>
          </p:cNvSpPr>
          <p:nvPr/>
        </p:nvSpPr>
        <p:spPr bwMode="auto">
          <a:xfrm>
            <a:off x="6491288" y="306387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4" name="Rectangle 105"/>
          <p:cNvSpPr>
            <a:spLocks noChangeArrowheads="1"/>
          </p:cNvSpPr>
          <p:nvPr/>
        </p:nvSpPr>
        <p:spPr bwMode="auto">
          <a:xfrm>
            <a:off x="5232401" y="306387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5" name="Rectangle 104"/>
          <p:cNvSpPr>
            <a:spLocks noChangeArrowheads="1"/>
          </p:cNvSpPr>
          <p:nvPr/>
        </p:nvSpPr>
        <p:spPr bwMode="auto">
          <a:xfrm>
            <a:off x="3973513" y="306387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6" name="Rectangle 103"/>
          <p:cNvSpPr>
            <a:spLocks noChangeArrowheads="1"/>
          </p:cNvSpPr>
          <p:nvPr/>
        </p:nvSpPr>
        <p:spPr bwMode="auto">
          <a:xfrm>
            <a:off x="2714626" y="306387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87" name="Rectangle 102"/>
          <p:cNvSpPr>
            <a:spLocks noChangeArrowheads="1"/>
          </p:cNvSpPr>
          <p:nvPr/>
        </p:nvSpPr>
        <p:spPr bwMode="auto">
          <a:xfrm>
            <a:off x="1455738" y="306387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88" name="Rectangle 101"/>
          <p:cNvSpPr>
            <a:spLocks noChangeArrowheads="1"/>
          </p:cNvSpPr>
          <p:nvPr/>
        </p:nvSpPr>
        <p:spPr bwMode="auto">
          <a:xfrm>
            <a:off x="196850" y="306387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89" name="Rectangle 100"/>
          <p:cNvSpPr>
            <a:spLocks noChangeArrowheads="1"/>
          </p:cNvSpPr>
          <p:nvPr/>
        </p:nvSpPr>
        <p:spPr bwMode="auto">
          <a:xfrm>
            <a:off x="7750176" y="223678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0" name="Rectangle 99"/>
          <p:cNvSpPr>
            <a:spLocks noChangeArrowheads="1"/>
          </p:cNvSpPr>
          <p:nvPr/>
        </p:nvSpPr>
        <p:spPr bwMode="auto">
          <a:xfrm>
            <a:off x="6491288" y="223678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1" name="Rectangle 98"/>
          <p:cNvSpPr>
            <a:spLocks noChangeArrowheads="1"/>
          </p:cNvSpPr>
          <p:nvPr/>
        </p:nvSpPr>
        <p:spPr bwMode="auto">
          <a:xfrm>
            <a:off x="5232401" y="223678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2" name="Rectangle 97"/>
          <p:cNvSpPr>
            <a:spLocks noChangeArrowheads="1"/>
          </p:cNvSpPr>
          <p:nvPr/>
        </p:nvSpPr>
        <p:spPr bwMode="auto">
          <a:xfrm>
            <a:off x="3973513" y="223678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3" name="Rectangle 96"/>
          <p:cNvSpPr>
            <a:spLocks noChangeArrowheads="1"/>
          </p:cNvSpPr>
          <p:nvPr/>
        </p:nvSpPr>
        <p:spPr bwMode="auto">
          <a:xfrm>
            <a:off x="2714626" y="223678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4" name="Rectangle 95"/>
          <p:cNvSpPr>
            <a:spLocks noChangeArrowheads="1"/>
          </p:cNvSpPr>
          <p:nvPr/>
        </p:nvSpPr>
        <p:spPr bwMode="auto">
          <a:xfrm>
            <a:off x="1455738" y="223678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5" name="Rectangle 94"/>
          <p:cNvSpPr>
            <a:spLocks noChangeArrowheads="1"/>
          </p:cNvSpPr>
          <p:nvPr/>
        </p:nvSpPr>
        <p:spPr bwMode="auto">
          <a:xfrm>
            <a:off x="196850" y="223678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6" name="Rectangle 93"/>
          <p:cNvSpPr>
            <a:spLocks noChangeArrowheads="1"/>
          </p:cNvSpPr>
          <p:nvPr/>
        </p:nvSpPr>
        <p:spPr bwMode="auto">
          <a:xfrm>
            <a:off x="7750176" y="140969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297" name="Rectangle 92"/>
          <p:cNvSpPr>
            <a:spLocks noChangeArrowheads="1"/>
          </p:cNvSpPr>
          <p:nvPr/>
        </p:nvSpPr>
        <p:spPr bwMode="auto">
          <a:xfrm>
            <a:off x="6491288" y="140969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298" name="Rectangle 91"/>
          <p:cNvSpPr>
            <a:spLocks noChangeArrowheads="1"/>
          </p:cNvSpPr>
          <p:nvPr/>
        </p:nvSpPr>
        <p:spPr bwMode="auto">
          <a:xfrm>
            <a:off x="5232401" y="140969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299" name="Rectangle 90"/>
          <p:cNvSpPr>
            <a:spLocks noChangeArrowheads="1"/>
          </p:cNvSpPr>
          <p:nvPr/>
        </p:nvSpPr>
        <p:spPr bwMode="auto">
          <a:xfrm>
            <a:off x="3973513" y="140969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0" name="Rectangle 89"/>
          <p:cNvSpPr>
            <a:spLocks noChangeArrowheads="1"/>
          </p:cNvSpPr>
          <p:nvPr/>
        </p:nvSpPr>
        <p:spPr bwMode="auto">
          <a:xfrm>
            <a:off x="2714626" y="140969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1" name="Rectangle 88"/>
          <p:cNvSpPr>
            <a:spLocks noChangeArrowheads="1"/>
          </p:cNvSpPr>
          <p:nvPr/>
        </p:nvSpPr>
        <p:spPr bwMode="auto">
          <a:xfrm>
            <a:off x="1455738" y="140969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2" name="Rectangle 87"/>
          <p:cNvSpPr>
            <a:spLocks noChangeArrowheads="1"/>
          </p:cNvSpPr>
          <p:nvPr/>
        </p:nvSpPr>
        <p:spPr bwMode="auto">
          <a:xfrm>
            <a:off x="196850" y="140969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46" name="Rectangle 114"/>
          <p:cNvSpPr>
            <a:spLocks noChangeArrowheads="1"/>
          </p:cNvSpPr>
          <p:nvPr/>
        </p:nvSpPr>
        <p:spPr bwMode="auto">
          <a:xfrm>
            <a:off x="7750176" y="471804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7" name="Rectangle 113"/>
          <p:cNvSpPr>
            <a:spLocks noChangeArrowheads="1"/>
          </p:cNvSpPr>
          <p:nvPr/>
        </p:nvSpPr>
        <p:spPr bwMode="auto">
          <a:xfrm>
            <a:off x="6491288" y="471804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8" name="Rectangle 112"/>
          <p:cNvSpPr>
            <a:spLocks noChangeArrowheads="1"/>
          </p:cNvSpPr>
          <p:nvPr/>
        </p:nvSpPr>
        <p:spPr bwMode="auto">
          <a:xfrm>
            <a:off x="5232401" y="471804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49" name="Rectangle 111"/>
          <p:cNvSpPr>
            <a:spLocks noChangeArrowheads="1"/>
          </p:cNvSpPr>
          <p:nvPr/>
        </p:nvSpPr>
        <p:spPr bwMode="auto">
          <a:xfrm>
            <a:off x="3973513" y="471804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0" name="Rectangle 110"/>
          <p:cNvSpPr>
            <a:spLocks noChangeArrowheads="1"/>
          </p:cNvSpPr>
          <p:nvPr/>
        </p:nvSpPr>
        <p:spPr bwMode="auto">
          <a:xfrm>
            <a:off x="2714626" y="471804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31</a:t>
            </a:r>
            <a:endParaRPr lang="en-US" altLang="en-US" sz="1600" b="0" dirty="0"/>
          </a:p>
        </p:txBody>
      </p:sp>
      <p:sp>
        <p:nvSpPr>
          <p:cNvPr id="51" name="Rectangle 109"/>
          <p:cNvSpPr>
            <a:spLocks noChangeArrowheads="1"/>
          </p:cNvSpPr>
          <p:nvPr/>
        </p:nvSpPr>
        <p:spPr bwMode="auto">
          <a:xfrm>
            <a:off x="1455738" y="471804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Tree>
    <p:extLst>
      <p:ext uri="{BB962C8B-B14F-4D97-AF65-F5344CB8AC3E}">
        <p14:creationId xmlns:p14="http://schemas.microsoft.com/office/powerpoint/2010/main" val="4114277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February 2017</a:t>
            </a:r>
          </a:p>
        </p:txBody>
      </p:sp>
      <p:sp>
        <p:nvSpPr>
          <p:cNvPr id="11274"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1" name="Rectangle 108"/>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8" name="Rectangle 101"/>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5" name="Rectangle 94"/>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2" name="Rectangle 87"/>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30</a:t>
            </a:r>
            <a:endParaRPr lang="en-US" altLang="en-US" sz="1600" b="0" dirty="0"/>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31</a:t>
            </a:r>
            <a:endParaRPr lang="en-US" altLang="en-US" sz="1600" b="0" dirty="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Tree>
    <p:extLst>
      <p:ext uri="{BB962C8B-B14F-4D97-AF65-F5344CB8AC3E}">
        <p14:creationId xmlns:p14="http://schemas.microsoft.com/office/powerpoint/2010/main" val="3134965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March 2017</a:t>
            </a:r>
          </a:p>
        </p:txBody>
      </p:sp>
      <p:sp>
        <p:nvSpPr>
          <p:cNvPr id="11274"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26</a:t>
            </a:r>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1" name="Rectangle 108"/>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8" name="Rectangle 101"/>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5" name="Rectangle 94"/>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2" name="Rectangle 87"/>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27</a:t>
            </a:r>
            <a:endParaRPr lang="en-US" altLang="en-US" sz="1600" b="0" dirty="0"/>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28</a:t>
            </a:r>
            <a:endParaRPr lang="en-US" altLang="en-US" sz="1600" b="0" dirty="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Tree>
    <p:extLst>
      <p:ext uri="{BB962C8B-B14F-4D97-AF65-F5344CB8AC3E}">
        <p14:creationId xmlns:p14="http://schemas.microsoft.com/office/powerpoint/2010/main" val="3145716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48"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7"/>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7"/>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7"/>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April 2017</a:t>
            </a:r>
          </a:p>
        </p:txBody>
      </p:sp>
      <p:sp>
        <p:nvSpPr>
          <p:cNvPr id="11274" name="Rectangle 115"/>
          <p:cNvSpPr>
            <a:spLocks noChangeArrowheads="1"/>
          </p:cNvSpPr>
          <p:nvPr/>
        </p:nvSpPr>
        <p:spPr bwMode="auto">
          <a:xfrm>
            <a:off x="196850"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5" name="Rectangle 114"/>
          <p:cNvSpPr>
            <a:spLocks noChangeArrowheads="1"/>
          </p:cNvSpPr>
          <p:nvPr/>
        </p:nvSpPr>
        <p:spPr bwMode="auto">
          <a:xfrm>
            <a:off x="7750176"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6" name="Rectangle 113"/>
          <p:cNvSpPr>
            <a:spLocks noChangeArrowheads="1"/>
          </p:cNvSpPr>
          <p:nvPr/>
        </p:nvSpPr>
        <p:spPr bwMode="auto">
          <a:xfrm>
            <a:off x="6491288"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7" name="Rectangle 112"/>
          <p:cNvSpPr>
            <a:spLocks noChangeArrowheads="1"/>
          </p:cNvSpPr>
          <p:nvPr/>
        </p:nvSpPr>
        <p:spPr bwMode="auto">
          <a:xfrm>
            <a:off x="5232401"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78" name="Rectangle 111"/>
          <p:cNvSpPr>
            <a:spLocks noChangeArrowheads="1"/>
          </p:cNvSpPr>
          <p:nvPr/>
        </p:nvSpPr>
        <p:spPr bwMode="auto">
          <a:xfrm>
            <a:off x="3973513"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79" name="Rectangle 110"/>
          <p:cNvSpPr>
            <a:spLocks noChangeArrowheads="1"/>
          </p:cNvSpPr>
          <p:nvPr/>
        </p:nvSpPr>
        <p:spPr bwMode="auto">
          <a:xfrm>
            <a:off x="2714626"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0" name="Rectangle 109"/>
          <p:cNvSpPr>
            <a:spLocks noChangeArrowheads="1"/>
          </p:cNvSpPr>
          <p:nvPr/>
        </p:nvSpPr>
        <p:spPr bwMode="auto">
          <a:xfrm>
            <a:off x="1455738"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1" name="Rectangle 108"/>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2" name="Rectangle 107"/>
          <p:cNvSpPr>
            <a:spLocks noChangeArrowheads="1"/>
          </p:cNvSpPr>
          <p:nvPr/>
        </p:nvSpPr>
        <p:spPr bwMode="auto">
          <a:xfrm>
            <a:off x="7750176"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3" name="Rectangle 106"/>
          <p:cNvSpPr>
            <a:spLocks noChangeArrowheads="1"/>
          </p:cNvSpPr>
          <p:nvPr/>
        </p:nvSpPr>
        <p:spPr bwMode="auto">
          <a:xfrm>
            <a:off x="6491288"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4" name="Rectangle 105"/>
          <p:cNvSpPr>
            <a:spLocks noChangeArrowheads="1"/>
          </p:cNvSpPr>
          <p:nvPr/>
        </p:nvSpPr>
        <p:spPr bwMode="auto">
          <a:xfrm>
            <a:off x="5232401"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5" name="Rectangle 104"/>
          <p:cNvSpPr>
            <a:spLocks noChangeArrowheads="1"/>
          </p:cNvSpPr>
          <p:nvPr/>
        </p:nvSpPr>
        <p:spPr bwMode="auto">
          <a:xfrm>
            <a:off x="3973513"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6" name="Rectangle 103"/>
          <p:cNvSpPr>
            <a:spLocks noChangeArrowheads="1"/>
          </p:cNvSpPr>
          <p:nvPr/>
        </p:nvSpPr>
        <p:spPr bwMode="auto">
          <a:xfrm>
            <a:off x="2714626"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7" name="Rectangle 102"/>
          <p:cNvSpPr>
            <a:spLocks noChangeArrowheads="1"/>
          </p:cNvSpPr>
          <p:nvPr/>
        </p:nvSpPr>
        <p:spPr bwMode="auto">
          <a:xfrm>
            <a:off x="1455738"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88" name="Rectangle 101"/>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89" name="Rectangle 100"/>
          <p:cNvSpPr>
            <a:spLocks noChangeArrowheads="1"/>
          </p:cNvSpPr>
          <p:nvPr/>
        </p:nvSpPr>
        <p:spPr bwMode="auto">
          <a:xfrm>
            <a:off x="7750176"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0" name="Rectangle 99"/>
          <p:cNvSpPr>
            <a:spLocks noChangeArrowheads="1"/>
          </p:cNvSpPr>
          <p:nvPr/>
        </p:nvSpPr>
        <p:spPr bwMode="auto">
          <a:xfrm>
            <a:off x="6491288"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1" name="Rectangle 98"/>
          <p:cNvSpPr>
            <a:spLocks noChangeArrowheads="1"/>
          </p:cNvSpPr>
          <p:nvPr/>
        </p:nvSpPr>
        <p:spPr bwMode="auto">
          <a:xfrm>
            <a:off x="5232401"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2" name="Rectangle 97"/>
          <p:cNvSpPr>
            <a:spLocks noChangeArrowheads="1"/>
          </p:cNvSpPr>
          <p:nvPr/>
        </p:nvSpPr>
        <p:spPr bwMode="auto">
          <a:xfrm>
            <a:off x="3973513"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3" name="Rectangle 96"/>
          <p:cNvSpPr>
            <a:spLocks noChangeArrowheads="1"/>
          </p:cNvSpPr>
          <p:nvPr/>
        </p:nvSpPr>
        <p:spPr bwMode="auto">
          <a:xfrm>
            <a:off x="2714626"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4" name="Rectangle 95"/>
          <p:cNvSpPr>
            <a:spLocks noChangeArrowheads="1"/>
          </p:cNvSpPr>
          <p:nvPr/>
        </p:nvSpPr>
        <p:spPr bwMode="auto">
          <a:xfrm>
            <a:off x="1455738"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5" name="Rectangle 94"/>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6" name="Rectangle 93"/>
          <p:cNvSpPr>
            <a:spLocks noChangeArrowheads="1"/>
          </p:cNvSpPr>
          <p:nvPr/>
        </p:nvSpPr>
        <p:spPr bwMode="auto">
          <a:xfrm>
            <a:off x="7750176"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7" name="Rectangle 92"/>
          <p:cNvSpPr>
            <a:spLocks noChangeArrowheads="1"/>
          </p:cNvSpPr>
          <p:nvPr/>
        </p:nvSpPr>
        <p:spPr bwMode="auto">
          <a:xfrm>
            <a:off x="6491288"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298" name="Rectangle 91"/>
          <p:cNvSpPr>
            <a:spLocks noChangeArrowheads="1"/>
          </p:cNvSpPr>
          <p:nvPr/>
        </p:nvSpPr>
        <p:spPr bwMode="auto">
          <a:xfrm>
            <a:off x="5232401"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299" name="Rectangle 90"/>
          <p:cNvSpPr>
            <a:spLocks noChangeArrowheads="1"/>
          </p:cNvSpPr>
          <p:nvPr/>
        </p:nvSpPr>
        <p:spPr bwMode="auto">
          <a:xfrm>
            <a:off x="3973513"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0" name="Rectangle 89"/>
          <p:cNvSpPr>
            <a:spLocks noChangeArrowheads="1"/>
          </p:cNvSpPr>
          <p:nvPr/>
        </p:nvSpPr>
        <p:spPr bwMode="auto">
          <a:xfrm>
            <a:off x="2714626"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1" name="Rectangle 88"/>
          <p:cNvSpPr>
            <a:spLocks noChangeArrowheads="1"/>
          </p:cNvSpPr>
          <p:nvPr/>
        </p:nvSpPr>
        <p:spPr bwMode="auto">
          <a:xfrm>
            <a:off x="1455738"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2" name="Rectangle 87"/>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3" name="Rectangle 86"/>
          <p:cNvSpPr>
            <a:spLocks noChangeArrowheads="1"/>
          </p:cNvSpPr>
          <p:nvPr/>
        </p:nvSpPr>
        <p:spPr bwMode="auto">
          <a:xfrm>
            <a:off x="7750176"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11304" name="Rectangle 85"/>
          <p:cNvSpPr>
            <a:spLocks noChangeArrowheads="1"/>
          </p:cNvSpPr>
          <p:nvPr/>
        </p:nvSpPr>
        <p:spPr bwMode="auto">
          <a:xfrm>
            <a:off x="6491288"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31</a:t>
            </a:r>
          </a:p>
        </p:txBody>
      </p:sp>
      <p:sp>
        <p:nvSpPr>
          <p:cNvPr id="11305" name="Rectangle 115"/>
          <p:cNvSpPr>
            <a:spLocks noChangeArrowheads="1"/>
          </p:cNvSpPr>
          <p:nvPr/>
        </p:nvSpPr>
        <p:spPr bwMode="auto">
          <a:xfrm>
            <a:off x="1455737"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27</a:t>
            </a:r>
            <a:endParaRPr lang="en-US" altLang="en-US" sz="1600" b="0" dirty="0"/>
          </a:p>
        </p:txBody>
      </p:sp>
      <p:sp>
        <p:nvSpPr>
          <p:cNvPr id="11306" name="Rectangle 115"/>
          <p:cNvSpPr>
            <a:spLocks noChangeArrowheads="1"/>
          </p:cNvSpPr>
          <p:nvPr/>
        </p:nvSpPr>
        <p:spPr bwMode="auto">
          <a:xfrm>
            <a:off x="2714626"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28</a:t>
            </a:r>
            <a:endParaRPr lang="en-US" altLang="en-US" sz="1600" b="0" dirty="0"/>
          </a:p>
        </p:txBody>
      </p:sp>
      <p:sp>
        <p:nvSpPr>
          <p:cNvPr id="11307" name="Rectangle 115"/>
          <p:cNvSpPr>
            <a:spLocks noChangeArrowheads="1"/>
          </p:cNvSpPr>
          <p:nvPr/>
        </p:nvSpPr>
        <p:spPr bwMode="auto">
          <a:xfrm>
            <a:off x="3973513"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29</a:t>
            </a:r>
            <a:endParaRPr lang="en-US" altLang="en-US" sz="1600" b="0" dirty="0"/>
          </a:p>
        </p:txBody>
      </p:sp>
      <p:sp>
        <p:nvSpPr>
          <p:cNvPr id="11308" name="Rectangle 115"/>
          <p:cNvSpPr>
            <a:spLocks noChangeArrowheads="1"/>
          </p:cNvSpPr>
          <p:nvPr/>
        </p:nvSpPr>
        <p:spPr bwMode="auto">
          <a:xfrm>
            <a:off x="5232401"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30</a:t>
            </a:r>
            <a:endParaRPr lang="en-US" altLang="en-US" sz="1600" b="0" dirty="0"/>
          </a:p>
        </p:txBody>
      </p:sp>
      <p:sp>
        <p:nvSpPr>
          <p:cNvPr id="52" name="Rectangle 114"/>
          <p:cNvSpPr>
            <a:spLocks noChangeArrowheads="1"/>
          </p:cNvSpPr>
          <p:nvPr/>
        </p:nvSpPr>
        <p:spPr bwMode="auto">
          <a:xfrm>
            <a:off x="7750176" y="554513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6</a:t>
            </a:r>
          </a:p>
        </p:txBody>
      </p:sp>
      <p:sp>
        <p:nvSpPr>
          <p:cNvPr id="53" name="Rectangle 113"/>
          <p:cNvSpPr>
            <a:spLocks noChangeArrowheads="1"/>
          </p:cNvSpPr>
          <p:nvPr/>
        </p:nvSpPr>
        <p:spPr bwMode="auto">
          <a:xfrm>
            <a:off x="6491288" y="554513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5</a:t>
            </a:r>
          </a:p>
        </p:txBody>
      </p:sp>
      <p:sp>
        <p:nvSpPr>
          <p:cNvPr id="54" name="Rectangle 112"/>
          <p:cNvSpPr>
            <a:spLocks noChangeArrowheads="1"/>
          </p:cNvSpPr>
          <p:nvPr/>
        </p:nvSpPr>
        <p:spPr bwMode="auto">
          <a:xfrm>
            <a:off x="5232401" y="554513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55" name="Rectangle 111"/>
          <p:cNvSpPr>
            <a:spLocks noChangeArrowheads="1"/>
          </p:cNvSpPr>
          <p:nvPr/>
        </p:nvSpPr>
        <p:spPr bwMode="auto">
          <a:xfrm>
            <a:off x="3973513" y="554513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56" name="Rectangle 110"/>
          <p:cNvSpPr>
            <a:spLocks noChangeArrowheads="1"/>
          </p:cNvSpPr>
          <p:nvPr/>
        </p:nvSpPr>
        <p:spPr bwMode="auto">
          <a:xfrm>
            <a:off x="2714626" y="554513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7" name="Rectangle 109"/>
          <p:cNvSpPr>
            <a:spLocks noChangeArrowheads="1"/>
          </p:cNvSpPr>
          <p:nvPr/>
        </p:nvSpPr>
        <p:spPr bwMode="auto">
          <a:xfrm>
            <a:off x="1455736" y="554513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8" name="Rectangle 115"/>
          <p:cNvSpPr>
            <a:spLocks noChangeArrowheads="1"/>
          </p:cNvSpPr>
          <p:nvPr/>
        </p:nvSpPr>
        <p:spPr bwMode="auto">
          <a:xfrm>
            <a:off x="196848"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26</a:t>
            </a:r>
            <a:endParaRPr lang="en-US" altLang="en-US" sz="1600" b="0" dirty="0"/>
          </a:p>
        </p:txBody>
      </p:sp>
    </p:spTree>
    <p:extLst>
      <p:ext uri="{BB962C8B-B14F-4D97-AF65-F5344CB8AC3E}">
        <p14:creationId xmlns:p14="http://schemas.microsoft.com/office/powerpoint/2010/main" val="1092203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7"/>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7"/>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7"/>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May 2017</a:t>
            </a:r>
          </a:p>
        </p:txBody>
      </p:sp>
      <p:sp>
        <p:nvSpPr>
          <p:cNvPr id="11274" name="Rectangle 115"/>
          <p:cNvSpPr>
            <a:spLocks noChangeArrowheads="1"/>
          </p:cNvSpPr>
          <p:nvPr/>
        </p:nvSpPr>
        <p:spPr bwMode="auto">
          <a:xfrm>
            <a:off x="196850"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275" name="Rectangle 114"/>
          <p:cNvSpPr>
            <a:spLocks noChangeArrowheads="1"/>
          </p:cNvSpPr>
          <p:nvPr/>
        </p:nvSpPr>
        <p:spPr bwMode="auto">
          <a:xfrm>
            <a:off x="7750176"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11276" name="Rectangle 113"/>
          <p:cNvSpPr>
            <a:spLocks noChangeArrowheads="1"/>
          </p:cNvSpPr>
          <p:nvPr/>
        </p:nvSpPr>
        <p:spPr bwMode="auto">
          <a:xfrm>
            <a:off x="6491288"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11277" name="Rectangle 112"/>
          <p:cNvSpPr>
            <a:spLocks noChangeArrowheads="1"/>
          </p:cNvSpPr>
          <p:nvPr/>
        </p:nvSpPr>
        <p:spPr bwMode="auto">
          <a:xfrm>
            <a:off x="5232401"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8" name="Rectangle 111"/>
          <p:cNvSpPr>
            <a:spLocks noChangeArrowheads="1"/>
          </p:cNvSpPr>
          <p:nvPr/>
        </p:nvSpPr>
        <p:spPr bwMode="auto">
          <a:xfrm>
            <a:off x="3973513"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9" name="Rectangle 110"/>
          <p:cNvSpPr>
            <a:spLocks noChangeArrowheads="1"/>
          </p:cNvSpPr>
          <p:nvPr/>
        </p:nvSpPr>
        <p:spPr bwMode="auto">
          <a:xfrm>
            <a:off x="2714626"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80" name="Rectangle 109"/>
          <p:cNvSpPr>
            <a:spLocks noChangeArrowheads="1"/>
          </p:cNvSpPr>
          <p:nvPr/>
        </p:nvSpPr>
        <p:spPr bwMode="auto">
          <a:xfrm>
            <a:off x="1455738"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81" name="Rectangle 108"/>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2" name="Rectangle 107"/>
          <p:cNvSpPr>
            <a:spLocks noChangeArrowheads="1"/>
          </p:cNvSpPr>
          <p:nvPr/>
        </p:nvSpPr>
        <p:spPr bwMode="auto">
          <a:xfrm>
            <a:off x="7750176"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3" name="Rectangle 106"/>
          <p:cNvSpPr>
            <a:spLocks noChangeArrowheads="1"/>
          </p:cNvSpPr>
          <p:nvPr/>
        </p:nvSpPr>
        <p:spPr bwMode="auto">
          <a:xfrm>
            <a:off x="6491288"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4" name="Rectangle 105"/>
          <p:cNvSpPr>
            <a:spLocks noChangeArrowheads="1"/>
          </p:cNvSpPr>
          <p:nvPr/>
        </p:nvSpPr>
        <p:spPr bwMode="auto">
          <a:xfrm>
            <a:off x="5232401"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5" name="Rectangle 104"/>
          <p:cNvSpPr>
            <a:spLocks noChangeArrowheads="1"/>
          </p:cNvSpPr>
          <p:nvPr/>
        </p:nvSpPr>
        <p:spPr bwMode="auto">
          <a:xfrm>
            <a:off x="3973513"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6" name="Rectangle 103"/>
          <p:cNvSpPr>
            <a:spLocks noChangeArrowheads="1"/>
          </p:cNvSpPr>
          <p:nvPr/>
        </p:nvSpPr>
        <p:spPr bwMode="auto">
          <a:xfrm>
            <a:off x="2714626"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7" name="Rectangle 102"/>
          <p:cNvSpPr>
            <a:spLocks noChangeArrowheads="1"/>
          </p:cNvSpPr>
          <p:nvPr/>
        </p:nvSpPr>
        <p:spPr bwMode="auto">
          <a:xfrm>
            <a:off x="1455738"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8" name="Rectangle 101"/>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9" name="Rectangle 100"/>
          <p:cNvSpPr>
            <a:spLocks noChangeArrowheads="1"/>
          </p:cNvSpPr>
          <p:nvPr/>
        </p:nvSpPr>
        <p:spPr bwMode="auto">
          <a:xfrm>
            <a:off x="7750176"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90" name="Rectangle 99"/>
          <p:cNvSpPr>
            <a:spLocks noChangeArrowheads="1"/>
          </p:cNvSpPr>
          <p:nvPr/>
        </p:nvSpPr>
        <p:spPr bwMode="auto">
          <a:xfrm>
            <a:off x="6491288"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91" name="Rectangle 98"/>
          <p:cNvSpPr>
            <a:spLocks noChangeArrowheads="1"/>
          </p:cNvSpPr>
          <p:nvPr/>
        </p:nvSpPr>
        <p:spPr bwMode="auto">
          <a:xfrm>
            <a:off x="5232401"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2" name="Rectangle 97"/>
          <p:cNvSpPr>
            <a:spLocks noChangeArrowheads="1"/>
          </p:cNvSpPr>
          <p:nvPr/>
        </p:nvSpPr>
        <p:spPr bwMode="auto">
          <a:xfrm>
            <a:off x="3973513"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3" name="Rectangle 96"/>
          <p:cNvSpPr>
            <a:spLocks noChangeArrowheads="1"/>
          </p:cNvSpPr>
          <p:nvPr/>
        </p:nvSpPr>
        <p:spPr bwMode="auto">
          <a:xfrm>
            <a:off x="2714626"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r>
              <a:rPr lang="en-US" altLang="en-US" sz="1600" b="0" dirty="0"/>
              <a:t>6</a:t>
            </a:r>
          </a:p>
        </p:txBody>
      </p:sp>
      <p:sp>
        <p:nvSpPr>
          <p:cNvPr id="11294" name="Rectangle 95"/>
          <p:cNvSpPr>
            <a:spLocks noChangeArrowheads="1"/>
          </p:cNvSpPr>
          <p:nvPr/>
        </p:nvSpPr>
        <p:spPr bwMode="auto">
          <a:xfrm>
            <a:off x="1455738"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5" name="Rectangle 94"/>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6" name="Rectangle 93"/>
          <p:cNvSpPr>
            <a:spLocks noChangeArrowheads="1"/>
          </p:cNvSpPr>
          <p:nvPr/>
        </p:nvSpPr>
        <p:spPr bwMode="auto">
          <a:xfrm>
            <a:off x="7750176"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7" name="Rectangle 92"/>
          <p:cNvSpPr>
            <a:spLocks noChangeArrowheads="1"/>
          </p:cNvSpPr>
          <p:nvPr/>
        </p:nvSpPr>
        <p:spPr bwMode="auto">
          <a:xfrm>
            <a:off x="6491288"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8" name="Rectangle 91"/>
          <p:cNvSpPr>
            <a:spLocks noChangeArrowheads="1"/>
          </p:cNvSpPr>
          <p:nvPr/>
        </p:nvSpPr>
        <p:spPr bwMode="auto">
          <a:xfrm>
            <a:off x="5232401"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9" name="Rectangle 90"/>
          <p:cNvSpPr>
            <a:spLocks noChangeArrowheads="1"/>
          </p:cNvSpPr>
          <p:nvPr/>
        </p:nvSpPr>
        <p:spPr bwMode="auto">
          <a:xfrm>
            <a:off x="3973513"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300" name="Rectangle 89"/>
          <p:cNvSpPr>
            <a:spLocks noChangeArrowheads="1"/>
          </p:cNvSpPr>
          <p:nvPr/>
        </p:nvSpPr>
        <p:spPr bwMode="auto">
          <a:xfrm>
            <a:off x="2714626"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301" name="Rectangle 88"/>
          <p:cNvSpPr>
            <a:spLocks noChangeArrowheads="1"/>
          </p:cNvSpPr>
          <p:nvPr/>
        </p:nvSpPr>
        <p:spPr bwMode="auto">
          <a:xfrm>
            <a:off x="1455738"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2" name="Rectangle 87"/>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3" name="Rectangle 86"/>
          <p:cNvSpPr>
            <a:spLocks noChangeArrowheads="1"/>
          </p:cNvSpPr>
          <p:nvPr/>
        </p:nvSpPr>
        <p:spPr bwMode="auto">
          <a:xfrm>
            <a:off x="7750176"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4" name="Rectangle 85"/>
          <p:cNvSpPr>
            <a:spLocks noChangeArrowheads="1"/>
          </p:cNvSpPr>
          <p:nvPr/>
        </p:nvSpPr>
        <p:spPr bwMode="auto">
          <a:xfrm>
            <a:off x="6491288"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5" name="Rectangle 115"/>
          <p:cNvSpPr>
            <a:spLocks noChangeArrowheads="1"/>
          </p:cNvSpPr>
          <p:nvPr/>
        </p:nvSpPr>
        <p:spPr bwMode="auto">
          <a:xfrm>
            <a:off x="1455738"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6" name="Rectangle 115"/>
          <p:cNvSpPr>
            <a:spLocks noChangeArrowheads="1"/>
          </p:cNvSpPr>
          <p:nvPr/>
        </p:nvSpPr>
        <p:spPr bwMode="auto">
          <a:xfrm>
            <a:off x="2714626"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7" name="Rectangle 115"/>
          <p:cNvSpPr>
            <a:spLocks noChangeArrowheads="1"/>
          </p:cNvSpPr>
          <p:nvPr/>
        </p:nvSpPr>
        <p:spPr bwMode="auto">
          <a:xfrm>
            <a:off x="3973513"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
        <p:nvSpPr>
          <p:cNvPr id="11308" name="Rectangle 115"/>
          <p:cNvSpPr>
            <a:spLocks noChangeArrowheads="1"/>
          </p:cNvSpPr>
          <p:nvPr/>
        </p:nvSpPr>
        <p:spPr bwMode="auto">
          <a:xfrm>
            <a:off x="5232401"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4</a:t>
            </a:r>
          </a:p>
        </p:txBody>
      </p:sp>
    </p:spTree>
    <p:extLst>
      <p:ext uri="{BB962C8B-B14F-4D97-AF65-F5344CB8AC3E}">
        <p14:creationId xmlns:p14="http://schemas.microsoft.com/office/powerpoint/2010/main" val="2508733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June 2017</a:t>
            </a:r>
          </a:p>
        </p:txBody>
      </p:sp>
      <p:sp>
        <p:nvSpPr>
          <p:cNvPr id="11274" name="Rectangle 115"/>
          <p:cNvSpPr>
            <a:spLocks noChangeArrowheads="1"/>
          </p:cNvSpPr>
          <p:nvPr/>
        </p:nvSpPr>
        <p:spPr bwMode="auto">
          <a:xfrm>
            <a:off x="196850"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28</a:t>
            </a:r>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1" name="Rectangle 108"/>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8" name="Rectangle 101"/>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5" name="Rectangle 94"/>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2" name="Rectangle 87"/>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29</a:t>
            </a:r>
            <a:endParaRPr lang="en-US" altLang="en-US" sz="1600" b="0" dirty="0"/>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30</a:t>
            </a:r>
            <a:endParaRPr lang="en-US" altLang="en-US" sz="1600" b="0" dirty="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31</a:t>
            </a:r>
            <a:endParaRPr lang="en-US" altLang="en-US" sz="1600" b="0" dirty="0"/>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Tree>
    <p:extLst>
      <p:ext uri="{BB962C8B-B14F-4D97-AF65-F5344CB8AC3E}">
        <p14:creationId xmlns:p14="http://schemas.microsoft.com/office/powerpoint/2010/main" val="4068105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July 2017</a:t>
            </a:r>
          </a:p>
        </p:txBody>
      </p:sp>
      <p:sp>
        <p:nvSpPr>
          <p:cNvPr id="11274" name="Rectangle 115"/>
          <p:cNvSpPr>
            <a:spLocks noChangeArrowheads="1"/>
          </p:cNvSpPr>
          <p:nvPr/>
        </p:nvSpPr>
        <p:spPr bwMode="auto">
          <a:xfrm>
            <a:off x="196850"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1" name="Rectangle 108"/>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88" name="Rectangle 101"/>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5" name="Rectangle 94"/>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2" name="Rectangle 87"/>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26</a:t>
            </a:r>
            <a:endParaRPr lang="en-US" altLang="en-US" sz="1600" b="0" dirty="0"/>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27</a:t>
            </a:r>
            <a:endParaRPr lang="en-US" altLang="en-US" sz="1600" b="0" dirty="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28</a:t>
            </a:r>
            <a:endParaRPr lang="en-US" altLang="en-US" sz="1600" b="0" dirty="0"/>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29</a:t>
            </a:r>
            <a:endParaRPr lang="en-US" altLang="en-US" sz="1600" b="0" dirty="0"/>
          </a:p>
        </p:txBody>
      </p:sp>
      <p:sp>
        <p:nvSpPr>
          <p:cNvPr id="45" name="Rectangle 115"/>
          <p:cNvSpPr>
            <a:spLocks noChangeArrowheads="1"/>
          </p:cNvSpPr>
          <p:nvPr/>
        </p:nvSpPr>
        <p:spPr bwMode="auto">
          <a:xfrm>
            <a:off x="196850"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25</a:t>
            </a:r>
          </a:p>
        </p:txBody>
      </p:sp>
      <p:sp>
        <p:nvSpPr>
          <p:cNvPr id="46" name="Rectangle 114"/>
          <p:cNvSpPr>
            <a:spLocks noChangeArrowheads="1"/>
          </p:cNvSpPr>
          <p:nvPr/>
        </p:nvSpPr>
        <p:spPr bwMode="auto">
          <a:xfrm>
            <a:off x="7750176" y="554513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5</a:t>
            </a:r>
          </a:p>
        </p:txBody>
      </p:sp>
      <p:sp>
        <p:nvSpPr>
          <p:cNvPr id="47" name="Rectangle 113"/>
          <p:cNvSpPr>
            <a:spLocks noChangeArrowheads="1"/>
          </p:cNvSpPr>
          <p:nvPr/>
        </p:nvSpPr>
        <p:spPr bwMode="auto">
          <a:xfrm>
            <a:off x="6491288"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8" name="Rectangle 112"/>
          <p:cNvSpPr>
            <a:spLocks noChangeArrowheads="1"/>
          </p:cNvSpPr>
          <p:nvPr/>
        </p:nvSpPr>
        <p:spPr bwMode="auto">
          <a:xfrm>
            <a:off x="5232401" y="554513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9" name="Rectangle 111"/>
          <p:cNvSpPr>
            <a:spLocks noChangeArrowheads="1"/>
          </p:cNvSpPr>
          <p:nvPr/>
        </p:nvSpPr>
        <p:spPr bwMode="auto">
          <a:xfrm>
            <a:off x="3973513"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0" name="Rectangle 110"/>
          <p:cNvSpPr>
            <a:spLocks noChangeArrowheads="1"/>
          </p:cNvSpPr>
          <p:nvPr/>
        </p:nvSpPr>
        <p:spPr bwMode="auto">
          <a:xfrm>
            <a:off x="2714626" y="554513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1" name="Rectangle 109"/>
          <p:cNvSpPr>
            <a:spLocks noChangeArrowheads="1"/>
          </p:cNvSpPr>
          <p:nvPr/>
        </p:nvSpPr>
        <p:spPr bwMode="auto">
          <a:xfrm>
            <a:off x="1455738"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31</a:t>
            </a:r>
            <a:endParaRPr lang="en-US" altLang="en-US" sz="1600" b="0" dirty="0"/>
          </a:p>
        </p:txBody>
      </p:sp>
    </p:spTree>
    <p:extLst>
      <p:ext uri="{BB962C8B-B14F-4D97-AF65-F5344CB8AC3E}">
        <p14:creationId xmlns:p14="http://schemas.microsoft.com/office/powerpoint/2010/main" val="4069812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August 2017</a:t>
            </a:r>
          </a:p>
        </p:txBody>
      </p:sp>
      <p:sp>
        <p:nvSpPr>
          <p:cNvPr id="11274" name="Rectangle 115"/>
          <p:cNvSpPr>
            <a:spLocks noChangeArrowheads="1"/>
          </p:cNvSpPr>
          <p:nvPr/>
        </p:nvSpPr>
        <p:spPr bwMode="auto">
          <a:xfrm>
            <a:off x="196850"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1" name="Rectangle 108"/>
          <p:cNvSpPr>
            <a:spLocks noChangeArrowheads="1"/>
          </p:cNvSpPr>
          <p:nvPr/>
        </p:nvSpPr>
        <p:spPr bwMode="auto">
          <a:xfrm>
            <a:off x="196850" y="471805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8" name="Rectangle 101"/>
          <p:cNvSpPr>
            <a:spLocks noChangeArrowheads="1"/>
          </p:cNvSpPr>
          <p:nvPr/>
        </p:nvSpPr>
        <p:spPr bwMode="auto">
          <a:xfrm>
            <a:off x="196850" y="389096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5" name="Rectangle 94"/>
          <p:cNvSpPr>
            <a:spLocks noChangeArrowheads="1"/>
          </p:cNvSpPr>
          <p:nvPr/>
        </p:nvSpPr>
        <p:spPr bwMode="auto">
          <a:xfrm>
            <a:off x="196850" y="306387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2" name="Rectangle 87"/>
          <p:cNvSpPr>
            <a:spLocks noChangeArrowheads="1"/>
          </p:cNvSpPr>
          <p:nvPr/>
        </p:nvSpPr>
        <p:spPr bwMode="auto">
          <a:xfrm>
            <a:off x="196850" y="223678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31</a:t>
            </a:r>
            <a:endParaRPr lang="en-US" altLang="en-US" sz="1600" b="0" dirty="0"/>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Tree>
    <p:extLst>
      <p:ext uri="{BB962C8B-B14F-4D97-AF65-F5344CB8AC3E}">
        <p14:creationId xmlns:p14="http://schemas.microsoft.com/office/powerpoint/2010/main" val="2908994127"/>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1260</TotalTime>
  <Words>791</Words>
  <Application>Microsoft Office PowerPoint</Application>
  <PresentationFormat>On-screen Show (4:3)</PresentationFormat>
  <Paragraphs>616</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MS PGothic</vt:lpstr>
      <vt:lpstr>MS PGothic</vt:lpstr>
      <vt:lpstr>Arial</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monthly calendar template</dc:title>
  <dc:creator>Presentation Magazine</dc:creator>
  <cp:lastModifiedBy>Rachael Boynton</cp:lastModifiedBy>
  <cp:revision>125</cp:revision>
  <dcterms:created xsi:type="dcterms:W3CDTF">2007-10-25T13:20:16Z</dcterms:created>
  <dcterms:modified xsi:type="dcterms:W3CDTF">2016-10-24T08:28:30Z</dcterms:modified>
</cp:coreProperties>
</file>