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77" r:id="rId3"/>
    <p:sldId id="275" r:id="rId4"/>
    <p:sldId id="276"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4"/>
    <a:srgbClr val="0000D0"/>
    <a:srgbClr val="0066CC"/>
    <a:srgbClr val="4F3B41"/>
    <a:srgbClr val="795B64"/>
    <a:srgbClr val="ECEDEE"/>
    <a:srgbClr val="E3E2E4"/>
    <a:srgbClr val="FFF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5" cy="360045"/>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48EF19F-5091-40D6-B296-9462F6B2D149}" type="slidenum">
              <a:rPr lang="en-US" altLang="en-US"/>
              <a:pPr>
                <a:defRPr/>
              </a:pPr>
              <a:t>‹#›</a:t>
            </a:fld>
            <a:endParaRPr lang="en-US" altLang="en-US"/>
          </a:p>
        </p:txBody>
      </p:sp>
    </p:spTree>
    <p:extLst>
      <p:ext uri="{BB962C8B-B14F-4D97-AF65-F5344CB8AC3E}">
        <p14:creationId xmlns:p14="http://schemas.microsoft.com/office/powerpoint/2010/main" val="33201204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8244E7A-8B54-475B-8836-85AED6F91B8C}" type="slidenum">
              <a:rPr lang="en-US" altLang="en-US"/>
              <a:pPr/>
              <a:t>1</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11353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55E6EC-79B3-4D28-9926-4A0045C0DC75}" type="slidenum">
              <a:rPr lang="en-US" altLang="en-US"/>
              <a:pPr/>
              <a:t>2</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92174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55E6EC-79B3-4D28-9926-4A0045C0DC75}" type="slidenum">
              <a:rPr lang="en-US" altLang="en-US"/>
              <a:pPr/>
              <a:t>3</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18878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A1591E9-0449-4F33-88F1-6EEFF6F65EBA}" type="slidenum">
              <a:rPr lang="en-US" altLang="en-US"/>
              <a:pPr/>
              <a:t>4</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915533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2" descr="oldbook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702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79" name="AutoShape 87"/>
          <p:cNvSpPr>
            <a:spLocks noGrp="1" noChangeArrowheads="1"/>
          </p:cNvSpPr>
          <p:nvPr>
            <p:ph type="ctrTitle"/>
          </p:nvPr>
        </p:nvSpPr>
        <p:spPr>
          <a:xfrm>
            <a:off x="2700338" y="2130425"/>
            <a:ext cx="3240087" cy="2019300"/>
          </a:xfrm>
          <a:prstGeom prst="roundRect">
            <a:avLst>
              <a:gd name="adj" fmla="val 16667"/>
            </a:avLst>
          </a:prstGeom>
          <a:solidFill>
            <a:srgbClr val="FFE9C9"/>
          </a:solidFill>
          <a:effectLst>
            <a:outerShdw dist="45791" dir="2021404" algn="ctr" rotWithShape="0">
              <a:schemeClr val="bg2">
                <a:alpha val="50000"/>
              </a:schemeClr>
            </a:outerShdw>
          </a:effectLst>
          <a:extLst>
            <a:ext uri="{91240B29-F687-4F45-9708-019B960494DF}">
              <a14:hiddenLine xmlns:a14="http://schemas.microsoft.com/office/drawing/2010/main" w="9525" algn="ctr">
                <a:solidFill>
                  <a:schemeClr val="tx1"/>
                </a:solidFill>
                <a:round/>
                <a:headEnd/>
                <a:tailEnd/>
              </a14:hiddenLine>
            </a:ext>
          </a:extLst>
        </p:spPr>
        <p:txBody>
          <a:bodyPr/>
          <a:lstStyle>
            <a:lvl1pPr>
              <a:defRPr sz="2800" b="1"/>
            </a:lvl1pPr>
          </a:lstStyle>
          <a:p>
            <a:pPr lvl="0"/>
            <a:r>
              <a:rPr lang="en-US" altLang="en-US" noProof="0" smtClean="0"/>
              <a:t>Click to edit Master title style</a:t>
            </a:r>
          </a:p>
        </p:txBody>
      </p:sp>
      <p:sp>
        <p:nvSpPr>
          <p:cNvPr id="8280" name="Rectangle 88"/>
          <p:cNvSpPr>
            <a:spLocks noGrp="1" noChangeArrowheads="1"/>
          </p:cNvSpPr>
          <p:nvPr>
            <p:ph type="subTitle" idx="1"/>
          </p:nvPr>
        </p:nvSpPr>
        <p:spPr>
          <a:xfrm>
            <a:off x="1371600" y="4508500"/>
            <a:ext cx="6400800" cy="1130300"/>
          </a:xfrm>
        </p:spPr>
        <p:txBody>
          <a:bodyPr/>
          <a:lstStyle>
            <a:lvl1pPr marL="0" indent="0" algn="ctr">
              <a:buFontTx/>
              <a:buNone/>
              <a:defRPr>
                <a:solidFill>
                  <a:schemeClr val="bg1"/>
                </a:solidFill>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a:xfrm>
            <a:off x="3124200" y="6245225"/>
            <a:ext cx="2895600" cy="476250"/>
          </a:xfrm>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03BA7EF6-A0A3-4C95-A2CE-6235CE0D3467}" type="slidenum">
              <a:rPr lang="en-US" altLang="en-US"/>
              <a:pPr>
                <a:defRPr/>
              </a:pPr>
              <a:t>‹#›</a:t>
            </a:fld>
            <a:endParaRPr lang="en-US" altLang="en-US"/>
          </a:p>
        </p:txBody>
      </p:sp>
    </p:spTree>
    <p:extLst>
      <p:ext uri="{BB962C8B-B14F-4D97-AF65-F5344CB8AC3E}">
        <p14:creationId xmlns:p14="http://schemas.microsoft.com/office/powerpoint/2010/main" val="4013220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AA59512-51A5-4614-9716-347857BD7D99}" type="slidenum">
              <a:rPr lang="en-US" altLang="en-US"/>
              <a:pPr>
                <a:defRPr/>
              </a:pPr>
              <a:t>‹#›</a:t>
            </a:fld>
            <a:endParaRPr lang="en-US" altLang="en-US"/>
          </a:p>
        </p:txBody>
      </p:sp>
    </p:spTree>
    <p:extLst>
      <p:ext uri="{BB962C8B-B14F-4D97-AF65-F5344CB8AC3E}">
        <p14:creationId xmlns:p14="http://schemas.microsoft.com/office/powerpoint/2010/main" val="1450530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274638"/>
            <a:ext cx="1854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71550" y="274638"/>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68C1E8B-A8E8-45BE-8851-4D38F93DEC08}" type="slidenum">
              <a:rPr lang="en-US" altLang="en-US"/>
              <a:pPr>
                <a:defRPr/>
              </a:pPr>
              <a:t>‹#›</a:t>
            </a:fld>
            <a:endParaRPr lang="en-US" altLang="en-US"/>
          </a:p>
        </p:txBody>
      </p:sp>
    </p:spTree>
    <p:extLst>
      <p:ext uri="{BB962C8B-B14F-4D97-AF65-F5344CB8AC3E}">
        <p14:creationId xmlns:p14="http://schemas.microsoft.com/office/powerpoint/2010/main" val="1552601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71550" y="274638"/>
            <a:ext cx="74168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971550" y="1600200"/>
            <a:ext cx="74168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204FC1F-CFF6-4A62-A5B3-332EAC001E3A}" type="slidenum">
              <a:rPr lang="en-US" altLang="en-US"/>
              <a:pPr>
                <a:defRPr/>
              </a:pPr>
              <a:t>‹#›</a:t>
            </a:fld>
            <a:endParaRPr lang="en-US" altLang="en-US"/>
          </a:p>
        </p:txBody>
      </p:sp>
    </p:spTree>
    <p:extLst>
      <p:ext uri="{BB962C8B-B14F-4D97-AF65-F5344CB8AC3E}">
        <p14:creationId xmlns:p14="http://schemas.microsoft.com/office/powerpoint/2010/main" val="2462830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71550" y="274638"/>
            <a:ext cx="74168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971550" y="1600200"/>
            <a:ext cx="36322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600200"/>
            <a:ext cx="36322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3D447E4-553A-4C3D-BF63-7A53CAACD568}" type="slidenum">
              <a:rPr lang="en-US" altLang="en-US"/>
              <a:pPr>
                <a:defRPr/>
              </a:pPr>
              <a:t>‹#›</a:t>
            </a:fld>
            <a:endParaRPr lang="en-US" altLang="en-US"/>
          </a:p>
        </p:txBody>
      </p:sp>
    </p:spTree>
    <p:extLst>
      <p:ext uri="{BB962C8B-B14F-4D97-AF65-F5344CB8AC3E}">
        <p14:creationId xmlns:p14="http://schemas.microsoft.com/office/powerpoint/2010/main" val="726193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A77CC64-D4FB-40BF-AC17-EC7D650A84D7}" type="slidenum">
              <a:rPr lang="en-US" altLang="en-US"/>
              <a:pPr>
                <a:defRPr/>
              </a:pPr>
              <a:t>‹#›</a:t>
            </a:fld>
            <a:endParaRPr lang="en-US" altLang="en-US"/>
          </a:p>
        </p:txBody>
      </p:sp>
    </p:spTree>
    <p:extLst>
      <p:ext uri="{BB962C8B-B14F-4D97-AF65-F5344CB8AC3E}">
        <p14:creationId xmlns:p14="http://schemas.microsoft.com/office/powerpoint/2010/main" val="138006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ACD4BD0-4F2D-4709-BD00-FAD15B37179E}" type="slidenum">
              <a:rPr lang="en-US" altLang="en-US"/>
              <a:pPr>
                <a:defRPr/>
              </a:pPr>
              <a:t>‹#›</a:t>
            </a:fld>
            <a:endParaRPr lang="en-US" altLang="en-US"/>
          </a:p>
        </p:txBody>
      </p:sp>
    </p:spTree>
    <p:extLst>
      <p:ext uri="{BB962C8B-B14F-4D97-AF65-F5344CB8AC3E}">
        <p14:creationId xmlns:p14="http://schemas.microsoft.com/office/powerpoint/2010/main" val="1204102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71550" y="1600200"/>
            <a:ext cx="36322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600200"/>
            <a:ext cx="36322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E091E2E-4972-46DE-868D-4617FF53C014}" type="slidenum">
              <a:rPr lang="en-US" altLang="en-US"/>
              <a:pPr>
                <a:defRPr/>
              </a:pPr>
              <a:t>‹#›</a:t>
            </a:fld>
            <a:endParaRPr lang="en-US" altLang="en-US"/>
          </a:p>
        </p:txBody>
      </p:sp>
    </p:spTree>
    <p:extLst>
      <p:ext uri="{BB962C8B-B14F-4D97-AF65-F5344CB8AC3E}">
        <p14:creationId xmlns:p14="http://schemas.microsoft.com/office/powerpoint/2010/main" val="4248129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6B4FF67-B1CC-4932-91FA-AFE6B534D35E}" type="slidenum">
              <a:rPr lang="en-US" altLang="en-US"/>
              <a:pPr>
                <a:defRPr/>
              </a:pPr>
              <a:t>‹#›</a:t>
            </a:fld>
            <a:endParaRPr lang="en-US" altLang="en-US"/>
          </a:p>
        </p:txBody>
      </p:sp>
    </p:spTree>
    <p:extLst>
      <p:ext uri="{BB962C8B-B14F-4D97-AF65-F5344CB8AC3E}">
        <p14:creationId xmlns:p14="http://schemas.microsoft.com/office/powerpoint/2010/main" val="1459942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D5342F3-CBCF-448A-8331-F30EA58B3ACE}" type="slidenum">
              <a:rPr lang="en-US" altLang="en-US"/>
              <a:pPr>
                <a:defRPr/>
              </a:pPr>
              <a:t>‹#›</a:t>
            </a:fld>
            <a:endParaRPr lang="en-US" altLang="en-US"/>
          </a:p>
        </p:txBody>
      </p:sp>
    </p:spTree>
    <p:extLst>
      <p:ext uri="{BB962C8B-B14F-4D97-AF65-F5344CB8AC3E}">
        <p14:creationId xmlns:p14="http://schemas.microsoft.com/office/powerpoint/2010/main" val="2132296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B74CEE25-EA7C-4238-AB2A-B2B9DB4D0DD1}" type="slidenum">
              <a:rPr lang="en-US" altLang="en-US"/>
              <a:pPr>
                <a:defRPr/>
              </a:pPr>
              <a:t>‹#›</a:t>
            </a:fld>
            <a:endParaRPr lang="en-US" altLang="en-US"/>
          </a:p>
        </p:txBody>
      </p:sp>
    </p:spTree>
    <p:extLst>
      <p:ext uri="{BB962C8B-B14F-4D97-AF65-F5344CB8AC3E}">
        <p14:creationId xmlns:p14="http://schemas.microsoft.com/office/powerpoint/2010/main" val="346446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D416755-C24F-430C-9CCA-0EDAA9E8875A}" type="slidenum">
              <a:rPr lang="en-US" altLang="en-US"/>
              <a:pPr>
                <a:defRPr/>
              </a:pPr>
              <a:t>‹#›</a:t>
            </a:fld>
            <a:endParaRPr lang="en-US" altLang="en-US"/>
          </a:p>
        </p:txBody>
      </p:sp>
    </p:spTree>
    <p:extLst>
      <p:ext uri="{BB962C8B-B14F-4D97-AF65-F5344CB8AC3E}">
        <p14:creationId xmlns:p14="http://schemas.microsoft.com/office/powerpoint/2010/main" val="98320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958A6A9-BD14-44DD-8795-C9AA76B0BC89}" type="slidenum">
              <a:rPr lang="en-US" altLang="en-US"/>
              <a:pPr>
                <a:defRPr/>
              </a:pPr>
              <a:t>‹#›</a:t>
            </a:fld>
            <a:endParaRPr lang="en-US" altLang="en-US"/>
          </a:p>
        </p:txBody>
      </p:sp>
    </p:spTree>
    <p:extLst>
      <p:ext uri="{BB962C8B-B14F-4D97-AF65-F5344CB8AC3E}">
        <p14:creationId xmlns:p14="http://schemas.microsoft.com/office/powerpoint/2010/main" val="3898252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6" descr="open-book"/>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0800" y="14288"/>
            <a:ext cx="90011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971550" y="274638"/>
            <a:ext cx="741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971550" y="1600200"/>
            <a:ext cx="7416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82575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25475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C7F7132-C98F-4FA2-8421-F162CDD09B8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71550" y="1988820"/>
            <a:ext cx="7416800" cy="1143000"/>
          </a:xfrm>
        </p:spPr>
        <p:txBody>
          <a:bodyPr/>
          <a:lstStyle/>
          <a:p>
            <a:pPr eaLnBrk="1" hangingPunct="1"/>
            <a:r>
              <a:rPr lang="en-GB" altLang="en-US" dirty="0" smtClean="0">
                <a:latin typeface="Lucida Handwriting" panose="03010101010101010101" pitchFamily="66" charset="0"/>
              </a:rPr>
              <a:t>Naughty and Nice List</a:t>
            </a:r>
            <a:endParaRPr lang="en-US" altLang="en-US" dirty="0" smtClean="0">
              <a:latin typeface="Lucida Handwriting" panose="03010101010101010101"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91527" y="274638"/>
            <a:ext cx="3600450" cy="1143000"/>
          </a:xfrm>
        </p:spPr>
        <p:txBody>
          <a:bodyPr/>
          <a:lstStyle/>
          <a:p>
            <a:pPr eaLnBrk="1" hangingPunct="1"/>
            <a:r>
              <a:rPr lang="en-GB" altLang="en-US" dirty="0" smtClean="0">
                <a:latin typeface="Lucida Handwriting" panose="03010101010101010101" pitchFamily="66" charset="0"/>
              </a:rPr>
              <a:t>Nice</a:t>
            </a:r>
            <a:endParaRPr lang="en-US" altLang="en-US" dirty="0" smtClean="0">
              <a:latin typeface="Lucida Handwriting" panose="03010101010101010101" pitchFamily="66" charset="0"/>
            </a:endParaRPr>
          </a:p>
        </p:txBody>
      </p:sp>
      <p:sp>
        <p:nvSpPr>
          <p:cNvPr id="7171" name="Rectangle 3"/>
          <p:cNvSpPr>
            <a:spLocks noGrp="1" noChangeArrowheads="1"/>
          </p:cNvSpPr>
          <p:nvPr>
            <p:ph type="body" idx="1"/>
          </p:nvPr>
        </p:nvSpPr>
        <p:spPr>
          <a:xfrm>
            <a:off x="971550" y="1600200"/>
            <a:ext cx="3240405" cy="4525963"/>
          </a:xfrm>
        </p:spPr>
        <p:txBody>
          <a:bodyPr/>
          <a:lstStyle/>
          <a:p>
            <a:pPr eaLnBrk="1" hangingPunct="1"/>
            <a:r>
              <a:rPr lang="en-US" altLang="en-US" sz="2800" dirty="0" smtClean="0">
                <a:latin typeface="Lucida Handwriting" panose="03010101010101010101" pitchFamily="66" charset="0"/>
              </a:rPr>
              <a:t>Jonty</a:t>
            </a:r>
          </a:p>
          <a:p>
            <a:pPr eaLnBrk="1" hangingPunct="1"/>
            <a:r>
              <a:rPr lang="en-US" altLang="en-US" sz="2800" dirty="0" smtClean="0">
                <a:latin typeface="Lucida Handwriting" panose="03010101010101010101" pitchFamily="66" charset="0"/>
              </a:rPr>
              <a:t>Jo</a:t>
            </a:r>
          </a:p>
          <a:p>
            <a:pPr eaLnBrk="1" hangingPunct="1"/>
            <a:r>
              <a:rPr lang="en-US" altLang="en-US" sz="2800" dirty="0" smtClean="0">
                <a:latin typeface="Lucida Handwriting" panose="03010101010101010101" pitchFamily="66" charset="0"/>
              </a:rPr>
              <a:t>Claude</a:t>
            </a:r>
            <a:endParaRPr lang="en-US" altLang="en-US" sz="2400" dirty="0" smtClean="0">
              <a:latin typeface="Lucida Handwriting" panose="03010101010101010101" pitchFamily="66" charset="0"/>
            </a:endParaRPr>
          </a:p>
        </p:txBody>
      </p:sp>
      <p:sp>
        <p:nvSpPr>
          <p:cNvPr id="4" name="Rectangle 2"/>
          <p:cNvSpPr txBox="1">
            <a:spLocks noChangeArrowheads="1"/>
          </p:cNvSpPr>
          <p:nvPr/>
        </p:nvSpPr>
        <p:spPr bwMode="auto">
          <a:xfrm>
            <a:off x="4850716" y="274638"/>
            <a:ext cx="36004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eaLnBrk="1" hangingPunct="1"/>
            <a:r>
              <a:rPr lang="en-GB" altLang="en-US" dirty="0" smtClean="0">
                <a:latin typeface="Lucida Handwriting" panose="03010101010101010101" pitchFamily="66" charset="0"/>
              </a:rPr>
              <a:t>Naughty</a:t>
            </a:r>
            <a:endParaRPr lang="en-US" altLang="en-US" dirty="0" smtClean="0">
              <a:latin typeface="Lucida Handwriting" panose="03010101010101010101" pitchFamily="66" charset="0"/>
            </a:endParaRPr>
          </a:p>
        </p:txBody>
      </p:sp>
      <p:sp>
        <p:nvSpPr>
          <p:cNvPr id="5" name="Rectangle 3"/>
          <p:cNvSpPr txBox="1">
            <a:spLocks noChangeArrowheads="1"/>
          </p:cNvSpPr>
          <p:nvPr/>
        </p:nvSpPr>
        <p:spPr bwMode="auto">
          <a:xfrm>
            <a:off x="4932045" y="1600200"/>
            <a:ext cx="324040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r>
              <a:rPr lang="en-US" altLang="en-US" sz="2800" dirty="0" smtClean="0">
                <a:latin typeface="Lucida Handwriting" panose="03010101010101010101" pitchFamily="66" charset="0"/>
              </a:rPr>
              <a:t>Rachael</a:t>
            </a:r>
          </a:p>
          <a:p>
            <a:pPr eaLnBrk="1" hangingPunct="1"/>
            <a:r>
              <a:rPr lang="en-US" altLang="en-US" sz="2800" dirty="0" smtClean="0">
                <a:latin typeface="Lucida Handwriting" panose="03010101010101010101" pitchFamily="66" charset="0"/>
              </a:rPr>
              <a:t>Megan</a:t>
            </a:r>
            <a:endParaRPr lang="en-US" altLang="en-US" sz="2400" dirty="0" smtClean="0">
              <a:latin typeface="Lucida Handwriting" panose="03010101010101010101" pitchFamily="66" charset="0"/>
            </a:endParaRPr>
          </a:p>
        </p:txBody>
      </p:sp>
    </p:spTree>
    <p:extLst>
      <p:ext uri="{BB962C8B-B14F-4D97-AF65-F5344CB8AC3E}">
        <p14:creationId xmlns:p14="http://schemas.microsoft.com/office/powerpoint/2010/main" val="266427403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71550" y="274638"/>
            <a:ext cx="3600450" cy="1143000"/>
          </a:xfrm>
        </p:spPr>
        <p:txBody>
          <a:bodyPr/>
          <a:lstStyle/>
          <a:p>
            <a:pPr eaLnBrk="1" hangingPunct="1"/>
            <a:r>
              <a:rPr lang="en-GB" altLang="en-US" dirty="0" smtClean="0">
                <a:latin typeface="Lucida Handwriting" panose="03010101010101010101" pitchFamily="66" charset="0"/>
              </a:rPr>
              <a:t>Nice</a:t>
            </a:r>
            <a:endParaRPr lang="en-US" altLang="en-US" dirty="0" smtClean="0">
              <a:latin typeface="Lucida Handwriting" panose="03010101010101010101" pitchFamily="66" charset="0"/>
            </a:endParaRPr>
          </a:p>
        </p:txBody>
      </p:sp>
      <p:sp>
        <p:nvSpPr>
          <p:cNvPr id="7171" name="Rectangle 3"/>
          <p:cNvSpPr>
            <a:spLocks noGrp="1" noChangeArrowheads="1"/>
          </p:cNvSpPr>
          <p:nvPr>
            <p:ph type="body" idx="1"/>
          </p:nvPr>
        </p:nvSpPr>
        <p:spPr>
          <a:xfrm>
            <a:off x="971550" y="1600200"/>
            <a:ext cx="3240405" cy="4525963"/>
          </a:xfrm>
        </p:spPr>
        <p:txBody>
          <a:bodyPr/>
          <a:lstStyle/>
          <a:p>
            <a:pPr eaLnBrk="1" hangingPunct="1"/>
            <a:r>
              <a:rPr lang="en-US" altLang="en-US" sz="2800" dirty="0" smtClean="0">
                <a:latin typeface="Lucida Handwriting" panose="03010101010101010101" pitchFamily="66" charset="0"/>
              </a:rPr>
              <a:t>Bullet point</a:t>
            </a:r>
          </a:p>
          <a:p>
            <a:pPr eaLnBrk="1" hangingPunct="1"/>
            <a:r>
              <a:rPr lang="en-US" altLang="en-US" sz="2800" dirty="0" smtClean="0">
                <a:latin typeface="Lucida Handwriting" panose="03010101010101010101" pitchFamily="66" charset="0"/>
              </a:rPr>
              <a:t>Bullet point</a:t>
            </a:r>
          </a:p>
          <a:p>
            <a:pPr lvl="1" eaLnBrk="1" hangingPunct="1"/>
            <a:r>
              <a:rPr lang="en-US" altLang="en-US" sz="2400" dirty="0" smtClean="0">
                <a:latin typeface="Lucida Handwriting" panose="03010101010101010101" pitchFamily="66" charset="0"/>
              </a:rPr>
              <a:t>Sub Bullet</a:t>
            </a:r>
          </a:p>
        </p:txBody>
      </p:sp>
      <p:sp>
        <p:nvSpPr>
          <p:cNvPr id="4" name="Rectangle 2"/>
          <p:cNvSpPr txBox="1">
            <a:spLocks noChangeArrowheads="1"/>
          </p:cNvSpPr>
          <p:nvPr/>
        </p:nvSpPr>
        <p:spPr bwMode="auto">
          <a:xfrm>
            <a:off x="4932045" y="274638"/>
            <a:ext cx="36004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eaLnBrk="1" hangingPunct="1"/>
            <a:r>
              <a:rPr lang="en-GB" altLang="en-US" dirty="0" smtClean="0">
                <a:latin typeface="Lucida Handwriting" panose="03010101010101010101" pitchFamily="66" charset="0"/>
              </a:rPr>
              <a:t>Naughty</a:t>
            </a:r>
            <a:endParaRPr lang="en-US" altLang="en-US" dirty="0" smtClean="0">
              <a:latin typeface="Lucida Handwriting" panose="03010101010101010101" pitchFamily="66" charset="0"/>
            </a:endParaRPr>
          </a:p>
        </p:txBody>
      </p:sp>
      <p:sp>
        <p:nvSpPr>
          <p:cNvPr id="5" name="Rectangle 3"/>
          <p:cNvSpPr txBox="1">
            <a:spLocks noChangeArrowheads="1"/>
          </p:cNvSpPr>
          <p:nvPr/>
        </p:nvSpPr>
        <p:spPr bwMode="auto">
          <a:xfrm>
            <a:off x="4932045" y="1600200"/>
            <a:ext cx="324040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r>
              <a:rPr lang="en-US" altLang="en-US" sz="2800" smtClean="0">
                <a:latin typeface="Lucida Handwriting" panose="03010101010101010101" pitchFamily="66" charset="0"/>
              </a:rPr>
              <a:t>Bullet point</a:t>
            </a:r>
          </a:p>
          <a:p>
            <a:pPr eaLnBrk="1" hangingPunct="1"/>
            <a:r>
              <a:rPr lang="en-US" altLang="en-US" sz="2800" smtClean="0">
                <a:latin typeface="Lucida Handwriting" panose="03010101010101010101" pitchFamily="66" charset="0"/>
              </a:rPr>
              <a:t>Bullet point</a:t>
            </a:r>
          </a:p>
          <a:p>
            <a:pPr lvl="1" eaLnBrk="1" hangingPunct="1"/>
            <a:r>
              <a:rPr lang="en-US" altLang="en-US" sz="2400" smtClean="0">
                <a:latin typeface="Lucida Handwriting" panose="03010101010101010101" pitchFamily="66" charset="0"/>
              </a:rPr>
              <a:t>Sub Bullet</a:t>
            </a:r>
            <a:endParaRPr lang="en-US" altLang="en-US" sz="2400" dirty="0" smtClean="0">
              <a:latin typeface="Lucida Handwriting" panose="03010101010101010101" pitchFamily="66"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55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355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355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355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355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356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DCE4F0"/>
      </a:accent1>
      <a:accent2>
        <a:srgbClr val="8BA5CE"/>
      </a:accent2>
      <a:accent3>
        <a:srgbClr val="FFFFFF"/>
      </a:accent3>
      <a:accent4>
        <a:srgbClr val="000000"/>
      </a:accent4>
      <a:accent5>
        <a:srgbClr val="EBEFF6"/>
      </a:accent5>
      <a:accent6>
        <a:srgbClr val="7D95BA"/>
      </a:accent6>
      <a:hlink>
        <a:srgbClr val="3F598D"/>
      </a:hlink>
      <a:folHlink>
        <a:srgbClr val="4F70B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DCE4F0"/>
        </a:accent1>
        <a:accent2>
          <a:srgbClr val="8BA5CE"/>
        </a:accent2>
        <a:accent3>
          <a:srgbClr val="FFFFFF"/>
        </a:accent3>
        <a:accent4>
          <a:srgbClr val="000000"/>
        </a:accent4>
        <a:accent5>
          <a:srgbClr val="EBEFF6"/>
        </a:accent5>
        <a:accent6>
          <a:srgbClr val="7D95BA"/>
        </a:accent6>
        <a:hlink>
          <a:srgbClr val="3F598D"/>
        </a:hlink>
        <a:folHlink>
          <a:srgbClr val="4F70B1"/>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1210</TotalTime>
  <Words>191</Words>
  <Application>Microsoft Office PowerPoint</Application>
  <PresentationFormat>On-screen Show (4:3)</PresentationFormat>
  <Paragraphs>32</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Lucida Handwriting</vt:lpstr>
      <vt:lpstr>Wingdings</vt:lpstr>
      <vt:lpstr>Default Design</vt:lpstr>
      <vt:lpstr>Naughty and Nice List</vt:lpstr>
      <vt:lpstr>Nice</vt:lpstr>
      <vt:lpstr>Nice</vt:lpstr>
      <vt:lpstr>Use of templates</vt:lpstr>
    </vt:vector>
  </TitlesOfParts>
  <Company>Presentation Magazine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 Book Template</dc:title>
  <dc:creator>Presentation Magazine</dc:creator>
  <cp:lastModifiedBy>Rachael Boynton</cp:lastModifiedBy>
  <cp:revision>16</cp:revision>
  <dcterms:created xsi:type="dcterms:W3CDTF">2006-02-27T22:56:03Z</dcterms:created>
  <dcterms:modified xsi:type="dcterms:W3CDTF">2015-11-19T10:36:08Z</dcterms:modified>
</cp:coreProperties>
</file>