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27" r:id="rId2"/>
    <p:sldId id="328" r:id="rId3"/>
    <p:sldId id="305" r:id="rId4"/>
    <p:sldId id="322" r:id="rId5"/>
    <p:sldId id="318" r:id="rId6"/>
    <p:sldId id="314" r:id="rId7"/>
    <p:sldId id="320" r:id="rId8"/>
    <p:sldId id="323" r:id="rId9"/>
    <p:sldId id="319" r:id="rId10"/>
    <p:sldId id="317" r:id="rId11"/>
    <p:sldId id="324" r:id="rId12"/>
    <p:sldId id="325" r:id="rId13"/>
    <p:sldId id="326"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6" autoAdjust="0"/>
    <p:restoredTop sz="94434" autoAdjust="0"/>
  </p:normalViewPr>
  <p:slideViewPr>
    <p:cSldViewPr snapToGrid="0" snapToObjects="1">
      <p:cViewPr varScale="1">
        <p:scale>
          <a:sx n="115" d="100"/>
          <a:sy n="115" d="100"/>
        </p:scale>
        <p:origin x="1902"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94089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43478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62673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502162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43606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90380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734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16327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65248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7119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8546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smtClean="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smtClean="0"/>
              <a:t>January 2018</a:t>
            </a:r>
            <a:endParaRPr lang="en-US" altLang="en-US" sz="2000" dirty="0"/>
          </a:p>
        </p:txBody>
      </p:sp>
      <p:sp>
        <p:nvSpPr>
          <p:cNvPr id="11274"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
        <p:nvSpPr>
          <p:cNvPr id="45" name="Text Box 136"/>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46" name="Rectangle 137"/>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smtClean="0">
                <a:solidFill>
                  <a:schemeClr val="tx2"/>
                </a:solidFill>
              </a:rPr>
              <a:t>2018 </a:t>
            </a:r>
            <a:r>
              <a:rPr lang="en-GB" altLang="en-US" sz="4000" b="0" dirty="0">
                <a:solidFill>
                  <a:schemeClr val="tx2"/>
                </a:solidFill>
              </a:rPr>
              <a:t>monthly calendar template</a:t>
            </a:r>
          </a:p>
        </p:txBody>
      </p:sp>
    </p:spTree>
    <p:extLst>
      <p:ext uri="{BB962C8B-B14F-4D97-AF65-F5344CB8AC3E}">
        <p14:creationId xmlns:p14="http://schemas.microsoft.com/office/powerpoint/2010/main" val="2654822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September 2018</a:t>
            </a:r>
            <a:endParaRPr lang="en-US" altLang="en-US" sz="2000" dirty="0"/>
          </a:p>
        </p:txBody>
      </p:sp>
      <p:sp>
        <p:nvSpPr>
          <p:cNvPr id="11274" name="Rectangle 115"/>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52"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53" name="Rectangle 114"/>
          <p:cNvSpPr>
            <a:spLocks noChangeArrowheads="1"/>
          </p:cNvSpPr>
          <p:nvPr/>
        </p:nvSpPr>
        <p:spPr bwMode="auto">
          <a:xfrm>
            <a:off x="7750176"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54" name="Rectangle 113"/>
          <p:cNvSpPr>
            <a:spLocks noChangeArrowheads="1"/>
          </p:cNvSpPr>
          <p:nvPr/>
        </p:nvSpPr>
        <p:spPr bwMode="auto">
          <a:xfrm>
            <a:off x="6491288"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56</a:t>
            </a:r>
            <a:endParaRPr lang="en-US" altLang="en-US" sz="1600" b="0" dirty="0">
              <a:solidFill>
                <a:srgbClr val="969696"/>
              </a:solidFill>
              <a:cs typeface="Arial" panose="020B0604020202020204" pitchFamily="34" charset="0"/>
            </a:endParaRPr>
          </a:p>
        </p:txBody>
      </p:sp>
      <p:sp>
        <p:nvSpPr>
          <p:cNvPr id="55" name="Rectangle 112"/>
          <p:cNvSpPr>
            <a:spLocks noChangeArrowheads="1"/>
          </p:cNvSpPr>
          <p:nvPr/>
        </p:nvSpPr>
        <p:spPr bwMode="auto">
          <a:xfrm>
            <a:off x="5232400"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56" name="Rectangle 111"/>
          <p:cNvSpPr>
            <a:spLocks noChangeArrowheads="1"/>
          </p:cNvSpPr>
          <p:nvPr/>
        </p:nvSpPr>
        <p:spPr bwMode="auto">
          <a:xfrm>
            <a:off x="3973513"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57" name="Rectangle 110"/>
          <p:cNvSpPr>
            <a:spLocks noChangeArrowheads="1"/>
          </p:cNvSpPr>
          <p:nvPr/>
        </p:nvSpPr>
        <p:spPr bwMode="auto">
          <a:xfrm>
            <a:off x="2714626"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58" name="Rectangle 109"/>
          <p:cNvSpPr>
            <a:spLocks noChangeArrowheads="1"/>
          </p:cNvSpPr>
          <p:nvPr/>
        </p:nvSpPr>
        <p:spPr bwMode="auto">
          <a:xfrm>
            <a:off x="1455738"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Tree>
    <p:extLst>
      <p:ext uri="{BB962C8B-B14F-4D97-AF65-F5344CB8AC3E}">
        <p14:creationId xmlns:p14="http://schemas.microsoft.com/office/powerpoint/2010/main" val="4069812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October 2018</a:t>
            </a:r>
            <a:endParaRPr lang="en-US" altLang="en-US" sz="2000" dirty="0"/>
          </a:p>
        </p:txBody>
      </p:sp>
      <p:sp>
        <p:nvSpPr>
          <p:cNvPr id="11274" name="Rectangle 115"/>
          <p:cNvSpPr>
            <a:spLocks noChangeArrowheads="1"/>
          </p:cNvSpPr>
          <p:nvPr/>
        </p:nvSpPr>
        <p:spPr bwMode="auto">
          <a:xfrm>
            <a:off x="196850"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30</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96850"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96850"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96850"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96850"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1966774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November 2018</a:t>
            </a:r>
            <a:endParaRPr lang="en-US" altLang="en-US" sz="2000" dirty="0"/>
          </a:p>
        </p:txBody>
      </p:sp>
      <p:sp>
        <p:nvSpPr>
          <p:cNvPr id="11274"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28</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2302109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December 2018</a:t>
            </a:r>
            <a:endParaRPr lang="en-US" altLang="en-US" sz="2000" dirty="0"/>
          </a:p>
        </p:txBody>
      </p:sp>
      <p:sp>
        <p:nvSpPr>
          <p:cNvPr id="11274" name="Rectangle 115"/>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45"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25</a:t>
            </a:r>
            <a:endParaRPr lang="en-US" altLang="en-US" sz="1600" b="0" dirty="0">
              <a:solidFill>
                <a:srgbClr val="969696"/>
              </a:solidFill>
              <a:cs typeface="Arial" panose="020B0604020202020204" pitchFamily="34" charset="0"/>
            </a:endParaRPr>
          </a:p>
        </p:txBody>
      </p:sp>
      <p:sp>
        <p:nvSpPr>
          <p:cNvPr id="46" name="Rectangle 114"/>
          <p:cNvSpPr>
            <a:spLocks noChangeArrowheads="1"/>
          </p:cNvSpPr>
          <p:nvPr/>
        </p:nvSpPr>
        <p:spPr bwMode="auto">
          <a:xfrm>
            <a:off x="7750176"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5</a:t>
            </a:r>
          </a:p>
        </p:txBody>
      </p:sp>
      <p:sp>
        <p:nvSpPr>
          <p:cNvPr id="47" name="Rectangle 113"/>
          <p:cNvSpPr>
            <a:spLocks noChangeArrowheads="1"/>
          </p:cNvSpPr>
          <p:nvPr/>
        </p:nvSpPr>
        <p:spPr bwMode="auto">
          <a:xfrm>
            <a:off x="6491288"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2"/>
          <p:cNvSpPr>
            <a:spLocks noChangeArrowheads="1"/>
          </p:cNvSpPr>
          <p:nvPr/>
        </p:nvSpPr>
        <p:spPr bwMode="auto">
          <a:xfrm>
            <a:off x="5232401"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3973513"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2714626"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1455738"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339006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smtClean="0"/>
              <a:t>Use of templates</a:t>
            </a:r>
            <a:endParaRPr lang="en-US" altLang="en-US" smtClean="0"/>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smtClean="0"/>
              <a:t>January 2018</a:t>
            </a:r>
            <a:endParaRPr lang="en-US" altLang="en-US" sz="2000" dirty="0"/>
          </a:p>
        </p:txBody>
      </p:sp>
      <p:sp>
        <p:nvSpPr>
          <p:cNvPr id="11274"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31</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r>
              <a:rPr lang="en-US" altLang="en-US" sz="1600" b="0" dirty="0" smtClean="0"/>
              <a:t>6</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a:t>
            </a:r>
            <a:endParaRPr lang="en-US" altLang="en-US" sz="1600" b="0" dirty="0">
              <a:cs typeface="Arial" panose="020B0604020202020204" pitchFamily="34" charset="0"/>
            </a:endParaRP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4</a:t>
            </a:r>
            <a:endParaRPr lang="en-US" altLang="en-US" sz="1600" b="0" dirty="0">
              <a:cs typeface="Arial" panose="020B0604020202020204" pitchFamily="34" charset="0"/>
            </a:endParaRPr>
          </a:p>
        </p:txBody>
      </p:sp>
    </p:spTree>
    <p:extLst>
      <p:ext uri="{BB962C8B-B14F-4D97-AF65-F5344CB8AC3E}">
        <p14:creationId xmlns:p14="http://schemas.microsoft.com/office/powerpoint/2010/main" val="593822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February 2018</a:t>
            </a:r>
            <a:endParaRPr lang="en-US" altLang="en-US" sz="2000" dirty="0"/>
          </a:p>
        </p:txBody>
      </p:sp>
      <p:sp>
        <p:nvSpPr>
          <p:cNvPr id="11274"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28</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4068105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March 2018</a:t>
            </a:r>
            <a:endParaRPr lang="en-US" altLang="en-US" sz="2000" dirty="0"/>
          </a:p>
        </p:txBody>
      </p:sp>
      <p:sp>
        <p:nvSpPr>
          <p:cNvPr id="11274" name="Rectangle 115"/>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25</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26</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27</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247551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April 2018</a:t>
            </a:r>
            <a:endParaRPr lang="en-US" altLang="en-US" sz="2000" dirty="0"/>
          </a:p>
        </p:txBody>
      </p:sp>
      <p:sp>
        <p:nvSpPr>
          <p:cNvPr id="11274" name="Rectangle 115"/>
          <p:cNvSpPr>
            <a:spLocks noChangeArrowheads="1"/>
          </p:cNvSpPr>
          <p:nvPr/>
        </p:nvSpPr>
        <p:spPr bwMode="auto">
          <a:xfrm>
            <a:off x="19685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7750176"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6491288"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5232401"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3973513"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2714626"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455738"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19685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7750176"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6491288"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5232401"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3973513"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2714626"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455738"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19685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7750176"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6491288"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5232401"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3973513"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2714626"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455738"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19685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7750176" y="140970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6491288"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5232401" y="140970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3973513"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2714626" y="140970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455738"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5</a:t>
            </a:r>
            <a:endParaRPr lang="en-US" altLang="en-US" sz="1600" b="0" dirty="0">
              <a:solidFill>
                <a:srgbClr val="969696"/>
              </a:solidFill>
              <a:cs typeface="Arial" panose="020B0604020202020204" pitchFamily="34" charset="0"/>
            </a:endParaRPr>
          </a:p>
        </p:txBody>
      </p:sp>
      <p:sp>
        <p:nvSpPr>
          <p:cNvPr id="47"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4</a:t>
            </a:r>
            <a:endParaRPr lang="en-US" altLang="en-US" sz="1600" b="0" dirty="0">
              <a:solidFill>
                <a:srgbClr val="969696"/>
              </a:solidFill>
              <a:cs typeface="Arial" panose="020B0604020202020204" pitchFamily="34" charset="0"/>
            </a:endParaRPr>
          </a:p>
        </p:txBody>
      </p:sp>
      <p:sp>
        <p:nvSpPr>
          <p:cNvPr id="48"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a:t>
            </a:r>
            <a:endParaRPr lang="en-US" altLang="en-US" sz="1600" b="0" dirty="0">
              <a:solidFill>
                <a:srgbClr val="969696"/>
              </a:solidFill>
              <a:cs typeface="Arial" panose="020B0604020202020204" pitchFamily="34" charset="0"/>
            </a:endParaRPr>
          </a:p>
        </p:txBody>
      </p:sp>
      <p:sp>
        <p:nvSpPr>
          <p:cNvPr id="49"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50"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272366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May 2018</a:t>
            </a:r>
            <a:endParaRPr lang="en-US" altLang="en-US" sz="2000" dirty="0"/>
          </a:p>
        </p:txBody>
      </p:sp>
      <p:sp>
        <p:nvSpPr>
          <p:cNvPr id="11274" name="Rectangle 115"/>
          <p:cNvSpPr>
            <a:spLocks noChangeArrowheads="1"/>
          </p:cNvSpPr>
          <p:nvPr/>
        </p:nvSpPr>
        <p:spPr bwMode="auto">
          <a:xfrm>
            <a:off x="196850"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29</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7" name="Rectangle 112"/>
          <p:cNvSpPr>
            <a:spLocks noChangeArrowheads="1"/>
          </p:cNvSpPr>
          <p:nvPr/>
        </p:nvSpPr>
        <p:spPr bwMode="auto">
          <a:xfrm>
            <a:off x="5232401"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8" name="Rectangle 111"/>
          <p:cNvSpPr>
            <a:spLocks noChangeArrowheads="1"/>
          </p:cNvSpPr>
          <p:nvPr/>
        </p:nvSpPr>
        <p:spPr bwMode="auto">
          <a:xfrm>
            <a:off x="3973513"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cs typeface="Arial" panose="020B0604020202020204" pitchFamily="34" charset="0"/>
              </a:rPr>
              <a:t>30</a:t>
            </a:r>
            <a:endParaRPr lang="en-US" altLang="en-US" sz="1600" b="0" dirty="0">
              <a:cs typeface="Arial" panose="020B0604020202020204" pitchFamily="34" charset="0"/>
            </a:endParaRPr>
          </a:p>
        </p:txBody>
      </p:sp>
      <p:sp>
        <p:nvSpPr>
          <p:cNvPr id="11279" name="Rectangle 110"/>
          <p:cNvSpPr>
            <a:spLocks noChangeArrowheads="1"/>
          </p:cNvSpPr>
          <p:nvPr/>
        </p:nvSpPr>
        <p:spPr bwMode="auto">
          <a:xfrm>
            <a:off x="2714626"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1455738"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196850" y="471804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7750176"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6491288"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5232401"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3973513"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2714626"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1455738"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196850" y="389096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7750176"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6491288"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5232401"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3973513"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2714626"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1455738"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196850" y="306387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7750176"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6491288"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5232401"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3973513"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2714626"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1455738"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196850" y="223678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7750176"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6491288"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1455738"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2714626"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3973513"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5232401"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08994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11074"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64400"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505512"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46625"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87737"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28850"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69962"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211074"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June 2018</a:t>
            </a:r>
            <a:endParaRPr lang="en-US" altLang="en-US" sz="2000" dirty="0"/>
          </a:p>
        </p:txBody>
      </p:sp>
      <p:sp>
        <p:nvSpPr>
          <p:cNvPr id="11274" name="Rectangle 115"/>
          <p:cNvSpPr>
            <a:spLocks noChangeArrowheads="1"/>
          </p:cNvSpPr>
          <p:nvPr/>
        </p:nvSpPr>
        <p:spPr bwMode="auto">
          <a:xfrm>
            <a:off x="211074"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27</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64400"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6505512"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5246625"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3987737"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2728850" y="471804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1469962"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211074" y="471804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7764400"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6505512"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5246625"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3987737"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2728850" y="389096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1469962"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211074" y="389096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7764400"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6505512"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5246625"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3987737"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2728850" y="30638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1469962"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211074" y="306387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7764400"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6505512"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5246625"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3987737"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2728850" y="22367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1469962"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211074" y="223678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7764400"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6505512"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1469962"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28</a:t>
            </a:r>
            <a:endParaRPr lang="en-US" altLang="en-US" sz="1600" b="0" dirty="0"/>
          </a:p>
        </p:txBody>
      </p:sp>
      <p:sp>
        <p:nvSpPr>
          <p:cNvPr id="11306" name="Rectangle 115"/>
          <p:cNvSpPr>
            <a:spLocks noChangeArrowheads="1"/>
          </p:cNvSpPr>
          <p:nvPr/>
        </p:nvSpPr>
        <p:spPr bwMode="auto">
          <a:xfrm>
            <a:off x="2728850"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29</a:t>
            </a:r>
            <a:endParaRPr lang="en-US" altLang="en-US" sz="1600" b="0" dirty="0"/>
          </a:p>
        </p:txBody>
      </p:sp>
      <p:sp>
        <p:nvSpPr>
          <p:cNvPr id="11307" name="Rectangle 115"/>
          <p:cNvSpPr>
            <a:spLocks noChangeArrowheads="1"/>
          </p:cNvSpPr>
          <p:nvPr/>
        </p:nvSpPr>
        <p:spPr bwMode="auto">
          <a:xfrm>
            <a:off x="3987737"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30</a:t>
            </a:r>
            <a:endParaRPr lang="en-US" altLang="en-US" sz="1600" b="0" dirty="0">
              <a:solidFill>
                <a:srgbClr val="969696"/>
              </a:solidFill>
              <a:cs typeface="Arial" panose="020B0604020202020204" pitchFamily="34" charset="0"/>
            </a:endParaRPr>
          </a:p>
        </p:txBody>
      </p:sp>
      <p:sp>
        <p:nvSpPr>
          <p:cNvPr id="11308" name="Rectangle 115"/>
          <p:cNvSpPr>
            <a:spLocks noChangeArrowheads="1"/>
          </p:cNvSpPr>
          <p:nvPr/>
        </p:nvSpPr>
        <p:spPr bwMode="auto">
          <a:xfrm>
            <a:off x="5246625" y="14096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94696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6"/>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6"/>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July 2018</a:t>
            </a:r>
            <a:endParaRPr lang="en-US" altLang="en-US" sz="2000" dirty="0"/>
          </a:p>
        </p:txBody>
      </p:sp>
      <p:sp>
        <p:nvSpPr>
          <p:cNvPr id="11274" name="Rectangle 115"/>
          <p:cNvSpPr>
            <a:spLocks noChangeArrowheads="1"/>
          </p:cNvSpPr>
          <p:nvPr/>
        </p:nvSpPr>
        <p:spPr bwMode="auto">
          <a:xfrm>
            <a:off x="196850" y="471804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7750176"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6491288"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5232401"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3973513"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2714626" y="38909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1455738" y="38909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196850" y="389095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7750176"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6491288"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5232401"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3973513"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2714626" y="30638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1455738" y="30638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196850" y="30638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7750176"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6491288"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5232401"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3973513"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2714626" y="22367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1455738" y="22367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196850" y="22367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7750176"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6491288"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5232401"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3973513"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2714626" y="14096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1455738" y="14096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196850" y="14096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7750176"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7" name="Rectangle 113"/>
          <p:cNvSpPr>
            <a:spLocks noChangeArrowheads="1"/>
          </p:cNvSpPr>
          <p:nvPr/>
        </p:nvSpPr>
        <p:spPr bwMode="auto">
          <a:xfrm>
            <a:off x="6491288"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8" name="Rectangle 112"/>
          <p:cNvSpPr>
            <a:spLocks noChangeArrowheads="1"/>
          </p:cNvSpPr>
          <p:nvPr/>
        </p:nvSpPr>
        <p:spPr bwMode="auto">
          <a:xfrm>
            <a:off x="5232401"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3973513"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2714626"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1455738"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3173756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775017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649128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5232401"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3973513"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2714626"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455738"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smtClean="0"/>
              <a:t>August 2018</a:t>
            </a:r>
            <a:endParaRPr lang="en-US" altLang="en-US" sz="2000" dirty="0"/>
          </a:p>
        </p:txBody>
      </p:sp>
      <p:sp>
        <p:nvSpPr>
          <p:cNvPr id="11274" name="Rectangle 115"/>
          <p:cNvSpPr>
            <a:spLocks noChangeArrowheads="1"/>
          </p:cNvSpPr>
          <p:nvPr/>
        </p:nvSpPr>
        <p:spPr bwMode="auto">
          <a:xfrm>
            <a:off x="196850"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29</a:t>
            </a:r>
            <a:endParaRPr lang="en-US" altLang="en-US" sz="1600" b="0" dirty="0">
              <a:solidFill>
                <a:srgbClr val="969696"/>
              </a:solidFill>
              <a:cs typeface="Arial" panose="020B0604020202020204" pitchFamily="34" charset="0"/>
            </a:endParaRPr>
          </a:p>
        </p:txBody>
      </p:sp>
      <p:sp>
        <p:nvSpPr>
          <p:cNvPr id="11275" name="Rectangle 114"/>
          <p:cNvSpPr>
            <a:spLocks noChangeArrowheads="1"/>
          </p:cNvSpPr>
          <p:nvPr/>
        </p:nvSpPr>
        <p:spPr bwMode="auto">
          <a:xfrm>
            <a:off x="775017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smtClean="0">
                <a:solidFill>
                  <a:srgbClr val="969696"/>
                </a:solidFill>
                <a:cs typeface="Arial" panose="020B0604020202020204" pitchFamily="34" charset="0"/>
              </a:rPr>
              <a:t>1</a:t>
            </a:r>
            <a:endParaRPr lang="en-US" altLang="en-US" sz="1600" b="0" dirty="0">
              <a:solidFill>
                <a:srgbClr val="969696"/>
              </a:solidFill>
              <a:cs typeface="Arial" panose="020B0604020202020204" pitchFamily="34" charset="0"/>
            </a:endParaRPr>
          </a:p>
        </p:txBody>
      </p:sp>
      <p:sp>
        <p:nvSpPr>
          <p:cNvPr id="11276" name="Rectangle 113"/>
          <p:cNvSpPr>
            <a:spLocks noChangeArrowheads="1"/>
          </p:cNvSpPr>
          <p:nvPr/>
        </p:nvSpPr>
        <p:spPr bwMode="auto">
          <a:xfrm>
            <a:off x="649128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7" name="Rectangle 112"/>
          <p:cNvSpPr>
            <a:spLocks noChangeArrowheads="1"/>
          </p:cNvSpPr>
          <p:nvPr/>
        </p:nvSpPr>
        <p:spPr bwMode="auto">
          <a:xfrm>
            <a:off x="5232401"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3973513"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2714626"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1455738"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775017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649128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5232401"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3973513"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2714626"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1455738"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775017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649128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5232401"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3973513"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2714626"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1455738"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775017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649128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5232401"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3973513"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2714626"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1455738"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775017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649128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2714626"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smtClean="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3973513"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5232401"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Tree>
    <p:extLst>
      <p:ext uri="{BB962C8B-B14F-4D97-AF65-F5344CB8AC3E}">
        <p14:creationId xmlns:p14="http://schemas.microsoft.com/office/powerpoint/2010/main" val="27222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TotalTime>
  <Words>777</Words>
  <Application>Microsoft Office PowerPoint</Application>
  <PresentationFormat>On-screen Show (4:3)</PresentationFormat>
  <Paragraphs>602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MS PGothic</vt:lpstr>
      <vt:lpstr>MS PGothic</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124</cp:revision>
  <dcterms:created xsi:type="dcterms:W3CDTF">2007-10-25T13:20:16Z</dcterms:created>
  <dcterms:modified xsi:type="dcterms:W3CDTF">2015-11-19T10:25:54Z</dcterms:modified>
</cp:coreProperties>
</file>