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309" r:id="rId2"/>
    <p:sldId id="316" r:id="rId3"/>
    <p:sldId id="298" r:id="rId4"/>
    <p:sldId id="310" r:id="rId5"/>
    <p:sldId id="311" r:id="rId6"/>
    <p:sldId id="301" r:id="rId7"/>
    <p:sldId id="302" r:id="rId8"/>
    <p:sldId id="312" r:id="rId9"/>
    <p:sldId id="313" r:id="rId10"/>
    <p:sldId id="305" r:id="rId11"/>
    <p:sldId id="306" r:id="rId12"/>
    <p:sldId id="314" r:id="rId13"/>
    <p:sldId id="315"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snapToGrid="0" snapToObjects="1">
      <p:cViewPr varScale="1">
        <p:scale>
          <a:sx n="115" d="100"/>
          <a:sy n="115" d="100"/>
        </p:scale>
        <p:origin x="1710" y="11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D426DC9E-1877-4513-BC3C-C56F6D8E6ABE}" type="slidenum">
              <a:rPr lang="en-GB" altLang="en-US"/>
              <a:pPr>
                <a:defRPr/>
              </a:pPr>
              <a:t>‹#›</a:t>
            </a:fld>
            <a:endParaRPr lang="en-GB" altLang="en-US"/>
          </a:p>
        </p:txBody>
      </p:sp>
    </p:spTree>
    <p:extLst>
      <p:ext uri="{BB962C8B-B14F-4D97-AF65-F5344CB8AC3E}">
        <p14:creationId xmlns:p14="http://schemas.microsoft.com/office/powerpoint/2010/main" val="3889055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59149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10</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922755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11</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309487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12</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41210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13</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9717977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87A1FBB-398D-4134-9E43-F812363C5389}" type="slidenum">
              <a:rPr lang="en-GB" altLang="en-US" sz="1200" b="0" smtClean="0"/>
              <a:pPr/>
              <a:t>14</a:t>
            </a:fld>
            <a:endParaRPr lang="en-GB" altLang="en-US" sz="1200" b="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5123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2</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709571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3</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527865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4</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131359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5</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046568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6</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073382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7</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251855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8</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038040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9</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968957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E9754F-DC38-4EA8-976F-2BB268B4EA98}" type="slidenum">
              <a:rPr lang="en-US" altLang="en-US"/>
              <a:pPr>
                <a:defRPr/>
              </a:pPr>
              <a:t>‹#›</a:t>
            </a:fld>
            <a:endParaRPr lang="en-US" altLang="en-US"/>
          </a:p>
        </p:txBody>
      </p:sp>
    </p:spTree>
    <p:extLst>
      <p:ext uri="{BB962C8B-B14F-4D97-AF65-F5344CB8AC3E}">
        <p14:creationId xmlns:p14="http://schemas.microsoft.com/office/powerpoint/2010/main" val="42850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43DF5-C42A-4B7F-ACA0-DA75EE2A42C8}" type="slidenum">
              <a:rPr lang="en-US" altLang="en-US"/>
              <a:pPr>
                <a:defRPr/>
              </a:pPr>
              <a:t>‹#›</a:t>
            </a:fld>
            <a:endParaRPr lang="en-US" altLang="en-US"/>
          </a:p>
        </p:txBody>
      </p:sp>
    </p:spTree>
    <p:extLst>
      <p:ext uri="{BB962C8B-B14F-4D97-AF65-F5344CB8AC3E}">
        <p14:creationId xmlns:p14="http://schemas.microsoft.com/office/powerpoint/2010/main" val="311549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2D3044-62D7-499A-BE48-4185CB89E6B2}" type="slidenum">
              <a:rPr lang="en-US" altLang="en-US"/>
              <a:pPr>
                <a:defRPr/>
              </a:pPr>
              <a:t>‹#›</a:t>
            </a:fld>
            <a:endParaRPr lang="en-US" altLang="en-US"/>
          </a:p>
        </p:txBody>
      </p:sp>
    </p:spTree>
    <p:extLst>
      <p:ext uri="{BB962C8B-B14F-4D97-AF65-F5344CB8AC3E}">
        <p14:creationId xmlns:p14="http://schemas.microsoft.com/office/powerpoint/2010/main" val="229022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4583F2-927E-4864-AB6D-A5E4CF3355D9}" type="slidenum">
              <a:rPr lang="en-US" altLang="en-US"/>
              <a:pPr>
                <a:defRPr/>
              </a:pPr>
              <a:t>‹#›</a:t>
            </a:fld>
            <a:endParaRPr lang="en-US" altLang="en-US"/>
          </a:p>
        </p:txBody>
      </p:sp>
    </p:spTree>
    <p:extLst>
      <p:ext uri="{BB962C8B-B14F-4D97-AF65-F5344CB8AC3E}">
        <p14:creationId xmlns:p14="http://schemas.microsoft.com/office/powerpoint/2010/main" val="247557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B83EA-8326-45E1-B3B3-15DC6BB5CA0B}" type="slidenum">
              <a:rPr lang="en-US" altLang="en-US"/>
              <a:pPr>
                <a:defRPr/>
              </a:pPr>
              <a:t>‹#›</a:t>
            </a:fld>
            <a:endParaRPr lang="en-US" altLang="en-US"/>
          </a:p>
        </p:txBody>
      </p:sp>
    </p:spTree>
    <p:extLst>
      <p:ext uri="{BB962C8B-B14F-4D97-AF65-F5344CB8AC3E}">
        <p14:creationId xmlns:p14="http://schemas.microsoft.com/office/powerpoint/2010/main" val="131960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66916-1881-481F-A05B-E04AB35D5274}" type="slidenum">
              <a:rPr lang="en-US" altLang="en-US"/>
              <a:pPr>
                <a:defRPr/>
              </a:pPr>
              <a:t>‹#›</a:t>
            </a:fld>
            <a:endParaRPr lang="en-US" altLang="en-US"/>
          </a:p>
        </p:txBody>
      </p:sp>
    </p:spTree>
    <p:extLst>
      <p:ext uri="{BB962C8B-B14F-4D97-AF65-F5344CB8AC3E}">
        <p14:creationId xmlns:p14="http://schemas.microsoft.com/office/powerpoint/2010/main" val="196097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D768F4-81B7-47E4-8247-DEDAC95A67A6}" type="slidenum">
              <a:rPr lang="en-US" altLang="en-US"/>
              <a:pPr>
                <a:defRPr/>
              </a:pPr>
              <a:t>‹#›</a:t>
            </a:fld>
            <a:endParaRPr lang="en-US" altLang="en-US"/>
          </a:p>
        </p:txBody>
      </p:sp>
    </p:spTree>
    <p:extLst>
      <p:ext uri="{BB962C8B-B14F-4D97-AF65-F5344CB8AC3E}">
        <p14:creationId xmlns:p14="http://schemas.microsoft.com/office/powerpoint/2010/main" val="345379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DDF082-024B-420A-A725-8E32BDDD9D1B}" type="slidenum">
              <a:rPr lang="en-US" altLang="en-US"/>
              <a:pPr>
                <a:defRPr/>
              </a:pPr>
              <a:t>‹#›</a:t>
            </a:fld>
            <a:endParaRPr lang="en-US" altLang="en-US"/>
          </a:p>
        </p:txBody>
      </p:sp>
    </p:spTree>
    <p:extLst>
      <p:ext uri="{BB962C8B-B14F-4D97-AF65-F5344CB8AC3E}">
        <p14:creationId xmlns:p14="http://schemas.microsoft.com/office/powerpoint/2010/main" val="400109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26BADA-F752-4F19-B685-624C641698A3}" type="slidenum">
              <a:rPr lang="en-US" altLang="en-US"/>
              <a:pPr>
                <a:defRPr/>
              </a:pPr>
              <a:t>‹#›</a:t>
            </a:fld>
            <a:endParaRPr lang="en-US" altLang="en-US"/>
          </a:p>
        </p:txBody>
      </p:sp>
    </p:spTree>
    <p:extLst>
      <p:ext uri="{BB962C8B-B14F-4D97-AF65-F5344CB8AC3E}">
        <p14:creationId xmlns:p14="http://schemas.microsoft.com/office/powerpoint/2010/main" val="320098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29D95B-23CD-47A7-B1BF-55920D380FD4}" type="slidenum">
              <a:rPr lang="en-US" altLang="en-US"/>
              <a:pPr>
                <a:defRPr/>
              </a:pPr>
              <a:t>‹#›</a:t>
            </a:fld>
            <a:endParaRPr lang="en-US" altLang="en-US"/>
          </a:p>
        </p:txBody>
      </p:sp>
    </p:spTree>
    <p:extLst>
      <p:ext uri="{BB962C8B-B14F-4D97-AF65-F5344CB8AC3E}">
        <p14:creationId xmlns:p14="http://schemas.microsoft.com/office/powerpoint/2010/main" val="277160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73ABBD-FBDB-4339-B0D2-BC0EBB6D81F8}" type="slidenum">
              <a:rPr lang="en-US" altLang="en-US"/>
              <a:pPr>
                <a:defRPr/>
              </a:pPr>
              <a:t>‹#›</a:t>
            </a:fld>
            <a:endParaRPr lang="en-US" altLang="en-US"/>
          </a:p>
        </p:txBody>
      </p:sp>
    </p:spTree>
    <p:extLst>
      <p:ext uri="{BB962C8B-B14F-4D97-AF65-F5344CB8AC3E}">
        <p14:creationId xmlns:p14="http://schemas.microsoft.com/office/powerpoint/2010/main" val="3242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E9E9E-E570-4B6D-A827-90062A3D4B44}" type="slidenum">
              <a:rPr lang="en-US" altLang="en-US"/>
              <a:pPr>
                <a:defRPr/>
              </a:pPr>
              <a:t>‹#›</a:t>
            </a:fld>
            <a:endParaRPr lang="en-US" altLang="en-US"/>
          </a:p>
        </p:txBody>
      </p:sp>
    </p:spTree>
    <p:extLst>
      <p:ext uri="{BB962C8B-B14F-4D97-AF65-F5344CB8AC3E}">
        <p14:creationId xmlns:p14="http://schemas.microsoft.com/office/powerpoint/2010/main" val="418465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3A41CE55-421D-4E34-81A3-384EE30DC7EC}" type="slidenum">
              <a:rPr lang="en-US" altLang="en-US"/>
              <a:pPr>
                <a:defRPr/>
              </a:pPr>
              <a:t>‹#›</a:t>
            </a:fld>
            <a:endParaRPr lang="en-US" altLang="en-US"/>
          </a:p>
        </p:txBody>
      </p:sp>
      <p:sp>
        <p:nvSpPr>
          <p:cNvPr id="7" name="Text Box 7"/>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smtClean="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January </a:t>
            </a:r>
            <a:r>
              <a:rPr lang="en-US" altLang="en-US" sz="2000" dirty="0"/>
              <a:t>2016</a:t>
            </a:r>
          </a:p>
        </p:txBody>
      </p:sp>
      <p:sp>
        <p:nvSpPr>
          <p:cNvPr id="11274" name="Rectangle 115"/>
          <p:cNvSpPr>
            <a:spLocks noChangeArrowheads="1"/>
          </p:cNvSpPr>
          <p:nvPr/>
        </p:nvSpPr>
        <p:spPr bwMode="auto">
          <a:xfrm>
            <a:off x="196850"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45" name="Rectangle 115"/>
          <p:cNvSpPr>
            <a:spLocks noChangeArrowheads="1"/>
          </p:cNvSpPr>
          <p:nvPr/>
        </p:nvSpPr>
        <p:spPr bwMode="auto">
          <a:xfrm>
            <a:off x="196850"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46" name="Rectangle 114"/>
          <p:cNvSpPr>
            <a:spLocks noChangeArrowheads="1"/>
          </p:cNvSpPr>
          <p:nvPr/>
        </p:nvSpPr>
        <p:spPr bwMode="auto">
          <a:xfrm>
            <a:off x="7750176" y="554513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6</a:t>
            </a:r>
          </a:p>
        </p:txBody>
      </p:sp>
      <p:sp>
        <p:nvSpPr>
          <p:cNvPr id="47" name="Rectangle 113"/>
          <p:cNvSpPr>
            <a:spLocks noChangeArrowheads="1"/>
          </p:cNvSpPr>
          <p:nvPr/>
        </p:nvSpPr>
        <p:spPr bwMode="auto">
          <a:xfrm>
            <a:off x="6491288" y="554513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8" name="Rectangle 112"/>
          <p:cNvSpPr>
            <a:spLocks noChangeArrowheads="1"/>
          </p:cNvSpPr>
          <p:nvPr/>
        </p:nvSpPr>
        <p:spPr bwMode="auto">
          <a:xfrm>
            <a:off x="5232401" y="554513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9" name="Rectangle 111"/>
          <p:cNvSpPr>
            <a:spLocks noChangeArrowheads="1"/>
          </p:cNvSpPr>
          <p:nvPr/>
        </p:nvSpPr>
        <p:spPr bwMode="auto">
          <a:xfrm>
            <a:off x="3973513" y="554513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50" name="Rectangle 110"/>
          <p:cNvSpPr>
            <a:spLocks noChangeArrowheads="1"/>
          </p:cNvSpPr>
          <p:nvPr/>
        </p:nvSpPr>
        <p:spPr bwMode="auto">
          <a:xfrm>
            <a:off x="2714626" y="554513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1" name="Rectangle 109"/>
          <p:cNvSpPr>
            <a:spLocks noChangeArrowheads="1"/>
          </p:cNvSpPr>
          <p:nvPr/>
        </p:nvSpPr>
        <p:spPr bwMode="auto">
          <a:xfrm>
            <a:off x="1455738" y="554513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2" name="Text Box 136"/>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53" name="Rectangle 137"/>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dirty="0">
                <a:solidFill>
                  <a:schemeClr val="tx2"/>
                </a:solidFill>
              </a:rPr>
              <a:t>2016 monthly calendar template</a:t>
            </a:r>
          </a:p>
        </p:txBody>
      </p:sp>
    </p:spTree>
    <p:extLst>
      <p:ext uri="{BB962C8B-B14F-4D97-AF65-F5344CB8AC3E}">
        <p14:creationId xmlns:p14="http://schemas.microsoft.com/office/powerpoint/2010/main" val="575944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September </a:t>
            </a:r>
            <a:r>
              <a:rPr lang="en-US" altLang="en-US" sz="2000" dirty="0"/>
              <a:t>2016</a:t>
            </a:r>
          </a:p>
        </p:txBody>
      </p:sp>
      <p:sp>
        <p:nvSpPr>
          <p:cNvPr id="11274"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28</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196850"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196850"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196850"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196850"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Tree>
    <p:extLst>
      <p:ext uri="{BB962C8B-B14F-4D97-AF65-F5344CB8AC3E}">
        <p14:creationId xmlns:p14="http://schemas.microsoft.com/office/powerpoint/2010/main" val="4068105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October </a:t>
            </a:r>
            <a:r>
              <a:rPr lang="en-US" altLang="en-US" sz="2000" dirty="0"/>
              <a:t>2016</a:t>
            </a:r>
          </a:p>
        </p:txBody>
      </p:sp>
      <p:sp>
        <p:nvSpPr>
          <p:cNvPr id="11274" name="Rectangle 115"/>
          <p:cNvSpPr>
            <a:spLocks noChangeArrowheads="1"/>
          </p:cNvSpPr>
          <p:nvPr/>
        </p:nvSpPr>
        <p:spPr bwMode="auto">
          <a:xfrm>
            <a:off x="196850"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26</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4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25</a:t>
            </a:r>
            <a:endParaRPr lang="en-US" altLang="en-US" sz="1600" b="0" dirty="0">
              <a:solidFill>
                <a:srgbClr val="969696"/>
              </a:solidFill>
              <a:cs typeface="Arial" panose="020B0604020202020204" pitchFamily="34" charset="0"/>
            </a:endParaRPr>
          </a:p>
        </p:txBody>
      </p:sp>
      <p:sp>
        <p:nvSpPr>
          <p:cNvPr id="46" name="Rectangle 114"/>
          <p:cNvSpPr>
            <a:spLocks noChangeArrowheads="1"/>
          </p:cNvSpPr>
          <p:nvPr/>
        </p:nvSpPr>
        <p:spPr bwMode="auto">
          <a:xfrm>
            <a:off x="7750176"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7" name="Rectangle 113"/>
          <p:cNvSpPr>
            <a:spLocks noChangeArrowheads="1"/>
          </p:cNvSpPr>
          <p:nvPr/>
        </p:nvSpPr>
        <p:spPr bwMode="auto">
          <a:xfrm>
            <a:off x="6491288"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2"/>
          <p:cNvSpPr>
            <a:spLocks noChangeArrowheads="1"/>
          </p:cNvSpPr>
          <p:nvPr/>
        </p:nvSpPr>
        <p:spPr bwMode="auto">
          <a:xfrm>
            <a:off x="5232401"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9" name="Rectangle 111"/>
          <p:cNvSpPr>
            <a:spLocks noChangeArrowheads="1"/>
          </p:cNvSpPr>
          <p:nvPr/>
        </p:nvSpPr>
        <p:spPr bwMode="auto">
          <a:xfrm>
            <a:off x="3973513"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0" name="Rectangle 110"/>
          <p:cNvSpPr>
            <a:spLocks noChangeArrowheads="1"/>
          </p:cNvSpPr>
          <p:nvPr/>
        </p:nvSpPr>
        <p:spPr bwMode="auto">
          <a:xfrm>
            <a:off x="2714626"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09"/>
          <p:cNvSpPr>
            <a:spLocks noChangeArrowheads="1"/>
          </p:cNvSpPr>
          <p:nvPr/>
        </p:nvSpPr>
        <p:spPr bwMode="auto">
          <a:xfrm>
            <a:off x="1455738"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Tree>
    <p:extLst>
      <p:ext uri="{BB962C8B-B14F-4D97-AF65-F5344CB8AC3E}">
        <p14:creationId xmlns:p14="http://schemas.microsoft.com/office/powerpoint/2010/main" val="10922031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November </a:t>
            </a:r>
            <a:r>
              <a:rPr lang="en-US" altLang="en-US" sz="2000" dirty="0"/>
              <a:t>2016</a:t>
            </a:r>
          </a:p>
        </p:txBody>
      </p:sp>
      <p:sp>
        <p:nvSpPr>
          <p:cNvPr id="11274" name="Rectangle 115"/>
          <p:cNvSpPr>
            <a:spLocks noChangeArrowheads="1"/>
          </p:cNvSpPr>
          <p:nvPr/>
        </p:nvSpPr>
        <p:spPr bwMode="auto">
          <a:xfrm>
            <a:off x="196850"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30</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50176"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6491288"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5232401"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8" name="Rectangle 111"/>
          <p:cNvSpPr>
            <a:spLocks noChangeArrowheads="1"/>
          </p:cNvSpPr>
          <p:nvPr/>
        </p:nvSpPr>
        <p:spPr bwMode="auto">
          <a:xfrm>
            <a:off x="3973513"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30</a:t>
            </a:r>
            <a:endParaRPr lang="en-US" altLang="en-US" sz="1600" b="0" dirty="0">
              <a:cs typeface="Arial" panose="020B0604020202020204" pitchFamily="34" charset="0"/>
            </a:endParaRPr>
          </a:p>
        </p:txBody>
      </p:sp>
      <p:sp>
        <p:nvSpPr>
          <p:cNvPr id="11279" name="Rectangle 110"/>
          <p:cNvSpPr>
            <a:spLocks noChangeArrowheads="1"/>
          </p:cNvSpPr>
          <p:nvPr/>
        </p:nvSpPr>
        <p:spPr bwMode="auto">
          <a:xfrm>
            <a:off x="2714626"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0" name="Rectangle 109"/>
          <p:cNvSpPr>
            <a:spLocks noChangeArrowheads="1"/>
          </p:cNvSpPr>
          <p:nvPr/>
        </p:nvSpPr>
        <p:spPr bwMode="auto">
          <a:xfrm>
            <a:off x="1455738"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1" name="Rectangle 108"/>
          <p:cNvSpPr>
            <a:spLocks noChangeArrowheads="1"/>
          </p:cNvSpPr>
          <p:nvPr/>
        </p:nvSpPr>
        <p:spPr bwMode="auto">
          <a:xfrm>
            <a:off x="196850" y="471804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2" name="Rectangle 107"/>
          <p:cNvSpPr>
            <a:spLocks noChangeArrowheads="1"/>
          </p:cNvSpPr>
          <p:nvPr/>
        </p:nvSpPr>
        <p:spPr bwMode="auto">
          <a:xfrm>
            <a:off x="7750176"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3" name="Rectangle 106"/>
          <p:cNvSpPr>
            <a:spLocks noChangeArrowheads="1"/>
          </p:cNvSpPr>
          <p:nvPr/>
        </p:nvSpPr>
        <p:spPr bwMode="auto">
          <a:xfrm>
            <a:off x="6491288"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4" name="Rectangle 105"/>
          <p:cNvSpPr>
            <a:spLocks noChangeArrowheads="1"/>
          </p:cNvSpPr>
          <p:nvPr/>
        </p:nvSpPr>
        <p:spPr bwMode="auto">
          <a:xfrm>
            <a:off x="5232401"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5" name="Rectangle 104"/>
          <p:cNvSpPr>
            <a:spLocks noChangeArrowheads="1"/>
          </p:cNvSpPr>
          <p:nvPr/>
        </p:nvSpPr>
        <p:spPr bwMode="auto">
          <a:xfrm>
            <a:off x="3973513"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6" name="Rectangle 103"/>
          <p:cNvSpPr>
            <a:spLocks noChangeArrowheads="1"/>
          </p:cNvSpPr>
          <p:nvPr/>
        </p:nvSpPr>
        <p:spPr bwMode="auto">
          <a:xfrm>
            <a:off x="2714626"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7" name="Rectangle 102"/>
          <p:cNvSpPr>
            <a:spLocks noChangeArrowheads="1"/>
          </p:cNvSpPr>
          <p:nvPr/>
        </p:nvSpPr>
        <p:spPr bwMode="auto">
          <a:xfrm>
            <a:off x="1455738"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8" name="Rectangle 101"/>
          <p:cNvSpPr>
            <a:spLocks noChangeArrowheads="1"/>
          </p:cNvSpPr>
          <p:nvPr/>
        </p:nvSpPr>
        <p:spPr bwMode="auto">
          <a:xfrm>
            <a:off x="196850" y="38909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9" name="Rectangle 100"/>
          <p:cNvSpPr>
            <a:spLocks noChangeArrowheads="1"/>
          </p:cNvSpPr>
          <p:nvPr/>
        </p:nvSpPr>
        <p:spPr bwMode="auto">
          <a:xfrm>
            <a:off x="7750176"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0" name="Rectangle 99"/>
          <p:cNvSpPr>
            <a:spLocks noChangeArrowheads="1"/>
          </p:cNvSpPr>
          <p:nvPr/>
        </p:nvSpPr>
        <p:spPr bwMode="auto">
          <a:xfrm>
            <a:off x="6491288"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1" name="Rectangle 98"/>
          <p:cNvSpPr>
            <a:spLocks noChangeArrowheads="1"/>
          </p:cNvSpPr>
          <p:nvPr/>
        </p:nvSpPr>
        <p:spPr bwMode="auto">
          <a:xfrm>
            <a:off x="5232401"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2" name="Rectangle 97"/>
          <p:cNvSpPr>
            <a:spLocks noChangeArrowheads="1"/>
          </p:cNvSpPr>
          <p:nvPr/>
        </p:nvSpPr>
        <p:spPr bwMode="auto">
          <a:xfrm>
            <a:off x="3973513"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3" name="Rectangle 96"/>
          <p:cNvSpPr>
            <a:spLocks noChangeArrowheads="1"/>
          </p:cNvSpPr>
          <p:nvPr/>
        </p:nvSpPr>
        <p:spPr bwMode="auto">
          <a:xfrm>
            <a:off x="2714626"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4" name="Rectangle 95"/>
          <p:cNvSpPr>
            <a:spLocks noChangeArrowheads="1"/>
          </p:cNvSpPr>
          <p:nvPr/>
        </p:nvSpPr>
        <p:spPr bwMode="auto">
          <a:xfrm>
            <a:off x="1455738"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5" name="Rectangle 94"/>
          <p:cNvSpPr>
            <a:spLocks noChangeArrowheads="1"/>
          </p:cNvSpPr>
          <p:nvPr/>
        </p:nvSpPr>
        <p:spPr bwMode="auto">
          <a:xfrm>
            <a:off x="196850" y="306387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6" name="Rectangle 93"/>
          <p:cNvSpPr>
            <a:spLocks noChangeArrowheads="1"/>
          </p:cNvSpPr>
          <p:nvPr/>
        </p:nvSpPr>
        <p:spPr bwMode="auto">
          <a:xfrm>
            <a:off x="7750176"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7" name="Rectangle 92"/>
          <p:cNvSpPr>
            <a:spLocks noChangeArrowheads="1"/>
          </p:cNvSpPr>
          <p:nvPr/>
        </p:nvSpPr>
        <p:spPr bwMode="auto">
          <a:xfrm>
            <a:off x="6491288"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8" name="Rectangle 91"/>
          <p:cNvSpPr>
            <a:spLocks noChangeArrowheads="1"/>
          </p:cNvSpPr>
          <p:nvPr/>
        </p:nvSpPr>
        <p:spPr bwMode="auto">
          <a:xfrm>
            <a:off x="5232401"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9" name="Rectangle 90"/>
          <p:cNvSpPr>
            <a:spLocks noChangeArrowheads="1"/>
          </p:cNvSpPr>
          <p:nvPr/>
        </p:nvSpPr>
        <p:spPr bwMode="auto">
          <a:xfrm>
            <a:off x="3973513"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0" name="Rectangle 89"/>
          <p:cNvSpPr>
            <a:spLocks noChangeArrowheads="1"/>
          </p:cNvSpPr>
          <p:nvPr/>
        </p:nvSpPr>
        <p:spPr bwMode="auto">
          <a:xfrm>
            <a:off x="2714626"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1" name="Rectangle 88"/>
          <p:cNvSpPr>
            <a:spLocks noChangeArrowheads="1"/>
          </p:cNvSpPr>
          <p:nvPr/>
        </p:nvSpPr>
        <p:spPr bwMode="auto">
          <a:xfrm>
            <a:off x="1455738"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2" name="Rectangle 87"/>
          <p:cNvSpPr>
            <a:spLocks noChangeArrowheads="1"/>
          </p:cNvSpPr>
          <p:nvPr/>
        </p:nvSpPr>
        <p:spPr bwMode="auto">
          <a:xfrm>
            <a:off x="196850" y="223678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3" name="Rectangle 86"/>
          <p:cNvSpPr>
            <a:spLocks noChangeArrowheads="1"/>
          </p:cNvSpPr>
          <p:nvPr/>
        </p:nvSpPr>
        <p:spPr bwMode="auto">
          <a:xfrm>
            <a:off x="7750176"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4" name="Rectangle 85"/>
          <p:cNvSpPr>
            <a:spLocks noChangeArrowheads="1"/>
          </p:cNvSpPr>
          <p:nvPr/>
        </p:nvSpPr>
        <p:spPr bwMode="auto">
          <a:xfrm>
            <a:off x="6491288"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5" name="Rectangle 115"/>
          <p:cNvSpPr>
            <a:spLocks noChangeArrowheads="1"/>
          </p:cNvSpPr>
          <p:nvPr/>
        </p:nvSpPr>
        <p:spPr bwMode="auto">
          <a:xfrm>
            <a:off x="1455738"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
        <p:nvSpPr>
          <p:cNvPr id="11306" name="Rectangle 115"/>
          <p:cNvSpPr>
            <a:spLocks noChangeArrowheads="1"/>
          </p:cNvSpPr>
          <p:nvPr/>
        </p:nvSpPr>
        <p:spPr bwMode="auto">
          <a:xfrm>
            <a:off x="2714626"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7" name="Rectangle 115"/>
          <p:cNvSpPr>
            <a:spLocks noChangeArrowheads="1"/>
          </p:cNvSpPr>
          <p:nvPr/>
        </p:nvSpPr>
        <p:spPr bwMode="auto">
          <a:xfrm>
            <a:off x="3973513"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
        <p:nvSpPr>
          <p:cNvPr id="11308" name="Rectangle 115"/>
          <p:cNvSpPr>
            <a:spLocks noChangeArrowheads="1"/>
          </p:cNvSpPr>
          <p:nvPr/>
        </p:nvSpPr>
        <p:spPr bwMode="auto">
          <a:xfrm>
            <a:off x="5232401"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Tree>
    <p:extLst>
      <p:ext uri="{BB962C8B-B14F-4D97-AF65-F5344CB8AC3E}">
        <p14:creationId xmlns:p14="http://schemas.microsoft.com/office/powerpoint/2010/main" val="2908994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December </a:t>
            </a:r>
            <a:r>
              <a:rPr lang="en-US" altLang="en-US" sz="2000" dirty="0"/>
              <a:t>2016</a:t>
            </a:r>
          </a:p>
        </p:txBody>
      </p:sp>
      <p:sp>
        <p:nvSpPr>
          <p:cNvPr id="11274" name="Rectangle 115"/>
          <p:cNvSpPr>
            <a:spLocks noChangeArrowheads="1"/>
          </p:cNvSpPr>
          <p:nvPr/>
        </p:nvSpPr>
        <p:spPr bwMode="auto">
          <a:xfrm>
            <a:off x="196850"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27</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Tree>
    <p:extLst>
      <p:ext uri="{BB962C8B-B14F-4D97-AF65-F5344CB8AC3E}">
        <p14:creationId xmlns:p14="http://schemas.microsoft.com/office/powerpoint/2010/main" val="3378147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smtClean="0"/>
              <a:t>Use of templates</a:t>
            </a:r>
            <a:endParaRPr lang="en-US" altLang="en-US" smtClean="0"/>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January </a:t>
            </a:r>
            <a:r>
              <a:rPr lang="en-US" altLang="en-US" sz="2000" dirty="0"/>
              <a:t>2016</a:t>
            </a:r>
          </a:p>
        </p:txBody>
      </p:sp>
      <p:sp>
        <p:nvSpPr>
          <p:cNvPr id="11274" name="Rectangle 115"/>
          <p:cNvSpPr>
            <a:spLocks noChangeArrowheads="1"/>
          </p:cNvSpPr>
          <p:nvPr/>
        </p:nvSpPr>
        <p:spPr bwMode="auto">
          <a:xfrm>
            <a:off x="196850"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45" name="Rectangle 115"/>
          <p:cNvSpPr>
            <a:spLocks noChangeArrowheads="1"/>
          </p:cNvSpPr>
          <p:nvPr/>
        </p:nvSpPr>
        <p:spPr bwMode="auto">
          <a:xfrm>
            <a:off x="196850"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46" name="Rectangle 114"/>
          <p:cNvSpPr>
            <a:spLocks noChangeArrowheads="1"/>
          </p:cNvSpPr>
          <p:nvPr/>
        </p:nvSpPr>
        <p:spPr bwMode="auto">
          <a:xfrm>
            <a:off x="7750176" y="554513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6</a:t>
            </a:r>
          </a:p>
        </p:txBody>
      </p:sp>
      <p:sp>
        <p:nvSpPr>
          <p:cNvPr id="47" name="Rectangle 113"/>
          <p:cNvSpPr>
            <a:spLocks noChangeArrowheads="1"/>
          </p:cNvSpPr>
          <p:nvPr/>
        </p:nvSpPr>
        <p:spPr bwMode="auto">
          <a:xfrm>
            <a:off x="6491288" y="554513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8" name="Rectangle 112"/>
          <p:cNvSpPr>
            <a:spLocks noChangeArrowheads="1"/>
          </p:cNvSpPr>
          <p:nvPr/>
        </p:nvSpPr>
        <p:spPr bwMode="auto">
          <a:xfrm>
            <a:off x="5232401" y="554513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9" name="Rectangle 111"/>
          <p:cNvSpPr>
            <a:spLocks noChangeArrowheads="1"/>
          </p:cNvSpPr>
          <p:nvPr/>
        </p:nvSpPr>
        <p:spPr bwMode="auto">
          <a:xfrm>
            <a:off x="3973513" y="554513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50" name="Rectangle 110"/>
          <p:cNvSpPr>
            <a:spLocks noChangeArrowheads="1"/>
          </p:cNvSpPr>
          <p:nvPr/>
        </p:nvSpPr>
        <p:spPr bwMode="auto">
          <a:xfrm>
            <a:off x="2714626" y="554513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1" name="Rectangle 109"/>
          <p:cNvSpPr>
            <a:spLocks noChangeArrowheads="1"/>
          </p:cNvSpPr>
          <p:nvPr/>
        </p:nvSpPr>
        <p:spPr bwMode="auto">
          <a:xfrm>
            <a:off x="1455738" y="554513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Tree>
    <p:extLst>
      <p:ext uri="{BB962C8B-B14F-4D97-AF65-F5344CB8AC3E}">
        <p14:creationId xmlns:p14="http://schemas.microsoft.com/office/powerpoint/2010/main" val="2833633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February </a:t>
            </a:r>
            <a:r>
              <a:rPr lang="en-US" altLang="en-US" sz="2000" dirty="0"/>
              <a:t>2016</a:t>
            </a:r>
          </a:p>
        </p:txBody>
      </p:sp>
      <p:sp>
        <p:nvSpPr>
          <p:cNvPr id="11274"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31</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5</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4</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r>
              <a:rPr lang="en-US" altLang="en-US" sz="1600" b="0" dirty="0" smtClean="0"/>
              <a:t>6</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a:t>
            </a:r>
            <a:endParaRPr lang="en-US" altLang="en-US" sz="1600" b="0" dirty="0">
              <a:cs typeface="Arial" panose="020B0604020202020204" pitchFamily="34" charset="0"/>
            </a:endParaRPr>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4</a:t>
            </a:r>
            <a:endParaRPr lang="en-US" altLang="en-US" sz="1600" b="0" dirty="0">
              <a:cs typeface="Arial" panose="020B0604020202020204" pitchFamily="34" charset="0"/>
            </a:endParaRPr>
          </a:p>
        </p:txBody>
      </p:sp>
    </p:spTree>
    <p:extLst>
      <p:ext uri="{BB962C8B-B14F-4D97-AF65-F5344CB8AC3E}">
        <p14:creationId xmlns:p14="http://schemas.microsoft.com/office/powerpoint/2010/main" val="1382157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March </a:t>
            </a:r>
            <a:r>
              <a:rPr lang="en-US" altLang="en-US" sz="2000" dirty="0"/>
              <a:t>2016</a:t>
            </a:r>
          </a:p>
        </p:txBody>
      </p:sp>
      <p:sp>
        <p:nvSpPr>
          <p:cNvPr id="11274" name="Rectangle 115"/>
          <p:cNvSpPr>
            <a:spLocks noChangeArrowheads="1"/>
          </p:cNvSpPr>
          <p:nvPr/>
        </p:nvSpPr>
        <p:spPr bwMode="auto">
          <a:xfrm>
            <a:off x="196850"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28</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30</a:t>
            </a:r>
            <a:endParaRPr lang="en-US" altLang="en-US" sz="1600" b="0" dirty="0">
              <a:cs typeface="Arial" panose="020B0604020202020204" pitchFamily="34" charset="0"/>
            </a:endParaRPr>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Tree>
    <p:extLst>
      <p:ext uri="{BB962C8B-B14F-4D97-AF65-F5344CB8AC3E}">
        <p14:creationId xmlns:p14="http://schemas.microsoft.com/office/powerpoint/2010/main" val="2931450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April </a:t>
            </a:r>
            <a:r>
              <a:rPr lang="en-US" altLang="en-US" sz="2000" dirty="0"/>
              <a:t>2016</a:t>
            </a:r>
          </a:p>
        </p:txBody>
      </p:sp>
      <p:sp>
        <p:nvSpPr>
          <p:cNvPr id="11274" name="Rectangle 115"/>
          <p:cNvSpPr>
            <a:spLocks noChangeArrowheads="1"/>
          </p:cNvSpPr>
          <p:nvPr/>
        </p:nvSpPr>
        <p:spPr bwMode="auto">
          <a:xfrm>
            <a:off x="196850"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27</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196850"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196850"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196850"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196850"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extLst>
      <p:ext uri="{BB962C8B-B14F-4D97-AF65-F5344CB8AC3E}">
        <p14:creationId xmlns:p14="http://schemas.microsoft.com/office/powerpoint/2010/main" val="3795054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6250"/>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6250"/>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6250"/>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6250"/>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6250"/>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6250"/>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6250"/>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May </a:t>
            </a:r>
            <a:r>
              <a:rPr lang="en-US" altLang="en-US" sz="2000" dirty="0"/>
              <a:t>2016</a:t>
            </a:r>
          </a:p>
        </p:txBody>
      </p:sp>
      <p:sp>
        <p:nvSpPr>
          <p:cNvPr id="11274" name="Rectangle 115"/>
          <p:cNvSpPr>
            <a:spLocks noChangeArrowheads="1"/>
          </p:cNvSpPr>
          <p:nvPr/>
        </p:nvSpPr>
        <p:spPr bwMode="auto">
          <a:xfrm>
            <a:off x="196850" y="47238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7750176" y="389427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6491288" y="389427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5232401" y="389427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3973513" y="389427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2714626" y="389427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1455738" y="389427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196850" y="38967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7750176" y="306718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6491288" y="306718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5232401" y="306718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3973513" y="306718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2714626" y="306718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1455738" y="306718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196850" y="30696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7750176" y="22400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6491288" y="22400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5232401" y="22400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3973513" y="22400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2714626" y="22400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1455738" y="22400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196850" y="224260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7750176" y="141301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6491288" y="141301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5232401" y="141301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3973513" y="141301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2714626" y="141301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1455738" y="141301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196850" y="141551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46" name="Rectangle 114"/>
          <p:cNvSpPr>
            <a:spLocks noChangeArrowheads="1"/>
          </p:cNvSpPr>
          <p:nvPr/>
        </p:nvSpPr>
        <p:spPr bwMode="auto">
          <a:xfrm>
            <a:off x="7750176" y="472136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7" name="Rectangle 113"/>
          <p:cNvSpPr>
            <a:spLocks noChangeArrowheads="1"/>
          </p:cNvSpPr>
          <p:nvPr/>
        </p:nvSpPr>
        <p:spPr bwMode="auto">
          <a:xfrm>
            <a:off x="6491288" y="47213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8" name="Rectangle 112"/>
          <p:cNvSpPr>
            <a:spLocks noChangeArrowheads="1"/>
          </p:cNvSpPr>
          <p:nvPr/>
        </p:nvSpPr>
        <p:spPr bwMode="auto">
          <a:xfrm>
            <a:off x="5232401" y="472136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9" name="Rectangle 111"/>
          <p:cNvSpPr>
            <a:spLocks noChangeArrowheads="1"/>
          </p:cNvSpPr>
          <p:nvPr/>
        </p:nvSpPr>
        <p:spPr bwMode="auto">
          <a:xfrm>
            <a:off x="3973513" y="47213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0" name="Rectangle 110"/>
          <p:cNvSpPr>
            <a:spLocks noChangeArrowheads="1"/>
          </p:cNvSpPr>
          <p:nvPr/>
        </p:nvSpPr>
        <p:spPr bwMode="auto">
          <a:xfrm>
            <a:off x="2714626" y="472136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
        <p:nvSpPr>
          <p:cNvPr id="51" name="Rectangle 109"/>
          <p:cNvSpPr>
            <a:spLocks noChangeArrowheads="1"/>
          </p:cNvSpPr>
          <p:nvPr/>
        </p:nvSpPr>
        <p:spPr bwMode="auto">
          <a:xfrm>
            <a:off x="1455738" y="47213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3954052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June </a:t>
            </a:r>
            <a:r>
              <a:rPr lang="en-US" altLang="en-US" sz="2000" dirty="0"/>
              <a:t>2016</a:t>
            </a:r>
          </a:p>
        </p:txBody>
      </p:sp>
      <p:sp>
        <p:nvSpPr>
          <p:cNvPr id="11274"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29</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Tree>
    <p:extLst>
      <p:ext uri="{BB962C8B-B14F-4D97-AF65-F5344CB8AC3E}">
        <p14:creationId xmlns:p14="http://schemas.microsoft.com/office/powerpoint/2010/main" val="3134965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July </a:t>
            </a:r>
            <a:r>
              <a:rPr lang="en-US" altLang="en-US" sz="2000" dirty="0"/>
              <a:t>2016</a:t>
            </a:r>
          </a:p>
        </p:txBody>
      </p:sp>
      <p:sp>
        <p:nvSpPr>
          <p:cNvPr id="11274" name="Rectangle 115"/>
          <p:cNvSpPr>
            <a:spLocks noChangeArrowheads="1"/>
          </p:cNvSpPr>
          <p:nvPr/>
        </p:nvSpPr>
        <p:spPr bwMode="auto">
          <a:xfrm>
            <a:off x="196850"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45" name="Rectangle 114"/>
          <p:cNvSpPr>
            <a:spLocks noChangeArrowheads="1"/>
          </p:cNvSpPr>
          <p:nvPr/>
        </p:nvSpPr>
        <p:spPr bwMode="auto">
          <a:xfrm>
            <a:off x="7750176"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6</a:t>
            </a:r>
          </a:p>
        </p:txBody>
      </p:sp>
      <p:sp>
        <p:nvSpPr>
          <p:cNvPr id="46" name="Rectangle 113"/>
          <p:cNvSpPr>
            <a:spLocks noChangeArrowheads="1"/>
          </p:cNvSpPr>
          <p:nvPr/>
        </p:nvSpPr>
        <p:spPr bwMode="auto">
          <a:xfrm>
            <a:off x="6491288"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7" name="Rectangle 112"/>
          <p:cNvSpPr>
            <a:spLocks noChangeArrowheads="1"/>
          </p:cNvSpPr>
          <p:nvPr/>
        </p:nvSpPr>
        <p:spPr bwMode="auto">
          <a:xfrm>
            <a:off x="5232401"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1"/>
          <p:cNvSpPr>
            <a:spLocks noChangeArrowheads="1"/>
          </p:cNvSpPr>
          <p:nvPr/>
        </p:nvSpPr>
        <p:spPr bwMode="auto">
          <a:xfrm>
            <a:off x="3973513"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9" name="Rectangle 110"/>
          <p:cNvSpPr>
            <a:spLocks noChangeArrowheads="1"/>
          </p:cNvSpPr>
          <p:nvPr/>
        </p:nvSpPr>
        <p:spPr bwMode="auto">
          <a:xfrm>
            <a:off x="2714626"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0" name="Rectangle 109"/>
          <p:cNvSpPr>
            <a:spLocks noChangeArrowheads="1"/>
          </p:cNvSpPr>
          <p:nvPr/>
        </p:nvSpPr>
        <p:spPr bwMode="auto">
          <a:xfrm>
            <a:off x="1455738"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15"/>
          <p:cNvSpPr>
            <a:spLocks noChangeArrowheads="1"/>
          </p:cNvSpPr>
          <p:nvPr/>
        </p:nvSpPr>
        <p:spPr bwMode="auto">
          <a:xfrm>
            <a:off x="196850"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26</a:t>
            </a:r>
            <a:endParaRPr lang="en-US" altLang="en-US" sz="1600" b="0" dirty="0"/>
          </a:p>
        </p:txBody>
      </p:sp>
    </p:spTree>
    <p:extLst>
      <p:ext uri="{BB962C8B-B14F-4D97-AF65-F5344CB8AC3E}">
        <p14:creationId xmlns:p14="http://schemas.microsoft.com/office/powerpoint/2010/main" val="805621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August </a:t>
            </a:r>
            <a:r>
              <a:rPr lang="en-US" altLang="en-US" sz="2000" dirty="0"/>
              <a:t>2016</a:t>
            </a:r>
          </a:p>
        </p:txBody>
      </p:sp>
      <p:sp>
        <p:nvSpPr>
          <p:cNvPr id="11274" name="Rectangle 115"/>
          <p:cNvSpPr>
            <a:spLocks noChangeArrowheads="1"/>
          </p:cNvSpPr>
          <p:nvPr/>
        </p:nvSpPr>
        <p:spPr bwMode="auto">
          <a:xfrm>
            <a:off x="196850"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31</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50176"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6491288"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5232401"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8" name="Rectangle 111"/>
          <p:cNvSpPr>
            <a:spLocks noChangeArrowheads="1"/>
          </p:cNvSpPr>
          <p:nvPr/>
        </p:nvSpPr>
        <p:spPr bwMode="auto">
          <a:xfrm>
            <a:off x="3973513"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2714626"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1455738"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196850" y="471804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7750176"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6491288"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5232401"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3973513"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2714626"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1455738"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196850" y="38909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7750176"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6491288"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5232401"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3973513"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2714626"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r>
              <a:rPr lang="en-US" altLang="en-US" sz="1600" b="0" dirty="0" smtClean="0"/>
              <a:t>6</a:t>
            </a:r>
            <a:endParaRPr lang="en-US" altLang="en-US" sz="1600" b="0" dirty="0"/>
          </a:p>
        </p:txBody>
      </p:sp>
      <p:sp>
        <p:nvSpPr>
          <p:cNvPr id="11294" name="Rectangle 95"/>
          <p:cNvSpPr>
            <a:spLocks noChangeArrowheads="1"/>
          </p:cNvSpPr>
          <p:nvPr/>
        </p:nvSpPr>
        <p:spPr bwMode="auto">
          <a:xfrm>
            <a:off x="1455738"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196850" y="306387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7750176"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6491288"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5232401"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3973513"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2714626"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1455738"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196850" y="223678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7750176"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6491288"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1455738"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2714626"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3973513"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a:t>
            </a:r>
            <a:endParaRPr lang="en-US" altLang="en-US" sz="1600" b="0" dirty="0">
              <a:cs typeface="Arial" panose="020B0604020202020204" pitchFamily="34" charset="0"/>
            </a:endParaRPr>
          </a:p>
        </p:txBody>
      </p:sp>
      <p:sp>
        <p:nvSpPr>
          <p:cNvPr id="11308" name="Rectangle 115"/>
          <p:cNvSpPr>
            <a:spLocks noChangeArrowheads="1"/>
          </p:cNvSpPr>
          <p:nvPr/>
        </p:nvSpPr>
        <p:spPr bwMode="auto">
          <a:xfrm>
            <a:off x="5232401"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4</a:t>
            </a:r>
            <a:endParaRPr lang="en-US" altLang="en-US" sz="1600" b="0" dirty="0">
              <a:cs typeface="Arial" panose="020B0604020202020204" pitchFamily="34" charset="0"/>
            </a:endParaRPr>
          </a:p>
        </p:txBody>
      </p:sp>
    </p:spTree>
    <p:extLst>
      <p:ext uri="{BB962C8B-B14F-4D97-AF65-F5344CB8AC3E}">
        <p14:creationId xmlns:p14="http://schemas.microsoft.com/office/powerpoint/2010/main" val="2508733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1230</TotalTime>
  <Words>791</Words>
  <Application>Microsoft Office PowerPoint</Application>
  <PresentationFormat>On-screen Show (4:3)</PresentationFormat>
  <Paragraphs>616</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MS PGothic</vt:lpstr>
      <vt:lpstr>MS PGothic</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Boynton</cp:lastModifiedBy>
  <cp:revision>114</cp:revision>
  <dcterms:created xsi:type="dcterms:W3CDTF">2007-10-25T13:20:16Z</dcterms:created>
  <dcterms:modified xsi:type="dcterms:W3CDTF">2015-11-19T10:24:35Z</dcterms:modified>
</cp:coreProperties>
</file>