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sldIdLst>
    <p:sldId id="299" r:id="rId2"/>
    <p:sldId id="311" r:id="rId3"/>
    <p:sldId id="312" r:id="rId4"/>
    <p:sldId id="313" r:id="rId5"/>
    <p:sldId id="314" r:id="rId6"/>
    <p:sldId id="315" r:id="rId7"/>
    <p:sldId id="316" r:id="rId8"/>
    <p:sldId id="317" r:id="rId9"/>
    <p:sldId id="318" r:id="rId10"/>
    <p:sldId id="319" r:id="rId11"/>
    <p:sldId id="320" r:id="rId12"/>
    <p:sldId id="321" r:id="rId13"/>
    <p:sldId id="322" r:id="rId14"/>
    <p:sldId id="281" r:id="rId15"/>
  </p:sldIdLst>
  <p:sldSz cx="9144000" cy="6858000" type="screen4x3"/>
  <p:notesSz cx="6858000" cy="9144000"/>
  <p:defaultTextStyle>
    <a:defPPr>
      <a:defRPr lang="en-US"/>
    </a:defPPr>
    <a:lvl1pPr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12" autoAdjust="0"/>
    <p:restoredTop sz="94434" autoAdjust="0"/>
  </p:normalViewPr>
  <p:slideViewPr>
    <p:cSldViewPr snapToGrid="0" snapToObjects="1">
      <p:cViewPr varScale="1">
        <p:scale>
          <a:sx n="115" d="100"/>
          <a:sy n="115" d="100"/>
        </p:scale>
        <p:origin x="1710" y="114"/>
      </p:cViewPr>
      <p:guideLst>
        <p:guide orient="horz"/>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latin typeface="Arial" charset="0"/>
                <a:ea typeface="ＭＳ Ｐゴシック" pitchFamily="96" charset="-128"/>
              </a:defRPr>
            </a:lvl1pPr>
          </a:lstStyle>
          <a:p>
            <a:pPr>
              <a:defRPr/>
            </a:pPr>
            <a:endParaRPr lang="en-GB"/>
          </a:p>
        </p:txBody>
      </p:sp>
      <p:sp>
        <p:nvSpPr>
          <p:cNvPr id="1536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latin typeface="Arial" charset="0"/>
                <a:ea typeface="ＭＳ Ｐゴシック" pitchFamily="96" charset="-128"/>
              </a:defRPr>
            </a:lvl1pPr>
          </a:lstStyle>
          <a:p>
            <a:pPr>
              <a:defRPr/>
            </a:pPr>
            <a:endParaRPr lang="en-GB"/>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36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536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latin typeface="Arial" charset="0"/>
                <a:ea typeface="ＭＳ Ｐゴシック" pitchFamily="96" charset="-128"/>
              </a:defRPr>
            </a:lvl1pPr>
          </a:lstStyle>
          <a:p>
            <a:pPr>
              <a:defRPr/>
            </a:pPr>
            <a:endParaRPr lang="en-GB"/>
          </a:p>
        </p:txBody>
      </p:sp>
      <p:sp>
        <p:nvSpPr>
          <p:cNvPr id="1536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ea typeface="ＭＳ Ｐゴシック" panose="020B0600070205080204" pitchFamily="34" charset="-128"/>
              </a:defRPr>
            </a:lvl1pPr>
          </a:lstStyle>
          <a:p>
            <a:pPr>
              <a:defRPr/>
            </a:pPr>
            <a:fld id="{D426DC9E-1877-4513-BC3C-C56F6D8E6ABE}" type="slidenum">
              <a:rPr lang="en-GB" altLang="en-US"/>
              <a:pPr>
                <a:defRPr/>
              </a:pPr>
              <a:t>‹#›</a:t>
            </a:fld>
            <a:endParaRPr lang="en-GB" altLang="en-US"/>
          </a:p>
        </p:txBody>
      </p:sp>
    </p:spTree>
    <p:extLst>
      <p:ext uri="{BB962C8B-B14F-4D97-AF65-F5344CB8AC3E}">
        <p14:creationId xmlns:p14="http://schemas.microsoft.com/office/powerpoint/2010/main" val="38890559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1</a:t>
            </a:fld>
            <a:endParaRPr lang="en-GB" altLang="en-US" sz="1200" b="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40463496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10</a:t>
            </a:fld>
            <a:endParaRPr lang="en-GB" altLang="en-US" sz="1200" b="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9045019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11</a:t>
            </a:fld>
            <a:endParaRPr lang="en-GB" altLang="en-US" sz="1200" b="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4879841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12</a:t>
            </a:fld>
            <a:endParaRPr lang="en-GB" altLang="en-US" sz="1200" b="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519532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13</a:t>
            </a:fld>
            <a:endParaRPr lang="en-GB" altLang="en-US" sz="1200" b="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24574034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287A1FBB-398D-4134-9E43-F812363C5389}" type="slidenum">
              <a:rPr lang="en-GB" altLang="en-US" sz="1200" b="0" smtClean="0"/>
              <a:pPr/>
              <a:t>14</a:t>
            </a:fld>
            <a:endParaRPr lang="en-GB" altLang="en-US" sz="1200" b="0"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6512305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2</a:t>
            </a:fld>
            <a:endParaRPr lang="en-GB" altLang="en-US" sz="1200" b="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24390627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3</a:t>
            </a:fld>
            <a:endParaRPr lang="en-GB" altLang="en-US" sz="1200" b="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9388296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4</a:t>
            </a:fld>
            <a:endParaRPr lang="en-GB" altLang="en-US" sz="1200" b="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11352479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5</a:t>
            </a:fld>
            <a:endParaRPr lang="en-GB" altLang="en-US" sz="1200" b="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21359363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6</a:t>
            </a:fld>
            <a:endParaRPr lang="en-GB" altLang="en-US" sz="1200" b="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59200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7</a:t>
            </a:fld>
            <a:endParaRPr lang="en-GB" altLang="en-US" sz="1200" b="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9730259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8</a:t>
            </a:fld>
            <a:endParaRPr lang="en-GB" altLang="en-US" sz="1200" b="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0318752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9</a:t>
            </a:fld>
            <a:endParaRPr lang="en-GB" altLang="en-US" sz="1200" b="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5506716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2E9754F-DC38-4EA8-976F-2BB268B4EA98}" type="slidenum">
              <a:rPr lang="en-US" altLang="en-US"/>
              <a:pPr>
                <a:defRPr/>
              </a:pPr>
              <a:t>‹#›</a:t>
            </a:fld>
            <a:endParaRPr lang="en-US" altLang="en-US"/>
          </a:p>
        </p:txBody>
      </p:sp>
    </p:spTree>
    <p:extLst>
      <p:ext uri="{BB962C8B-B14F-4D97-AF65-F5344CB8AC3E}">
        <p14:creationId xmlns:p14="http://schemas.microsoft.com/office/powerpoint/2010/main" val="4285087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843DF5-C42A-4B7F-ACA0-DA75EE2A42C8}" type="slidenum">
              <a:rPr lang="en-US" altLang="en-US"/>
              <a:pPr>
                <a:defRPr/>
              </a:pPr>
              <a:t>‹#›</a:t>
            </a:fld>
            <a:endParaRPr lang="en-US" altLang="en-US"/>
          </a:p>
        </p:txBody>
      </p:sp>
    </p:spTree>
    <p:extLst>
      <p:ext uri="{BB962C8B-B14F-4D97-AF65-F5344CB8AC3E}">
        <p14:creationId xmlns:p14="http://schemas.microsoft.com/office/powerpoint/2010/main" val="3115491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2D3044-62D7-499A-BE48-4185CB89E6B2}" type="slidenum">
              <a:rPr lang="en-US" altLang="en-US"/>
              <a:pPr>
                <a:defRPr/>
              </a:pPr>
              <a:t>‹#›</a:t>
            </a:fld>
            <a:endParaRPr lang="en-US" altLang="en-US"/>
          </a:p>
        </p:txBody>
      </p:sp>
    </p:spTree>
    <p:extLst>
      <p:ext uri="{BB962C8B-B14F-4D97-AF65-F5344CB8AC3E}">
        <p14:creationId xmlns:p14="http://schemas.microsoft.com/office/powerpoint/2010/main" val="22902209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54583F2-927E-4864-AB6D-A5E4CF3355D9}" type="slidenum">
              <a:rPr lang="en-US" altLang="en-US"/>
              <a:pPr>
                <a:defRPr/>
              </a:pPr>
              <a:t>‹#›</a:t>
            </a:fld>
            <a:endParaRPr lang="en-US" altLang="en-US"/>
          </a:p>
        </p:txBody>
      </p:sp>
    </p:spTree>
    <p:extLst>
      <p:ext uri="{BB962C8B-B14F-4D97-AF65-F5344CB8AC3E}">
        <p14:creationId xmlns:p14="http://schemas.microsoft.com/office/powerpoint/2010/main" val="2475579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92B83EA-8326-45E1-B3B3-15DC6BB5CA0B}" type="slidenum">
              <a:rPr lang="en-US" altLang="en-US"/>
              <a:pPr>
                <a:defRPr/>
              </a:pPr>
              <a:t>‹#›</a:t>
            </a:fld>
            <a:endParaRPr lang="en-US" altLang="en-US"/>
          </a:p>
        </p:txBody>
      </p:sp>
    </p:spTree>
    <p:extLst>
      <p:ext uri="{BB962C8B-B14F-4D97-AF65-F5344CB8AC3E}">
        <p14:creationId xmlns:p14="http://schemas.microsoft.com/office/powerpoint/2010/main" val="1319600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AC66916-1881-481F-A05B-E04AB35D5274}" type="slidenum">
              <a:rPr lang="en-US" altLang="en-US"/>
              <a:pPr>
                <a:defRPr/>
              </a:pPr>
              <a:t>‹#›</a:t>
            </a:fld>
            <a:endParaRPr lang="en-US" altLang="en-US"/>
          </a:p>
        </p:txBody>
      </p:sp>
    </p:spTree>
    <p:extLst>
      <p:ext uri="{BB962C8B-B14F-4D97-AF65-F5344CB8AC3E}">
        <p14:creationId xmlns:p14="http://schemas.microsoft.com/office/powerpoint/2010/main" val="19609762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9D768F4-81B7-47E4-8247-DEDAC95A67A6}" type="slidenum">
              <a:rPr lang="en-US" altLang="en-US"/>
              <a:pPr>
                <a:defRPr/>
              </a:pPr>
              <a:t>‹#›</a:t>
            </a:fld>
            <a:endParaRPr lang="en-US" altLang="en-US"/>
          </a:p>
        </p:txBody>
      </p:sp>
    </p:spTree>
    <p:extLst>
      <p:ext uri="{BB962C8B-B14F-4D97-AF65-F5344CB8AC3E}">
        <p14:creationId xmlns:p14="http://schemas.microsoft.com/office/powerpoint/2010/main" val="3453792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BDDF082-024B-420A-A725-8E32BDDD9D1B}" type="slidenum">
              <a:rPr lang="en-US" altLang="en-US"/>
              <a:pPr>
                <a:defRPr/>
              </a:pPr>
              <a:t>‹#›</a:t>
            </a:fld>
            <a:endParaRPr lang="en-US" altLang="en-US"/>
          </a:p>
        </p:txBody>
      </p:sp>
    </p:spTree>
    <p:extLst>
      <p:ext uri="{BB962C8B-B14F-4D97-AF65-F5344CB8AC3E}">
        <p14:creationId xmlns:p14="http://schemas.microsoft.com/office/powerpoint/2010/main" val="4001091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126BADA-F752-4F19-B685-624C641698A3}" type="slidenum">
              <a:rPr lang="en-US" altLang="en-US"/>
              <a:pPr>
                <a:defRPr/>
              </a:pPr>
              <a:t>‹#›</a:t>
            </a:fld>
            <a:endParaRPr lang="en-US" altLang="en-US"/>
          </a:p>
        </p:txBody>
      </p:sp>
    </p:spTree>
    <p:extLst>
      <p:ext uri="{BB962C8B-B14F-4D97-AF65-F5344CB8AC3E}">
        <p14:creationId xmlns:p14="http://schemas.microsoft.com/office/powerpoint/2010/main" val="3200988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729D95B-23CD-47A7-B1BF-55920D380FD4}" type="slidenum">
              <a:rPr lang="en-US" altLang="en-US"/>
              <a:pPr>
                <a:defRPr/>
              </a:pPr>
              <a:t>‹#›</a:t>
            </a:fld>
            <a:endParaRPr lang="en-US" altLang="en-US"/>
          </a:p>
        </p:txBody>
      </p:sp>
    </p:spTree>
    <p:extLst>
      <p:ext uri="{BB962C8B-B14F-4D97-AF65-F5344CB8AC3E}">
        <p14:creationId xmlns:p14="http://schemas.microsoft.com/office/powerpoint/2010/main" val="2771602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A73ABBD-FBDB-4339-B0D2-BC0EBB6D81F8}" type="slidenum">
              <a:rPr lang="en-US" altLang="en-US"/>
              <a:pPr>
                <a:defRPr/>
              </a:pPr>
              <a:t>‹#›</a:t>
            </a:fld>
            <a:endParaRPr lang="en-US" altLang="en-US"/>
          </a:p>
        </p:txBody>
      </p:sp>
    </p:spTree>
    <p:extLst>
      <p:ext uri="{BB962C8B-B14F-4D97-AF65-F5344CB8AC3E}">
        <p14:creationId xmlns:p14="http://schemas.microsoft.com/office/powerpoint/2010/main" val="324291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19E9E9E-E570-4B6D-A827-90062A3D4B44}" type="slidenum">
              <a:rPr lang="en-US" altLang="en-US"/>
              <a:pPr>
                <a:defRPr/>
              </a:pPr>
              <a:t>‹#›</a:t>
            </a:fld>
            <a:endParaRPr lang="en-US" altLang="en-US"/>
          </a:p>
        </p:txBody>
      </p:sp>
    </p:spTree>
    <p:extLst>
      <p:ext uri="{BB962C8B-B14F-4D97-AF65-F5344CB8AC3E}">
        <p14:creationId xmlns:p14="http://schemas.microsoft.com/office/powerpoint/2010/main" val="4184651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b="0">
                <a:latin typeface="Arial" charset="0"/>
                <a:ea typeface="ＭＳ Ｐゴシック" pitchFamily="96" charset="-128"/>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b="0">
                <a:latin typeface="Arial" charset="0"/>
                <a:ea typeface="ＭＳ Ｐゴシック" pitchFamily="96" charset="-128"/>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b="0">
                <a:ea typeface="ＭＳ Ｐゴシック" panose="020B0600070205080204" pitchFamily="34" charset="-128"/>
              </a:defRPr>
            </a:lvl1pPr>
          </a:lstStyle>
          <a:p>
            <a:pPr>
              <a:defRPr/>
            </a:pPr>
            <a:fld id="{3A41CE55-421D-4E34-81A3-384EE30DC7EC}" type="slidenum">
              <a:rPr lang="en-US" altLang="en-US"/>
              <a:pPr>
                <a:defRPr/>
              </a:pPr>
              <a:t>‹#›</a:t>
            </a:fld>
            <a:endParaRPr lang="en-US" altLang="en-US"/>
          </a:p>
        </p:txBody>
      </p:sp>
      <p:sp>
        <p:nvSpPr>
          <p:cNvPr id="7" name="Text Box 7"/>
          <p:cNvSpPr txBox="1">
            <a:spLocks noChangeArrowheads="1"/>
          </p:cNvSpPr>
          <p:nvPr userDrawn="1"/>
        </p:nvSpPr>
        <p:spPr bwMode="auto">
          <a:xfrm>
            <a:off x="7054850" y="6624638"/>
            <a:ext cx="2011363"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GB" sz="1000" dirty="0" smtClean="0">
                <a:ea typeface="ＭＳ Ｐゴシック" panose="020B0600070205080204" pitchFamily="34" charset="-128"/>
              </a:rPr>
              <a:t>www.presentationmagazine.com</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S PGothic" panose="020B0600070205080204" pitchFamily="34" charset="-128"/>
          <a:cs typeface="+mj-cs"/>
        </a:defRPr>
      </a:lvl1pPr>
      <a:lvl2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2pPr>
      <a:lvl3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3pPr>
      <a:lvl4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4pPr>
      <a:lvl5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5pPr>
      <a:lvl6pPr marL="457200" algn="ctr" rtl="0" fontAlgn="base">
        <a:spcBef>
          <a:spcPct val="0"/>
        </a:spcBef>
        <a:spcAft>
          <a:spcPct val="0"/>
        </a:spcAft>
        <a:defRPr sz="4400">
          <a:solidFill>
            <a:schemeClr val="tx2"/>
          </a:solidFill>
          <a:latin typeface="Arial" charset="0"/>
          <a:ea typeface="ＭＳ Ｐゴシック" pitchFamily="96" charset="-128"/>
        </a:defRPr>
      </a:lvl6pPr>
      <a:lvl7pPr marL="914400" algn="ctr" rtl="0" fontAlgn="base">
        <a:spcBef>
          <a:spcPct val="0"/>
        </a:spcBef>
        <a:spcAft>
          <a:spcPct val="0"/>
        </a:spcAft>
        <a:defRPr sz="4400">
          <a:solidFill>
            <a:schemeClr val="tx2"/>
          </a:solidFill>
          <a:latin typeface="Arial" charset="0"/>
          <a:ea typeface="ＭＳ Ｐゴシック" pitchFamily="96" charset="-128"/>
        </a:defRPr>
      </a:lvl7pPr>
      <a:lvl8pPr marL="1371600" algn="ctr" rtl="0" fontAlgn="base">
        <a:spcBef>
          <a:spcPct val="0"/>
        </a:spcBef>
        <a:spcAft>
          <a:spcPct val="0"/>
        </a:spcAft>
        <a:defRPr sz="4400">
          <a:solidFill>
            <a:schemeClr val="tx2"/>
          </a:solidFill>
          <a:latin typeface="Arial" charset="0"/>
          <a:ea typeface="ＭＳ Ｐゴシック" pitchFamily="96" charset="-128"/>
        </a:defRPr>
      </a:lvl8pPr>
      <a:lvl9pPr marL="1828800" algn="ctr" rtl="0" fontAlgn="base">
        <a:spcBef>
          <a:spcPct val="0"/>
        </a:spcBef>
        <a:spcAft>
          <a:spcPct val="0"/>
        </a:spcAft>
        <a:defRPr sz="4400">
          <a:solidFill>
            <a:schemeClr val="tx2"/>
          </a:solidFill>
          <a:latin typeface="Arial" charset="0"/>
          <a:ea typeface="ＭＳ Ｐゴシック" pitchFamily="96"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anose="020B0600070205080204"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dirty="0" smtClean="0">
                <a:cs typeface="Arial" panose="020B0604020202020204" pitchFamily="34" charset="0"/>
              </a:rPr>
              <a:t>Sat</a:t>
            </a:r>
            <a:endParaRPr lang="en-US" altLang="en-US" sz="1800" b="0" dirty="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dirty="0" smtClean="0">
                <a:cs typeface="Arial" panose="020B0604020202020204" pitchFamily="34" charset="0"/>
              </a:rPr>
              <a:t>Fri</a:t>
            </a:r>
            <a:endParaRPr lang="en-US" altLang="en-US" sz="1800" b="0" dirty="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dirty="0" smtClean="0">
                <a:cs typeface="Arial" panose="020B0604020202020204" pitchFamily="34" charset="0"/>
              </a:rPr>
              <a:t>Thurs</a:t>
            </a:r>
            <a:endParaRPr lang="en-US" altLang="en-US" sz="1800" b="0" dirty="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dirty="0" smtClean="0">
                <a:cs typeface="Arial" panose="020B0604020202020204" pitchFamily="34" charset="0"/>
              </a:rPr>
              <a:t>Weds</a:t>
            </a:r>
            <a:endParaRPr lang="en-US" altLang="en-US" sz="1800" b="0" dirty="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dirty="0" smtClean="0">
                <a:cs typeface="Arial" panose="020B0604020202020204" pitchFamily="34" charset="0"/>
              </a:rPr>
              <a:t>Tues</a:t>
            </a:r>
            <a:endParaRPr lang="en-US" altLang="en-US" sz="1800" b="0" dirty="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dirty="0" smtClean="0">
                <a:cs typeface="Arial" panose="020B0604020202020204" pitchFamily="34" charset="0"/>
              </a:rPr>
              <a:t>Mon</a:t>
            </a:r>
            <a:endParaRPr lang="en-US" altLang="en-US" sz="1800" b="0" dirty="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dirty="0" smtClean="0"/>
              <a:t>Sun</a:t>
            </a:r>
            <a:endParaRPr lang="en-US" altLang="en-US" sz="1800" b="0" dirty="0"/>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smtClean="0"/>
              <a:t>January</a:t>
            </a:r>
            <a:endParaRPr lang="en-US" altLang="en-US" sz="2000" dirty="0"/>
          </a:p>
        </p:txBody>
      </p:sp>
      <p:sp>
        <p:nvSpPr>
          <p:cNvPr id="11274" name="Rectangle 115"/>
          <p:cNvSpPr>
            <a:spLocks noChangeArrowheads="1"/>
          </p:cNvSpPr>
          <p:nvPr/>
        </p:nvSpPr>
        <p:spPr bwMode="auto">
          <a:xfrm>
            <a:off x="775017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5" name="Rectangle 114"/>
          <p:cNvSpPr>
            <a:spLocks noChangeArrowheads="1"/>
          </p:cNvSpPr>
          <p:nvPr/>
        </p:nvSpPr>
        <p:spPr bwMode="auto">
          <a:xfrm>
            <a:off x="649128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6" name="Rectangle 113"/>
          <p:cNvSpPr>
            <a:spLocks noChangeArrowheads="1"/>
          </p:cNvSpPr>
          <p:nvPr/>
        </p:nvSpPr>
        <p:spPr bwMode="auto">
          <a:xfrm>
            <a:off x="523240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7" name="Rectangle 112"/>
          <p:cNvSpPr>
            <a:spLocks noChangeArrowheads="1"/>
          </p:cNvSpPr>
          <p:nvPr/>
        </p:nvSpPr>
        <p:spPr bwMode="auto">
          <a:xfrm>
            <a:off x="3973513"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8" name="Rectangle 111"/>
          <p:cNvSpPr>
            <a:spLocks noChangeArrowheads="1"/>
          </p:cNvSpPr>
          <p:nvPr/>
        </p:nvSpPr>
        <p:spPr bwMode="auto">
          <a:xfrm>
            <a:off x="271462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9" name="Rectangle 110"/>
          <p:cNvSpPr>
            <a:spLocks noChangeArrowheads="1"/>
          </p:cNvSpPr>
          <p:nvPr/>
        </p:nvSpPr>
        <p:spPr bwMode="auto">
          <a:xfrm>
            <a:off x="145573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0" name="Rectangle 109"/>
          <p:cNvSpPr>
            <a:spLocks noChangeArrowheads="1"/>
          </p:cNvSpPr>
          <p:nvPr/>
        </p:nvSpPr>
        <p:spPr bwMode="auto">
          <a:xfrm>
            <a:off x="19685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1" name="Rectangle 108"/>
          <p:cNvSpPr>
            <a:spLocks noChangeArrowheads="1"/>
          </p:cNvSpPr>
          <p:nvPr/>
        </p:nvSpPr>
        <p:spPr bwMode="auto">
          <a:xfrm>
            <a:off x="775017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2" name="Rectangle 107"/>
          <p:cNvSpPr>
            <a:spLocks noChangeArrowheads="1"/>
          </p:cNvSpPr>
          <p:nvPr/>
        </p:nvSpPr>
        <p:spPr bwMode="auto">
          <a:xfrm>
            <a:off x="649128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3" name="Rectangle 106"/>
          <p:cNvSpPr>
            <a:spLocks noChangeArrowheads="1"/>
          </p:cNvSpPr>
          <p:nvPr/>
        </p:nvSpPr>
        <p:spPr bwMode="auto">
          <a:xfrm>
            <a:off x="523240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4" name="Rectangle 105"/>
          <p:cNvSpPr>
            <a:spLocks noChangeArrowheads="1"/>
          </p:cNvSpPr>
          <p:nvPr/>
        </p:nvSpPr>
        <p:spPr bwMode="auto">
          <a:xfrm>
            <a:off x="3973513"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5" name="Rectangle 104"/>
          <p:cNvSpPr>
            <a:spLocks noChangeArrowheads="1"/>
          </p:cNvSpPr>
          <p:nvPr/>
        </p:nvSpPr>
        <p:spPr bwMode="auto">
          <a:xfrm>
            <a:off x="271462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6" name="Rectangle 103"/>
          <p:cNvSpPr>
            <a:spLocks noChangeArrowheads="1"/>
          </p:cNvSpPr>
          <p:nvPr/>
        </p:nvSpPr>
        <p:spPr bwMode="auto">
          <a:xfrm>
            <a:off x="145573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7" name="Rectangle 102"/>
          <p:cNvSpPr>
            <a:spLocks noChangeArrowheads="1"/>
          </p:cNvSpPr>
          <p:nvPr/>
        </p:nvSpPr>
        <p:spPr bwMode="auto">
          <a:xfrm>
            <a:off x="19685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8" name="Rectangle 101"/>
          <p:cNvSpPr>
            <a:spLocks noChangeArrowheads="1"/>
          </p:cNvSpPr>
          <p:nvPr/>
        </p:nvSpPr>
        <p:spPr bwMode="auto">
          <a:xfrm>
            <a:off x="775017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9" name="Rectangle 100"/>
          <p:cNvSpPr>
            <a:spLocks noChangeArrowheads="1"/>
          </p:cNvSpPr>
          <p:nvPr/>
        </p:nvSpPr>
        <p:spPr bwMode="auto">
          <a:xfrm>
            <a:off x="649128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0" name="Rectangle 99"/>
          <p:cNvSpPr>
            <a:spLocks noChangeArrowheads="1"/>
          </p:cNvSpPr>
          <p:nvPr/>
        </p:nvSpPr>
        <p:spPr bwMode="auto">
          <a:xfrm>
            <a:off x="523240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1" name="Rectangle 98"/>
          <p:cNvSpPr>
            <a:spLocks noChangeArrowheads="1"/>
          </p:cNvSpPr>
          <p:nvPr/>
        </p:nvSpPr>
        <p:spPr bwMode="auto">
          <a:xfrm>
            <a:off x="3973513"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2" name="Rectangle 97"/>
          <p:cNvSpPr>
            <a:spLocks noChangeArrowheads="1"/>
          </p:cNvSpPr>
          <p:nvPr/>
        </p:nvSpPr>
        <p:spPr bwMode="auto">
          <a:xfrm>
            <a:off x="271462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3" name="Rectangle 96"/>
          <p:cNvSpPr>
            <a:spLocks noChangeArrowheads="1"/>
          </p:cNvSpPr>
          <p:nvPr/>
        </p:nvSpPr>
        <p:spPr bwMode="auto">
          <a:xfrm>
            <a:off x="145573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4" name="Rectangle 95"/>
          <p:cNvSpPr>
            <a:spLocks noChangeArrowheads="1"/>
          </p:cNvSpPr>
          <p:nvPr/>
        </p:nvSpPr>
        <p:spPr bwMode="auto">
          <a:xfrm>
            <a:off x="19685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5" name="Rectangle 94"/>
          <p:cNvSpPr>
            <a:spLocks noChangeArrowheads="1"/>
          </p:cNvSpPr>
          <p:nvPr/>
        </p:nvSpPr>
        <p:spPr bwMode="auto">
          <a:xfrm>
            <a:off x="775017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6" name="Rectangle 93"/>
          <p:cNvSpPr>
            <a:spLocks noChangeArrowheads="1"/>
          </p:cNvSpPr>
          <p:nvPr/>
        </p:nvSpPr>
        <p:spPr bwMode="auto">
          <a:xfrm>
            <a:off x="649128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7" name="Rectangle 92"/>
          <p:cNvSpPr>
            <a:spLocks noChangeArrowheads="1"/>
          </p:cNvSpPr>
          <p:nvPr/>
        </p:nvSpPr>
        <p:spPr bwMode="auto">
          <a:xfrm>
            <a:off x="523240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8" name="Rectangle 91"/>
          <p:cNvSpPr>
            <a:spLocks noChangeArrowheads="1"/>
          </p:cNvSpPr>
          <p:nvPr/>
        </p:nvSpPr>
        <p:spPr bwMode="auto">
          <a:xfrm>
            <a:off x="3973513"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9" name="Rectangle 90"/>
          <p:cNvSpPr>
            <a:spLocks noChangeArrowheads="1"/>
          </p:cNvSpPr>
          <p:nvPr/>
        </p:nvSpPr>
        <p:spPr bwMode="auto">
          <a:xfrm>
            <a:off x="271462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0" name="Rectangle 89"/>
          <p:cNvSpPr>
            <a:spLocks noChangeArrowheads="1"/>
          </p:cNvSpPr>
          <p:nvPr/>
        </p:nvSpPr>
        <p:spPr bwMode="auto">
          <a:xfrm>
            <a:off x="145573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1" name="Rectangle 88"/>
          <p:cNvSpPr>
            <a:spLocks noChangeArrowheads="1"/>
          </p:cNvSpPr>
          <p:nvPr/>
        </p:nvSpPr>
        <p:spPr bwMode="auto">
          <a:xfrm>
            <a:off x="19685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2" name="Rectangle 87"/>
          <p:cNvSpPr>
            <a:spLocks noChangeArrowheads="1"/>
          </p:cNvSpPr>
          <p:nvPr/>
        </p:nvSpPr>
        <p:spPr bwMode="auto">
          <a:xfrm>
            <a:off x="775017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3" name="Rectangle 86"/>
          <p:cNvSpPr>
            <a:spLocks noChangeArrowheads="1"/>
          </p:cNvSpPr>
          <p:nvPr/>
        </p:nvSpPr>
        <p:spPr bwMode="auto">
          <a:xfrm>
            <a:off x="649128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4" name="Rectangle 85"/>
          <p:cNvSpPr>
            <a:spLocks noChangeArrowheads="1"/>
          </p:cNvSpPr>
          <p:nvPr/>
        </p:nvSpPr>
        <p:spPr bwMode="auto">
          <a:xfrm>
            <a:off x="523240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5" name="Rectangle 115"/>
          <p:cNvSpPr>
            <a:spLocks noChangeArrowheads="1"/>
          </p:cNvSpPr>
          <p:nvPr/>
        </p:nvSpPr>
        <p:spPr bwMode="auto">
          <a:xfrm>
            <a:off x="19685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6" name="Rectangle 115"/>
          <p:cNvSpPr>
            <a:spLocks noChangeArrowheads="1"/>
          </p:cNvSpPr>
          <p:nvPr/>
        </p:nvSpPr>
        <p:spPr bwMode="auto">
          <a:xfrm>
            <a:off x="145573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7" name="Rectangle 115"/>
          <p:cNvSpPr>
            <a:spLocks noChangeArrowheads="1"/>
          </p:cNvSpPr>
          <p:nvPr/>
        </p:nvSpPr>
        <p:spPr bwMode="auto">
          <a:xfrm>
            <a:off x="271462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8" name="Rectangle 115"/>
          <p:cNvSpPr>
            <a:spLocks noChangeArrowheads="1"/>
          </p:cNvSpPr>
          <p:nvPr/>
        </p:nvSpPr>
        <p:spPr bwMode="auto">
          <a:xfrm>
            <a:off x="3973513"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5" name="Rectangle 115"/>
          <p:cNvSpPr>
            <a:spLocks noChangeArrowheads="1"/>
          </p:cNvSpPr>
          <p:nvPr/>
        </p:nvSpPr>
        <p:spPr bwMode="auto">
          <a:xfrm>
            <a:off x="7750175"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6" name="Rectangle 114"/>
          <p:cNvSpPr>
            <a:spLocks noChangeArrowheads="1"/>
          </p:cNvSpPr>
          <p:nvPr/>
        </p:nvSpPr>
        <p:spPr bwMode="auto">
          <a:xfrm>
            <a:off x="6491288"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7" name="Rectangle 113"/>
          <p:cNvSpPr>
            <a:spLocks noChangeArrowheads="1"/>
          </p:cNvSpPr>
          <p:nvPr/>
        </p:nvSpPr>
        <p:spPr bwMode="auto">
          <a:xfrm>
            <a:off x="5232400"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8" name="Rectangle 112"/>
          <p:cNvSpPr>
            <a:spLocks noChangeArrowheads="1"/>
          </p:cNvSpPr>
          <p:nvPr/>
        </p:nvSpPr>
        <p:spPr bwMode="auto">
          <a:xfrm>
            <a:off x="3973513"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9" name="Rectangle 111"/>
          <p:cNvSpPr>
            <a:spLocks noChangeArrowheads="1"/>
          </p:cNvSpPr>
          <p:nvPr/>
        </p:nvSpPr>
        <p:spPr bwMode="auto">
          <a:xfrm>
            <a:off x="2714625"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50" name="Rectangle 110"/>
          <p:cNvSpPr>
            <a:spLocks noChangeArrowheads="1"/>
          </p:cNvSpPr>
          <p:nvPr/>
        </p:nvSpPr>
        <p:spPr bwMode="auto">
          <a:xfrm>
            <a:off x="1455738"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51" name="Rectangle 109"/>
          <p:cNvSpPr>
            <a:spLocks noChangeArrowheads="1"/>
          </p:cNvSpPr>
          <p:nvPr/>
        </p:nvSpPr>
        <p:spPr bwMode="auto">
          <a:xfrm>
            <a:off x="196850"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52" name="Text Box 136"/>
          <p:cNvSpPr txBox="1">
            <a:spLocks noChangeArrowheads="1"/>
          </p:cNvSpPr>
          <p:nvPr/>
        </p:nvSpPr>
        <p:spPr bwMode="auto">
          <a:xfrm>
            <a:off x="1946275" y="5376863"/>
            <a:ext cx="5470525" cy="1074737"/>
          </a:xfrm>
          <a:prstGeom prst="rect">
            <a:avLst/>
          </a:prstGeom>
          <a:solidFill>
            <a:schemeClr val="bg1"/>
          </a:solidFill>
          <a:ln w="9525">
            <a:solidFill>
              <a:schemeClr val="tx1"/>
            </a:solidFill>
            <a:miter lim="800000"/>
            <a:headEnd/>
            <a:tailEnd/>
          </a:ln>
          <a:effectLst>
            <a:outerShdw dist="107763" dir="2700000" algn="ctr" rotWithShape="0">
              <a:schemeClr val="bg2">
                <a:alpha val="50000"/>
              </a:schemeClr>
            </a:outerShdw>
          </a:effectLst>
        </p:spPr>
        <p:txBody>
          <a:bodyPr anchor="ctr" anchorCtr="1"/>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r>
              <a:rPr lang="en-GB" altLang="en-US" sz="2400"/>
              <a:t>One month per page </a:t>
            </a:r>
          </a:p>
          <a:p>
            <a:pPr>
              <a:spcBef>
                <a:spcPct val="0"/>
              </a:spcBef>
              <a:buFontTx/>
              <a:buNone/>
            </a:pPr>
            <a:r>
              <a:rPr lang="en-GB" altLang="en-US" sz="2400"/>
              <a:t>Space to write on your own events</a:t>
            </a:r>
          </a:p>
        </p:txBody>
      </p:sp>
      <p:sp>
        <p:nvSpPr>
          <p:cNvPr id="53" name="Rectangle 137"/>
          <p:cNvSpPr>
            <a:spLocks noChangeArrowheads="1"/>
          </p:cNvSpPr>
          <p:nvPr/>
        </p:nvSpPr>
        <p:spPr bwMode="auto">
          <a:xfrm>
            <a:off x="704850" y="2130425"/>
            <a:ext cx="7772400" cy="1470025"/>
          </a:xfrm>
          <a:prstGeom prst="rect">
            <a:avLst/>
          </a:prstGeom>
          <a:solidFill>
            <a:schemeClr val="bg1"/>
          </a:solidFill>
          <a:ln w="9525">
            <a:solidFill>
              <a:schemeClr val="tx1"/>
            </a:solidFill>
            <a:miter lim="800000"/>
            <a:headEnd/>
            <a:tailEnd/>
          </a:ln>
          <a:effectLst>
            <a:outerShdw dist="107763" dir="2700000" algn="ctr" rotWithShape="0">
              <a:srgbClr val="808080">
                <a:alpha val="50000"/>
              </a:srgbClr>
            </a:outerShdw>
          </a:effectLst>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r>
              <a:rPr lang="en-GB" altLang="en-US" sz="4000" b="0" dirty="0" smtClean="0">
                <a:solidFill>
                  <a:schemeClr val="tx2"/>
                </a:solidFill>
              </a:rPr>
              <a:t>Blank </a:t>
            </a:r>
            <a:r>
              <a:rPr lang="en-GB" altLang="en-US" sz="4000" b="0" dirty="0">
                <a:solidFill>
                  <a:schemeClr val="tx2"/>
                </a:solidFill>
              </a:rPr>
              <a:t>monthly calendar template</a:t>
            </a:r>
          </a:p>
        </p:txBody>
      </p:sp>
    </p:spTree>
    <p:extLst>
      <p:ext uri="{BB962C8B-B14F-4D97-AF65-F5344CB8AC3E}">
        <p14:creationId xmlns:p14="http://schemas.microsoft.com/office/powerpoint/2010/main" val="7835377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dirty="0" smtClean="0">
                <a:cs typeface="Arial" panose="020B0604020202020204" pitchFamily="34" charset="0"/>
              </a:rPr>
              <a:t>Sat</a:t>
            </a:r>
            <a:endParaRPr lang="en-US" altLang="en-US" sz="1800" b="0" dirty="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dirty="0" smtClean="0">
                <a:cs typeface="Arial" panose="020B0604020202020204" pitchFamily="34" charset="0"/>
              </a:rPr>
              <a:t>Fri</a:t>
            </a:r>
            <a:endParaRPr lang="en-US" altLang="en-US" sz="1800" b="0" dirty="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dirty="0" smtClean="0">
                <a:cs typeface="Arial" panose="020B0604020202020204" pitchFamily="34" charset="0"/>
              </a:rPr>
              <a:t>Thurs</a:t>
            </a:r>
            <a:endParaRPr lang="en-US" altLang="en-US" sz="1800" b="0" dirty="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dirty="0" smtClean="0">
                <a:cs typeface="Arial" panose="020B0604020202020204" pitchFamily="34" charset="0"/>
              </a:rPr>
              <a:t>Weds</a:t>
            </a:r>
            <a:endParaRPr lang="en-US" altLang="en-US" sz="1800" b="0" dirty="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dirty="0" smtClean="0">
                <a:cs typeface="Arial" panose="020B0604020202020204" pitchFamily="34" charset="0"/>
              </a:rPr>
              <a:t>Tues</a:t>
            </a:r>
            <a:endParaRPr lang="en-US" altLang="en-US" sz="1800" b="0" dirty="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dirty="0" smtClean="0">
                <a:cs typeface="Arial" panose="020B0604020202020204" pitchFamily="34" charset="0"/>
              </a:rPr>
              <a:t>Mon</a:t>
            </a:r>
            <a:endParaRPr lang="en-US" altLang="en-US" sz="1800" b="0" dirty="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dirty="0" smtClean="0"/>
              <a:t>Sun</a:t>
            </a:r>
            <a:endParaRPr lang="en-US" altLang="en-US" sz="1800" b="0" dirty="0"/>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smtClean="0"/>
              <a:t>September</a:t>
            </a:r>
            <a:endParaRPr lang="en-US" altLang="en-US" sz="2000" dirty="0"/>
          </a:p>
        </p:txBody>
      </p:sp>
      <p:sp>
        <p:nvSpPr>
          <p:cNvPr id="11274" name="Rectangle 115"/>
          <p:cNvSpPr>
            <a:spLocks noChangeArrowheads="1"/>
          </p:cNvSpPr>
          <p:nvPr/>
        </p:nvSpPr>
        <p:spPr bwMode="auto">
          <a:xfrm>
            <a:off x="775017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5" name="Rectangle 114"/>
          <p:cNvSpPr>
            <a:spLocks noChangeArrowheads="1"/>
          </p:cNvSpPr>
          <p:nvPr/>
        </p:nvSpPr>
        <p:spPr bwMode="auto">
          <a:xfrm>
            <a:off x="649128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6" name="Rectangle 113"/>
          <p:cNvSpPr>
            <a:spLocks noChangeArrowheads="1"/>
          </p:cNvSpPr>
          <p:nvPr/>
        </p:nvSpPr>
        <p:spPr bwMode="auto">
          <a:xfrm>
            <a:off x="523240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7" name="Rectangle 112"/>
          <p:cNvSpPr>
            <a:spLocks noChangeArrowheads="1"/>
          </p:cNvSpPr>
          <p:nvPr/>
        </p:nvSpPr>
        <p:spPr bwMode="auto">
          <a:xfrm>
            <a:off x="3973513"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8" name="Rectangle 111"/>
          <p:cNvSpPr>
            <a:spLocks noChangeArrowheads="1"/>
          </p:cNvSpPr>
          <p:nvPr/>
        </p:nvSpPr>
        <p:spPr bwMode="auto">
          <a:xfrm>
            <a:off x="271462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9" name="Rectangle 110"/>
          <p:cNvSpPr>
            <a:spLocks noChangeArrowheads="1"/>
          </p:cNvSpPr>
          <p:nvPr/>
        </p:nvSpPr>
        <p:spPr bwMode="auto">
          <a:xfrm>
            <a:off x="145573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0" name="Rectangle 109"/>
          <p:cNvSpPr>
            <a:spLocks noChangeArrowheads="1"/>
          </p:cNvSpPr>
          <p:nvPr/>
        </p:nvSpPr>
        <p:spPr bwMode="auto">
          <a:xfrm>
            <a:off x="19685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1" name="Rectangle 108"/>
          <p:cNvSpPr>
            <a:spLocks noChangeArrowheads="1"/>
          </p:cNvSpPr>
          <p:nvPr/>
        </p:nvSpPr>
        <p:spPr bwMode="auto">
          <a:xfrm>
            <a:off x="775017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2" name="Rectangle 107"/>
          <p:cNvSpPr>
            <a:spLocks noChangeArrowheads="1"/>
          </p:cNvSpPr>
          <p:nvPr/>
        </p:nvSpPr>
        <p:spPr bwMode="auto">
          <a:xfrm>
            <a:off x="649128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3" name="Rectangle 106"/>
          <p:cNvSpPr>
            <a:spLocks noChangeArrowheads="1"/>
          </p:cNvSpPr>
          <p:nvPr/>
        </p:nvSpPr>
        <p:spPr bwMode="auto">
          <a:xfrm>
            <a:off x="523240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4" name="Rectangle 105"/>
          <p:cNvSpPr>
            <a:spLocks noChangeArrowheads="1"/>
          </p:cNvSpPr>
          <p:nvPr/>
        </p:nvSpPr>
        <p:spPr bwMode="auto">
          <a:xfrm>
            <a:off x="3973513"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5" name="Rectangle 104"/>
          <p:cNvSpPr>
            <a:spLocks noChangeArrowheads="1"/>
          </p:cNvSpPr>
          <p:nvPr/>
        </p:nvSpPr>
        <p:spPr bwMode="auto">
          <a:xfrm>
            <a:off x="271462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6" name="Rectangle 103"/>
          <p:cNvSpPr>
            <a:spLocks noChangeArrowheads="1"/>
          </p:cNvSpPr>
          <p:nvPr/>
        </p:nvSpPr>
        <p:spPr bwMode="auto">
          <a:xfrm>
            <a:off x="145573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7" name="Rectangle 102"/>
          <p:cNvSpPr>
            <a:spLocks noChangeArrowheads="1"/>
          </p:cNvSpPr>
          <p:nvPr/>
        </p:nvSpPr>
        <p:spPr bwMode="auto">
          <a:xfrm>
            <a:off x="19685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8" name="Rectangle 101"/>
          <p:cNvSpPr>
            <a:spLocks noChangeArrowheads="1"/>
          </p:cNvSpPr>
          <p:nvPr/>
        </p:nvSpPr>
        <p:spPr bwMode="auto">
          <a:xfrm>
            <a:off x="775017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9" name="Rectangle 100"/>
          <p:cNvSpPr>
            <a:spLocks noChangeArrowheads="1"/>
          </p:cNvSpPr>
          <p:nvPr/>
        </p:nvSpPr>
        <p:spPr bwMode="auto">
          <a:xfrm>
            <a:off x="649128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0" name="Rectangle 99"/>
          <p:cNvSpPr>
            <a:spLocks noChangeArrowheads="1"/>
          </p:cNvSpPr>
          <p:nvPr/>
        </p:nvSpPr>
        <p:spPr bwMode="auto">
          <a:xfrm>
            <a:off x="523240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1" name="Rectangle 98"/>
          <p:cNvSpPr>
            <a:spLocks noChangeArrowheads="1"/>
          </p:cNvSpPr>
          <p:nvPr/>
        </p:nvSpPr>
        <p:spPr bwMode="auto">
          <a:xfrm>
            <a:off x="3973513"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2" name="Rectangle 97"/>
          <p:cNvSpPr>
            <a:spLocks noChangeArrowheads="1"/>
          </p:cNvSpPr>
          <p:nvPr/>
        </p:nvSpPr>
        <p:spPr bwMode="auto">
          <a:xfrm>
            <a:off x="271462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3" name="Rectangle 96"/>
          <p:cNvSpPr>
            <a:spLocks noChangeArrowheads="1"/>
          </p:cNvSpPr>
          <p:nvPr/>
        </p:nvSpPr>
        <p:spPr bwMode="auto">
          <a:xfrm>
            <a:off x="145573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4" name="Rectangle 95"/>
          <p:cNvSpPr>
            <a:spLocks noChangeArrowheads="1"/>
          </p:cNvSpPr>
          <p:nvPr/>
        </p:nvSpPr>
        <p:spPr bwMode="auto">
          <a:xfrm>
            <a:off x="19685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5" name="Rectangle 94"/>
          <p:cNvSpPr>
            <a:spLocks noChangeArrowheads="1"/>
          </p:cNvSpPr>
          <p:nvPr/>
        </p:nvSpPr>
        <p:spPr bwMode="auto">
          <a:xfrm>
            <a:off x="775017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6" name="Rectangle 93"/>
          <p:cNvSpPr>
            <a:spLocks noChangeArrowheads="1"/>
          </p:cNvSpPr>
          <p:nvPr/>
        </p:nvSpPr>
        <p:spPr bwMode="auto">
          <a:xfrm>
            <a:off x="649128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7" name="Rectangle 92"/>
          <p:cNvSpPr>
            <a:spLocks noChangeArrowheads="1"/>
          </p:cNvSpPr>
          <p:nvPr/>
        </p:nvSpPr>
        <p:spPr bwMode="auto">
          <a:xfrm>
            <a:off x="523240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8" name="Rectangle 91"/>
          <p:cNvSpPr>
            <a:spLocks noChangeArrowheads="1"/>
          </p:cNvSpPr>
          <p:nvPr/>
        </p:nvSpPr>
        <p:spPr bwMode="auto">
          <a:xfrm>
            <a:off x="3973513"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9" name="Rectangle 90"/>
          <p:cNvSpPr>
            <a:spLocks noChangeArrowheads="1"/>
          </p:cNvSpPr>
          <p:nvPr/>
        </p:nvSpPr>
        <p:spPr bwMode="auto">
          <a:xfrm>
            <a:off x="271462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0" name="Rectangle 89"/>
          <p:cNvSpPr>
            <a:spLocks noChangeArrowheads="1"/>
          </p:cNvSpPr>
          <p:nvPr/>
        </p:nvSpPr>
        <p:spPr bwMode="auto">
          <a:xfrm>
            <a:off x="145573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1" name="Rectangle 88"/>
          <p:cNvSpPr>
            <a:spLocks noChangeArrowheads="1"/>
          </p:cNvSpPr>
          <p:nvPr/>
        </p:nvSpPr>
        <p:spPr bwMode="auto">
          <a:xfrm>
            <a:off x="19685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2" name="Rectangle 87"/>
          <p:cNvSpPr>
            <a:spLocks noChangeArrowheads="1"/>
          </p:cNvSpPr>
          <p:nvPr/>
        </p:nvSpPr>
        <p:spPr bwMode="auto">
          <a:xfrm>
            <a:off x="775017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3" name="Rectangle 86"/>
          <p:cNvSpPr>
            <a:spLocks noChangeArrowheads="1"/>
          </p:cNvSpPr>
          <p:nvPr/>
        </p:nvSpPr>
        <p:spPr bwMode="auto">
          <a:xfrm>
            <a:off x="649128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4" name="Rectangle 85"/>
          <p:cNvSpPr>
            <a:spLocks noChangeArrowheads="1"/>
          </p:cNvSpPr>
          <p:nvPr/>
        </p:nvSpPr>
        <p:spPr bwMode="auto">
          <a:xfrm>
            <a:off x="523240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5" name="Rectangle 115"/>
          <p:cNvSpPr>
            <a:spLocks noChangeArrowheads="1"/>
          </p:cNvSpPr>
          <p:nvPr/>
        </p:nvSpPr>
        <p:spPr bwMode="auto">
          <a:xfrm>
            <a:off x="19685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6" name="Rectangle 115"/>
          <p:cNvSpPr>
            <a:spLocks noChangeArrowheads="1"/>
          </p:cNvSpPr>
          <p:nvPr/>
        </p:nvSpPr>
        <p:spPr bwMode="auto">
          <a:xfrm>
            <a:off x="145573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7" name="Rectangle 115"/>
          <p:cNvSpPr>
            <a:spLocks noChangeArrowheads="1"/>
          </p:cNvSpPr>
          <p:nvPr/>
        </p:nvSpPr>
        <p:spPr bwMode="auto">
          <a:xfrm>
            <a:off x="271462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8" name="Rectangle 115"/>
          <p:cNvSpPr>
            <a:spLocks noChangeArrowheads="1"/>
          </p:cNvSpPr>
          <p:nvPr/>
        </p:nvSpPr>
        <p:spPr bwMode="auto">
          <a:xfrm>
            <a:off x="3973513"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5" name="Rectangle 115"/>
          <p:cNvSpPr>
            <a:spLocks noChangeArrowheads="1"/>
          </p:cNvSpPr>
          <p:nvPr/>
        </p:nvSpPr>
        <p:spPr bwMode="auto">
          <a:xfrm>
            <a:off x="7750175"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6" name="Rectangle 114"/>
          <p:cNvSpPr>
            <a:spLocks noChangeArrowheads="1"/>
          </p:cNvSpPr>
          <p:nvPr/>
        </p:nvSpPr>
        <p:spPr bwMode="auto">
          <a:xfrm>
            <a:off x="6491288"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7" name="Rectangle 113"/>
          <p:cNvSpPr>
            <a:spLocks noChangeArrowheads="1"/>
          </p:cNvSpPr>
          <p:nvPr/>
        </p:nvSpPr>
        <p:spPr bwMode="auto">
          <a:xfrm>
            <a:off x="5232400"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8" name="Rectangle 112"/>
          <p:cNvSpPr>
            <a:spLocks noChangeArrowheads="1"/>
          </p:cNvSpPr>
          <p:nvPr/>
        </p:nvSpPr>
        <p:spPr bwMode="auto">
          <a:xfrm>
            <a:off x="3973513"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9" name="Rectangle 111"/>
          <p:cNvSpPr>
            <a:spLocks noChangeArrowheads="1"/>
          </p:cNvSpPr>
          <p:nvPr/>
        </p:nvSpPr>
        <p:spPr bwMode="auto">
          <a:xfrm>
            <a:off x="2714625"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50" name="Rectangle 110"/>
          <p:cNvSpPr>
            <a:spLocks noChangeArrowheads="1"/>
          </p:cNvSpPr>
          <p:nvPr/>
        </p:nvSpPr>
        <p:spPr bwMode="auto">
          <a:xfrm>
            <a:off x="1455738"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51" name="Rectangle 109"/>
          <p:cNvSpPr>
            <a:spLocks noChangeArrowheads="1"/>
          </p:cNvSpPr>
          <p:nvPr/>
        </p:nvSpPr>
        <p:spPr bwMode="auto">
          <a:xfrm>
            <a:off x="196850"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Tree>
    <p:extLst>
      <p:ext uri="{BB962C8B-B14F-4D97-AF65-F5344CB8AC3E}">
        <p14:creationId xmlns:p14="http://schemas.microsoft.com/office/powerpoint/2010/main" val="32102264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dirty="0" smtClean="0">
                <a:cs typeface="Arial" panose="020B0604020202020204" pitchFamily="34" charset="0"/>
              </a:rPr>
              <a:t>Sat</a:t>
            </a:r>
            <a:endParaRPr lang="en-US" altLang="en-US" sz="1800" b="0" dirty="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dirty="0" smtClean="0">
                <a:cs typeface="Arial" panose="020B0604020202020204" pitchFamily="34" charset="0"/>
              </a:rPr>
              <a:t>Fri</a:t>
            </a:r>
            <a:endParaRPr lang="en-US" altLang="en-US" sz="1800" b="0" dirty="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dirty="0" smtClean="0">
                <a:cs typeface="Arial" panose="020B0604020202020204" pitchFamily="34" charset="0"/>
              </a:rPr>
              <a:t>Thurs</a:t>
            </a:r>
            <a:endParaRPr lang="en-US" altLang="en-US" sz="1800" b="0" dirty="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dirty="0" smtClean="0">
                <a:cs typeface="Arial" panose="020B0604020202020204" pitchFamily="34" charset="0"/>
              </a:rPr>
              <a:t>Weds</a:t>
            </a:r>
            <a:endParaRPr lang="en-US" altLang="en-US" sz="1800" b="0" dirty="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dirty="0" smtClean="0">
                <a:cs typeface="Arial" panose="020B0604020202020204" pitchFamily="34" charset="0"/>
              </a:rPr>
              <a:t>Tues</a:t>
            </a:r>
            <a:endParaRPr lang="en-US" altLang="en-US" sz="1800" b="0" dirty="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dirty="0" smtClean="0">
                <a:cs typeface="Arial" panose="020B0604020202020204" pitchFamily="34" charset="0"/>
              </a:rPr>
              <a:t>Mon</a:t>
            </a:r>
            <a:endParaRPr lang="en-US" altLang="en-US" sz="1800" b="0" dirty="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dirty="0" smtClean="0"/>
              <a:t>Sun</a:t>
            </a:r>
            <a:endParaRPr lang="en-US" altLang="en-US" sz="1800" b="0" dirty="0"/>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smtClean="0"/>
              <a:t>October</a:t>
            </a:r>
            <a:endParaRPr lang="en-US" altLang="en-US" sz="2000" dirty="0"/>
          </a:p>
        </p:txBody>
      </p:sp>
      <p:sp>
        <p:nvSpPr>
          <p:cNvPr id="11274" name="Rectangle 115"/>
          <p:cNvSpPr>
            <a:spLocks noChangeArrowheads="1"/>
          </p:cNvSpPr>
          <p:nvPr/>
        </p:nvSpPr>
        <p:spPr bwMode="auto">
          <a:xfrm>
            <a:off x="775017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5" name="Rectangle 114"/>
          <p:cNvSpPr>
            <a:spLocks noChangeArrowheads="1"/>
          </p:cNvSpPr>
          <p:nvPr/>
        </p:nvSpPr>
        <p:spPr bwMode="auto">
          <a:xfrm>
            <a:off x="649128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6" name="Rectangle 113"/>
          <p:cNvSpPr>
            <a:spLocks noChangeArrowheads="1"/>
          </p:cNvSpPr>
          <p:nvPr/>
        </p:nvSpPr>
        <p:spPr bwMode="auto">
          <a:xfrm>
            <a:off x="523240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7" name="Rectangle 112"/>
          <p:cNvSpPr>
            <a:spLocks noChangeArrowheads="1"/>
          </p:cNvSpPr>
          <p:nvPr/>
        </p:nvSpPr>
        <p:spPr bwMode="auto">
          <a:xfrm>
            <a:off x="3973513"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8" name="Rectangle 111"/>
          <p:cNvSpPr>
            <a:spLocks noChangeArrowheads="1"/>
          </p:cNvSpPr>
          <p:nvPr/>
        </p:nvSpPr>
        <p:spPr bwMode="auto">
          <a:xfrm>
            <a:off x="271462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9" name="Rectangle 110"/>
          <p:cNvSpPr>
            <a:spLocks noChangeArrowheads="1"/>
          </p:cNvSpPr>
          <p:nvPr/>
        </p:nvSpPr>
        <p:spPr bwMode="auto">
          <a:xfrm>
            <a:off x="145573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0" name="Rectangle 109"/>
          <p:cNvSpPr>
            <a:spLocks noChangeArrowheads="1"/>
          </p:cNvSpPr>
          <p:nvPr/>
        </p:nvSpPr>
        <p:spPr bwMode="auto">
          <a:xfrm>
            <a:off x="19685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1" name="Rectangle 108"/>
          <p:cNvSpPr>
            <a:spLocks noChangeArrowheads="1"/>
          </p:cNvSpPr>
          <p:nvPr/>
        </p:nvSpPr>
        <p:spPr bwMode="auto">
          <a:xfrm>
            <a:off x="775017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2" name="Rectangle 107"/>
          <p:cNvSpPr>
            <a:spLocks noChangeArrowheads="1"/>
          </p:cNvSpPr>
          <p:nvPr/>
        </p:nvSpPr>
        <p:spPr bwMode="auto">
          <a:xfrm>
            <a:off x="649128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3" name="Rectangle 106"/>
          <p:cNvSpPr>
            <a:spLocks noChangeArrowheads="1"/>
          </p:cNvSpPr>
          <p:nvPr/>
        </p:nvSpPr>
        <p:spPr bwMode="auto">
          <a:xfrm>
            <a:off x="523240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4" name="Rectangle 105"/>
          <p:cNvSpPr>
            <a:spLocks noChangeArrowheads="1"/>
          </p:cNvSpPr>
          <p:nvPr/>
        </p:nvSpPr>
        <p:spPr bwMode="auto">
          <a:xfrm>
            <a:off x="3973513"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5" name="Rectangle 104"/>
          <p:cNvSpPr>
            <a:spLocks noChangeArrowheads="1"/>
          </p:cNvSpPr>
          <p:nvPr/>
        </p:nvSpPr>
        <p:spPr bwMode="auto">
          <a:xfrm>
            <a:off x="271462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6" name="Rectangle 103"/>
          <p:cNvSpPr>
            <a:spLocks noChangeArrowheads="1"/>
          </p:cNvSpPr>
          <p:nvPr/>
        </p:nvSpPr>
        <p:spPr bwMode="auto">
          <a:xfrm>
            <a:off x="145573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7" name="Rectangle 102"/>
          <p:cNvSpPr>
            <a:spLocks noChangeArrowheads="1"/>
          </p:cNvSpPr>
          <p:nvPr/>
        </p:nvSpPr>
        <p:spPr bwMode="auto">
          <a:xfrm>
            <a:off x="19685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8" name="Rectangle 101"/>
          <p:cNvSpPr>
            <a:spLocks noChangeArrowheads="1"/>
          </p:cNvSpPr>
          <p:nvPr/>
        </p:nvSpPr>
        <p:spPr bwMode="auto">
          <a:xfrm>
            <a:off x="775017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9" name="Rectangle 100"/>
          <p:cNvSpPr>
            <a:spLocks noChangeArrowheads="1"/>
          </p:cNvSpPr>
          <p:nvPr/>
        </p:nvSpPr>
        <p:spPr bwMode="auto">
          <a:xfrm>
            <a:off x="649128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0" name="Rectangle 99"/>
          <p:cNvSpPr>
            <a:spLocks noChangeArrowheads="1"/>
          </p:cNvSpPr>
          <p:nvPr/>
        </p:nvSpPr>
        <p:spPr bwMode="auto">
          <a:xfrm>
            <a:off x="523240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1" name="Rectangle 98"/>
          <p:cNvSpPr>
            <a:spLocks noChangeArrowheads="1"/>
          </p:cNvSpPr>
          <p:nvPr/>
        </p:nvSpPr>
        <p:spPr bwMode="auto">
          <a:xfrm>
            <a:off x="3973513"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2" name="Rectangle 97"/>
          <p:cNvSpPr>
            <a:spLocks noChangeArrowheads="1"/>
          </p:cNvSpPr>
          <p:nvPr/>
        </p:nvSpPr>
        <p:spPr bwMode="auto">
          <a:xfrm>
            <a:off x="271462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3" name="Rectangle 96"/>
          <p:cNvSpPr>
            <a:spLocks noChangeArrowheads="1"/>
          </p:cNvSpPr>
          <p:nvPr/>
        </p:nvSpPr>
        <p:spPr bwMode="auto">
          <a:xfrm>
            <a:off x="145573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4" name="Rectangle 95"/>
          <p:cNvSpPr>
            <a:spLocks noChangeArrowheads="1"/>
          </p:cNvSpPr>
          <p:nvPr/>
        </p:nvSpPr>
        <p:spPr bwMode="auto">
          <a:xfrm>
            <a:off x="19685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5" name="Rectangle 94"/>
          <p:cNvSpPr>
            <a:spLocks noChangeArrowheads="1"/>
          </p:cNvSpPr>
          <p:nvPr/>
        </p:nvSpPr>
        <p:spPr bwMode="auto">
          <a:xfrm>
            <a:off x="775017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6" name="Rectangle 93"/>
          <p:cNvSpPr>
            <a:spLocks noChangeArrowheads="1"/>
          </p:cNvSpPr>
          <p:nvPr/>
        </p:nvSpPr>
        <p:spPr bwMode="auto">
          <a:xfrm>
            <a:off x="649128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7" name="Rectangle 92"/>
          <p:cNvSpPr>
            <a:spLocks noChangeArrowheads="1"/>
          </p:cNvSpPr>
          <p:nvPr/>
        </p:nvSpPr>
        <p:spPr bwMode="auto">
          <a:xfrm>
            <a:off x="523240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8" name="Rectangle 91"/>
          <p:cNvSpPr>
            <a:spLocks noChangeArrowheads="1"/>
          </p:cNvSpPr>
          <p:nvPr/>
        </p:nvSpPr>
        <p:spPr bwMode="auto">
          <a:xfrm>
            <a:off x="3973513"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9" name="Rectangle 90"/>
          <p:cNvSpPr>
            <a:spLocks noChangeArrowheads="1"/>
          </p:cNvSpPr>
          <p:nvPr/>
        </p:nvSpPr>
        <p:spPr bwMode="auto">
          <a:xfrm>
            <a:off x="271462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0" name="Rectangle 89"/>
          <p:cNvSpPr>
            <a:spLocks noChangeArrowheads="1"/>
          </p:cNvSpPr>
          <p:nvPr/>
        </p:nvSpPr>
        <p:spPr bwMode="auto">
          <a:xfrm>
            <a:off x="145573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1" name="Rectangle 88"/>
          <p:cNvSpPr>
            <a:spLocks noChangeArrowheads="1"/>
          </p:cNvSpPr>
          <p:nvPr/>
        </p:nvSpPr>
        <p:spPr bwMode="auto">
          <a:xfrm>
            <a:off x="19685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2" name="Rectangle 87"/>
          <p:cNvSpPr>
            <a:spLocks noChangeArrowheads="1"/>
          </p:cNvSpPr>
          <p:nvPr/>
        </p:nvSpPr>
        <p:spPr bwMode="auto">
          <a:xfrm>
            <a:off x="775017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3" name="Rectangle 86"/>
          <p:cNvSpPr>
            <a:spLocks noChangeArrowheads="1"/>
          </p:cNvSpPr>
          <p:nvPr/>
        </p:nvSpPr>
        <p:spPr bwMode="auto">
          <a:xfrm>
            <a:off x="649128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4" name="Rectangle 85"/>
          <p:cNvSpPr>
            <a:spLocks noChangeArrowheads="1"/>
          </p:cNvSpPr>
          <p:nvPr/>
        </p:nvSpPr>
        <p:spPr bwMode="auto">
          <a:xfrm>
            <a:off x="523240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5" name="Rectangle 115"/>
          <p:cNvSpPr>
            <a:spLocks noChangeArrowheads="1"/>
          </p:cNvSpPr>
          <p:nvPr/>
        </p:nvSpPr>
        <p:spPr bwMode="auto">
          <a:xfrm>
            <a:off x="19685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6" name="Rectangle 115"/>
          <p:cNvSpPr>
            <a:spLocks noChangeArrowheads="1"/>
          </p:cNvSpPr>
          <p:nvPr/>
        </p:nvSpPr>
        <p:spPr bwMode="auto">
          <a:xfrm>
            <a:off x="145573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7" name="Rectangle 115"/>
          <p:cNvSpPr>
            <a:spLocks noChangeArrowheads="1"/>
          </p:cNvSpPr>
          <p:nvPr/>
        </p:nvSpPr>
        <p:spPr bwMode="auto">
          <a:xfrm>
            <a:off x="271462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8" name="Rectangle 115"/>
          <p:cNvSpPr>
            <a:spLocks noChangeArrowheads="1"/>
          </p:cNvSpPr>
          <p:nvPr/>
        </p:nvSpPr>
        <p:spPr bwMode="auto">
          <a:xfrm>
            <a:off x="3973513"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5" name="Rectangle 115"/>
          <p:cNvSpPr>
            <a:spLocks noChangeArrowheads="1"/>
          </p:cNvSpPr>
          <p:nvPr/>
        </p:nvSpPr>
        <p:spPr bwMode="auto">
          <a:xfrm>
            <a:off x="7750175"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6" name="Rectangle 114"/>
          <p:cNvSpPr>
            <a:spLocks noChangeArrowheads="1"/>
          </p:cNvSpPr>
          <p:nvPr/>
        </p:nvSpPr>
        <p:spPr bwMode="auto">
          <a:xfrm>
            <a:off x="6491288"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7" name="Rectangle 113"/>
          <p:cNvSpPr>
            <a:spLocks noChangeArrowheads="1"/>
          </p:cNvSpPr>
          <p:nvPr/>
        </p:nvSpPr>
        <p:spPr bwMode="auto">
          <a:xfrm>
            <a:off x="5232400"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8" name="Rectangle 112"/>
          <p:cNvSpPr>
            <a:spLocks noChangeArrowheads="1"/>
          </p:cNvSpPr>
          <p:nvPr/>
        </p:nvSpPr>
        <p:spPr bwMode="auto">
          <a:xfrm>
            <a:off x="3973513"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9" name="Rectangle 111"/>
          <p:cNvSpPr>
            <a:spLocks noChangeArrowheads="1"/>
          </p:cNvSpPr>
          <p:nvPr/>
        </p:nvSpPr>
        <p:spPr bwMode="auto">
          <a:xfrm>
            <a:off x="2714625"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50" name="Rectangle 110"/>
          <p:cNvSpPr>
            <a:spLocks noChangeArrowheads="1"/>
          </p:cNvSpPr>
          <p:nvPr/>
        </p:nvSpPr>
        <p:spPr bwMode="auto">
          <a:xfrm>
            <a:off x="1455738"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51" name="Rectangle 109"/>
          <p:cNvSpPr>
            <a:spLocks noChangeArrowheads="1"/>
          </p:cNvSpPr>
          <p:nvPr/>
        </p:nvSpPr>
        <p:spPr bwMode="auto">
          <a:xfrm>
            <a:off x="196850"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Tree>
    <p:extLst>
      <p:ext uri="{BB962C8B-B14F-4D97-AF65-F5344CB8AC3E}">
        <p14:creationId xmlns:p14="http://schemas.microsoft.com/office/powerpoint/2010/main" val="14596131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dirty="0" smtClean="0">
                <a:cs typeface="Arial" panose="020B0604020202020204" pitchFamily="34" charset="0"/>
              </a:rPr>
              <a:t>Sat</a:t>
            </a:r>
            <a:endParaRPr lang="en-US" altLang="en-US" sz="1800" b="0" dirty="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dirty="0" smtClean="0">
                <a:cs typeface="Arial" panose="020B0604020202020204" pitchFamily="34" charset="0"/>
              </a:rPr>
              <a:t>Fri</a:t>
            </a:r>
            <a:endParaRPr lang="en-US" altLang="en-US" sz="1800" b="0" dirty="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dirty="0" smtClean="0">
                <a:cs typeface="Arial" panose="020B0604020202020204" pitchFamily="34" charset="0"/>
              </a:rPr>
              <a:t>Thurs</a:t>
            </a:r>
            <a:endParaRPr lang="en-US" altLang="en-US" sz="1800" b="0" dirty="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dirty="0" smtClean="0">
                <a:cs typeface="Arial" panose="020B0604020202020204" pitchFamily="34" charset="0"/>
              </a:rPr>
              <a:t>Weds</a:t>
            </a:r>
            <a:endParaRPr lang="en-US" altLang="en-US" sz="1800" b="0" dirty="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dirty="0" smtClean="0">
                <a:cs typeface="Arial" panose="020B0604020202020204" pitchFamily="34" charset="0"/>
              </a:rPr>
              <a:t>Tues</a:t>
            </a:r>
            <a:endParaRPr lang="en-US" altLang="en-US" sz="1800" b="0" dirty="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dirty="0" smtClean="0">
                <a:cs typeface="Arial" panose="020B0604020202020204" pitchFamily="34" charset="0"/>
              </a:rPr>
              <a:t>Mon</a:t>
            </a:r>
            <a:endParaRPr lang="en-US" altLang="en-US" sz="1800" b="0" dirty="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dirty="0" smtClean="0"/>
              <a:t>Sun</a:t>
            </a:r>
            <a:endParaRPr lang="en-US" altLang="en-US" sz="1800" b="0" dirty="0"/>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smtClean="0"/>
              <a:t>November</a:t>
            </a:r>
            <a:endParaRPr lang="en-US" altLang="en-US" sz="2000" dirty="0"/>
          </a:p>
        </p:txBody>
      </p:sp>
      <p:sp>
        <p:nvSpPr>
          <p:cNvPr id="11274" name="Rectangle 115"/>
          <p:cNvSpPr>
            <a:spLocks noChangeArrowheads="1"/>
          </p:cNvSpPr>
          <p:nvPr/>
        </p:nvSpPr>
        <p:spPr bwMode="auto">
          <a:xfrm>
            <a:off x="775017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5" name="Rectangle 114"/>
          <p:cNvSpPr>
            <a:spLocks noChangeArrowheads="1"/>
          </p:cNvSpPr>
          <p:nvPr/>
        </p:nvSpPr>
        <p:spPr bwMode="auto">
          <a:xfrm>
            <a:off x="649128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6" name="Rectangle 113"/>
          <p:cNvSpPr>
            <a:spLocks noChangeArrowheads="1"/>
          </p:cNvSpPr>
          <p:nvPr/>
        </p:nvSpPr>
        <p:spPr bwMode="auto">
          <a:xfrm>
            <a:off x="523240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7" name="Rectangle 112"/>
          <p:cNvSpPr>
            <a:spLocks noChangeArrowheads="1"/>
          </p:cNvSpPr>
          <p:nvPr/>
        </p:nvSpPr>
        <p:spPr bwMode="auto">
          <a:xfrm>
            <a:off x="3973513"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8" name="Rectangle 111"/>
          <p:cNvSpPr>
            <a:spLocks noChangeArrowheads="1"/>
          </p:cNvSpPr>
          <p:nvPr/>
        </p:nvSpPr>
        <p:spPr bwMode="auto">
          <a:xfrm>
            <a:off x="271462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9" name="Rectangle 110"/>
          <p:cNvSpPr>
            <a:spLocks noChangeArrowheads="1"/>
          </p:cNvSpPr>
          <p:nvPr/>
        </p:nvSpPr>
        <p:spPr bwMode="auto">
          <a:xfrm>
            <a:off x="145573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0" name="Rectangle 109"/>
          <p:cNvSpPr>
            <a:spLocks noChangeArrowheads="1"/>
          </p:cNvSpPr>
          <p:nvPr/>
        </p:nvSpPr>
        <p:spPr bwMode="auto">
          <a:xfrm>
            <a:off x="19685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1" name="Rectangle 108"/>
          <p:cNvSpPr>
            <a:spLocks noChangeArrowheads="1"/>
          </p:cNvSpPr>
          <p:nvPr/>
        </p:nvSpPr>
        <p:spPr bwMode="auto">
          <a:xfrm>
            <a:off x="775017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2" name="Rectangle 107"/>
          <p:cNvSpPr>
            <a:spLocks noChangeArrowheads="1"/>
          </p:cNvSpPr>
          <p:nvPr/>
        </p:nvSpPr>
        <p:spPr bwMode="auto">
          <a:xfrm>
            <a:off x="649128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3" name="Rectangle 106"/>
          <p:cNvSpPr>
            <a:spLocks noChangeArrowheads="1"/>
          </p:cNvSpPr>
          <p:nvPr/>
        </p:nvSpPr>
        <p:spPr bwMode="auto">
          <a:xfrm>
            <a:off x="523240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4" name="Rectangle 105"/>
          <p:cNvSpPr>
            <a:spLocks noChangeArrowheads="1"/>
          </p:cNvSpPr>
          <p:nvPr/>
        </p:nvSpPr>
        <p:spPr bwMode="auto">
          <a:xfrm>
            <a:off x="3973513"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5" name="Rectangle 104"/>
          <p:cNvSpPr>
            <a:spLocks noChangeArrowheads="1"/>
          </p:cNvSpPr>
          <p:nvPr/>
        </p:nvSpPr>
        <p:spPr bwMode="auto">
          <a:xfrm>
            <a:off x="271462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6" name="Rectangle 103"/>
          <p:cNvSpPr>
            <a:spLocks noChangeArrowheads="1"/>
          </p:cNvSpPr>
          <p:nvPr/>
        </p:nvSpPr>
        <p:spPr bwMode="auto">
          <a:xfrm>
            <a:off x="145573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7" name="Rectangle 102"/>
          <p:cNvSpPr>
            <a:spLocks noChangeArrowheads="1"/>
          </p:cNvSpPr>
          <p:nvPr/>
        </p:nvSpPr>
        <p:spPr bwMode="auto">
          <a:xfrm>
            <a:off x="19685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8" name="Rectangle 101"/>
          <p:cNvSpPr>
            <a:spLocks noChangeArrowheads="1"/>
          </p:cNvSpPr>
          <p:nvPr/>
        </p:nvSpPr>
        <p:spPr bwMode="auto">
          <a:xfrm>
            <a:off x="775017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9" name="Rectangle 100"/>
          <p:cNvSpPr>
            <a:spLocks noChangeArrowheads="1"/>
          </p:cNvSpPr>
          <p:nvPr/>
        </p:nvSpPr>
        <p:spPr bwMode="auto">
          <a:xfrm>
            <a:off x="649128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0" name="Rectangle 99"/>
          <p:cNvSpPr>
            <a:spLocks noChangeArrowheads="1"/>
          </p:cNvSpPr>
          <p:nvPr/>
        </p:nvSpPr>
        <p:spPr bwMode="auto">
          <a:xfrm>
            <a:off x="523240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1" name="Rectangle 98"/>
          <p:cNvSpPr>
            <a:spLocks noChangeArrowheads="1"/>
          </p:cNvSpPr>
          <p:nvPr/>
        </p:nvSpPr>
        <p:spPr bwMode="auto">
          <a:xfrm>
            <a:off x="3973513"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2" name="Rectangle 97"/>
          <p:cNvSpPr>
            <a:spLocks noChangeArrowheads="1"/>
          </p:cNvSpPr>
          <p:nvPr/>
        </p:nvSpPr>
        <p:spPr bwMode="auto">
          <a:xfrm>
            <a:off x="271462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3" name="Rectangle 96"/>
          <p:cNvSpPr>
            <a:spLocks noChangeArrowheads="1"/>
          </p:cNvSpPr>
          <p:nvPr/>
        </p:nvSpPr>
        <p:spPr bwMode="auto">
          <a:xfrm>
            <a:off x="145573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4" name="Rectangle 95"/>
          <p:cNvSpPr>
            <a:spLocks noChangeArrowheads="1"/>
          </p:cNvSpPr>
          <p:nvPr/>
        </p:nvSpPr>
        <p:spPr bwMode="auto">
          <a:xfrm>
            <a:off x="19685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5" name="Rectangle 94"/>
          <p:cNvSpPr>
            <a:spLocks noChangeArrowheads="1"/>
          </p:cNvSpPr>
          <p:nvPr/>
        </p:nvSpPr>
        <p:spPr bwMode="auto">
          <a:xfrm>
            <a:off x="775017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6" name="Rectangle 93"/>
          <p:cNvSpPr>
            <a:spLocks noChangeArrowheads="1"/>
          </p:cNvSpPr>
          <p:nvPr/>
        </p:nvSpPr>
        <p:spPr bwMode="auto">
          <a:xfrm>
            <a:off x="649128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7" name="Rectangle 92"/>
          <p:cNvSpPr>
            <a:spLocks noChangeArrowheads="1"/>
          </p:cNvSpPr>
          <p:nvPr/>
        </p:nvSpPr>
        <p:spPr bwMode="auto">
          <a:xfrm>
            <a:off x="523240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8" name="Rectangle 91"/>
          <p:cNvSpPr>
            <a:spLocks noChangeArrowheads="1"/>
          </p:cNvSpPr>
          <p:nvPr/>
        </p:nvSpPr>
        <p:spPr bwMode="auto">
          <a:xfrm>
            <a:off x="3973513"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9" name="Rectangle 90"/>
          <p:cNvSpPr>
            <a:spLocks noChangeArrowheads="1"/>
          </p:cNvSpPr>
          <p:nvPr/>
        </p:nvSpPr>
        <p:spPr bwMode="auto">
          <a:xfrm>
            <a:off x="271462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0" name="Rectangle 89"/>
          <p:cNvSpPr>
            <a:spLocks noChangeArrowheads="1"/>
          </p:cNvSpPr>
          <p:nvPr/>
        </p:nvSpPr>
        <p:spPr bwMode="auto">
          <a:xfrm>
            <a:off x="145573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1" name="Rectangle 88"/>
          <p:cNvSpPr>
            <a:spLocks noChangeArrowheads="1"/>
          </p:cNvSpPr>
          <p:nvPr/>
        </p:nvSpPr>
        <p:spPr bwMode="auto">
          <a:xfrm>
            <a:off x="19685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2" name="Rectangle 87"/>
          <p:cNvSpPr>
            <a:spLocks noChangeArrowheads="1"/>
          </p:cNvSpPr>
          <p:nvPr/>
        </p:nvSpPr>
        <p:spPr bwMode="auto">
          <a:xfrm>
            <a:off x="775017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3" name="Rectangle 86"/>
          <p:cNvSpPr>
            <a:spLocks noChangeArrowheads="1"/>
          </p:cNvSpPr>
          <p:nvPr/>
        </p:nvSpPr>
        <p:spPr bwMode="auto">
          <a:xfrm>
            <a:off x="649128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4" name="Rectangle 85"/>
          <p:cNvSpPr>
            <a:spLocks noChangeArrowheads="1"/>
          </p:cNvSpPr>
          <p:nvPr/>
        </p:nvSpPr>
        <p:spPr bwMode="auto">
          <a:xfrm>
            <a:off x="523240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5" name="Rectangle 115"/>
          <p:cNvSpPr>
            <a:spLocks noChangeArrowheads="1"/>
          </p:cNvSpPr>
          <p:nvPr/>
        </p:nvSpPr>
        <p:spPr bwMode="auto">
          <a:xfrm>
            <a:off x="19685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6" name="Rectangle 115"/>
          <p:cNvSpPr>
            <a:spLocks noChangeArrowheads="1"/>
          </p:cNvSpPr>
          <p:nvPr/>
        </p:nvSpPr>
        <p:spPr bwMode="auto">
          <a:xfrm>
            <a:off x="145573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7" name="Rectangle 115"/>
          <p:cNvSpPr>
            <a:spLocks noChangeArrowheads="1"/>
          </p:cNvSpPr>
          <p:nvPr/>
        </p:nvSpPr>
        <p:spPr bwMode="auto">
          <a:xfrm>
            <a:off x="271462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8" name="Rectangle 115"/>
          <p:cNvSpPr>
            <a:spLocks noChangeArrowheads="1"/>
          </p:cNvSpPr>
          <p:nvPr/>
        </p:nvSpPr>
        <p:spPr bwMode="auto">
          <a:xfrm>
            <a:off x="3973513"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5" name="Rectangle 115"/>
          <p:cNvSpPr>
            <a:spLocks noChangeArrowheads="1"/>
          </p:cNvSpPr>
          <p:nvPr/>
        </p:nvSpPr>
        <p:spPr bwMode="auto">
          <a:xfrm>
            <a:off x="7750175"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6" name="Rectangle 114"/>
          <p:cNvSpPr>
            <a:spLocks noChangeArrowheads="1"/>
          </p:cNvSpPr>
          <p:nvPr/>
        </p:nvSpPr>
        <p:spPr bwMode="auto">
          <a:xfrm>
            <a:off x="6491288"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7" name="Rectangle 113"/>
          <p:cNvSpPr>
            <a:spLocks noChangeArrowheads="1"/>
          </p:cNvSpPr>
          <p:nvPr/>
        </p:nvSpPr>
        <p:spPr bwMode="auto">
          <a:xfrm>
            <a:off x="5232400"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8" name="Rectangle 112"/>
          <p:cNvSpPr>
            <a:spLocks noChangeArrowheads="1"/>
          </p:cNvSpPr>
          <p:nvPr/>
        </p:nvSpPr>
        <p:spPr bwMode="auto">
          <a:xfrm>
            <a:off x="3973513"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9" name="Rectangle 111"/>
          <p:cNvSpPr>
            <a:spLocks noChangeArrowheads="1"/>
          </p:cNvSpPr>
          <p:nvPr/>
        </p:nvSpPr>
        <p:spPr bwMode="auto">
          <a:xfrm>
            <a:off x="2714625"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50" name="Rectangle 110"/>
          <p:cNvSpPr>
            <a:spLocks noChangeArrowheads="1"/>
          </p:cNvSpPr>
          <p:nvPr/>
        </p:nvSpPr>
        <p:spPr bwMode="auto">
          <a:xfrm>
            <a:off x="1455738"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51" name="Rectangle 109"/>
          <p:cNvSpPr>
            <a:spLocks noChangeArrowheads="1"/>
          </p:cNvSpPr>
          <p:nvPr/>
        </p:nvSpPr>
        <p:spPr bwMode="auto">
          <a:xfrm>
            <a:off x="196850"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Tree>
    <p:extLst>
      <p:ext uri="{BB962C8B-B14F-4D97-AF65-F5344CB8AC3E}">
        <p14:creationId xmlns:p14="http://schemas.microsoft.com/office/powerpoint/2010/main" val="12884012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dirty="0" smtClean="0">
                <a:cs typeface="Arial" panose="020B0604020202020204" pitchFamily="34" charset="0"/>
              </a:rPr>
              <a:t>Sat</a:t>
            </a:r>
            <a:endParaRPr lang="en-US" altLang="en-US" sz="1800" b="0" dirty="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dirty="0" smtClean="0">
                <a:cs typeface="Arial" panose="020B0604020202020204" pitchFamily="34" charset="0"/>
              </a:rPr>
              <a:t>Fri</a:t>
            </a:r>
            <a:endParaRPr lang="en-US" altLang="en-US" sz="1800" b="0" dirty="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dirty="0" smtClean="0">
                <a:cs typeface="Arial" panose="020B0604020202020204" pitchFamily="34" charset="0"/>
              </a:rPr>
              <a:t>Thurs</a:t>
            </a:r>
            <a:endParaRPr lang="en-US" altLang="en-US" sz="1800" b="0" dirty="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dirty="0" smtClean="0">
                <a:cs typeface="Arial" panose="020B0604020202020204" pitchFamily="34" charset="0"/>
              </a:rPr>
              <a:t>Weds</a:t>
            </a:r>
            <a:endParaRPr lang="en-US" altLang="en-US" sz="1800" b="0" dirty="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dirty="0" smtClean="0">
                <a:cs typeface="Arial" panose="020B0604020202020204" pitchFamily="34" charset="0"/>
              </a:rPr>
              <a:t>Tues</a:t>
            </a:r>
            <a:endParaRPr lang="en-US" altLang="en-US" sz="1800" b="0" dirty="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dirty="0" smtClean="0">
                <a:cs typeface="Arial" panose="020B0604020202020204" pitchFamily="34" charset="0"/>
              </a:rPr>
              <a:t>Mon</a:t>
            </a:r>
            <a:endParaRPr lang="en-US" altLang="en-US" sz="1800" b="0" dirty="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dirty="0" smtClean="0"/>
              <a:t>Sun</a:t>
            </a:r>
            <a:endParaRPr lang="en-US" altLang="en-US" sz="1800" b="0" dirty="0"/>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smtClean="0"/>
              <a:t>December</a:t>
            </a:r>
            <a:endParaRPr lang="en-US" altLang="en-US" sz="2000" dirty="0"/>
          </a:p>
        </p:txBody>
      </p:sp>
      <p:sp>
        <p:nvSpPr>
          <p:cNvPr id="11274" name="Rectangle 115"/>
          <p:cNvSpPr>
            <a:spLocks noChangeArrowheads="1"/>
          </p:cNvSpPr>
          <p:nvPr/>
        </p:nvSpPr>
        <p:spPr bwMode="auto">
          <a:xfrm>
            <a:off x="775017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5" name="Rectangle 114"/>
          <p:cNvSpPr>
            <a:spLocks noChangeArrowheads="1"/>
          </p:cNvSpPr>
          <p:nvPr/>
        </p:nvSpPr>
        <p:spPr bwMode="auto">
          <a:xfrm>
            <a:off x="649128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6" name="Rectangle 113"/>
          <p:cNvSpPr>
            <a:spLocks noChangeArrowheads="1"/>
          </p:cNvSpPr>
          <p:nvPr/>
        </p:nvSpPr>
        <p:spPr bwMode="auto">
          <a:xfrm>
            <a:off x="523240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7" name="Rectangle 112"/>
          <p:cNvSpPr>
            <a:spLocks noChangeArrowheads="1"/>
          </p:cNvSpPr>
          <p:nvPr/>
        </p:nvSpPr>
        <p:spPr bwMode="auto">
          <a:xfrm>
            <a:off x="3973513"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8" name="Rectangle 111"/>
          <p:cNvSpPr>
            <a:spLocks noChangeArrowheads="1"/>
          </p:cNvSpPr>
          <p:nvPr/>
        </p:nvSpPr>
        <p:spPr bwMode="auto">
          <a:xfrm>
            <a:off x="271462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9" name="Rectangle 110"/>
          <p:cNvSpPr>
            <a:spLocks noChangeArrowheads="1"/>
          </p:cNvSpPr>
          <p:nvPr/>
        </p:nvSpPr>
        <p:spPr bwMode="auto">
          <a:xfrm>
            <a:off x="145573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0" name="Rectangle 109"/>
          <p:cNvSpPr>
            <a:spLocks noChangeArrowheads="1"/>
          </p:cNvSpPr>
          <p:nvPr/>
        </p:nvSpPr>
        <p:spPr bwMode="auto">
          <a:xfrm>
            <a:off x="19685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1" name="Rectangle 108"/>
          <p:cNvSpPr>
            <a:spLocks noChangeArrowheads="1"/>
          </p:cNvSpPr>
          <p:nvPr/>
        </p:nvSpPr>
        <p:spPr bwMode="auto">
          <a:xfrm>
            <a:off x="775017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2" name="Rectangle 107"/>
          <p:cNvSpPr>
            <a:spLocks noChangeArrowheads="1"/>
          </p:cNvSpPr>
          <p:nvPr/>
        </p:nvSpPr>
        <p:spPr bwMode="auto">
          <a:xfrm>
            <a:off x="649128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3" name="Rectangle 106"/>
          <p:cNvSpPr>
            <a:spLocks noChangeArrowheads="1"/>
          </p:cNvSpPr>
          <p:nvPr/>
        </p:nvSpPr>
        <p:spPr bwMode="auto">
          <a:xfrm>
            <a:off x="523240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4" name="Rectangle 105"/>
          <p:cNvSpPr>
            <a:spLocks noChangeArrowheads="1"/>
          </p:cNvSpPr>
          <p:nvPr/>
        </p:nvSpPr>
        <p:spPr bwMode="auto">
          <a:xfrm>
            <a:off x="3973513"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5" name="Rectangle 104"/>
          <p:cNvSpPr>
            <a:spLocks noChangeArrowheads="1"/>
          </p:cNvSpPr>
          <p:nvPr/>
        </p:nvSpPr>
        <p:spPr bwMode="auto">
          <a:xfrm>
            <a:off x="271462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6" name="Rectangle 103"/>
          <p:cNvSpPr>
            <a:spLocks noChangeArrowheads="1"/>
          </p:cNvSpPr>
          <p:nvPr/>
        </p:nvSpPr>
        <p:spPr bwMode="auto">
          <a:xfrm>
            <a:off x="145573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7" name="Rectangle 102"/>
          <p:cNvSpPr>
            <a:spLocks noChangeArrowheads="1"/>
          </p:cNvSpPr>
          <p:nvPr/>
        </p:nvSpPr>
        <p:spPr bwMode="auto">
          <a:xfrm>
            <a:off x="19685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8" name="Rectangle 101"/>
          <p:cNvSpPr>
            <a:spLocks noChangeArrowheads="1"/>
          </p:cNvSpPr>
          <p:nvPr/>
        </p:nvSpPr>
        <p:spPr bwMode="auto">
          <a:xfrm>
            <a:off x="775017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9" name="Rectangle 100"/>
          <p:cNvSpPr>
            <a:spLocks noChangeArrowheads="1"/>
          </p:cNvSpPr>
          <p:nvPr/>
        </p:nvSpPr>
        <p:spPr bwMode="auto">
          <a:xfrm>
            <a:off x="649128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0" name="Rectangle 99"/>
          <p:cNvSpPr>
            <a:spLocks noChangeArrowheads="1"/>
          </p:cNvSpPr>
          <p:nvPr/>
        </p:nvSpPr>
        <p:spPr bwMode="auto">
          <a:xfrm>
            <a:off x="523240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1" name="Rectangle 98"/>
          <p:cNvSpPr>
            <a:spLocks noChangeArrowheads="1"/>
          </p:cNvSpPr>
          <p:nvPr/>
        </p:nvSpPr>
        <p:spPr bwMode="auto">
          <a:xfrm>
            <a:off x="3973513"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2" name="Rectangle 97"/>
          <p:cNvSpPr>
            <a:spLocks noChangeArrowheads="1"/>
          </p:cNvSpPr>
          <p:nvPr/>
        </p:nvSpPr>
        <p:spPr bwMode="auto">
          <a:xfrm>
            <a:off x="271462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3" name="Rectangle 96"/>
          <p:cNvSpPr>
            <a:spLocks noChangeArrowheads="1"/>
          </p:cNvSpPr>
          <p:nvPr/>
        </p:nvSpPr>
        <p:spPr bwMode="auto">
          <a:xfrm>
            <a:off x="145573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4" name="Rectangle 95"/>
          <p:cNvSpPr>
            <a:spLocks noChangeArrowheads="1"/>
          </p:cNvSpPr>
          <p:nvPr/>
        </p:nvSpPr>
        <p:spPr bwMode="auto">
          <a:xfrm>
            <a:off x="19685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5" name="Rectangle 94"/>
          <p:cNvSpPr>
            <a:spLocks noChangeArrowheads="1"/>
          </p:cNvSpPr>
          <p:nvPr/>
        </p:nvSpPr>
        <p:spPr bwMode="auto">
          <a:xfrm>
            <a:off x="775017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6" name="Rectangle 93"/>
          <p:cNvSpPr>
            <a:spLocks noChangeArrowheads="1"/>
          </p:cNvSpPr>
          <p:nvPr/>
        </p:nvSpPr>
        <p:spPr bwMode="auto">
          <a:xfrm>
            <a:off x="649128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7" name="Rectangle 92"/>
          <p:cNvSpPr>
            <a:spLocks noChangeArrowheads="1"/>
          </p:cNvSpPr>
          <p:nvPr/>
        </p:nvSpPr>
        <p:spPr bwMode="auto">
          <a:xfrm>
            <a:off x="523240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8" name="Rectangle 91"/>
          <p:cNvSpPr>
            <a:spLocks noChangeArrowheads="1"/>
          </p:cNvSpPr>
          <p:nvPr/>
        </p:nvSpPr>
        <p:spPr bwMode="auto">
          <a:xfrm>
            <a:off x="3973513"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9" name="Rectangle 90"/>
          <p:cNvSpPr>
            <a:spLocks noChangeArrowheads="1"/>
          </p:cNvSpPr>
          <p:nvPr/>
        </p:nvSpPr>
        <p:spPr bwMode="auto">
          <a:xfrm>
            <a:off x="271462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0" name="Rectangle 89"/>
          <p:cNvSpPr>
            <a:spLocks noChangeArrowheads="1"/>
          </p:cNvSpPr>
          <p:nvPr/>
        </p:nvSpPr>
        <p:spPr bwMode="auto">
          <a:xfrm>
            <a:off x="145573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1" name="Rectangle 88"/>
          <p:cNvSpPr>
            <a:spLocks noChangeArrowheads="1"/>
          </p:cNvSpPr>
          <p:nvPr/>
        </p:nvSpPr>
        <p:spPr bwMode="auto">
          <a:xfrm>
            <a:off x="19685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2" name="Rectangle 87"/>
          <p:cNvSpPr>
            <a:spLocks noChangeArrowheads="1"/>
          </p:cNvSpPr>
          <p:nvPr/>
        </p:nvSpPr>
        <p:spPr bwMode="auto">
          <a:xfrm>
            <a:off x="775017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3" name="Rectangle 86"/>
          <p:cNvSpPr>
            <a:spLocks noChangeArrowheads="1"/>
          </p:cNvSpPr>
          <p:nvPr/>
        </p:nvSpPr>
        <p:spPr bwMode="auto">
          <a:xfrm>
            <a:off x="649128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4" name="Rectangle 85"/>
          <p:cNvSpPr>
            <a:spLocks noChangeArrowheads="1"/>
          </p:cNvSpPr>
          <p:nvPr/>
        </p:nvSpPr>
        <p:spPr bwMode="auto">
          <a:xfrm>
            <a:off x="523240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5" name="Rectangle 115"/>
          <p:cNvSpPr>
            <a:spLocks noChangeArrowheads="1"/>
          </p:cNvSpPr>
          <p:nvPr/>
        </p:nvSpPr>
        <p:spPr bwMode="auto">
          <a:xfrm>
            <a:off x="19685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6" name="Rectangle 115"/>
          <p:cNvSpPr>
            <a:spLocks noChangeArrowheads="1"/>
          </p:cNvSpPr>
          <p:nvPr/>
        </p:nvSpPr>
        <p:spPr bwMode="auto">
          <a:xfrm>
            <a:off x="145573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7" name="Rectangle 115"/>
          <p:cNvSpPr>
            <a:spLocks noChangeArrowheads="1"/>
          </p:cNvSpPr>
          <p:nvPr/>
        </p:nvSpPr>
        <p:spPr bwMode="auto">
          <a:xfrm>
            <a:off x="271462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8" name="Rectangle 115"/>
          <p:cNvSpPr>
            <a:spLocks noChangeArrowheads="1"/>
          </p:cNvSpPr>
          <p:nvPr/>
        </p:nvSpPr>
        <p:spPr bwMode="auto">
          <a:xfrm>
            <a:off x="3973513"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5" name="Rectangle 115"/>
          <p:cNvSpPr>
            <a:spLocks noChangeArrowheads="1"/>
          </p:cNvSpPr>
          <p:nvPr/>
        </p:nvSpPr>
        <p:spPr bwMode="auto">
          <a:xfrm>
            <a:off x="7750175"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6" name="Rectangle 114"/>
          <p:cNvSpPr>
            <a:spLocks noChangeArrowheads="1"/>
          </p:cNvSpPr>
          <p:nvPr/>
        </p:nvSpPr>
        <p:spPr bwMode="auto">
          <a:xfrm>
            <a:off x="6491288"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7" name="Rectangle 113"/>
          <p:cNvSpPr>
            <a:spLocks noChangeArrowheads="1"/>
          </p:cNvSpPr>
          <p:nvPr/>
        </p:nvSpPr>
        <p:spPr bwMode="auto">
          <a:xfrm>
            <a:off x="5232400"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8" name="Rectangle 112"/>
          <p:cNvSpPr>
            <a:spLocks noChangeArrowheads="1"/>
          </p:cNvSpPr>
          <p:nvPr/>
        </p:nvSpPr>
        <p:spPr bwMode="auto">
          <a:xfrm>
            <a:off x="3973513"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9" name="Rectangle 111"/>
          <p:cNvSpPr>
            <a:spLocks noChangeArrowheads="1"/>
          </p:cNvSpPr>
          <p:nvPr/>
        </p:nvSpPr>
        <p:spPr bwMode="auto">
          <a:xfrm>
            <a:off x="2714625"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50" name="Rectangle 110"/>
          <p:cNvSpPr>
            <a:spLocks noChangeArrowheads="1"/>
          </p:cNvSpPr>
          <p:nvPr/>
        </p:nvSpPr>
        <p:spPr bwMode="auto">
          <a:xfrm>
            <a:off x="1455738"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51" name="Rectangle 109"/>
          <p:cNvSpPr>
            <a:spLocks noChangeArrowheads="1"/>
          </p:cNvSpPr>
          <p:nvPr/>
        </p:nvSpPr>
        <p:spPr bwMode="auto">
          <a:xfrm>
            <a:off x="196850"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Tree>
    <p:extLst>
      <p:ext uri="{BB962C8B-B14F-4D97-AF65-F5344CB8AC3E}">
        <p14:creationId xmlns:p14="http://schemas.microsoft.com/office/powerpoint/2010/main" val="32855718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endParaRPr lang="en-GB" altLang="en-US" sz="2400"/>
          </a:p>
        </p:txBody>
      </p:sp>
      <p:sp>
        <p:nvSpPr>
          <p:cNvPr id="29699" name="Rectangle 3"/>
          <p:cNvSpPr>
            <a:spLocks noGrp="1" noChangeArrowheads="1"/>
          </p:cNvSpPr>
          <p:nvPr>
            <p:ph type="title"/>
          </p:nvPr>
        </p:nvSpPr>
        <p:spPr>
          <a:xfrm>
            <a:off x="685800" y="438150"/>
            <a:ext cx="7772400" cy="1143000"/>
          </a:xfrm>
        </p:spPr>
        <p:txBody>
          <a:bodyPr/>
          <a:lstStyle/>
          <a:p>
            <a:pPr eaLnBrk="1" hangingPunct="1"/>
            <a:r>
              <a:rPr lang="en-GB" altLang="en-US" smtClean="0"/>
              <a:t>Use of templates</a:t>
            </a:r>
            <a:endParaRPr lang="en-US" altLang="en-US" smtClean="0"/>
          </a:p>
        </p:txBody>
      </p:sp>
      <p:sp>
        <p:nvSpPr>
          <p:cNvPr id="29700"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GB" altLang="en-US" sz="2000">
                <a:cs typeface="Arial" panose="020B0604020202020204" pitchFamily="34" charset="0"/>
              </a:rPr>
              <a:t>You are free to use these templates for your personal and business presentations.</a:t>
            </a:r>
          </a:p>
        </p:txBody>
      </p:sp>
      <p:sp>
        <p:nvSpPr>
          <p:cNvPr id="29701"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GB" altLang="en-US" sz="1600" u="sng">
                <a:cs typeface="Arial" panose="020B0604020202020204" pitchFamily="34" charset="0"/>
              </a:rPr>
              <a:t>Do</a:t>
            </a:r>
          </a:p>
          <a:p>
            <a:pPr eaLnBrk="1" hangingPunct="1">
              <a:spcBef>
                <a:spcPct val="0"/>
              </a:spcBef>
              <a:buFont typeface="Wingdings" panose="05000000000000000000" pitchFamily="2" charset="2"/>
              <a:buChar char="ü"/>
            </a:pPr>
            <a:r>
              <a:rPr lang="en-GB" altLang="en-US" sz="1400" b="0">
                <a:cs typeface="Arial" panose="020B0604020202020204" pitchFamily="34" charset="0"/>
              </a:rPr>
              <a:t>Use these templates for your presentations</a:t>
            </a:r>
          </a:p>
          <a:p>
            <a:pPr eaLnBrk="1" hangingPunct="1">
              <a:spcBef>
                <a:spcPct val="0"/>
              </a:spcBef>
              <a:buFont typeface="Wingdings" panose="05000000000000000000" pitchFamily="2" charset="2"/>
              <a:buChar char="ü"/>
            </a:pPr>
            <a:r>
              <a:rPr lang="en-GB" altLang="en-US" sz="1400" b="0">
                <a:cs typeface="Arial" panose="020B0604020202020204" pitchFamily="34" charset="0"/>
              </a:rPr>
              <a:t>Display your presentation on a web site provided that it is not for the purpose of downloading the template.</a:t>
            </a:r>
          </a:p>
          <a:p>
            <a:pPr eaLnBrk="1" hangingPunct="1">
              <a:spcBef>
                <a:spcPct val="0"/>
              </a:spcBef>
              <a:buFont typeface="Wingdings" panose="05000000000000000000" pitchFamily="2" charset="2"/>
              <a:buChar char="ü"/>
            </a:pPr>
            <a:r>
              <a:rPr lang="en-US" altLang="en-US" sz="1400" b="0">
                <a:cs typeface="Arial" panose="020B0604020202020204" pitchFamily="34" charset="0"/>
              </a:rPr>
              <a:t>If you like these templates, we would always appreciate a link back to our website.  Many thanks.</a:t>
            </a:r>
          </a:p>
          <a:p>
            <a:pPr eaLnBrk="1" hangingPunct="1">
              <a:spcBef>
                <a:spcPct val="0"/>
              </a:spcBef>
              <a:buFont typeface="Wingdings" panose="05000000000000000000" pitchFamily="2" charset="2"/>
              <a:buChar char="ü"/>
            </a:pPr>
            <a:endParaRPr lang="en-US" altLang="en-US" sz="1400" b="0">
              <a:cs typeface="Arial" panose="020B0604020202020204" pitchFamily="34" charset="0"/>
            </a:endParaRPr>
          </a:p>
        </p:txBody>
      </p:sp>
      <p:sp>
        <p:nvSpPr>
          <p:cNvPr id="29702"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GB" altLang="en-US" sz="1600" u="sng">
                <a:cs typeface="Arial" panose="020B0604020202020204" pitchFamily="34" charset="0"/>
              </a:rPr>
              <a:t>Don’t</a:t>
            </a:r>
          </a:p>
          <a:p>
            <a:pPr eaLnBrk="1" hangingPunct="1">
              <a:spcBef>
                <a:spcPct val="0"/>
              </a:spcBef>
              <a:buFont typeface="Wingdings" panose="05000000000000000000" pitchFamily="2" charset="2"/>
              <a:buChar char="û"/>
            </a:pPr>
            <a:r>
              <a:rPr lang="en-GB" altLang="en-US" sz="1400" b="0">
                <a:cs typeface="Arial" panose="020B0604020202020204" pitchFamily="34" charset="0"/>
              </a:rPr>
              <a:t>Resell or distribute these templates</a:t>
            </a:r>
          </a:p>
          <a:p>
            <a:pPr eaLnBrk="1" hangingPunct="1">
              <a:spcBef>
                <a:spcPct val="0"/>
              </a:spcBef>
              <a:buFont typeface="Wingdings" panose="05000000000000000000" pitchFamily="2" charset="2"/>
              <a:buChar char="û"/>
            </a:pPr>
            <a:r>
              <a:rPr lang="en-GB" altLang="en-US" sz="1400" b="0">
                <a:cs typeface="Arial" panose="020B0604020202020204" pitchFamily="34" charset="0"/>
              </a:rPr>
              <a:t>Put these templates on a website for download.  This includes uploading them onto file sharing networks like Slideshare, Myspace, Facebook, bit torrent etc</a:t>
            </a:r>
          </a:p>
          <a:p>
            <a:pPr eaLnBrk="1" hangingPunct="1">
              <a:spcBef>
                <a:spcPct val="0"/>
              </a:spcBef>
              <a:buFont typeface="Wingdings" panose="05000000000000000000" pitchFamily="2" charset="2"/>
              <a:buChar char="û"/>
            </a:pPr>
            <a:r>
              <a:rPr lang="en-GB" altLang="en-US" sz="1400" b="0">
                <a:cs typeface="Arial" panose="020B0604020202020204" pitchFamily="34" charset="0"/>
              </a:rPr>
              <a:t>Pass off any of our created content as your own work</a:t>
            </a:r>
            <a:endParaRPr lang="en-US" altLang="en-US" sz="1400" b="0">
              <a:cs typeface="Arial" panose="020B0604020202020204" pitchFamily="34" charset="0"/>
            </a:endParaRPr>
          </a:p>
        </p:txBody>
      </p:sp>
      <p:sp>
        <p:nvSpPr>
          <p:cNvPr id="29703"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lvl="1" algn="ctr" eaLnBrk="1" hangingPunct="1">
              <a:lnSpc>
                <a:spcPct val="90000"/>
              </a:lnSpc>
              <a:buClr>
                <a:schemeClr val="accent1"/>
              </a:buClr>
              <a:buFontTx/>
              <a:buNone/>
            </a:pPr>
            <a:r>
              <a:rPr lang="en-GB" altLang="en-US" sz="2000">
                <a:cs typeface="Arial" panose="020B0604020202020204" pitchFamily="34" charset="0"/>
              </a:rPr>
              <a:t>You can find many more free templates on the Presentation Magazine website </a:t>
            </a:r>
            <a:r>
              <a:rPr lang="en-GB" altLang="en-US" sz="2000">
                <a:cs typeface="Arial" panose="020B0604020202020204" pitchFamily="34" charset="0"/>
                <a:hlinkClick r:id="rId3"/>
              </a:rPr>
              <a:t>www.presentationmagazine.com</a:t>
            </a:r>
            <a:r>
              <a:rPr lang="en-GB" altLang="en-US" sz="2000">
                <a:cs typeface="Arial" panose="020B0604020202020204" pitchFamily="34" charset="0"/>
              </a:rPr>
              <a:t>  </a:t>
            </a:r>
            <a:endParaRPr lang="en-US" altLang="en-US" sz="2000">
              <a:cs typeface="Arial" panose="020B0604020202020204" pitchFamily="34" charset="0"/>
            </a:endParaRPr>
          </a:p>
        </p:txBody>
      </p:sp>
      <p:sp>
        <p:nvSpPr>
          <p:cNvPr id="29704"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GB" altLang="en-US" sz="1400" b="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b="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dirty="0" smtClean="0">
                <a:cs typeface="Arial" panose="020B0604020202020204" pitchFamily="34" charset="0"/>
              </a:rPr>
              <a:t>Sat</a:t>
            </a:r>
            <a:endParaRPr lang="en-US" altLang="en-US" sz="1800" b="0" dirty="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dirty="0" smtClean="0">
                <a:cs typeface="Arial" panose="020B0604020202020204" pitchFamily="34" charset="0"/>
              </a:rPr>
              <a:t>Fri</a:t>
            </a:r>
            <a:endParaRPr lang="en-US" altLang="en-US" sz="1800" b="0" dirty="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dirty="0" smtClean="0">
                <a:cs typeface="Arial" panose="020B0604020202020204" pitchFamily="34" charset="0"/>
              </a:rPr>
              <a:t>Thurs</a:t>
            </a:r>
            <a:endParaRPr lang="en-US" altLang="en-US" sz="1800" b="0" dirty="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dirty="0" smtClean="0">
                <a:cs typeface="Arial" panose="020B0604020202020204" pitchFamily="34" charset="0"/>
              </a:rPr>
              <a:t>Weds</a:t>
            </a:r>
            <a:endParaRPr lang="en-US" altLang="en-US" sz="1800" b="0" dirty="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dirty="0" smtClean="0">
                <a:cs typeface="Arial" panose="020B0604020202020204" pitchFamily="34" charset="0"/>
              </a:rPr>
              <a:t>Tues</a:t>
            </a:r>
            <a:endParaRPr lang="en-US" altLang="en-US" sz="1800" b="0" dirty="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dirty="0" smtClean="0">
                <a:cs typeface="Arial" panose="020B0604020202020204" pitchFamily="34" charset="0"/>
              </a:rPr>
              <a:t>Mon</a:t>
            </a:r>
            <a:endParaRPr lang="en-US" altLang="en-US" sz="1800" b="0" dirty="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dirty="0" smtClean="0"/>
              <a:t>Sun</a:t>
            </a:r>
            <a:endParaRPr lang="en-US" altLang="en-US" sz="1800" b="0" dirty="0"/>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smtClean="0"/>
              <a:t>January</a:t>
            </a:r>
            <a:endParaRPr lang="en-US" altLang="en-US" sz="2000" dirty="0"/>
          </a:p>
        </p:txBody>
      </p:sp>
      <p:sp>
        <p:nvSpPr>
          <p:cNvPr id="11274" name="Rectangle 115"/>
          <p:cNvSpPr>
            <a:spLocks noChangeArrowheads="1"/>
          </p:cNvSpPr>
          <p:nvPr/>
        </p:nvSpPr>
        <p:spPr bwMode="auto">
          <a:xfrm>
            <a:off x="775017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5" name="Rectangle 114"/>
          <p:cNvSpPr>
            <a:spLocks noChangeArrowheads="1"/>
          </p:cNvSpPr>
          <p:nvPr/>
        </p:nvSpPr>
        <p:spPr bwMode="auto">
          <a:xfrm>
            <a:off x="649128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6" name="Rectangle 113"/>
          <p:cNvSpPr>
            <a:spLocks noChangeArrowheads="1"/>
          </p:cNvSpPr>
          <p:nvPr/>
        </p:nvSpPr>
        <p:spPr bwMode="auto">
          <a:xfrm>
            <a:off x="523240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7" name="Rectangle 112"/>
          <p:cNvSpPr>
            <a:spLocks noChangeArrowheads="1"/>
          </p:cNvSpPr>
          <p:nvPr/>
        </p:nvSpPr>
        <p:spPr bwMode="auto">
          <a:xfrm>
            <a:off x="3973513"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8" name="Rectangle 111"/>
          <p:cNvSpPr>
            <a:spLocks noChangeArrowheads="1"/>
          </p:cNvSpPr>
          <p:nvPr/>
        </p:nvSpPr>
        <p:spPr bwMode="auto">
          <a:xfrm>
            <a:off x="271462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9" name="Rectangle 110"/>
          <p:cNvSpPr>
            <a:spLocks noChangeArrowheads="1"/>
          </p:cNvSpPr>
          <p:nvPr/>
        </p:nvSpPr>
        <p:spPr bwMode="auto">
          <a:xfrm>
            <a:off x="145573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0" name="Rectangle 109"/>
          <p:cNvSpPr>
            <a:spLocks noChangeArrowheads="1"/>
          </p:cNvSpPr>
          <p:nvPr/>
        </p:nvSpPr>
        <p:spPr bwMode="auto">
          <a:xfrm>
            <a:off x="19685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1" name="Rectangle 108"/>
          <p:cNvSpPr>
            <a:spLocks noChangeArrowheads="1"/>
          </p:cNvSpPr>
          <p:nvPr/>
        </p:nvSpPr>
        <p:spPr bwMode="auto">
          <a:xfrm>
            <a:off x="775017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2" name="Rectangle 107"/>
          <p:cNvSpPr>
            <a:spLocks noChangeArrowheads="1"/>
          </p:cNvSpPr>
          <p:nvPr/>
        </p:nvSpPr>
        <p:spPr bwMode="auto">
          <a:xfrm>
            <a:off x="649128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3" name="Rectangle 106"/>
          <p:cNvSpPr>
            <a:spLocks noChangeArrowheads="1"/>
          </p:cNvSpPr>
          <p:nvPr/>
        </p:nvSpPr>
        <p:spPr bwMode="auto">
          <a:xfrm>
            <a:off x="523240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4" name="Rectangle 105"/>
          <p:cNvSpPr>
            <a:spLocks noChangeArrowheads="1"/>
          </p:cNvSpPr>
          <p:nvPr/>
        </p:nvSpPr>
        <p:spPr bwMode="auto">
          <a:xfrm>
            <a:off x="3973513"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5" name="Rectangle 104"/>
          <p:cNvSpPr>
            <a:spLocks noChangeArrowheads="1"/>
          </p:cNvSpPr>
          <p:nvPr/>
        </p:nvSpPr>
        <p:spPr bwMode="auto">
          <a:xfrm>
            <a:off x="271462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6" name="Rectangle 103"/>
          <p:cNvSpPr>
            <a:spLocks noChangeArrowheads="1"/>
          </p:cNvSpPr>
          <p:nvPr/>
        </p:nvSpPr>
        <p:spPr bwMode="auto">
          <a:xfrm>
            <a:off x="145573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7" name="Rectangle 102"/>
          <p:cNvSpPr>
            <a:spLocks noChangeArrowheads="1"/>
          </p:cNvSpPr>
          <p:nvPr/>
        </p:nvSpPr>
        <p:spPr bwMode="auto">
          <a:xfrm>
            <a:off x="19685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8" name="Rectangle 101"/>
          <p:cNvSpPr>
            <a:spLocks noChangeArrowheads="1"/>
          </p:cNvSpPr>
          <p:nvPr/>
        </p:nvSpPr>
        <p:spPr bwMode="auto">
          <a:xfrm>
            <a:off x="775017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9" name="Rectangle 100"/>
          <p:cNvSpPr>
            <a:spLocks noChangeArrowheads="1"/>
          </p:cNvSpPr>
          <p:nvPr/>
        </p:nvSpPr>
        <p:spPr bwMode="auto">
          <a:xfrm>
            <a:off x="649128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0" name="Rectangle 99"/>
          <p:cNvSpPr>
            <a:spLocks noChangeArrowheads="1"/>
          </p:cNvSpPr>
          <p:nvPr/>
        </p:nvSpPr>
        <p:spPr bwMode="auto">
          <a:xfrm>
            <a:off x="523240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1" name="Rectangle 98"/>
          <p:cNvSpPr>
            <a:spLocks noChangeArrowheads="1"/>
          </p:cNvSpPr>
          <p:nvPr/>
        </p:nvSpPr>
        <p:spPr bwMode="auto">
          <a:xfrm>
            <a:off x="3973513"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2" name="Rectangle 97"/>
          <p:cNvSpPr>
            <a:spLocks noChangeArrowheads="1"/>
          </p:cNvSpPr>
          <p:nvPr/>
        </p:nvSpPr>
        <p:spPr bwMode="auto">
          <a:xfrm>
            <a:off x="271462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3" name="Rectangle 96"/>
          <p:cNvSpPr>
            <a:spLocks noChangeArrowheads="1"/>
          </p:cNvSpPr>
          <p:nvPr/>
        </p:nvSpPr>
        <p:spPr bwMode="auto">
          <a:xfrm>
            <a:off x="145573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4" name="Rectangle 95"/>
          <p:cNvSpPr>
            <a:spLocks noChangeArrowheads="1"/>
          </p:cNvSpPr>
          <p:nvPr/>
        </p:nvSpPr>
        <p:spPr bwMode="auto">
          <a:xfrm>
            <a:off x="19685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5" name="Rectangle 94"/>
          <p:cNvSpPr>
            <a:spLocks noChangeArrowheads="1"/>
          </p:cNvSpPr>
          <p:nvPr/>
        </p:nvSpPr>
        <p:spPr bwMode="auto">
          <a:xfrm>
            <a:off x="775017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6" name="Rectangle 93"/>
          <p:cNvSpPr>
            <a:spLocks noChangeArrowheads="1"/>
          </p:cNvSpPr>
          <p:nvPr/>
        </p:nvSpPr>
        <p:spPr bwMode="auto">
          <a:xfrm>
            <a:off x="649128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7" name="Rectangle 92"/>
          <p:cNvSpPr>
            <a:spLocks noChangeArrowheads="1"/>
          </p:cNvSpPr>
          <p:nvPr/>
        </p:nvSpPr>
        <p:spPr bwMode="auto">
          <a:xfrm>
            <a:off x="523240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8" name="Rectangle 91"/>
          <p:cNvSpPr>
            <a:spLocks noChangeArrowheads="1"/>
          </p:cNvSpPr>
          <p:nvPr/>
        </p:nvSpPr>
        <p:spPr bwMode="auto">
          <a:xfrm>
            <a:off x="3973513"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9" name="Rectangle 90"/>
          <p:cNvSpPr>
            <a:spLocks noChangeArrowheads="1"/>
          </p:cNvSpPr>
          <p:nvPr/>
        </p:nvSpPr>
        <p:spPr bwMode="auto">
          <a:xfrm>
            <a:off x="271462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0" name="Rectangle 89"/>
          <p:cNvSpPr>
            <a:spLocks noChangeArrowheads="1"/>
          </p:cNvSpPr>
          <p:nvPr/>
        </p:nvSpPr>
        <p:spPr bwMode="auto">
          <a:xfrm>
            <a:off x="145573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1" name="Rectangle 88"/>
          <p:cNvSpPr>
            <a:spLocks noChangeArrowheads="1"/>
          </p:cNvSpPr>
          <p:nvPr/>
        </p:nvSpPr>
        <p:spPr bwMode="auto">
          <a:xfrm>
            <a:off x="19685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2" name="Rectangle 87"/>
          <p:cNvSpPr>
            <a:spLocks noChangeArrowheads="1"/>
          </p:cNvSpPr>
          <p:nvPr/>
        </p:nvSpPr>
        <p:spPr bwMode="auto">
          <a:xfrm>
            <a:off x="775017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3" name="Rectangle 86"/>
          <p:cNvSpPr>
            <a:spLocks noChangeArrowheads="1"/>
          </p:cNvSpPr>
          <p:nvPr/>
        </p:nvSpPr>
        <p:spPr bwMode="auto">
          <a:xfrm>
            <a:off x="649128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4" name="Rectangle 85"/>
          <p:cNvSpPr>
            <a:spLocks noChangeArrowheads="1"/>
          </p:cNvSpPr>
          <p:nvPr/>
        </p:nvSpPr>
        <p:spPr bwMode="auto">
          <a:xfrm>
            <a:off x="523240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5" name="Rectangle 115"/>
          <p:cNvSpPr>
            <a:spLocks noChangeArrowheads="1"/>
          </p:cNvSpPr>
          <p:nvPr/>
        </p:nvSpPr>
        <p:spPr bwMode="auto">
          <a:xfrm>
            <a:off x="19685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6" name="Rectangle 115"/>
          <p:cNvSpPr>
            <a:spLocks noChangeArrowheads="1"/>
          </p:cNvSpPr>
          <p:nvPr/>
        </p:nvSpPr>
        <p:spPr bwMode="auto">
          <a:xfrm>
            <a:off x="145573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7" name="Rectangle 115"/>
          <p:cNvSpPr>
            <a:spLocks noChangeArrowheads="1"/>
          </p:cNvSpPr>
          <p:nvPr/>
        </p:nvSpPr>
        <p:spPr bwMode="auto">
          <a:xfrm>
            <a:off x="271462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8" name="Rectangle 115"/>
          <p:cNvSpPr>
            <a:spLocks noChangeArrowheads="1"/>
          </p:cNvSpPr>
          <p:nvPr/>
        </p:nvSpPr>
        <p:spPr bwMode="auto">
          <a:xfrm>
            <a:off x="3973513"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5" name="Rectangle 115"/>
          <p:cNvSpPr>
            <a:spLocks noChangeArrowheads="1"/>
          </p:cNvSpPr>
          <p:nvPr/>
        </p:nvSpPr>
        <p:spPr bwMode="auto">
          <a:xfrm>
            <a:off x="7750175"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6" name="Rectangle 114"/>
          <p:cNvSpPr>
            <a:spLocks noChangeArrowheads="1"/>
          </p:cNvSpPr>
          <p:nvPr/>
        </p:nvSpPr>
        <p:spPr bwMode="auto">
          <a:xfrm>
            <a:off x="6491288"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7" name="Rectangle 113"/>
          <p:cNvSpPr>
            <a:spLocks noChangeArrowheads="1"/>
          </p:cNvSpPr>
          <p:nvPr/>
        </p:nvSpPr>
        <p:spPr bwMode="auto">
          <a:xfrm>
            <a:off x="5232400"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8" name="Rectangle 112"/>
          <p:cNvSpPr>
            <a:spLocks noChangeArrowheads="1"/>
          </p:cNvSpPr>
          <p:nvPr/>
        </p:nvSpPr>
        <p:spPr bwMode="auto">
          <a:xfrm>
            <a:off x="3973513"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9" name="Rectangle 111"/>
          <p:cNvSpPr>
            <a:spLocks noChangeArrowheads="1"/>
          </p:cNvSpPr>
          <p:nvPr/>
        </p:nvSpPr>
        <p:spPr bwMode="auto">
          <a:xfrm>
            <a:off x="2714625"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50" name="Rectangle 110"/>
          <p:cNvSpPr>
            <a:spLocks noChangeArrowheads="1"/>
          </p:cNvSpPr>
          <p:nvPr/>
        </p:nvSpPr>
        <p:spPr bwMode="auto">
          <a:xfrm>
            <a:off x="1455738"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51" name="Rectangle 109"/>
          <p:cNvSpPr>
            <a:spLocks noChangeArrowheads="1"/>
          </p:cNvSpPr>
          <p:nvPr/>
        </p:nvSpPr>
        <p:spPr bwMode="auto">
          <a:xfrm>
            <a:off x="196850"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Tree>
    <p:extLst>
      <p:ext uri="{BB962C8B-B14F-4D97-AF65-F5344CB8AC3E}">
        <p14:creationId xmlns:p14="http://schemas.microsoft.com/office/powerpoint/2010/main" val="26329427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dirty="0" smtClean="0">
                <a:cs typeface="Arial" panose="020B0604020202020204" pitchFamily="34" charset="0"/>
              </a:rPr>
              <a:t>Sat</a:t>
            </a:r>
            <a:endParaRPr lang="en-US" altLang="en-US" sz="1800" b="0" dirty="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dirty="0" smtClean="0">
                <a:cs typeface="Arial" panose="020B0604020202020204" pitchFamily="34" charset="0"/>
              </a:rPr>
              <a:t>Fri</a:t>
            </a:r>
            <a:endParaRPr lang="en-US" altLang="en-US" sz="1800" b="0" dirty="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dirty="0" smtClean="0">
                <a:cs typeface="Arial" panose="020B0604020202020204" pitchFamily="34" charset="0"/>
              </a:rPr>
              <a:t>Thurs</a:t>
            </a:r>
            <a:endParaRPr lang="en-US" altLang="en-US" sz="1800" b="0" dirty="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dirty="0" smtClean="0">
                <a:cs typeface="Arial" panose="020B0604020202020204" pitchFamily="34" charset="0"/>
              </a:rPr>
              <a:t>Weds</a:t>
            </a:r>
            <a:endParaRPr lang="en-US" altLang="en-US" sz="1800" b="0" dirty="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dirty="0" smtClean="0">
                <a:cs typeface="Arial" panose="020B0604020202020204" pitchFamily="34" charset="0"/>
              </a:rPr>
              <a:t>Tues</a:t>
            </a:r>
            <a:endParaRPr lang="en-US" altLang="en-US" sz="1800" b="0" dirty="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dirty="0" smtClean="0">
                <a:cs typeface="Arial" panose="020B0604020202020204" pitchFamily="34" charset="0"/>
              </a:rPr>
              <a:t>Mon</a:t>
            </a:r>
            <a:endParaRPr lang="en-US" altLang="en-US" sz="1800" b="0" dirty="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dirty="0" smtClean="0"/>
              <a:t>Sun</a:t>
            </a:r>
            <a:endParaRPr lang="en-US" altLang="en-US" sz="1800" b="0" dirty="0"/>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smtClean="0"/>
              <a:t>February</a:t>
            </a:r>
            <a:endParaRPr lang="en-US" altLang="en-US" sz="2000" dirty="0"/>
          </a:p>
        </p:txBody>
      </p:sp>
      <p:sp>
        <p:nvSpPr>
          <p:cNvPr id="11274" name="Rectangle 115"/>
          <p:cNvSpPr>
            <a:spLocks noChangeArrowheads="1"/>
          </p:cNvSpPr>
          <p:nvPr/>
        </p:nvSpPr>
        <p:spPr bwMode="auto">
          <a:xfrm>
            <a:off x="775017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5" name="Rectangle 114"/>
          <p:cNvSpPr>
            <a:spLocks noChangeArrowheads="1"/>
          </p:cNvSpPr>
          <p:nvPr/>
        </p:nvSpPr>
        <p:spPr bwMode="auto">
          <a:xfrm>
            <a:off x="649128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6" name="Rectangle 113"/>
          <p:cNvSpPr>
            <a:spLocks noChangeArrowheads="1"/>
          </p:cNvSpPr>
          <p:nvPr/>
        </p:nvSpPr>
        <p:spPr bwMode="auto">
          <a:xfrm>
            <a:off x="523240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7" name="Rectangle 112"/>
          <p:cNvSpPr>
            <a:spLocks noChangeArrowheads="1"/>
          </p:cNvSpPr>
          <p:nvPr/>
        </p:nvSpPr>
        <p:spPr bwMode="auto">
          <a:xfrm>
            <a:off x="3973513"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8" name="Rectangle 111"/>
          <p:cNvSpPr>
            <a:spLocks noChangeArrowheads="1"/>
          </p:cNvSpPr>
          <p:nvPr/>
        </p:nvSpPr>
        <p:spPr bwMode="auto">
          <a:xfrm>
            <a:off x="271462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9" name="Rectangle 110"/>
          <p:cNvSpPr>
            <a:spLocks noChangeArrowheads="1"/>
          </p:cNvSpPr>
          <p:nvPr/>
        </p:nvSpPr>
        <p:spPr bwMode="auto">
          <a:xfrm>
            <a:off x="145573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0" name="Rectangle 109"/>
          <p:cNvSpPr>
            <a:spLocks noChangeArrowheads="1"/>
          </p:cNvSpPr>
          <p:nvPr/>
        </p:nvSpPr>
        <p:spPr bwMode="auto">
          <a:xfrm>
            <a:off x="19685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1" name="Rectangle 108"/>
          <p:cNvSpPr>
            <a:spLocks noChangeArrowheads="1"/>
          </p:cNvSpPr>
          <p:nvPr/>
        </p:nvSpPr>
        <p:spPr bwMode="auto">
          <a:xfrm>
            <a:off x="775017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2" name="Rectangle 107"/>
          <p:cNvSpPr>
            <a:spLocks noChangeArrowheads="1"/>
          </p:cNvSpPr>
          <p:nvPr/>
        </p:nvSpPr>
        <p:spPr bwMode="auto">
          <a:xfrm>
            <a:off x="649128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3" name="Rectangle 106"/>
          <p:cNvSpPr>
            <a:spLocks noChangeArrowheads="1"/>
          </p:cNvSpPr>
          <p:nvPr/>
        </p:nvSpPr>
        <p:spPr bwMode="auto">
          <a:xfrm>
            <a:off x="523240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4" name="Rectangle 105"/>
          <p:cNvSpPr>
            <a:spLocks noChangeArrowheads="1"/>
          </p:cNvSpPr>
          <p:nvPr/>
        </p:nvSpPr>
        <p:spPr bwMode="auto">
          <a:xfrm>
            <a:off x="3973513"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5" name="Rectangle 104"/>
          <p:cNvSpPr>
            <a:spLocks noChangeArrowheads="1"/>
          </p:cNvSpPr>
          <p:nvPr/>
        </p:nvSpPr>
        <p:spPr bwMode="auto">
          <a:xfrm>
            <a:off x="271462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6" name="Rectangle 103"/>
          <p:cNvSpPr>
            <a:spLocks noChangeArrowheads="1"/>
          </p:cNvSpPr>
          <p:nvPr/>
        </p:nvSpPr>
        <p:spPr bwMode="auto">
          <a:xfrm>
            <a:off x="145573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7" name="Rectangle 102"/>
          <p:cNvSpPr>
            <a:spLocks noChangeArrowheads="1"/>
          </p:cNvSpPr>
          <p:nvPr/>
        </p:nvSpPr>
        <p:spPr bwMode="auto">
          <a:xfrm>
            <a:off x="19685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8" name="Rectangle 101"/>
          <p:cNvSpPr>
            <a:spLocks noChangeArrowheads="1"/>
          </p:cNvSpPr>
          <p:nvPr/>
        </p:nvSpPr>
        <p:spPr bwMode="auto">
          <a:xfrm>
            <a:off x="775017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9" name="Rectangle 100"/>
          <p:cNvSpPr>
            <a:spLocks noChangeArrowheads="1"/>
          </p:cNvSpPr>
          <p:nvPr/>
        </p:nvSpPr>
        <p:spPr bwMode="auto">
          <a:xfrm>
            <a:off x="649128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0" name="Rectangle 99"/>
          <p:cNvSpPr>
            <a:spLocks noChangeArrowheads="1"/>
          </p:cNvSpPr>
          <p:nvPr/>
        </p:nvSpPr>
        <p:spPr bwMode="auto">
          <a:xfrm>
            <a:off x="523240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1" name="Rectangle 98"/>
          <p:cNvSpPr>
            <a:spLocks noChangeArrowheads="1"/>
          </p:cNvSpPr>
          <p:nvPr/>
        </p:nvSpPr>
        <p:spPr bwMode="auto">
          <a:xfrm>
            <a:off x="3973513"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2" name="Rectangle 97"/>
          <p:cNvSpPr>
            <a:spLocks noChangeArrowheads="1"/>
          </p:cNvSpPr>
          <p:nvPr/>
        </p:nvSpPr>
        <p:spPr bwMode="auto">
          <a:xfrm>
            <a:off x="271462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3" name="Rectangle 96"/>
          <p:cNvSpPr>
            <a:spLocks noChangeArrowheads="1"/>
          </p:cNvSpPr>
          <p:nvPr/>
        </p:nvSpPr>
        <p:spPr bwMode="auto">
          <a:xfrm>
            <a:off x="145573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4" name="Rectangle 95"/>
          <p:cNvSpPr>
            <a:spLocks noChangeArrowheads="1"/>
          </p:cNvSpPr>
          <p:nvPr/>
        </p:nvSpPr>
        <p:spPr bwMode="auto">
          <a:xfrm>
            <a:off x="19685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5" name="Rectangle 94"/>
          <p:cNvSpPr>
            <a:spLocks noChangeArrowheads="1"/>
          </p:cNvSpPr>
          <p:nvPr/>
        </p:nvSpPr>
        <p:spPr bwMode="auto">
          <a:xfrm>
            <a:off x="775017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6" name="Rectangle 93"/>
          <p:cNvSpPr>
            <a:spLocks noChangeArrowheads="1"/>
          </p:cNvSpPr>
          <p:nvPr/>
        </p:nvSpPr>
        <p:spPr bwMode="auto">
          <a:xfrm>
            <a:off x="649128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7" name="Rectangle 92"/>
          <p:cNvSpPr>
            <a:spLocks noChangeArrowheads="1"/>
          </p:cNvSpPr>
          <p:nvPr/>
        </p:nvSpPr>
        <p:spPr bwMode="auto">
          <a:xfrm>
            <a:off x="523240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8" name="Rectangle 91"/>
          <p:cNvSpPr>
            <a:spLocks noChangeArrowheads="1"/>
          </p:cNvSpPr>
          <p:nvPr/>
        </p:nvSpPr>
        <p:spPr bwMode="auto">
          <a:xfrm>
            <a:off x="3973513"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9" name="Rectangle 90"/>
          <p:cNvSpPr>
            <a:spLocks noChangeArrowheads="1"/>
          </p:cNvSpPr>
          <p:nvPr/>
        </p:nvSpPr>
        <p:spPr bwMode="auto">
          <a:xfrm>
            <a:off x="271462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0" name="Rectangle 89"/>
          <p:cNvSpPr>
            <a:spLocks noChangeArrowheads="1"/>
          </p:cNvSpPr>
          <p:nvPr/>
        </p:nvSpPr>
        <p:spPr bwMode="auto">
          <a:xfrm>
            <a:off x="145573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1" name="Rectangle 88"/>
          <p:cNvSpPr>
            <a:spLocks noChangeArrowheads="1"/>
          </p:cNvSpPr>
          <p:nvPr/>
        </p:nvSpPr>
        <p:spPr bwMode="auto">
          <a:xfrm>
            <a:off x="19685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2" name="Rectangle 87"/>
          <p:cNvSpPr>
            <a:spLocks noChangeArrowheads="1"/>
          </p:cNvSpPr>
          <p:nvPr/>
        </p:nvSpPr>
        <p:spPr bwMode="auto">
          <a:xfrm>
            <a:off x="775017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3" name="Rectangle 86"/>
          <p:cNvSpPr>
            <a:spLocks noChangeArrowheads="1"/>
          </p:cNvSpPr>
          <p:nvPr/>
        </p:nvSpPr>
        <p:spPr bwMode="auto">
          <a:xfrm>
            <a:off x="649128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4" name="Rectangle 85"/>
          <p:cNvSpPr>
            <a:spLocks noChangeArrowheads="1"/>
          </p:cNvSpPr>
          <p:nvPr/>
        </p:nvSpPr>
        <p:spPr bwMode="auto">
          <a:xfrm>
            <a:off x="523240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5" name="Rectangle 115"/>
          <p:cNvSpPr>
            <a:spLocks noChangeArrowheads="1"/>
          </p:cNvSpPr>
          <p:nvPr/>
        </p:nvSpPr>
        <p:spPr bwMode="auto">
          <a:xfrm>
            <a:off x="19685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6" name="Rectangle 115"/>
          <p:cNvSpPr>
            <a:spLocks noChangeArrowheads="1"/>
          </p:cNvSpPr>
          <p:nvPr/>
        </p:nvSpPr>
        <p:spPr bwMode="auto">
          <a:xfrm>
            <a:off x="145573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7" name="Rectangle 115"/>
          <p:cNvSpPr>
            <a:spLocks noChangeArrowheads="1"/>
          </p:cNvSpPr>
          <p:nvPr/>
        </p:nvSpPr>
        <p:spPr bwMode="auto">
          <a:xfrm>
            <a:off x="271462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8" name="Rectangle 115"/>
          <p:cNvSpPr>
            <a:spLocks noChangeArrowheads="1"/>
          </p:cNvSpPr>
          <p:nvPr/>
        </p:nvSpPr>
        <p:spPr bwMode="auto">
          <a:xfrm>
            <a:off x="3973513"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5" name="Rectangle 115"/>
          <p:cNvSpPr>
            <a:spLocks noChangeArrowheads="1"/>
          </p:cNvSpPr>
          <p:nvPr/>
        </p:nvSpPr>
        <p:spPr bwMode="auto">
          <a:xfrm>
            <a:off x="7750175"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6" name="Rectangle 114"/>
          <p:cNvSpPr>
            <a:spLocks noChangeArrowheads="1"/>
          </p:cNvSpPr>
          <p:nvPr/>
        </p:nvSpPr>
        <p:spPr bwMode="auto">
          <a:xfrm>
            <a:off x="6491288"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7" name="Rectangle 113"/>
          <p:cNvSpPr>
            <a:spLocks noChangeArrowheads="1"/>
          </p:cNvSpPr>
          <p:nvPr/>
        </p:nvSpPr>
        <p:spPr bwMode="auto">
          <a:xfrm>
            <a:off x="5232400"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8" name="Rectangle 112"/>
          <p:cNvSpPr>
            <a:spLocks noChangeArrowheads="1"/>
          </p:cNvSpPr>
          <p:nvPr/>
        </p:nvSpPr>
        <p:spPr bwMode="auto">
          <a:xfrm>
            <a:off x="3973513"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9" name="Rectangle 111"/>
          <p:cNvSpPr>
            <a:spLocks noChangeArrowheads="1"/>
          </p:cNvSpPr>
          <p:nvPr/>
        </p:nvSpPr>
        <p:spPr bwMode="auto">
          <a:xfrm>
            <a:off x="2714625"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50" name="Rectangle 110"/>
          <p:cNvSpPr>
            <a:spLocks noChangeArrowheads="1"/>
          </p:cNvSpPr>
          <p:nvPr/>
        </p:nvSpPr>
        <p:spPr bwMode="auto">
          <a:xfrm>
            <a:off x="1455738"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51" name="Rectangle 109"/>
          <p:cNvSpPr>
            <a:spLocks noChangeArrowheads="1"/>
          </p:cNvSpPr>
          <p:nvPr/>
        </p:nvSpPr>
        <p:spPr bwMode="auto">
          <a:xfrm>
            <a:off x="196850"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Tree>
    <p:extLst>
      <p:ext uri="{BB962C8B-B14F-4D97-AF65-F5344CB8AC3E}">
        <p14:creationId xmlns:p14="http://schemas.microsoft.com/office/powerpoint/2010/main" val="38768805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dirty="0" smtClean="0">
                <a:cs typeface="Arial" panose="020B0604020202020204" pitchFamily="34" charset="0"/>
              </a:rPr>
              <a:t>Sat</a:t>
            </a:r>
            <a:endParaRPr lang="en-US" altLang="en-US" sz="1800" b="0" dirty="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dirty="0" smtClean="0">
                <a:cs typeface="Arial" panose="020B0604020202020204" pitchFamily="34" charset="0"/>
              </a:rPr>
              <a:t>Fri</a:t>
            </a:r>
            <a:endParaRPr lang="en-US" altLang="en-US" sz="1800" b="0" dirty="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dirty="0" smtClean="0">
                <a:cs typeface="Arial" panose="020B0604020202020204" pitchFamily="34" charset="0"/>
              </a:rPr>
              <a:t>Thurs</a:t>
            </a:r>
            <a:endParaRPr lang="en-US" altLang="en-US" sz="1800" b="0" dirty="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dirty="0" smtClean="0">
                <a:cs typeface="Arial" panose="020B0604020202020204" pitchFamily="34" charset="0"/>
              </a:rPr>
              <a:t>Weds</a:t>
            </a:r>
            <a:endParaRPr lang="en-US" altLang="en-US" sz="1800" b="0" dirty="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dirty="0" smtClean="0">
                <a:cs typeface="Arial" panose="020B0604020202020204" pitchFamily="34" charset="0"/>
              </a:rPr>
              <a:t>Tues</a:t>
            </a:r>
            <a:endParaRPr lang="en-US" altLang="en-US" sz="1800" b="0" dirty="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dirty="0" smtClean="0">
                <a:cs typeface="Arial" panose="020B0604020202020204" pitchFamily="34" charset="0"/>
              </a:rPr>
              <a:t>Mon</a:t>
            </a:r>
            <a:endParaRPr lang="en-US" altLang="en-US" sz="1800" b="0" dirty="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dirty="0" smtClean="0"/>
              <a:t>Sun</a:t>
            </a:r>
            <a:endParaRPr lang="en-US" altLang="en-US" sz="1800" b="0" dirty="0"/>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smtClean="0"/>
              <a:t>March</a:t>
            </a:r>
            <a:endParaRPr lang="en-US" altLang="en-US" sz="2000" dirty="0"/>
          </a:p>
        </p:txBody>
      </p:sp>
      <p:sp>
        <p:nvSpPr>
          <p:cNvPr id="11274" name="Rectangle 115"/>
          <p:cNvSpPr>
            <a:spLocks noChangeArrowheads="1"/>
          </p:cNvSpPr>
          <p:nvPr/>
        </p:nvSpPr>
        <p:spPr bwMode="auto">
          <a:xfrm>
            <a:off x="775017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5" name="Rectangle 114"/>
          <p:cNvSpPr>
            <a:spLocks noChangeArrowheads="1"/>
          </p:cNvSpPr>
          <p:nvPr/>
        </p:nvSpPr>
        <p:spPr bwMode="auto">
          <a:xfrm>
            <a:off x="649128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6" name="Rectangle 113"/>
          <p:cNvSpPr>
            <a:spLocks noChangeArrowheads="1"/>
          </p:cNvSpPr>
          <p:nvPr/>
        </p:nvSpPr>
        <p:spPr bwMode="auto">
          <a:xfrm>
            <a:off x="523240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7" name="Rectangle 112"/>
          <p:cNvSpPr>
            <a:spLocks noChangeArrowheads="1"/>
          </p:cNvSpPr>
          <p:nvPr/>
        </p:nvSpPr>
        <p:spPr bwMode="auto">
          <a:xfrm>
            <a:off x="3973513"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8" name="Rectangle 111"/>
          <p:cNvSpPr>
            <a:spLocks noChangeArrowheads="1"/>
          </p:cNvSpPr>
          <p:nvPr/>
        </p:nvSpPr>
        <p:spPr bwMode="auto">
          <a:xfrm>
            <a:off x="271462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9" name="Rectangle 110"/>
          <p:cNvSpPr>
            <a:spLocks noChangeArrowheads="1"/>
          </p:cNvSpPr>
          <p:nvPr/>
        </p:nvSpPr>
        <p:spPr bwMode="auto">
          <a:xfrm>
            <a:off x="145573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0" name="Rectangle 109"/>
          <p:cNvSpPr>
            <a:spLocks noChangeArrowheads="1"/>
          </p:cNvSpPr>
          <p:nvPr/>
        </p:nvSpPr>
        <p:spPr bwMode="auto">
          <a:xfrm>
            <a:off x="19685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1" name="Rectangle 108"/>
          <p:cNvSpPr>
            <a:spLocks noChangeArrowheads="1"/>
          </p:cNvSpPr>
          <p:nvPr/>
        </p:nvSpPr>
        <p:spPr bwMode="auto">
          <a:xfrm>
            <a:off x="775017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2" name="Rectangle 107"/>
          <p:cNvSpPr>
            <a:spLocks noChangeArrowheads="1"/>
          </p:cNvSpPr>
          <p:nvPr/>
        </p:nvSpPr>
        <p:spPr bwMode="auto">
          <a:xfrm>
            <a:off x="649128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3" name="Rectangle 106"/>
          <p:cNvSpPr>
            <a:spLocks noChangeArrowheads="1"/>
          </p:cNvSpPr>
          <p:nvPr/>
        </p:nvSpPr>
        <p:spPr bwMode="auto">
          <a:xfrm>
            <a:off x="523240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4" name="Rectangle 105"/>
          <p:cNvSpPr>
            <a:spLocks noChangeArrowheads="1"/>
          </p:cNvSpPr>
          <p:nvPr/>
        </p:nvSpPr>
        <p:spPr bwMode="auto">
          <a:xfrm>
            <a:off x="3973513"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5" name="Rectangle 104"/>
          <p:cNvSpPr>
            <a:spLocks noChangeArrowheads="1"/>
          </p:cNvSpPr>
          <p:nvPr/>
        </p:nvSpPr>
        <p:spPr bwMode="auto">
          <a:xfrm>
            <a:off x="271462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6" name="Rectangle 103"/>
          <p:cNvSpPr>
            <a:spLocks noChangeArrowheads="1"/>
          </p:cNvSpPr>
          <p:nvPr/>
        </p:nvSpPr>
        <p:spPr bwMode="auto">
          <a:xfrm>
            <a:off x="145573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7" name="Rectangle 102"/>
          <p:cNvSpPr>
            <a:spLocks noChangeArrowheads="1"/>
          </p:cNvSpPr>
          <p:nvPr/>
        </p:nvSpPr>
        <p:spPr bwMode="auto">
          <a:xfrm>
            <a:off x="19685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8" name="Rectangle 101"/>
          <p:cNvSpPr>
            <a:spLocks noChangeArrowheads="1"/>
          </p:cNvSpPr>
          <p:nvPr/>
        </p:nvSpPr>
        <p:spPr bwMode="auto">
          <a:xfrm>
            <a:off x="775017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9" name="Rectangle 100"/>
          <p:cNvSpPr>
            <a:spLocks noChangeArrowheads="1"/>
          </p:cNvSpPr>
          <p:nvPr/>
        </p:nvSpPr>
        <p:spPr bwMode="auto">
          <a:xfrm>
            <a:off x="649128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0" name="Rectangle 99"/>
          <p:cNvSpPr>
            <a:spLocks noChangeArrowheads="1"/>
          </p:cNvSpPr>
          <p:nvPr/>
        </p:nvSpPr>
        <p:spPr bwMode="auto">
          <a:xfrm>
            <a:off x="523240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1" name="Rectangle 98"/>
          <p:cNvSpPr>
            <a:spLocks noChangeArrowheads="1"/>
          </p:cNvSpPr>
          <p:nvPr/>
        </p:nvSpPr>
        <p:spPr bwMode="auto">
          <a:xfrm>
            <a:off x="3973513"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2" name="Rectangle 97"/>
          <p:cNvSpPr>
            <a:spLocks noChangeArrowheads="1"/>
          </p:cNvSpPr>
          <p:nvPr/>
        </p:nvSpPr>
        <p:spPr bwMode="auto">
          <a:xfrm>
            <a:off x="271462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3" name="Rectangle 96"/>
          <p:cNvSpPr>
            <a:spLocks noChangeArrowheads="1"/>
          </p:cNvSpPr>
          <p:nvPr/>
        </p:nvSpPr>
        <p:spPr bwMode="auto">
          <a:xfrm>
            <a:off x="145573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4" name="Rectangle 95"/>
          <p:cNvSpPr>
            <a:spLocks noChangeArrowheads="1"/>
          </p:cNvSpPr>
          <p:nvPr/>
        </p:nvSpPr>
        <p:spPr bwMode="auto">
          <a:xfrm>
            <a:off x="19685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5" name="Rectangle 94"/>
          <p:cNvSpPr>
            <a:spLocks noChangeArrowheads="1"/>
          </p:cNvSpPr>
          <p:nvPr/>
        </p:nvSpPr>
        <p:spPr bwMode="auto">
          <a:xfrm>
            <a:off x="775017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6" name="Rectangle 93"/>
          <p:cNvSpPr>
            <a:spLocks noChangeArrowheads="1"/>
          </p:cNvSpPr>
          <p:nvPr/>
        </p:nvSpPr>
        <p:spPr bwMode="auto">
          <a:xfrm>
            <a:off x="649128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7" name="Rectangle 92"/>
          <p:cNvSpPr>
            <a:spLocks noChangeArrowheads="1"/>
          </p:cNvSpPr>
          <p:nvPr/>
        </p:nvSpPr>
        <p:spPr bwMode="auto">
          <a:xfrm>
            <a:off x="523240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8" name="Rectangle 91"/>
          <p:cNvSpPr>
            <a:spLocks noChangeArrowheads="1"/>
          </p:cNvSpPr>
          <p:nvPr/>
        </p:nvSpPr>
        <p:spPr bwMode="auto">
          <a:xfrm>
            <a:off x="3973513"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9" name="Rectangle 90"/>
          <p:cNvSpPr>
            <a:spLocks noChangeArrowheads="1"/>
          </p:cNvSpPr>
          <p:nvPr/>
        </p:nvSpPr>
        <p:spPr bwMode="auto">
          <a:xfrm>
            <a:off x="271462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0" name="Rectangle 89"/>
          <p:cNvSpPr>
            <a:spLocks noChangeArrowheads="1"/>
          </p:cNvSpPr>
          <p:nvPr/>
        </p:nvSpPr>
        <p:spPr bwMode="auto">
          <a:xfrm>
            <a:off x="145573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1" name="Rectangle 88"/>
          <p:cNvSpPr>
            <a:spLocks noChangeArrowheads="1"/>
          </p:cNvSpPr>
          <p:nvPr/>
        </p:nvSpPr>
        <p:spPr bwMode="auto">
          <a:xfrm>
            <a:off x="19685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2" name="Rectangle 87"/>
          <p:cNvSpPr>
            <a:spLocks noChangeArrowheads="1"/>
          </p:cNvSpPr>
          <p:nvPr/>
        </p:nvSpPr>
        <p:spPr bwMode="auto">
          <a:xfrm>
            <a:off x="775017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3" name="Rectangle 86"/>
          <p:cNvSpPr>
            <a:spLocks noChangeArrowheads="1"/>
          </p:cNvSpPr>
          <p:nvPr/>
        </p:nvSpPr>
        <p:spPr bwMode="auto">
          <a:xfrm>
            <a:off x="649128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4" name="Rectangle 85"/>
          <p:cNvSpPr>
            <a:spLocks noChangeArrowheads="1"/>
          </p:cNvSpPr>
          <p:nvPr/>
        </p:nvSpPr>
        <p:spPr bwMode="auto">
          <a:xfrm>
            <a:off x="523240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5" name="Rectangle 115"/>
          <p:cNvSpPr>
            <a:spLocks noChangeArrowheads="1"/>
          </p:cNvSpPr>
          <p:nvPr/>
        </p:nvSpPr>
        <p:spPr bwMode="auto">
          <a:xfrm>
            <a:off x="19685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6" name="Rectangle 115"/>
          <p:cNvSpPr>
            <a:spLocks noChangeArrowheads="1"/>
          </p:cNvSpPr>
          <p:nvPr/>
        </p:nvSpPr>
        <p:spPr bwMode="auto">
          <a:xfrm>
            <a:off x="145573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7" name="Rectangle 115"/>
          <p:cNvSpPr>
            <a:spLocks noChangeArrowheads="1"/>
          </p:cNvSpPr>
          <p:nvPr/>
        </p:nvSpPr>
        <p:spPr bwMode="auto">
          <a:xfrm>
            <a:off x="271462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8" name="Rectangle 115"/>
          <p:cNvSpPr>
            <a:spLocks noChangeArrowheads="1"/>
          </p:cNvSpPr>
          <p:nvPr/>
        </p:nvSpPr>
        <p:spPr bwMode="auto">
          <a:xfrm>
            <a:off x="3973513"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5" name="Rectangle 115"/>
          <p:cNvSpPr>
            <a:spLocks noChangeArrowheads="1"/>
          </p:cNvSpPr>
          <p:nvPr/>
        </p:nvSpPr>
        <p:spPr bwMode="auto">
          <a:xfrm>
            <a:off x="7750175"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6" name="Rectangle 114"/>
          <p:cNvSpPr>
            <a:spLocks noChangeArrowheads="1"/>
          </p:cNvSpPr>
          <p:nvPr/>
        </p:nvSpPr>
        <p:spPr bwMode="auto">
          <a:xfrm>
            <a:off x="6491288"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7" name="Rectangle 113"/>
          <p:cNvSpPr>
            <a:spLocks noChangeArrowheads="1"/>
          </p:cNvSpPr>
          <p:nvPr/>
        </p:nvSpPr>
        <p:spPr bwMode="auto">
          <a:xfrm>
            <a:off x="5232400"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8" name="Rectangle 112"/>
          <p:cNvSpPr>
            <a:spLocks noChangeArrowheads="1"/>
          </p:cNvSpPr>
          <p:nvPr/>
        </p:nvSpPr>
        <p:spPr bwMode="auto">
          <a:xfrm>
            <a:off x="3973513"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9" name="Rectangle 111"/>
          <p:cNvSpPr>
            <a:spLocks noChangeArrowheads="1"/>
          </p:cNvSpPr>
          <p:nvPr/>
        </p:nvSpPr>
        <p:spPr bwMode="auto">
          <a:xfrm>
            <a:off x="2714625"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50" name="Rectangle 110"/>
          <p:cNvSpPr>
            <a:spLocks noChangeArrowheads="1"/>
          </p:cNvSpPr>
          <p:nvPr/>
        </p:nvSpPr>
        <p:spPr bwMode="auto">
          <a:xfrm>
            <a:off x="1455738"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51" name="Rectangle 109"/>
          <p:cNvSpPr>
            <a:spLocks noChangeArrowheads="1"/>
          </p:cNvSpPr>
          <p:nvPr/>
        </p:nvSpPr>
        <p:spPr bwMode="auto">
          <a:xfrm>
            <a:off x="196850"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Tree>
    <p:extLst>
      <p:ext uri="{BB962C8B-B14F-4D97-AF65-F5344CB8AC3E}">
        <p14:creationId xmlns:p14="http://schemas.microsoft.com/office/powerpoint/2010/main" val="35544486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dirty="0" smtClean="0">
                <a:cs typeface="Arial" panose="020B0604020202020204" pitchFamily="34" charset="0"/>
              </a:rPr>
              <a:t>Sat</a:t>
            </a:r>
            <a:endParaRPr lang="en-US" altLang="en-US" sz="1800" b="0" dirty="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dirty="0" smtClean="0">
                <a:cs typeface="Arial" panose="020B0604020202020204" pitchFamily="34" charset="0"/>
              </a:rPr>
              <a:t>Fri</a:t>
            </a:r>
            <a:endParaRPr lang="en-US" altLang="en-US" sz="1800" b="0" dirty="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dirty="0" smtClean="0">
                <a:cs typeface="Arial" panose="020B0604020202020204" pitchFamily="34" charset="0"/>
              </a:rPr>
              <a:t>Thurs</a:t>
            </a:r>
            <a:endParaRPr lang="en-US" altLang="en-US" sz="1800" b="0" dirty="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dirty="0" smtClean="0">
                <a:cs typeface="Arial" panose="020B0604020202020204" pitchFamily="34" charset="0"/>
              </a:rPr>
              <a:t>Weds</a:t>
            </a:r>
            <a:endParaRPr lang="en-US" altLang="en-US" sz="1800" b="0" dirty="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dirty="0" smtClean="0">
                <a:cs typeface="Arial" panose="020B0604020202020204" pitchFamily="34" charset="0"/>
              </a:rPr>
              <a:t>Tues</a:t>
            </a:r>
            <a:endParaRPr lang="en-US" altLang="en-US" sz="1800" b="0" dirty="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dirty="0" smtClean="0">
                <a:cs typeface="Arial" panose="020B0604020202020204" pitchFamily="34" charset="0"/>
              </a:rPr>
              <a:t>Mon</a:t>
            </a:r>
            <a:endParaRPr lang="en-US" altLang="en-US" sz="1800" b="0" dirty="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dirty="0" smtClean="0"/>
              <a:t>Sun</a:t>
            </a:r>
            <a:endParaRPr lang="en-US" altLang="en-US" sz="1800" b="0" dirty="0"/>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smtClean="0"/>
              <a:t>April</a:t>
            </a:r>
            <a:endParaRPr lang="en-US" altLang="en-US" sz="2000" dirty="0"/>
          </a:p>
        </p:txBody>
      </p:sp>
      <p:sp>
        <p:nvSpPr>
          <p:cNvPr id="11274" name="Rectangle 115"/>
          <p:cNvSpPr>
            <a:spLocks noChangeArrowheads="1"/>
          </p:cNvSpPr>
          <p:nvPr/>
        </p:nvSpPr>
        <p:spPr bwMode="auto">
          <a:xfrm>
            <a:off x="775017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5" name="Rectangle 114"/>
          <p:cNvSpPr>
            <a:spLocks noChangeArrowheads="1"/>
          </p:cNvSpPr>
          <p:nvPr/>
        </p:nvSpPr>
        <p:spPr bwMode="auto">
          <a:xfrm>
            <a:off x="649128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6" name="Rectangle 113"/>
          <p:cNvSpPr>
            <a:spLocks noChangeArrowheads="1"/>
          </p:cNvSpPr>
          <p:nvPr/>
        </p:nvSpPr>
        <p:spPr bwMode="auto">
          <a:xfrm>
            <a:off x="523240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7" name="Rectangle 112"/>
          <p:cNvSpPr>
            <a:spLocks noChangeArrowheads="1"/>
          </p:cNvSpPr>
          <p:nvPr/>
        </p:nvSpPr>
        <p:spPr bwMode="auto">
          <a:xfrm>
            <a:off x="3973513"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8" name="Rectangle 111"/>
          <p:cNvSpPr>
            <a:spLocks noChangeArrowheads="1"/>
          </p:cNvSpPr>
          <p:nvPr/>
        </p:nvSpPr>
        <p:spPr bwMode="auto">
          <a:xfrm>
            <a:off x="271462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9" name="Rectangle 110"/>
          <p:cNvSpPr>
            <a:spLocks noChangeArrowheads="1"/>
          </p:cNvSpPr>
          <p:nvPr/>
        </p:nvSpPr>
        <p:spPr bwMode="auto">
          <a:xfrm>
            <a:off x="145573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0" name="Rectangle 109"/>
          <p:cNvSpPr>
            <a:spLocks noChangeArrowheads="1"/>
          </p:cNvSpPr>
          <p:nvPr/>
        </p:nvSpPr>
        <p:spPr bwMode="auto">
          <a:xfrm>
            <a:off x="19685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1" name="Rectangle 108"/>
          <p:cNvSpPr>
            <a:spLocks noChangeArrowheads="1"/>
          </p:cNvSpPr>
          <p:nvPr/>
        </p:nvSpPr>
        <p:spPr bwMode="auto">
          <a:xfrm>
            <a:off x="775017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2" name="Rectangle 107"/>
          <p:cNvSpPr>
            <a:spLocks noChangeArrowheads="1"/>
          </p:cNvSpPr>
          <p:nvPr/>
        </p:nvSpPr>
        <p:spPr bwMode="auto">
          <a:xfrm>
            <a:off x="649128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3" name="Rectangle 106"/>
          <p:cNvSpPr>
            <a:spLocks noChangeArrowheads="1"/>
          </p:cNvSpPr>
          <p:nvPr/>
        </p:nvSpPr>
        <p:spPr bwMode="auto">
          <a:xfrm>
            <a:off x="523240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4" name="Rectangle 105"/>
          <p:cNvSpPr>
            <a:spLocks noChangeArrowheads="1"/>
          </p:cNvSpPr>
          <p:nvPr/>
        </p:nvSpPr>
        <p:spPr bwMode="auto">
          <a:xfrm>
            <a:off x="3973513"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5" name="Rectangle 104"/>
          <p:cNvSpPr>
            <a:spLocks noChangeArrowheads="1"/>
          </p:cNvSpPr>
          <p:nvPr/>
        </p:nvSpPr>
        <p:spPr bwMode="auto">
          <a:xfrm>
            <a:off x="271462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6" name="Rectangle 103"/>
          <p:cNvSpPr>
            <a:spLocks noChangeArrowheads="1"/>
          </p:cNvSpPr>
          <p:nvPr/>
        </p:nvSpPr>
        <p:spPr bwMode="auto">
          <a:xfrm>
            <a:off x="145573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7" name="Rectangle 102"/>
          <p:cNvSpPr>
            <a:spLocks noChangeArrowheads="1"/>
          </p:cNvSpPr>
          <p:nvPr/>
        </p:nvSpPr>
        <p:spPr bwMode="auto">
          <a:xfrm>
            <a:off x="19685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8" name="Rectangle 101"/>
          <p:cNvSpPr>
            <a:spLocks noChangeArrowheads="1"/>
          </p:cNvSpPr>
          <p:nvPr/>
        </p:nvSpPr>
        <p:spPr bwMode="auto">
          <a:xfrm>
            <a:off x="775017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9" name="Rectangle 100"/>
          <p:cNvSpPr>
            <a:spLocks noChangeArrowheads="1"/>
          </p:cNvSpPr>
          <p:nvPr/>
        </p:nvSpPr>
        <p:spPr bwMode="auto">
          <a:xfrm>
            <a:off x="649128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0" name="Rectangle 99"/>
          <p:cNvSpPr>
            <a:spLocks noChangeArrowheads="1"/>
          </p:cNvSpPr>
          <p:nvPr/>
        </p:nvSpPr>
        <p:spPr bwMode="auto">
          <a:xfrm>
            <a:off x="523240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1" name="Rectangle 98"/>
          <p:cNvSpPr>
            <a:spLocks noChangeArrowheads="1"/>
          </p:cNvSpPr>
          <p:nvPr/>
        </p:nvSpPr>
        <p:spPr bwMode="auto">
          <a:xfrm>
            <a:off x="3973513"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2" name="Rectangle 97"/>
          <p:cNvSpPr>
            <a:spLocks noChangeArrowheads="1"/>
          </p:cNvSpPr>
          <p:nvPr/>
        </p:nvSpPr>
        <p:spPr bwMode="auto">
          <a:xfrm>
            <a:off x="271462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3" name="Rectangle 96"/>
          <p:cNvSpPr>
            <a:spLocks noChangeArrowheads="1"/>
          </p:cNvSpPr>
          <p:nvPr/>
        </p:nvSpPr>
        <p:spPr bwMode="auto">
          <a:xfrm>
            <a:off x="145573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4" name="Rectangle 95"/>
          <p:cNvSpPr>
            <a:spLocks noChangeArrowheads="1"/>
          </p:cNvSpPr>
          <p:nvPr/>
        </p:nvSpPr>
        <p:spPr bwMode="auto">
          <a:xfrm>
            <a:off x="19685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5" name="Rectangle 94"/>
          <p:cNvSpPr>
            <a:spLocks noChangeArrowheads="1"/>
          </p:cNvSpPr>
          <p:nvPr/>
        </p:nvSpPr>
        <p:spPr bwMode="auto">
          <a:xfrm>
            <a:off x="775017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6" name="Rectangle 93"/>
          <p:cNvSpPr>
            <a:spLocks noChangeArrowheads="1"/>
          </p:cNvSpPr>
          <p:nvPr/>
        </p:nvSpPr>
        <p:spPr bwMode="auto">
          <a:xfrm>
            <a:off x="649128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7" name="Rectangle 92"/>
          <p:cNvSpPr>
            <a:spLocks noChangeArrowheads="1"/>
          </p:cNvSpPr>
          <p:nvPr/>
        </p:nvSpPr>
        <p:spPr bwMode="auto">
          <a:xfrm>
            <a:off x="523240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8" name="Rectangle 91"/>
          <p:cNvSpPr>
            <a:spLocks noChangeArrowheads="1"/>
          </p:cNvSpPr>
          <p:nvPr/>
        </p:nvSpPr>
        <p:spPr bwMode="auto">
          <a:xfrm>
            <a:off x="3973513"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9" name="Rectangle 90"/>
          <p:cNvSpPr>
            <a:spLocks noChangeArrowheads="1"/>
          </p:cNvSpPr>
          <p:nvPr/>
        </p:nvSpPr>
        <p:spPr bwMode="auto">
          <a:xfrm>
            <a:off x="271462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0" name="Rectangle 89"/>
          <p:cNvSpPr>
            <a:spLocks noChangeArrowheads="1"/>
          </p:cNvSpPr>
          <p:nvPr/>
        </p:nvSpPr>
        <p:spPr bwMode="auto">
          <a:xfrm>
            <a:off x="145573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1" name="Rectangle 88"/>
          <p:cNvSpPr>
            <a:spLocks noChangeArrowheads="1"/>
          </p:cNvSpPr>
          <p:nvPr/>
        </p:nvSpPr>
        <p:spPr bwMode="auto">
          <a:xfrm>
            <a:off x="19685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2" name="Rectangle 87"/>
          <p:cNvSpPr>
            <a:spLocks noChangeArrowheads="1"/>
          </p:cNvSpPr>
          <p:nvPr/>
        </p:nvSpPr>
        <p:spPr bwMode="auto">
          <a:xfrm>
            <a:off x="775017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3" name="Rectangle 86"/>
          <p:cNvSpPr>
            <a:spLocks noChangeArrowheads="1"/>
          </p:cNvSpPr>
          <p:nvPr/>
        </p:nvSpPr>
        <p:spPr bwMode="auto">
          <a:xfrm>
            <a:off x="649128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4" name="Rectangle 85"/>
          <p:cNvSpPr>
            <a:spLocks noChangeArrowheads="1"/>
          </p:cNvSpPr>
          <p:nvPr/>
        </p:nvSpPr>
        <p:spPr bwMode="auto">
          <a:xfrm>
            <a:off x="523240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5" name="Rectangle 115"/>
          <p:cNvSpPr>
            <a:spLocks noChangeArrowheads="1"/>
          </p:cNvSpPr>
          <p:nvPr/>
        </p:nvSpPr>
        <p:spPr bwMode="auto">
          <a:xfrm>
            <a:off x="19685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6" name="Rectangle 115"/>
          <p:cNvSpPr>
            <a:spLocks noChangeArrowheads="1"/>
          </p:cNvSpPr>
          <p:nvPr/>
        </p:nvSpPr>
        <p:spPr bwMode="auto">
          <a:xfrm>
            <a:off x="145573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7" name="Rectangle 115"/>
          <p:cNvSpPr>
            <a:spLocks noChangeArrowheads="1"/>
          </p:cNvSpPr>
          <p:nvPr/>
        </p:nvSpPr>
        <p:spPr bwMode="auto">
          <a:xfrm>
            <a:off x="271462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8" name="Rectangle 115"/>
          <p:cNvSpPr>
            <a:spLocks noChangeArrowheads="1"/>
          </p:cNvSpPr>
          <p:nvPr/>
        </p:nvSpPr>
        <p:spPr bwMode="auto">
          <a:xfrm>
            <a:off x="3973513"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5" name="Rectangle 115"/>
          <p:cNvSpPr>
            <a:spLocks noChangeArrowheads="1"/>
          </p:cNvSpPr>
          <p:nvPr/>
        </p:nvSpPr>
        <p:spPr bwMode="auto">
          <a:xfrm>
            <a:off x="7750175"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6" name="Rectangle 114"/>
          <p:cNvSpPr>
            <a:spLocks noChangeArrowheads="1"/>
          </p:cNvSpPr>
          <p:nvPr/>
        </p:nvSpPr>
        <p:spPr bwMode="auto">
          <a:xfrm>
            <a:off x="6491288"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7" name="Rectangle 113"/>
          <p:cNvSpPr>
            <a:spLocks noChangeArrowheads="1"/>
          </p:cNvSpPr>
          <p:nvPr/>
        </p:nvSpPr>
        <p:spPr bwMode="auto">
          <a:xfrm>
            <a:off x="5232400"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8" name="Rectangle 112"/>
          <p:cNvSpPr>
            <a:spLocks noChangeArrowheads="1"/>
          </p:cNvSpPr>
          <p:nvPr/>
        </p:nvSpPr>
        <p:spPr bwMode="auto">
          <a:xfrm>
            <a:off x="3973513"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9" name="Rectangle 111"/>
          <p:cNvSpPr>
            <a:spLocks noChangeArrowheads="1"/>
          </p:cNvSpPr>
          <p:nvPr/>
        </p:nvSpPr>
        <p:spPr bwMode="auto">
          <a:xfrm>
            <a:off x="2714625"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50" name="Rectangle 110"/>
          <p:cNvSpPr>
            <a:spLocks noChangeArrowheads="1"/>
          </p:cNvSpPr>
          <p:nvPr/>
        </p:nvSpPr>
        <p:spPr bwMode="auto">
          <a:xfrm>
            <a:off x="1455738"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51" name="Rectangle 109"/>
          <p:cNvSpPr>
            <a:spLocks noChangeArrowheads="1"/>
          </p:cNvSpPr>
          <p:nvPr/>
        </p:nvSpPr>
        <p:spPr bwMode="auto">
          <a:xfrm>
            <a:off x="196850"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Tree>
    <p:extLst>
      <p:ext uri="{BB962C8B-B14F-4D97-AF65-F5344CB8AC3E}">
        <p14:creationId xmlns:p14="http://schemas.microsoft.com/office/powerpoint/2010/main" val="33183711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dirty="0" smtClean="0">
                <a:cs typeface="Arial" panose="020B0604020202020204" pitchFamily="34" charset="0"/>
              </a:rPr>
              <a:t>Sat</a:t>
            </a:r>
            <a:endParaRPr lang="en-US" altLang="en-US" sz="1800" b="0" dirty="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dirty="0" smtClean="0">
                <a:cs typeface="Arial" panose="020B0604020202020204" pitchFamily="34" charset="0"/>
              </a:rPr>
              <a:t>Fri</a:t>
            </a:r>
            <a:endParaRPr lang="en-US" altLang="en-US" sz="1800" b="0" dirty="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dirty="0" smtClean="0">
                <a:cs typeface="Arial" panose="020B0604020202020204" pitchFamily="34" charset="0"/>
              </a:rPr>
              <a:t>Thurs</a:t>
            </a:r>
            <a:endParaRPr lang="en-US" altLang="en-US" sz="1800" b="0" dirty="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dirty="0" smtClean="0">
                <a:cs typeface="Arial" panose="020B0604020202020204" pitchFamily="34" charset="0"/>
              </a:rPr>
              <a:t>Weds</a:t>
            </a:r>
            <a:endParaRPr lang="en-US" altLang="en-US" sz="1800" b="0" dirty="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dirty="0" smtClean="0">
                <a:cs typeface="Arial" panose="020B0604020202020204" pitchFamily="34" charset="0"/>
              </a:rPr>
              <a:t>Tues</a:t>
            </a:r>
            <a:endParaRPr lang="en-US" altLang="en-US" sz="1800" b="0" dirty="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dirty="0" smtClean="0">
                <a:cs typeface="Arial" panose="020B0604020202020204" pitchFamily="34" charset="0"/>
              </a:rPr>
              <a:t>Mon</a:t>
            </a:r>
            <a:endParaRPr lang="en-US" altLang="en-US" sz="1800" b="0" dirty="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dirty="0" smtClean="0"/>
              <a:t>Sun</a:t>
            </a:r>
            <a:endParaRPr lang="en-US" altLang="en-US" sz="1800" b="0" dirty="0"/>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smtClean="0"/>
              <a:t>May</a:t>
            </a:r>
            <a:endParaRPr lang="en-US" altLang="en-US" sz="2000" dirty="0"/>
          </a:p>
        </p:txBody>
      </p:sp>
      <p:sp>
        <p:nvSpPr>
          <p:cNvPr id="11274" name="Rectangle 115"/>
          <p:cNvSpPr>
            <a:spLocks noChangeArrowheads="1"/>
          </p:cNvSpPr>
          <p:nvPr/>
        </p:nvSpPr>
        <p:spPr bwMode="auto">
          <a:xfrm>
            <a:off x="775017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5" name="Rectangle 114"/>
          <p:cNvSpPr>
            <a:spLocks noChangeArrowheads="1"/>
          </p:cNvSpPr>
          <p:nvPr/>
        </p:nvSpPr>
        <p:spPr bwMode="auto">
          <a:xfrm>
            <a:off x="649128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6" name="Rectangle 113"/>
          <p:cNvSpPr>
            <a:spLocks noChangeArrowheads="1"/>
          </p:cNvSpPr>
          <p:nvPr/>
        </p:nvSpPr>
        <p:spPr bwMode="auto">
          <a:xfrm>
            <a:off x="523240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7" name="Rectangle 112"/>
          <p:cNvSpPr>
            <a:spLocks noChangeArrowheads="1"/>
          </p:cNvSpPr>
          <p:nvPr/>
        </p:nvSpPr>
        <p:spPr bwMode="auto">
          <a:xfrm>
            <a:off x="3973513"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8" name="Rectangle 111"/>
          <p:cNvSpPr>
            <a:spLocks noChangeArrowheads="1"/>
          </p:cNvSpPr>
          <p:nvPr/>
        </p:nvSpPr>
        <p:spPr bwMode="auto">
          <a:xfrm>
            <a:off x="271462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9" name="Rectangle 110"/>
          <p:cNvSpPr>
            <a:spLocks noChangeArrowheads="1"/>
          </p:cNvSpPr>
          <p:nvPr/>
        </p:nvSpPr>
        <p:spPr bwMode="auto">
          <a:xfrm>
            <a:off x="145573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0" name="Rectangle 109"/>
          <p:cNvSpPr>
            <a:spLocks noChangeArrowheads="1"/>
          </p:cNvSpPr>
          <p:nvPr/>
        </p:nvSpPr>
        <p:spPr bwMode="auto">
          <a:xfrm>
            <a:off x="19685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1" name="Rectangle 108"/>
          <p:cNvSpPr>
            <a:spLocks noChangeArrowheads="1"/>
          </p:cNvSpPr>
          <p:nvPr/>
        </p:nvSpPr>
        <p:spPr bwMode="auto">
          <a:xfrm>
            <a:off x="775017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2" name="Rectangle 107"/>
          <p:cNvSpPr>
            <a:spLocks noChangeArrowheads="1"/>
          </p:cNvSpPr>
          <p:nvPr/>
        </p:nvSpPr>
        <p:spPr bwMode="auto">
          <a:xfrm>
            <a:off x="649128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3" name="Rectangle 106"/>
          <p:cNvSpPr>
            <a:spLocks noChangeArrowheads="1"/>
          </p:cNvSpPr>
          <p:nvPr/>
        </p:nvSpPr>
        <p:spPr bwMode="auto">
          <a:xfrm>
            <a:off x="523240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4" name="Rectangle 105"/>
          <p:cNvSpPr>
            <a:spLocks noChangeArrowheads="1"/>
          </p:cNvSpPr>
          <p:nvPr/>
        </p:nvSpPr>
        <p:spPr bwMode="auto">
          <a:xfrm>
            <a:off x="3973513"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5" name="Rectangle 104"/>
          <p:cNvSpPr>
            <a:spLocks noChangeArrowheads="1"/>
          </p:cNvSpPr>
          <p:nvPr/>
        </p:nvSpPr>
        <p:spPr bwMode="auto">
          <a:xfrm>
            <a:off x="271462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6" name="Rectangle 103"/>
          <p:cNvSpPr>
            <a:spLocks noChangeArrowheads="1"/>
          </p:cNvSpPr>
          <p:nvPr/>
        </p:nvSpPr>
        <p:spPr bwMode="auto">
          <a:xfrm>
            <a:off x="145573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7" name="Rectangle 102"/>
          <p:cNvSpPr>
            <a:spLocks noChangeArrowheads="1"/>
          </p:cNvSpPr>
          <p:nvPr/>
        </p:nvSpPr>
        <p:spPr bwMode="auto">
          <a:xfrm>
            <a:off x="19685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8" name="Rectangle 101"/>
          <p:cNvSpPr>
            <a:spLocks noChangeArrowheads="1"/>
          </p:cNvSpPr>
          <p:nvPr/>
        </p:nvSpPr>
        <p:spPr bwMode="auto">
          <a:xfrm>
            <a:off x="775017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9" name="Rectangle 100"/>
          <p:cNvSpPr>
            <a:spLocks noChangeArrowheads="1"/>
          </p:cNvSpPr>
          <p:nvPr/>
        </p:nvSpPr>
        <p:spPr bwMode="auto">
          <a:xfrm>
            <a:off x="649128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0" name="Rectangle 99"/>
          <p:cNvSpPr>
            <a:spLocks noChangeArrowheads="1"/>
          </p:cNvSpPr>
          <p:nvPr/>
        </p:nvSpPr>
        <p:spPr bwMode="auto">
          <a:xfrm>
            <a:off x="523240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1" name="Rectangle 98"/>
          <p:cNvSpPr>
            <a:spLocks noChangeArrowheads="1"/>
          </p:cNvSpPr>
          <p:nvPr/>
        </p:nvSpPr>
        <p:spPr bwMode="auto">
          <a:xfrm>
            <a:off x="3973513"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2" name="Rectangle 97"/>
          <p:cNvSpPr>
            <a:spLocks noChangeArrowheads="1"/>
          </p:cNvSpPr>
          <p:nvPr/>
        </p:nvSpPr>
        <p:spPr bwMode="auto">
          <a:xfrm>
            <a:off x="271462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3" name="Rectangle 96"/>
          <p:cNvSpPr>
            <a:spLocks noChangeArrowheads="1"/>
          </p:cNvSpPr>
          <p:nvPr/>
        </p:nvSpPr>
        <p:spPr bwMode="auto">
          <a:xfrm>
            <a:off x="145573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4" name="Rectangle 95"/>
          <p:cNvSpPr>
            <a:spLocks noChangeArrowheads="1"/>
          </p:cNvSpPr>
          <p:nvPr/>
        </p:nvSpPr>
        <p:spPr bwMode="auto">
          <a:xfrm>
            <a:off x="19685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5" name="Rectangle 94"/>
          <p:cNvSpPr>
            <a:spLocks noChangeArrowheads="1"/>
          </p:cNvSpPr>
          <p:nvPr/>
        </p:nvSpPr>
        <p:spPr bwMode="auto">
          <a:xfrm>
            <a:off x="775017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6" name="Rectangle 93"/>
          <p:cNvSpPr>
            <a:spLocks noChangeArrowheads="1"/>
          </p:cNvSpPr>
          <p:nvPr/>
        </p:nvSpPr>
        <p:spPr bwMode="auto">
          <a:xfrm>
            <a:off x="649128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7" name="Rectangle 92"/>
          <p:cNvSpPr>
            <a:spLocks noChangeArrowheads="1"/>
          </p:cNvSpPr>
          <p:nvPr/>
        </p:nvSpPr>
        <p:spPr bwMode="auto">
          <a:xfrm>
            <a:off x="523240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8" name="Rectangle 91"/>
          <p:cNvSpPr>
            <a:spLocks noChangeArrowheads="1"/>
          </p:cNvSpPr>
          <p:nvPr/>
        </p:nvSpPr>
        <p:spPr bwMode="auto">
          <a:xfrm>
            <a:off x="3973513"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9" name="Rectangle 90"/>
          <p:cNvSpPr>
            <a:spLocks noChangeArrowheads="1"/>
          </p:cNvSpPr>
          <p:nvPr/>
        </p:nvSpPr>
        <p:spPr bwMode="auto">
          <a:xfrm>
            <a:off x="271462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0" name="Rectangle 89"/>
          <p:cNvSpPr>
            <a:spLocks noChangeArrowheads="1"/>
          </p:cNvSpPr>
          <p:nvPr/>
        </p:nvSpPr>
        <p:spPr bwMode="auto">
          <a:xfrm>
            <a:off x="145573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1" name="Rectangle 88"/>
          <p:cNvSpPr>
            <a:spLocks noChangeArrowheads="1"/>
          </p:cNvSpPr>
          <p:nvPr/>
        </p:nvSpPr>
        <p:spPr bwMode="auto">
          <a:xfrm>
            <a:off x="19685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2" name="Rectangle 87"/>
          <p:cNvSpPr>
            <a:spLocks noChangeArrowheads="1"/>
          </p:cNvSpPr>
          <p:nvPr/>
        </p:nvSpPr>
        <p:spPr bwMode="auto">
          <a:xfrm>
            <a:off x="775017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3" name="Rectangle 86"/>
          <p:cNvSpPr>
            <a:spLocks noChangeArrowheads="1"/>
          </p:cNvSpPr>
          <p:nvPr/>
        </p:nvSpPr>
        <p:spPr bwMode="auto">
          <a:xfrm>
            <a:off x="649128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4" name="Rectangle 85"/>
          <p:cNvSpPr>
            <a:spLocks noChangeArrowheads="1"/>
          </p:cNvSpPr>
          <p:nvPr/>
        </p:nvSpPr>
        <p:spPr bwMode="auto">
          <a:xfrm>
            <a:off x="523240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5" name="Rectangle 115"/>
          <p:cNvSpPr>
            <a:spLocks noChangeArrowheads="1"/>
          </p:cNvSpPr>
          <p:nvPr/>
        </p:nvSpPr>
        <p:spPr bwMode="auto">
          <a:xfrm>
            <a:off x="19685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6" name="Rectangle 115"/>
          <p:cNvSpPr>
            <a:spLocks noChangeArrowheads="1"/>
          </p:cNvSpPr>
          <p:nvPr/>
        </p:nvSpPr>
        <p:spPr bwMode="auto">
          <a:xfrm>
            <a:off x="145573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7" name="Rectangle 115"/>
          <p:cNvSpPr>
            <a:spLocks noChangeArrowheads="1"/>
          </p:cNvSpPr>
          <p:nvPr/>
        </p:nvSpPr>
        <p:spPr bwMode="auto">
          <a:xfrm>
            <a:off x="271462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8" name="Rectangle 115"/>
          <p:cNvSpPr>
            <a:spLocks noChangeArrowheads="1"/>
          </p:cNvSpPr>
          <p:nvPr/>
        </p:nvSpPr>
        <p:spPr bwMode="auto">
          <a:xfrm>
            <a:off x="3973513"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5" name="Rectangle 115"/>
          <p:cNvSpPr>
            <a:spLocks noChangeArrowheads="1"/>
          </p:cNvSpPr>
          <p:nvPr/>
        </p:nvSpPr>
        <p:spPr bwMode="auto">
          <a:xfrm>
            <a:off x="7750175"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6" name="Rectangle 114"/>
          <p:cNvSpPr>
            <a:spLocks noChangeArrowheads="1"/>
          </p:cNvSpPr>
          <p:nvPr/>
        </p:nvSpPr>
        <p:spPr bwMode="auto">
          <a:xfrm>
            <a:off x="6491288"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7" name="Rectangle 113"/>
          <p:cNvSpPr>
            <a:spLocks noChangeArrowheads="1"/>
          </p:cNvSpPr>
          <p:nvPr/>
        </p:nvSpPr>
        <p:spPr bwMode="auto">
          <a:xfrm>
            <a:off x="5232400"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8" name="Rectangle 112"/>
          <p:cNvSpPr>
            <a:spLocks noChangeArrowheads="1"/>
          </p:cNvSpPr>
          <p:nvPr/>
        </p:nvSpPr>
        <p:spPr bwMode="auto">
          <a:xfrm>
            <a:off x="3973513"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9" name="Rectangle 111"/>
          <p:cNvSpPr>
            <a:spLocks noChangeArrowheads="1"/>
          </p:cNvSpPr>
          <p:nvPr/>
        </p:nvSpPr>
        <p:spPr bwMode="auto">
          <a:xfrm>
            <a:off x="2714625"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50" name="Rectangle 110"/>
          <p:cNvSpPr>
            <a:spLocks noChangeArrowheads="1"/>
          </p:cNvSpPr>
          <p:nvPr/>
        </p:nvSpPr>
        <p:spPr bwMode="auto">
          <a:xfrm>
            <a:off x="1455738"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51" name="Rectangle 109"/>
          <p:cNvSpPr>
            <a:spLocks noChangeArrowheads="1"/>
          </p:cNvSpPr>
          <p:nvPr/>
        </p:nvSpPr>
        <p:spPr bwMode="auto">
          <a:xfrm>
            <a:off x="196850"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Tree>
    <p:extLst>
      <p:ext uri="{BB962C8B-B14F-4D97-AF65-F5344CB8AC3E}">
        <p14:creationId xmlns:p14="http://schemas.microsoft.com/office/powerpoint/2010/main" val="27295080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dirty="0" smtClean="0">
                <a:cs typeface="Arial" panose="020B0604020202020204" pitchFamily="34" charset="0"/>
              </a:rPr>
              <a:t>Sat</a:t>
            </a:r>
            <a:endParaRPr lang="en-US" altLang="en-US" sz="1800" b="0" dirty="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dirty="0" smtClean="0">
                <a:cs typeface="Arial" panose="020B0604020202020204" pitchFamily="34" charset="0"/>
              </a:rPr>
              <a:t>Fri</a:t>
            </a:r>
            <a:endParaRPr lang="en-US" altLang="en-US" sz="1800" b="0" dirty="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dirty="0" smtClean="0">
                <a:cs typeface="Arial" panose="020B0604020202020204" pitchFamily="34" charset="0"/>
              </a:rPr>
              <a:t>Thurs</a:t>
            </a:r>
            <a:endParaRPr lang="en-US" altLang="en-US" sz="1800" b="0" dirty="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dirty="0" smtClean="0">
                <a:cs typeface="Arial" panose="020B0604020202020204" pitchFamily="34" charset="0"/>
              </a:rPr>
              <a:t>Weds</a:t>
            </a:r>
            <a:endParaRPr lang="en-US" altLang="en-US" sz="1800" b="0" dirty="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dirty="0" smtClean="0">
                <a:cs typeface="Arial" panose="020B0604020202020204" pitchFamily="34" charset="0"/>
              </a:rPr>
              <a:t>Tues</a:t>
            </a:r>
            <a:endParaRPr lang="en-US" altLang="en-US" sz="1800" b="0" dirty="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dirty="0" smtClean="0">
                <a:cs typeface="Arial" panose="020B0604020202020204" pitchFamily="34" charset="0"/>
              </a:rPr>
              <a:t>Mon</a:t>
            </a:r>
            <a:endParaRPr lang="en-US" altLang="en-US" sz="1800" b="0" dirty="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dirty="0" smtClean="0"/>
              <a:t>Sun</a:t>
            </a:r>
            <a:endParaRPr lang="en-US" altLang="en-US" sz="1800" b="0" dirty="0"/>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smtClean="0"/>
              <a:t>June</a:t>
            </a:r>
            <a:endParaRPr lang="en-US" altLang="en-US" sz="2000" dirty="0"/>
          </a:p>
        </p:txBody>
      </p:sp>
      <p:sp>
        <p:nvSpPr>
          <p:cNvPr id="11274" name="Rectangle 115"/>
          <p:cNvSpPr>
            <a:spLocks noChangeArrowheads="1"/>
          </p:cNvSpPr>
          <p:nvPr/>
        </p:nvSpPr>
        <p:spPr bwMode="auto">
          <a:xfrm>
            <a:off x="775017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5" name="Rectangle 114"/>
          <p:cNvSpPr>
            <a:spLocks noChangeArrowheads="1"/>
          </p:cNvSpPr>
          <p:nvPr/>
        </p:nvSpPr>
        <p:spPr bwMode="auto">
          <a:xfrm>
            <a:off x="649128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6" name="Rectangle 113"/>
          <p:cNvSpPr>
            <a:spLocks noChangeArrowheads="1"/>
          </p:cNvSpPr>
          <p:nvPr/>
        </p:nvSpPr>
        <p:spPr bwMode="auto">
          <a:xfrm>
            <a:off x="523240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7" name="Rectangle 112"/>
          <p:cNvSpPr>
            <a:spLocks noChangeArrowheads="1"/>
          </p:cNvSpPr>
          <p:nvPr/>
        </p:nvSpPr>
        <p:spPr bwMode="auto">
          <a:xfrm>
            <a:off x="3973513"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8" name="Rectangle 111"/>
          <p:cNvSpPr>
            <a:spLocks noChangeArrowheads="1"/>
          </p:cNvSpPr>
          <p:nvPr/>
        </p:nvSpPr>
        <p:spPr bwMode="auto">
          <a:xfrm>
            <a:off x="271462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9" name="Rectangle 110"/>
          <p:cNvSpPr>
            <a:spLocks noChangeArrowheads="1"/>
          </p:cNvSpPr>
          <p:nvPr/>
        </p:nvSpPr>
        <p:spPr bwMode="auto">
          <a:xfrm>
            <a:off x="145573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0" name="Rectangle 109"/>
          <p:cNvSpPr>
            <a:spLocks noChangeArrowheads="1"/>
          </p:cNvSpPr>
          <p:nvPr/>
        </p:nvSpPr>
        <p:spPr bwMode="auto">
          <a:xfrm>
            <a:off x="19685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1" name="Rectangle 108"/>
          <p:cNvSpPr>
            <a:spLocks noChangeArrowheads="1"/>
          </p:cNvSpPr>
          <p:nvPr/>
        </p:nvSpPr>
        <p:spPr bwMode="auto">
          <a:xfrm>
            <a:off x="775017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2" name="Rectangle 107"/>
          <p:cNvSpPr>
            <a:spLocks noChangeArrowheads="1"/>
          </p:cNvSpPr>
          <p:nvPr/>
        </p:nvSpPr>
        <p:spPr bwMode="auto">
          <a:xfrm>
            <a:off x="649128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3" name="Rectangle 106"/>
          <p:cNvSpPr>
            <a:spLocks noChangeArrowheads="1"/>
          </p:cNvSpPr>
          <p:nvPr/>
        </p:nvSpPr>
        <p:spPr bwMode="auto">
          <a:xfrm>
            <a:off x="523240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4" name="Rectangle 105"/>
          <p:cNvSpPr>
            <a:spLocks noChangeArrowheads="1"/>
          </p:cNvSpPr>
          <p:nvPr/>
        </p:nvSpPr>
        <p:spPr bwMode="auto">
          <a:xfrm>
            <a:off x="3973513"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5" name="Rectangle 104"/>
          <p:cNvSpPr>
            <a:spLocks noChangeArrowheads="1"/>
          </p:cNvSpPr>
          <p:nvPr/>
        </p:nvSpPr>
        <p:spPr bwMode="auto">
          <a:xfrm>
            <a:off x="271462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6" name="Rectangle 103"/>
          <p:cNvSpPr>
            <a:spLocks noChangeArrowheads="1"/>
          </p:cNvSpPr>
          <p:nvPr/>
        </p:nvSpPr>
        <p:spPr bwMode="auto">
          <a:xfrm>
            <a:off x="145573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7" name="Rectangle 102"/>
          <p:cNvSpPr>
            <a:spLocks noChangeArrowheads="1"/>
          </p:cNvSpPr>
          <p:nvPr/>
        </p:nvSpPr>
        <p:spPr bwMode="auto">
          <a:xfrm>
            <a:off x="19685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8" name="Rectangle 101"/>
          <p:cNvSpPr>
            <a:spLocks noChangeArrowheads="1"/>
          </p:cNvSpPr>
          <p:nvPr/>
        </p:nvSpPr>
        <p:spPr bwMode="auto">
          <a:xfrm>
            <a:off x="775017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9" name="Rectangle 100"/>
          <p:cNvSpPr>
            <a:spLocks noChangeArrowheads="1"/>
          </p:cNvSpPr>
          <p:nvPr/>
        </p:nvSpPr>
        <p:spPr bwMode="auto">
          <a:xfrm>
            <a:off x="649128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0" name="Rectangle 99"/>
          <p:cNvSpPr>
            <a:spLocks noChangeArrowheads="1"/>
          </p:cNvSpPr>
          <p:nvPr/>
        </p:nvSpPr>
        <p:spPr bwMode="auto">
          <a:xfrm>
            <a:off x="523240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1" name="Rectangle 98"/>
          <p:cNvSpPr>
            <a:spLocks noChangeArrowheads="1"/>
          </p:cNvSpPr>
          <p:nvPr/>
        </p:nvSpPr>
        <p:spPr bwMode="auto">
          <a:xfrm>
            <a:off x="3973513"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2" name="Rectangle 97"/>
          <p:cNvSpPr>
            <a:spLocks noChangeArrowheads="1"/>
          </p:cNvSpPr>
          <p:nvPr/>
        </p:nvSpPr>
        <p:spPr bwMode="auto">
          <a:xfrm>
            <a:off x="271462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3" name="Rectangle 96"/>
          <p:cNvSpPr>
            <a:spLocks noChangeArrowheads="1"/>
          </p:cNvSpPr>
          <p:nvPr/>
        </p:nvSpPr>
        <p:spPr bwMode="auto">
          <a:xfrm>
            <a:off x="145573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4" name="Rectangle 95"/>
          <p:cNvSpPr>
            <a:spLocks noChangeArrowheads="1"/>
          </p:cNvSpPr>
          <p:nvPr/>
        </p:nvSpPr>
        <p:spPr bwMode="auto">
          <a:xfrm>
            <a:off x="19685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5" name="Rectangle 94"/>
          <p:cNvSpPr>
            <a:spLocks noChangeArrowheads="1"/>
          </p:cNvSpPr>
          <p:nvPr/>
        </p:nvSpPr>
        <p:spPr bwMode="auto">
          <a:xfrm>
            <a:off x="775017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6" name="Rectangle 93"/>
          <p:cNvSpPr>
            <a:spLocks noChangeArrowheads="1"/>
          </p:cNvSpPr>
          <p:nvPr/>
        </p:nvSpPr>
        <p:spPr bwMode="auto">
          <a:xfrm>
            <a:off x="649128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7" name="Rectangle 92"/>
          <p:cNvSpPr>
            <a:spLocks noChangeArrowheads="1"/>
          </p:cNvSpPr>
          <p:nvPr/>
        </p:nvSpPr>
        <p:spPr bwMode="auto">
          <a:xfrm>
            <a:off x="523240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8" name="Rectangle 91"/>
          <p:cNvSpPr>
            <a:spLocks noChangeArrowheads="1"/>
          </p:cNvSpPr>
          <p:nvPr/>
        </p:nvSpPr>
        <p:spPr bwMode="auto">
          <a:xfrm>
            <a:off x="3973513"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9" name="Rectangle 90"/>
          <p:cNvSpPr>
            <a:spLocks noChangeArrowheads="1"/>
          </p:cNvSpPr>
          <p:nvPr/>
        </p:nvSpPr>
        <p:spPr bwMode="auto">
          <a:xfrm>
            <a:off x="271462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0" name="Rectangle 89"/>
          <p:cNvSpPr>
            <a:spLocks noChangeArrowheads="1"/>
          </p:cNvSpPr>
          <p:nvPr/>
        </p:nvSpPr>
        <p:spPr bwMode="auto">
          <a:xfrm>
            <a:off x="145573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1" name="Rectangle 88"/>
          <p:cNvSpPr>
            <a:spLocks noChangeArrowheads="1"/>
          </p:cNvSpPr>
          <p:nvPr/>
        </p:nvSpPr>
        <p:spPr bwMode="auto">
          <a:xfrm>
            <a:off x="19685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2" name="Rectangle 87"/>
          <p:cNvSpPr>
            <a:spLocks noChangeArrowheads="1"/>
          </p:cNvSpPr>
          <p:nvPr/>
        </p:nvSpPr>
        <p:spPr bwMode="auto">
          <a:xfrm>
            <a:off x="775017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3" name="Rectangle 86"/>
          <p:cNvSpPr>
            <a:spLocks noChangeArrowheads="1"/>
          </p:cNvSpPr>
          <p:nvPr/>
        </p:nvSpPr>
        <p:spPr bwMode="auto">
          <a:xfrm>
            <a:off x="649128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4" name="Rectangle 85"/>
          <p:cNvSpPr>
            <a:spLocks noChangeArrowheads="1"/>
          </p:cNvSpPr>
          <p:nvPr/>
        </p:nvSpPr>
        <p:spPr bwMode="auto">
          <a:xfrm>
            <a:off x="523240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5" name="Rectangle 115"/>
          <p:cNvSpPr>
            <a:spLocks noChangeArrowheads="1"/>
          </p:cNvSpPr>
          <p:nvPr/>
        </p:nvSpPr>
        <p:spPr bwMode="auto">
          <a:xfrm>
            <a:off x="19685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6" name="Rectangle 115"/>
          <p:cNvSpPr>
            <a:spLocks noChangeArrowheads="1"/>
          </p:cNvSpPr>
          <p:nvPr/>
        </p:nvSpPr>
        <p:spPr bwMode="auto">
          <a:xfrm>
            <a:off x="145573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7" name="Rectangle 115"/>
          <p:cNvSpPr>
            <a:spLocks noChangeArrowheads="1"/>
          </p:cNvSpPr>
          <p:nvPr/>
        </p:nvSpPr>
        <p:spPr bwMode="auto">
          <a:xfrm>
            <a:off x="271462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8" name="Rectangle 115"/>
          <p:cNvSpPr>
            <a:spLocks noChangeArrowheads="1"/>
          </p:cNvSpPr>
          <p:nvPr/>
        </p:nvSpPr>
        <p:spPr bwMode="auto">
          <a:xfrm>
            <a:off x="3973513"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5" name="Rectangle 115"/>
          <p:cNvSpPr>
            <a:spLocks noChangeArrowheads="1"/>
          </p:cNvSpPr>
          <p:nvPr/>
        </p:nvSpPr>
        <p:spPr bwMode="auto">
          <a:xfrm>
            <a:off x="7750175"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6" name="Rectangle 114"/>
          <p:cNvSpPr>
            <a:spLocks noChangeArrowheads="1"/>
          </p:cNvSpPr>
          <p:nvPr/>
        </p:nvSpPr>
        <p:spPr bwMode="auto">
          <a:xfrm>
            <a:off x="6491288"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7" name="Rectangle 113"/>
          <p:cNvSpPr>
            <a:spLocks noChangeArrowheads="1"/>
          </p:cNvSpPr>
          <p:nvPr/>
        </p:nvSpPr>
        <p:spPr bwMode="auto">
          <a:xfrm>
            <a:off x="5232400"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8" name="Rectangle 112"/>
          <p:cNvSpPr>
            <a:spLocks noChangeArrowheads="1"/>
          </p:cNvSpPr>
          <p:nvPr/>
        </p:nvSpPr>
        <p:spPr bwMode="auto">
          <a:xfrm>
            <a:off x="3973513"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9" name="Rectangle 111"/>
          <p:cNvSpPr>
            <a:spLocks noChangeArrowheads="1"/>
          </p:cNvSpPr>
          <p:nvPr/>
        </p:nvSpPr>
        <p:spPr bwMode="auto">
          <a:xfrm>
            <a:off x="2714625"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50" name="Rectangle 110"/>
          <p:cNvSpPr>
            <a:spLocks noChangeArrowheads="1"/>
          </p:cNvSpPr>
          <p:nvPr/>
        </p:nvSpPr>
        <p:spPr bwMode="auto">
          <a:xfrm>
            <a:off x="1455738"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51" name="Rectangle 109"/>
          <p:cNvSpPr>
            <a:spLocks noChangeArrowheads="1"/>
          </p:cNvSpPr>
          <p:nvPr/>
        </p:nvSpPr>
        <p:spPr bwMode="auto">
          <a:xfrm>
            <a:off x="196850"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Tree>
    <p:extLst>
      <p:ext uri="{BB962C8B-B14F-4D97-AF65-F5344CB8AC3E}">
        <p14:creationId xmlns:p14="http://schemas.microsoft.com/office/powerpoint/2010/main" val="19616382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dirty="0" smtClean="0">
                <a:cs typeface="Arial" panose="020B0604020202020204" pitchFamily="34" charset="0"/>
              </a:rPr>
              <a:t>Sat</a:t>
            </a:r>
            <a:endParaRPr lang="en-US" altLang="en-US" sz="1800" b="0" dirty="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dirty="0" smtClean="0">
                <a:cs typeface="Arial" panose="020B0604020202020204" pitchFamily="34" charset="0"/>
              </a:rPr>
              <a:t>Fri</a:t>
            </a:r>
            <a:endParaRPr lang="en-US" altLang="en-US" sz="1800" b="0" dirty="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dirty="0" smtClean="0">
                <a:cs typeface="Arial" panose="020B0604020202020204" pitchFamily="34" charset="0"/>
              </a:rPr>
              <a:t>Thurs</a:t>
            </a:r>
            <a:endParaRPr lang="en-US" altLang="en-US" sz="1800" b="0" dirty="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dirty="0" smtClean="0">
                <a:cs typeface="Arial" panose="020B0604020202020204" pitchFamily="34" charset="0"/>
              </a:rPr>
              <a:t>Weds</a:t>
            </a:r>
            <a:endParaRPr lang="en-US" altLang="en-US" sz="1800" b="0" dirty="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dirty="0" smtClean="0">
                <a:cs typeface="Arial" panose="020B0604020202020204" pitchFamily="34" charset="0"/>
              </a:rPr>
              <a:t>Tues</a:t>
            </a:r>
            <a:endParaRPr lang="en-US" altLang="en-US" sz="1800" b="0" dirty="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dirty="0" smtClean="0">
                <a:cs typeface="Arial" panose="020B0604020202020204" pitchFamily="34" charset="0"/>
              </a:rPr>
              <a:t>Mon</a:t>
            </a:r>
            <a:endParaRPr lang="en-US" altLang="en-US" sz="1800" b="0" dirty="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dirty="0" smtClean="0"/>
              <a:t>Sun</a:t>
            </a:r>
            <a:endParaRPr lang="en-US" altLang="en-US" sz="1800" b="0" dirty="0"/>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smtClean="0"/>
              <a:t>July</a:t>
            </a:r>
            <a:endParaRPr lang="en-US" altLang="en-US" sz="2000" dirty="0"/>
          </a:p>
        </p:txBody>
      </p:sp>
      <p:sp>
        <p:nvSpPr>
          <p:cNvPr id="11274" name="Rectangle 115"/>
          <p:cNvSpPr>
            <a:spLocks noChangeArrowheads="1"/>
          </p:cNvSpPr>
          <p:nvPr/>
        </p:nvSpPr>
        <p:spPr bwMode="auto">
          <a:xfrm>
            <a:off x="775017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5" name="Rectangle 114"/>
          <p:cNvSpPr>
            <a:spLocks noChangeArrowheads="1"/>
          </p:cNvSpPr>
          <p:nvPr/>
        </p:nvSpPr>
        <p:spPr bwMode="auto">
          <a:xfrm>
            <a:off x="649128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6" name="Rectangle 113"/>
          <p:cNvSpPr>
            <a:spLocks noChangeArrowheads="1"/>
          </p:cNvSpPr>
          <p:nvPr/>
        </p:nvSpPr>
        <p:spPr bwMode="auto">
          <a:xfrm>
            <a:off x="523240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7" name="Rectangle 112"/>
          <p:cNvSpPr>
            <a:spLocks noChangeArrowheads="1"/>
          </p:cNvSpPr>
          <p:nvPr/>
        </p:nvSpPr>
        <p:spPr bwMode="auto">
          <a:xfrm>
            <a:off x="3973513"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8" name="Rectangle 111"/>
          <p:cNvSpPr>
            <a:spLocks noChangeArrowheads="1"/>
          </p:cNvSpPr>
          <p:nvPr/>
        </p:nvSpPr>
        <p:spPr bwMode="auto">
          <a:xfrm>
            <a:off x="271462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9" name="Rectangle 110"/>
          <p:cNvSpPr>
            <a:spLocks noChangeArrowheads="1"/>
          </p:cNvSpPr>
          <p:nvPr/>
        </p:nvSpPr>
        <p:spPr bwMode="auto">
          <a:xfrm>
            <a:off x="145573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0" name="Rectangle 109"/>
          <p:cNvSpPr>
            <a:spLocks noChangeArrowheads="1"/>
          </p:cNvSpPr>
          <p:nvPr/>
        </p:nvSpPr>
        <p:spPr bwMode="auto">
          <a:xfrm>
            <a:off x="19685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1" name="Rectangle 108"/>
          <p:cNvSpPr>
            <a:spLocks noChangeArrowheads="1"/>
          </p:cNvSpPr>
          <p:nvPr/>
        </p:nvSpPr>
        <p:spPr bwMode="auto">
          <a:xfrm>
            <a:off x="775017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2" name="Rectangle 107"/>
          <p:cNvSpPr>
            <a:spLocks noChangeArrowheads="1"/>
          </p:cNvSpPr>
          <p:nvPr/>
        </p:nvSpPr>
        <p:spPr bwMode="auto">
          <a:xfrm>
            <a:off x="649128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3" name="Rectangle 106"/>
          <p:cNvSpPr>
            <a:spLocks noChangeArrowheads="1"/>
          </p:cNvSpPr>
          <p:nvPr/>
        </p:nvSpPr>
        <p:spPr bwMode="auto">
          <a:xfrm>
            <a:off x="523240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4" name="Rectangle 105"/>
          <p:cNvSpPr>
            <a:spLocks noChangeArrowheads="1"/>
          </p:cNvSpPr>
          <p:nvPr/>
        </p:nvSpPr>
        <p:spPr bwMode="auto">
          <a:xfrm>
            <a:off x="3973513"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5" name="Rectangle 104"/>
          <p:cNvSpPr>
            <a:spLocks noChangeArrowheads="1"/>
          </p:cNvSpPr>
          <p:nvPr/>
        </p:nvSpPr>
        <p:spPr bwMode="auto">
          <a:xfrm>
            <a:off x="271462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6" name="Rectangle 103"/>
          <p:cNvSpPr>
            <a:spLocks noChangeArrowheads="1"/>
          </p:cNvSpPr>
          <p:nvPr/>
        </p:nvSpPr>
        <p:spPr bwMode="auto">
          <a:xfrm>
            <a:off x="145573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7" name="Rectangle 102"/>
          <p:cNvSpPr>
            <a:spLocks noChangeArrowheads="1"/>
          </p:cNvSpPr>
          <p:nvPr/>
        </p:nvSpPr>
        <p:spPr bwMode="auto">
          <a:xfrm>
            <a:off x="19685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8" name="Rectangle 101"/>
          <p:cNvSpPr>
            <a:spLocks noChangeArrowheads="1"/>
          </p:cNvSpPr>
          <p:nvPr/>
        </p:nvSpPr>
        <p:spPr bwMode="auto">
          <a:xfrm>
            <a:off x="775017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9" name="Rectangle 100"/>
          <p:cNvSpPr>
            <a:spLocks noChangeArrowheads="1"/>
          </p:cNvSpPr>
          <p:nvPr/>
        </p:nvSpPr>
        <p:spPr bwMode="auto">
          <a:xfrm>
            <a:off x="649128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0" name="Rectangle 99"/>
          <p:cNvSpPr>
            <a:spLocks noChangeArrowheads="1"/>
          </p:cNvSpPr>
          <p:nvPr/>
        </p:nvSpPr>
        <p:spPr bwMode="auto">
          <a:xfrm>
            <a:off x="523240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1" name="Rectangle 98"/>
          <p:cNvSpPr>
            <a:spLocks noChangeArrowheads="1"/>
          </p:cNvSpPr>
          <p:nvPr/>
        </p:nvSpPr>
        <p:spPr bwMode="auto">
          <a:xfrm>
            <a:off x="3973513"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2" name="Rectangle 97"/>
          <p:cNvSpPr>
            <a:spLocks noChangeArrowheads="1"/>
          </p:cNvSpPr>
          <p:nvPr/>
        </p:nvSpPr>
        <p:spPr bwMode="auto">
          <a:xfrm>
            <a:off x="271462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3" name="Rectangle 96"/>
          <p:cNvSpPr>
            <a:spLocks noChangeArrowheads="1"/>
          </p:cNvSpPr>
          <p:nvPr/>
        </p:nvSpPr>
        <p:spPr bwMode="auto">
          <a:xfrm>
            <a:off x="145573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4" name="Rectangle 95"/>
          <p:cNvSpPr>
            <a:spLocks noChangeArrowheads="1"/>
          </p:cNvSpPr>
          <p:nvPr/>
        </p:nvSpPr>
        <p:spPr bwMode="auto">
          <a:xfrm>
            <a:off x="19685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5" name="Rectangle 94"/>
          <p:cNvSpPr>
            <a:spLocks noChangeArrowheads="1"/>
          </p:cNvSpPr>
          <p:nvPr/>
        </p:nvSpPr>
        <p:spPr bwMode="auto">
          <a:xfrm>
            <a:off x="775017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6" name="Rectangle 93"/>
          <p:cNvSpPr>
            <a:spLocks noChangeArrowheads="1"/>
          </p:cNvSpPr>
          <p:nvPr/>
        </p:nvSpPr>
        <p:spPr bwMode="auto">
          <a:xfrm>
            <a:off x="649128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7" name="Rectangle 92"/>
          <p:cNvSpPr>
            <a:spLocks noChangeArrowheads="1"/>
          </p:cNvSpPr>
          <p:nvPr/>
        </p:nvSpPr>
        <p:spPr bwMode="auto">
          <a:xfrm>
            <a:off x="523240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8" name="Rectangle 91"/>
          <p:cNvSpPr>
            <a:spLocks noChangeArrowheads="1"/>
          </p:cNvSpPr>
          <p:nvPr/>
        </p:nvSpPr>
        <p:spPr bwMode="auto">
          <a:xfrm>
            <a:off x="3973513"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9" name="Rectangle 90"/>
          <p:cNvSpPr>
            <a:spLocks noChangeArrowheads="1"/>
          </p:cNvSpPr>
          <p:nvPr/>
        </p:nvSpPr>
        <p:spPr bwMode="auto">
          <a:xfrm>
            <a:off x="271462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0" name="Rectangle 89"/>
          <p:cNvSpPr>
            <a:spLocks noChangeArrowheads="1"/>
          </p:cNvSpPr>
          <p:nvPr/>
        </p:nvSpPr>
        <p:spPr bwMode="auto">
          <a:xfrm>
            <a:off x="145573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1" name="Rectangle 88"/>
          <p:cNvSpPr>
            <a:spLocks noChangeArrowheads="1"/>
          </p:cNvSpPr>
          <p:nvPr/>
        </p:nvSpPr>
        <p:spPr bwMode="auto">
          <a:xfrm>
            <a:off x="19685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2" name="Rectangle 87"/>
          <p:cNvSpPr>
            <a:spLocks noChangeArrowheads="1"/>
          </p:cNvSpPr>
          <p:nvPr/>
        </p:nvSpPr>
        <p:spPr bwMode="auto">
          <a:xfrm>
            <a:off x="775017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3" name="Rectangle 86"/>
          <p:cNvSpPr>
            <a:spLocks noChangeArrowheads="1"/>
          </p:cNvSpPr>
          <p:nvPr/>
        </p:nvSpPr>
        <p:spPr bwMode="auto">
          <a:xfrm>
            <a:off x="649128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4" name="Rectangle 85"/>
          <p:cNvSpPr>
            <a:spLocks noChangeArrowheads="1"/>
          </p:cNvSpPr>
          <p:nvPr/>
        </p:nvSpPr>
        <p:spPr bwMode="auto">
          <a:xfrm>
            <a:off x="523240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5" name="Rectangle 115"/>
          <p:cNvSpPr>
            <a:spLocks noChangeArrowheads="1"/>
          </p:cNvSpPr>
          <p:nvPr/>
        </p:nvSpPr>
        <p:spPr bwMode="auto">
          <a:xfrm>
            <a:off x="19685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6" name="Rectangle 115"/>
          <p:cNvSpPr>
            <a:spLocks noChangeArrowheads="1"/>
          </p:cNvSpPr>
          <p:nvPr/>
        </p:nvSpPr>
        <p:spPr bwMode="auto">
          <a:xfrm>
            <a:off x="145573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7" name="Rectangle 115"/>
          <p:cNvSpPr>
            <a:spLocks noChangeArrowheads="1"/>
          </p:cNvSpPr>
          <p:nvPr/>
        </p:nvSpPr>
        <p:spPr bwMode="auto">
          <a:xfrm>
            <a:off x="271462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8" name="Rectangle 115"/>
          <p:cNvSpPr>
            <a:spLocks noChangeArrowheads="1"/>
          </p:cNvSpPr>
          <p:nvPr/>
        </p:nvSpPr>
        <p:spPr bwMode="auto">
          <a:xfrm>
            <a:off x="3973513"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5" name="Rectangle 115"/>
          <p:cNvSpPr>
            <a:spLocks noChangeArrowheads="1"/>
          </p:cNvSpPr>
          <p:nvPr/>
        </p:nvSpPr>
        <p:spPr bwMode="auto">
          <a:xfrm>
            <a:off x="7750175"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6" name="Rectangle 114"/>
          <p:cNvSpPr>
            <a:spLocks noChangeArrowheads="1"/>
          </p:cNvSpPr>
          <p:nvPr/>
        </p:nvSpPr>
        <p:spPr bwMode="auto">
          <a:xfrm>
            <a:off x="6491288"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7" name="Rectangle 113"/>
          <p:cNvSpPr>
            <a:spLocks noChangeArrowheads="1"/>
          </p:cNvSpPr>
          <p:nvPr/>
        </p:nvSpPr>
        <p:spPr bwMode="auto">
          <a:xfrm>
            <a:off x="5232400"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8" name="Rectangle 112"/>
          <p:cNvSpPr>
            <a:spLocks noChangeArrowheads="1"/>
          </p:cNvSpPr>
          <p:nvPr/>
        </p:nvSpPr>
        <p:spPr bwMode="auto">
          <a:xfrm>
            <a:off x="3973513"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9" name="Rectangle 111"/>
          <p:cNvSpPr>
            <a:spLocks noChangeArrowheads="1"/>
          </p:cNvSpPr>
          <p:nvPr/>
        </p:nvSpPr>
        <p:spPr bwMode="auto">
          <a:xfrm>
            <a:off x="2714625"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50" name="Rectangle 110"/>
          <p:cNvSpPr>
            <a:spLocks noChangeArrowheads="1"/>
          </p:cNvSpPr>
          <p:nvPr/>
        </p:nvSpPr>
        <p:spPr bwMode="auto">
          <a:xfrm>
            <a:off x="1455738"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51" name="Rectangle 109"/>
          <p:cNvSpPr>
            <a:spLocks noChangeArrowheads="1"/>
          </p:cNvSpPr>
          <p:nvPr/>
        </p:nvSpPr>
        <p:spPr bwMode="auto">
          <a:xfrm>
            <a:off x="196850"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Tree>
    <p:extLst>
      <p:ext uri="{BB962C8B-B14F-4D97-AF65-F5344CB8AC3E}">
        <p14:creationId xmlns:p14="http://schemas.microsoft.com/office/powerpoint/2010/main" val="20704138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dirty="0" smtClean="0">
                <a:cs typeface="Arial" panose="020B0604020202020204" pitchFamily="34" charset="0"/>
              </a:rPr>
              <a:t>Sat</a:t>
            </a:r>
            <a:endParaRPr lang="en-US" altLang="en-US" sz="1800" b="0" dirty="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dirty="0" smtClean="0">
                <a:cs typeface="Arial" panose="020B0604020202020204" pitchFamily="34" charset="0"/>
              </a:rPr>
              <a:t>Fri</a:t>
            </a:r>
            <a:endParaRPr lang="en-US" altLang="en-US" sz="1800" b="0" dirty="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dirty="0" smtClean="0">
                <a:cs typeface="Arial" panose="020B0604020202020204" pitchFamily="34" charset="0"/>
              </a:rPr>
              <a:t>Thurs</a:t>
            </a:r>
            <a:endParaRPr lang="en-US" altLang="en-US" sz="1800" b="0" dirty="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dirty="0" smtClean="0">
                <a:cs typeface="Arial" panose="020B0604020202020204" pitchFamily="34" charset="0"/>
              </a:rPr>
              <a:t>Weds</a:t>
            </a:r>
            <a:endParaRPr lang="en-US" altLang="en-US" sz="1800" b="0" dirty="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dirty="0" smtClean="0">
                <a:cs typeface="Arial" panose="020B0604020202020204" pitchFamily="34" charset="0"/>
              </a:rPr>
              <a:t>Tues</a:t>
            </a:r>
            <a:endParaRPr lang="en-US" altLang="en-US" sz="1800" b="0" dirty="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dirty="0" smtClean="0">
                <a:cs typeface="Arial" panose="020B0604020202020204" pitchFamily="34" charset="0"/>
              </a:rPr>
              <a:t>Mon</a:t>
            </a:r>
            <a:endParaRPr lang="en-US" altLang="en-US" sz="1800" b="0" dirty="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dirty="0" smtClean="0"/>
              <a:t>Sun</a:t>
            </a:r>
            <a:endParaRPr lang="en-US" altLang="en-US" sz="1800" b="0" dirty="0"/>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smtClean="0"/>
              <a:t>August</a:t>
            </a:r>
            <a:endParaRPr lang="en-US" altLang="en-US" sz="2000" dirty="0"/>
          </a:p>
        </p:txBody>
      </p:sp>
      <p:sp>
        <p:nvSpPr>
          <p:cNvPr id="11274" name="Rectangle 115"/>
          <p:cNvSpPr>
            <a:spLocks noChangeArrowheads="1"/>
          </p:cNvSpPr>
          <p:nvPr/>
        </p:nvSpPr>
        <p:spPr bwMode="auto">
          <a:xfrm>
            <a:off x="775017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5" name="Rectangle 114"/>
          <p:cNvSpPr>
            <a:spLocks noChangeArrowheads="1"/>
          </p:cNvSpPr>
          <p:nvPr/>
        </p:nvSpPr>
        <p:spPr bwMode="auto">
          <a:xfrm>
            <a:off x="649128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6" name="Rectangle 113"/>
          <p:cNvSpPr>
            <a:spLocks noChangeArrowheads="1"/>
          </p:cNvSpPr>
          <p:nvPr/>
        </p:nvSpPr>
        <p:spPr bwMode="auto">
          <a:xfrm>
            <a:off x="523240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7" name="Rectangle 112"/>
          <p:cNvSpPr>
            <a:spLocks noChangeArrowheads="1"/>
          </p:cNvSpPr>
          <p:nvPr/>
        </p:nvSpPr>
        <p:spPr bwMode="auto">
          <a:xfrm>
            <a:off x="3973513"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8" name="Rectangle 111"/>
          <p:cNvSpPr>
            <a:spLocks noChangeArrowheads="1"/>
          </p:cNvSpPr>
          <p:nvPr/>
        </p:nvSpPr>
        <p:spPr bwMode="auto">
          <a:xfrm>
            <a:off x="271462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79" name="Rectangle 110"/>
          <p:cNvSpPr>
            <a:spLocks noChangeArrowheads="1"/>
          </p:cNvSpPr>
          <p:nvPr/>
        </p:nvSpPr>
        <p:spPr bwMode="auto">
          <a:xfrm>
            <a:off x="145573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0" name="Rectangle 109"/>
          <p:cNvSpPr>
            <a:spLocks noChangeArrowheads="1"/>
          </p:cNvSpPr>
          <p:nvPr/>
        </p:nvSpPr>
        <p:spPr bwMode="auto">
          <a:xfrm>
            <a:off x="19685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1" name="Rectangle 108"/>
          <p:cNvSpPr>
            <a:spLocks noChangeArrowheads="1"/>
          </p:cNvSpPr>
          <p:nvPr/>
        </p:nvSpPr>
        <p:spPr bwMode="auto">
          <a:xfrm>
            <a:off x="775017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2" name="Rectangle 107"/>
          <p:cNvSpPr>
            <a:spLocks noChangeArrowheads="1"/>
          </p:cNvSpPr>
          <p:nvPr/>
        </p:nvSpPr>
        <p:spPr bwMode="auto">
          <a:xfrm>
            <a:off x="649128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3" name="Rectangle 106"/>
          <p:cNvSpPr>
            <a:spLocks noChangeArrowheads="1"/>
          </p:cNvSpPr>
          <p:nvPr/>
        </p:nvSpPr>
        <p:spPr bwMode="auto">
          <a:xfrm>
            <a:off x="523240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4" name="Rectangle 105"/>
          <p:cNvSpPr>
            <a:spLocks noChangeArrowheads="1"/>
          </p:cNvSpPr>
          <p:nvPr/>
        </p:nvSpPr>
        <p:spPr bwMode="auto">
          <a:xfrm>
            <a:off x="3973513"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5" name="Rectangle 104"/>
          <p:cNvSpPr>
            <a:spLocks noChangeArrowheads="1"/>
          </p:cNvSpPr>
          <p:nvPr/>
        </p:nvSpPr>
        <p:spPr bwMode="auto">
          <a:xfrm>
            <a:off x="271462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6" name="Rectangle 103"/>
          <p:cNvSpPr>
            <a:spLocks noChangeArrowheads="1"/>
          </p:cNvSpPr>
          <p:nvPr/>
        </p:nvSpPr>
        <p:spPr bwMode="auto">
          <a:xfrm>
            <a:off x="145573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7" name="Rectangle 102"/>
          <p:cNvSpPr>
            <a:spLocks noChangeArrowheads="1"/>
          </p:cNvSpPr>
          <p:nvPr/>
        </p:nvSpPr>
        <p:spPr bwMode="auto">
          <a:xfrm>
            <a:off x="19685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8" name="Rectangle 101"/>
          <p:cNvSpPr>
            <a:spLocks noChangeArrowheads="1"/>
          </p:cNvSpPr>
          <p:nvPr/>
        </p:nvSpPr>
        <p:spPr bwMode="auto">
          <a:xfrm>
            <a:off x="775017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89" name="Rectangle 100"/>
          <p:cNvSpPr>
            <a:spLocks noChangeArrowheads="1"/>
          </p:cNvSpPr>
          <p:nvPr/>
        </p:nvSpPr>
        <p:spPr bwMode="auto">
          <a:xfrm>
            <a:off x="649128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0" name="Rectangle 99"/>
          <p:cNvSpPr>
            <a:spLocks noChangeArrowheads="1"/>
          </p:cNvSpPr>
          <p:nvPr/>
        </p:nvSpPr>
        <p:spPr bwMode="auto">
          <a:xfrm>
            <a:off x="523240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1" name="Rectangle 98"/>
          <p:cNvSpPr>
            <a:spLocks noChangeArrowheads="1"/>
          </p:cNvSpPr>
          <p:nvPr/>
        </p:nvSpPr>
        <p:spPr bwMode="auto">
          <a:xfrm>
            <a:off x="3973513"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2" name="Rectangle 97"/>
          <p:cNvSpPr>
            <a:spLocks noChangeArrowheads="1"/>
          </p:cNvSpPr>
          <p:nvPr/>
        </p:nvSpPr>
        <p:spPr bwMode="auto">
          <a:xfrm>
            <a:off x="271462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3" name="Rectangle 96"/>
          <p:cNvSpPr>
            <a:spLocks noChangeArrowheads="1"/>
          </p:cNvSpPr>
          <p:nvPr/>
        </p:nvSpPr>
        <p:spPr bwMode="auto">
          <a:xfrm>
            <a:off x="145573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4" name="Rectangle 95"/>
          <p:cNvSpPr>
            <a:spLocks noChangeArrowheads="1"/>
          </p:cNvSpPr>
          <p:nvPr/>
        </p:nvSpPr>
        <p:spPr bwMode="auto">
          <a:xfrm>
            <a:off x="19685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5" name="Rectangle 94"/>
          <p:cNvSpPr>
            <a:spLocks noChangeArrowheads="1"/>
          </p:cNvSpPr>
          <p:nvPr/>
        </p:nvSpPr>
        <p:spPr bwMode="auto">
          <a:xfrm>
            <a:off x="775017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6" name="Rectangle 93"/>
          <p:cNvSpPr>
            <a:spLocks noChangeArrowheads="1"/>
          </p:cNvSpPr>
          <p:nvPr/>
        </p:nvSpPr>
        <p:spPr bwMode="auto">
          <a:xfrm>
            <a:off x="649128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7" name="Rectangle 92"/>
          <p:cNvSpPr>
            <a:spLocks noChangeArrowheads="1"/>
          </p:cNvSpPr>
          <p:nvPr/>
        </p:nvSpPr>
        <p:spPr bwMode="auto">
          <a:xfrm>
            <a:off x="523240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8" name="Rectangle 91"/>
          <p:cNvSpPr>
            <a:spLocks noChangeArrowheads="1"/>
          </p:cNvSpPr>
          <p:nvPr/>
        </p:nvSpPr>
        <p:spPr bwMode="auto">
          <a:xfrm>
            <a:off x="3973513"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299" name="Rectangle 90"/>
          <p:cNvSpPr>
            <a:spLocks noChangeArrowheads="1"/>
          </p:cNvSpPr>
          <p:nvPr/>
        </p:nvSpPr>
        <p:spPr bwMode="auto">
          <a:xfrm>
            <a:off x="271462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0" name="Rectangle 89"/>
          <p:cNvSpPr>
            <a:spLocks noChangeArrowheads="1"/>
          </p:cNvSpPr>
          <p:nvPr/>
        </p:nvSpPr>
        <p:spPr bwMode="auto">
          <a:xfrm>
            <a:off x="145573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1" name="Rectangle 88"/>
          <p:cNvSpPr>
            <a:spLocks noChangeArrowheads="1"/>
          </p:cNvSpPr>
          <p:nvPr/>
        </p:nvSpPr>
        <p:spPr bwMode="auto">
          <a:xfrm>
            <a:off x="19685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2" name="Rectangle 87"/>
          <p:cNvSpPr>
            <a:spLocks noChangeArrowheads="1"/>
          </p:cNvSpPr>
          <p:nvPr/>
        </p:nvSpPr>
        <p:spPr bwMode="auto">
          <a:xfrm>
            <a:off x="775017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3" name="Rectangle 86"/>
          <p:cNvSpPr>
            <a:spLocks noChangeArrowheads="1"/>
          </p:cNvSpPr>
          <p:nvPr/>
        </p:nvSpPr>
        <p:spPr bwMode="auto">
          <a:xfrm>
            <a:off x="649128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4" name="Rectangle 85"/>
          <p:cNvSpPr>
            <a:spLocks noChangeArrowheads="1"/>
          </p:cNvSpPr>
          <p:nvPr/>
        </p:nvSpPr>
        <p:spPr bwMode="auto">
          <a:xfrm>
            <a:off x="523240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5" name="Rectangle 115"/>
          <p:cNvSpPr>
            <a:spLocks noChangeArrowheads="1"/>
          </p:cNvSpPr>
          <p:nvPr/>
        </p:nvSpPr>
        <p:spPr bwMode="auto">
          <a:xfrm>
            <a:off x="19685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6" name="Rectangle 115"/>
          <p:cNvSpPr>
            <a:spLocks noChangeArrowheads="1"/>
          </p:cNvSpPr>
          <p:nvPr/>
        </p:nvSpPr>
        <p:spPr bwMode="auto">
          <a:xfrm>
            <a:off x="145573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7" name="Rectangle 115"/>
          <p:cNvSpPr>
            <a:spLocks noChangeArrowheads="1"/>
          </p:cNvSpPr>
          <p:nvPr/>
        </p:nvSpPr>
        <p:spPr bwMode="auto">
          <a:xfrm>
            <a:off x="271462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11308" name="Rectangle 115"/>
          <p:cNvSpPr>
            <a:spLocks noChangeArrowheads="1"/>
          </p:cNvSpPr>
          <p:nvPr/>
        </p:nvSpPr>
        <p:spPr bwMode="auto">
          <a:xfrm>
            <a:off x="3973513"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5" name="Rectangle 115"/>
          <p:cNvSpPr>
            <a:spLocks noChangeArrowheads="1"/>
          </p:cNvSpPr>
          <p:nvPr/>
        </p:nvSpPr>
        <p:spPr bwMode="auto">
          <a:xfrm>
            <a:off x="7750175"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6" name="Rectangle 114"/>
          <p:cNvSpPr>
            <a:spLocks noChangeArrowheads="1"/>
          </p:cNvSpPr>
          <p:nvPr/>
        </p:nvSpPr>
        <p:spPr bwMode="auto">
          <a:xfrm>
            <a:off x="6491288"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7" name="Rectangle 113"/>
          <p:cNvSpPr>
            <a:spLocks noChangeArrowheads="1"/>
          </p:cNvSpPr>
          <p:nvPr/>
        </p:nvSpPr>
        <p:spPr bwMode="auto">
          <a:xfrm>
            <a:off x="5232400"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8" name="Rectangle 112"/>
          <p:cNvSpPr>
            <a:spLocks noChangeArrowheads="1"/>
          </p:cNvSpPr>
          <p:nvPr/>
        </p:nvSpPr>
        <p:spPr bwMode="auto">
          <a:xfrm>
            <a:off x="3973513"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49" name="Rectangle 111"/>
          <p:cNvSpPr>
            <a:spLocks noChangeArrowheads="1"/>
          </p:cNvSpPr>
          <p:nvPr/>
        </p:nvSpPr>
        <p:spPr bwMode="auto">
          <a:xfrm>
            <a:off x="2714625"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50" name="Rectangle 110"/>
          <p:cNvSpPr>
            <a:spLocks noChangeArrowheads="1"/>
          </p:cNvSpPr>
          <p:nvPr/>
        </p:nvSpPr>
        <p:spPr bwMode="auto">
          <a:xfrm>
            <a:off x="1455738"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
        <p:nvSpPr>
          <p:cNvPr id="51" name="Rectangle 109"/>
          <p:cNvSpPr>
            <a:spLocks noChangeArrowheads="1"/>
          </p:cNvSpPr>
          <p:nvPr/>
        </p:nvSpPr>
        <p:spPr bwMode="auto">
          <a:xfrm>
            <a:off x="196850"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endParaRPr lang="en-US" altLang="en-US" sz="1600" b="0" dirty="0"/>
          </a:p>
        </p:txBody>
      </p:sp>
    </p:spTree>
    <p:extLst>
      <p:ext uri="{BB962C8B-B14F-4D97-AF65-F5344CB8AC3E}">
        <p14:creationId xmlns:p14="http://schemas.microsoft.com/office/powerpoint/2010/main" val="1743789317"/>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ea typeface="ＭＳ Ｐゴシック" pitchFamily="9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ea typeface="ＭＳ Ｐゴシック" pitchFamily="96"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1145</TotalTime>
  <Words>295</Words>
  <Application>Microsoft Office PowerPoint</Application>
  <PresentationFormat>On-screen Show (4:3)</PresentationFormat>
  <Paragraphs>133</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MS PGothic</vt:lpstr>
      <vt:lpstr>MS PGothic</vt:lpstr>
      <vt:lpstr>Wingdings</vt:lpstr>
      <vt:lpstr>Blank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Use of templates</vt:lpstr>
    </vt:vector>
  </TitlesOfParts>
  <Company>Clearly Presented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2013 monthly calendar template</dc:title>
  <dc:creator>Presentation Magazine</dc:creator>
  <cp:lastModifiedBy>Rachael Boynton</cp:lastModifiedBy>
  <cp:revision>105</cp:revision>
  <dcterms:created xsi:type="dcterms:W3CDTF">2007-10-25T13:20:16Z</dcterms:created>
  <dcterms:modified xsi:type="dcterms:W3CDTF">2015-11-19T10:22:30Z</dcterms:modified>
</cp:coreProperties>
</file>