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2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5FFD-8B20-43A7-A2E7-5AA27F1D9210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61EE-AC10-4224-95D6-80B652C3D1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3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C758-27EF-41BE-AF6E-A13607EB2761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A031-6E8D-4121-BDF5-9362F680BE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6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E907-CD44-4BC0-A07C-951473012ACD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16840-6EB8-45A6-9424-460711930C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30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A289-1000-4A4C-A176-CF4744C63413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F572-C45E-4574-B40C-0BBC937411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5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2B20A-8086-4296-AD74-A02BDB428204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8D1B-5774-4903-B1DA-69AA64E3DE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88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F0362-E509-40C7-930B-4A183BF81EB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2C4C3-2AC2-454C-B9FF-C3AD8B30D7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2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4C43-6644-4702-BE47-3198AAE3C9AD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E8DC-B97A-4A65-ADE0-DCAB0AAD7D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79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6C65-CC1C-43F6-B6F9-B40C3564CC93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C9F2-ECF8-4C6F-85F2-E3EE9C86C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1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849B-8FF7-421F-B066-3ED3C117E3AF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84E3-9E97-4DE7-921D-3C281F8783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15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B368-2628-4332-B992-DE06A3770860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05BAC-0B4C-46AC-99AC-2D98D1BBAD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3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60A3-82DD-4295-A630-C998320DF93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2298-C1A8-4A31-BC12-EFA8FA11F3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8716-25FA-4D2E-B3ED-6D723916C60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09EB-D927-4F00-9C90-ECC6D9345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29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7D98-22AF-4169-BBA7-B613815E5906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9AE4-6A51-4AC1-9D46-4CD4EABBA1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75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E118-D199-4971-8CE7-BC8D95F7DB7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2959-100D-43E1-98BD-1BDE0FD476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4785-C69C-4B02-9E4B-148AC106AB9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0CA9C-8784-49D5-8B88-7DD11BE78C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6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F05353-D198-4488-9B2A-253CD9A180E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C78C6F-CD62-4387-9299-1E414D49A8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908720"/>
            <a:ext cx="2997859" cy="1569660"/>
          </a:xfrm>
          <a:prstGeom prst="rect">
            <a:avLst/>
          </a:prstGeom>
          <a:noFill/>
          <a:scene3d>
            <a:camera prst="perspectiveRelaxed" fov="2400000">
              <a:rot lat="19644481" lon="19849885" rev="3299727"/>
            </a:camera>
            <a:lightRig rig="soft" dir="t">
              <a:rot lat="0" lon="0" rev="10800000"/>
            </a:lightRig>
          </a:scene3d>
          <a:sp3d>
            <a:bevelT w="31750"/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Your Book Title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-36512" y="3933056"/>
            <a:ext cx="6696744" cy="646331"/>
          </a:xfrm>
          <a:prstGeom prst="rect">
            <a:avLst/>
          </a:prstGeom>
          <a:noFill/>
          <a:scene3d>
            <a:camera prst="orthographicFront">
              <a:rot lat="18975680" lon="18869929" rev="21505547"/>
            </a:camera>
            <a:lightRig rig="soft" dir="t">
              <a:rot lat="0" lon="0" rev="10800000"/>
            </a:lightRig>
          </a:scene3d>
          <a:sp3d>
            <a:bevelT w="44450" h="82550"/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Your Book Title Here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033736"/>
            <a:ext cx="3097212" cy="23229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scene3d>
            <a:camera prst="perspectiveRelaxed" fov="2400000">
              <a:rot lat="20451167" lon="19569784" rev="3381906"/>
            </a:camera>
            <a:lightRig rig="threePt" dir="t"/>
          </a:scene3d>
          <a:sp3d>
            <a:bevelT w="0" h="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908720"/>
            <a:ext cx="2997859" cy="1569660"/>
          </a:xfrm>
          <a:prstGeom prst="rect">
            <a:avLst/>
          </a:prstGeom>
          <a:noFill/>
          <a:scene3d>
            <a:camera prst="perspectiveRelaxed" fov="2400000">
              <a:rot lat="19644481" lon="19849885" rev="3299727"/>
            </a:camera>
            <a:lightRig rig="soft" dir="t">
              <a:rot lat="0" lon="0" rev="10800000"/>
            </a:lightRig>
          </a:scene3d>
          <a:sp3d>
            <a:bevelT w="31750"/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Your Book Title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-36512" y="3933056"/>
            <a:ext cx="6696744" cy="646331"/>
          </a:xfrm>
          <a:prstGeom prst="rect">
            <a:avLst/>
          </a:prstGeom>
          <a:noFill/>
          <a:scene3d>
            <a:camera prst="orthographicFront">
              <a:rot lat="18975680" lon="18869929" rev="21505547"/>
            </a:camera>
            <a:lightRig rig="soft" dir="t">
              <a:rot lat="0" lon="0" rev="10800000"/>
            </a:lightRig>
          </a:scene3d>
          <a:sp3d>
            <a:bevelT w="44450" h="82550"/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Your Book Title Here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033736"/>
            <a:ext cx="3097212" cy="23229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scene3d>
            <a:camera prst="perspectiveRelaxed" fov="2400000">
              <a:rot lat="20451167" lon="19569784" rev="3381906"/>
            </a:camera>
            <a:lightRig rig="threePt" dir="t"/>
          </a:scene3d>
          <a:sp3d>
            <a:bevelT w="0" h="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908720"/>
            <a:ext cx="2997859" cy="1569660"/>
          </a:xfrm>
          <a:prstGeom prst="rect">
            <a:avLst/>
          </a:prstGeom>
          <a:noFill/>
          <a:scene3d>
            <a:camera prst="perspectiveRelaxed" fov="2400000">
              <a:rot lat="19644481" lon="19849885" rev="3299727"/>
            </a:camera>
            <a:lightRig rig="soft" dir="t">
              <a:rot lat="0" lon="0" rev="10800000"/>
            </a:lightRig>
          </a:scene3d>
          <a:sp3d>
            <a:bevelT w="31750"/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Your Book Title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-36512" y="3933056"/>
            <a:ext cx="6696744" cy="646331"/>
          </a:xfrm>
          <a:prstGeom prst="rect">
            <a:avLst/>
          </a:prstGeom>
          <a:noFill/>
          <a:scene3d>
            <a:camera prst="orthographicFront">
              <a:rot lat="18975680" lon="18869929" rev="21505547"/>
            </a:camera>
            <a:lightRig rig="soft" dir="t">
              <a:rot lat="0" lon="0" rev="10800000"/>
            </a:lightRig>
          </a:scene3d>
          <a:sp3d>
            <a:bevelT w="44450" h="82550"/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Your Book Title Here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033736"/>
            <a:ext cx="3097212" cy="23229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scene3d>
            <a:camera prst="perspectiveRelaxed" fov="2400000">
              <a:rot lat="20451167" lon="19569784" rev="3381906"/>
            </a:camera>
            <a:lightRig rig="threePt" dir="t"/>
          </a:scene3d>
          <a:sp3d>
            <a:bevelT w="0" h="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908720"/>
            <a:ext cx="2997859" cy="1569660"/>
          </a:xfrm>
          <a:prstGeom prst="rect">
            <a:avLst/>
          </a:prstGeom>
          <a:noFill/>
          <a:scene3d>
            <a:camera prst="perspectiveRelaxed" fov="2400000">
              <a:rot lat="19644481" lon="19849885" rev="3299727"/>
            </a:camera>
            <a:lightRig rig="soft" dir="t">
              <a:rot lat="0" lon="0" rev="10800000"/>
            </a:lightRig>
          </a:scene3d>
          <a:sp3d>
            <a:bevelT w="31750"/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Your Book Title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-36512" y="3933056"/>
            <a:ext cx="6696744" cy="646331"/>
          </a:xfrm>
          <a:prstGeom prst="rect">
            <a:avLst/>
          </a:prstGeom>
          <a:noFill/>
          <a:scene3d>
            <a:camera prst="orthographicFront">
              <a:rot lat="18975680" lon="18869929" rev="21505547"/>
            </a:camera>
            <a:lightRig rig="soft" dir="t">
              <a:rot lat="0" lon="0" rev="10800000"/>
            </a:lightRig>
          </a:scene3d>
          <a:sp3d>
            <a:bevelT w="44450" h="82550"/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Your Book Title Here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033736"/>
            <a:ext cx="3097212" cy="23229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scene3d>
            <a:camera prst="perspectiveRelaxed" fov="2400000">
              <a:rot lat="20451167" lon="19569784" rev="3381906"/>
            </a:camera>
            <a:lightRig rig="threePt" dir="t"/>
          </a:scene3d>
          <a:sp3d>
            <a:bevelT w="0" h="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908720"/>
            <a:ext cx="2997859" cy="1569660"/>
          </a:xfrm>
          <a:prstGeom prst="rect">
            <a:avLst/>
          </a:prstGeom>
          <a:noFill/>
          <a:scene3d>
            <a:camera prst="perspectiveRelaxed" fov="2400000">
              <a:rot lat="19644481" lon="19849885" rev="3299727"/>
            </a:camera>
            <a:lightRig rig="soft" dir="t">
              <a:rot lat="0" lon="0" rev="10800000"/>
            </a:lightRig>
          </a:scene3d>
          <a:sp3d>
            <a:bevelT w="31750"/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Your Book Title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-36512" y="3933056"/>
            <a:ext cx="6696744" cy="646331"/>
          </a:xfrm>
          <a:prstGeom prst="rect">
            <a:avLst/>
          </a:prstGeom>
          <a:noFill/>
          <a:scene3d>
            <a:camera prst="orthographicFront">
              <a:rot lat="18975680" lon="18869929" rev="21505547"/>
            </a:camera>
            <a:lightRig rig="soft" dir="t">
              <a:rot lat="0" lon="0" rev="10800000"/>
            </a:lightRig>
          </a:scene3d>
          <a:sp3d>
            <a:bevelT w="44450" h="82550"/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Your Book Title Here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033736"/>
            <a:ext cx="3097212" cy="23229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scene3d>
            <a:camera prst="perspectiveRelaxed" fov="2400000">
              <a:rot lat="20451167" lon="19569784" rev="3381906"/>
            </a:camera>
            <a:lightRig rig="threePt" dir="t"/>
          </a:scene3d>
          <a:sp3d>
            <a:bevelT w="0" h="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latin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latin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latin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latin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latin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20725" y="5422900"/>
            <a:ext cx="71643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latin typeface="Arial" panose="020B0604020202020204" pitchFamily="34" charset="0"/>
                <a:hlinkClick r:id="rId2"/>
              </a:rPr>
              <a:t>www.presentationmagazine.com</a:t>
            </a:r>
            <a:r>
              <a:rPr lang="en-GB" altLang="en-US" sz="2000" b="1">
                <a:latin typeface="Arial" panose="020B0604020202020204" pitchFamily="34" charset="0"/>
              </a:rPr>
              <a:t>  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196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Jonty Pearce</cp:lastModifiedBy>
  <cp:revision>14</cp:revision>
  <dcterms:created xsi:type="dcterms:W3CDTF">2012-03-18T19:27:57Z</dcterms:created>
  <dcterms:modified xsi:type="dcterms:W3CDTF">2015-02-22T11:04:05Z</dcterms:modified>
</cp:coreProperties>
</file>