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1" r:id="rId3"/>
    <p:sldId id="262" r:id="rId4"/>
    <p:sldId id="263" r:id="rId5"/>
    <p:sldId id="264" r:id="rId6"/>
    <p:sldId id="265" r:id="rId7"/>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12" autoAdjust="0"/>
    <p:restoredTop sz="94590" autoAdjust="0"/>
  </p:normalViewPr>
  <p:slideViewPr>
    <p:cSldViewPr>
      <p:cViewPr varScale="1">
        <p:scale>
          <a:sx n="84" d="100"/>
          <a:sy n="84" d="100"/>
        </p:scale>
        <p:origin x="17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1116" t="42015" r="57777" b="41794"/>
          <a:stretch/>
        </p:blipFill>
        <p:spPr>
          <a:xfrm rot="10800000">
            <a:off x="323528" y="5949280"/>
            <a:ext cx="648072" cy="612069"/>
          </a:xfrm>
          <a:prstGeom prst="ellipse">
            <a:avLst/>
          </a:prstGeom>
        </p:spPr>
      </p:pic>
      <p:pic>
        <p:nvPicPr>
          <p:cNvPr id="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l="25806" t="23383" r="27795" b="13892"/>
          <a:stretch>
            <a:fillRect/>
          </a:stretch>
        </p:blipFill>
        <p:spPr bwMode="auto">
          <a:xfrm>
            <a:off x="28575" y="0"/>
            <a:ext cx="9115425" cy="692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l="25743" t="23689" r="27556" b="13811"/>
          <a:stretch>
            <a:fillRect/>
          </a:stretch>
        </p:blipFill>
        <p:spPr bwMode="auto">
          <a:xfrm>
            <a:off x="-12700" y="44450"/>
            <a:ext cx="91567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l="26071" t="23387" r="27568" b="13911"/>
          <a:stretch>
            <a:fillRect/>
          </a:stretch>
        </p:blipFill>
        <p:spPr bwMode="auto">
          <a:xfrm>
            <a:off x="0" y="-26988"/>
            <a:ext cx="9144000" cy="695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userDrawn="1"/>
        </p:nvPicPr>
        <p:blipFill>
          <a:blip r:embed="rId6">
            <a:extLst>
              <a:ext uri="{28A0092B-C50C-407E-A947-70E740481C1C}">
                <a14:useLocalDpi xmlns:a14="http://schemas.microsoft.com/office/drawing/2010/main" val="0"/>
              </a:ext>
            </a:extLst>
          </a:blip>
          <a:srcRect l="26025" t="23991" r="27682" b="14063"/>
          <a:stretch>
            <a:fillRect/>
          </a:stretch>
        </p:blipFill>
        <p:spPr bwMode="auto">
          <a:xfrm>
            <a:off x="0" y="0"/>
            <a:ext cx="9144000"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userDrawn="1"/>
        </p:nvPicPr>
        <p:blipFill>
          <a:blip r:embed="rId7">
            <a:extLst>
              <a:ext uri="{28A0092B-C50C-407E-A947-70E740481C1C}">
                <a14:useLocalDpi xmlns:a14="http://schemas.microsoft.com/office/drawing/2010/main" val="0"/>
              </a:ext>
            </a:extLst>
          </a:blip>
          <a:srcRect l="25696" t="23589" r="27341" b="14063"/>
          <a:stretch>
            <a:fillRect/>
          </a:stretch>
        </p:blipFill>
        <p:spPr bwMode="auto">
          <a:xfrm>
            <a:off x="-14288" y="0"/>
            <a:ext cx="91884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userDrawn="1"/>
        </p:nvPicPr>
        <p:blipFill>
          <a:blip r:embed="rId8">
            <a:extLst>
              <a:ext uri="{28A0092B-C50C-407E-A947-70E740481C1C}">
                <a14:useLocalDpi xmlns:a14="http://schemas.microsoft.com/office/drawing/2010/main" val="0"/>
              </a:ext>
            </a:extLst>
          </a:blip>
          <a:srcRect l="25958" t="23589" r="27681" b="14113"/>
          <a:stretch>
            <a:fillRect/>
          </a:stretch>
        </p:blipFill>
        <p:spPr bwMode="auto">
          <a:xfrm>
            <a:off x="-23813" y="0"/>
            <a:ext cx="9167813"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userDrawn="1"/>
        </p:nvPicPr>
        <p:blipFill>
          <a:blip r:embed="rId9">
            <a:extLst>
              <a:ext uri="{28A0092B-C50C-407E-A947-70E740481C1C}">
                <a14:useLocalDpi xmlns:a14="http://schemas.microsoft.com/office/drawing/2010/main" val="0"/>
              </a:ext>
            </a:extLst>
          </a:blip>
          <a:srcRect l="25731" t="24194" r="27568" b="15120"/>
          <a:stretch>
            <a:fillRect/>
          </a:stretch>
        </p:blipFill>
        <p:spPr bwMode="auto">
          <a:xfrm>
            <a:off x="-33338" y="0"/>
            <a:ext cx="9177338"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userDrawn="1"/>
        </p:nvPicPr>
        <p:blipFill>
          <a:blip r:embed="rId10">
            <a:extLst>
              <a:ext uri="{28A0092B-C50C-407E-A947-70E740481C1C}">
                <a14:useLocalDpi xmlns:a14="http://schemas.microsoft.com/office/drawing/2010/main" val="0"/>
              </a:ext>
            </a:extLst>
          </a:blip>
          <a:srcRect l="25844" t="23975" r="27455" b="13911"/>
          <a:stretch>
            <a:fillRect/>
          </a:stretch>
        </p:blipFill>
        <p:spPr bwMode="auto">
          <a:xfrm>
            <a:off x="-26988" y="0"/>
            <a:ext cx="91709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013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A41D7E1-855C-4373-9C6F-B87CA785ADE6}" type="datetimeFigureOut">
              <a:rPr lang="en-GB"/>
              <a:pPr>
                <a:defRPr/>
              </a:pPr>
              <a:t>22/02/2015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765A293-39F4-4660-91EF-5488660D4BB2}" type="slidenum">
              <a:rPr lang="en-GB"/>
              <a:pPr>
                <a:defRPr/>
              </a:pPr>
              <a:t>‹#›</a:t>
            </a:fld>
            <a:endParaRPr lang="en-GB"/>
          </a:p>
        </p:txBody>
      </p:sp>
    </p:spTree>
    <p:extLst>
      <p:ext uri="{BB962C8B-B14F-4D97-AF65-F5344CB8AC3E}">
        <p14:creationId xmlns:p14="http://schemas.microsoft.com/office/powerpoint/2010/main" val="194912887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23AFD90-7A53-4F79-99CD-ED4E9D4BB4AC}" type="datetimeFigureOut">
              <a:rPr lang="en-GB"/>
              <a:pPr>
                <a:defRPr/>
              </a:pPr>
              <a:t>22/02/2015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C03A3AF-EA4B-4774-9623-AF9FC335175E}" type="slidenum">
              <a:rPr lang="en-GB"/>
              <a:pPr>
                <a:defRPr/>
              </a:pPr>
              <a:t>‹#›</a:t>
            </a:fld>
            <a:endParaRPr lang="en-GB"/>
          </a:p>
        </p:txBody>
      </p:sp>
    </p:spTree>
    <p:extLst>
      <p:ext uri="{BB962C8B-B14F-4D97-AF65-F5344CB8AC3E}">
        <p14:creationId xmlns:p14="http://schemas.microsoft.com/office/powerpoint/2010/main" val="162499834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4EFBA89-A98B-4619-9F2D-767F9AAAF9DC}" type="datetimeFigureOut">
              <a:rPr lang="en-GB"/>
              <a:pPr>
                <a:defRPr/>
              </a:pPr>
              <a:t>22/02/2015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1D5DC56-0877-40F9-AD8B-AFD14B49AF0B}" type="slidenum">
              <a:rPr lang="en-GB"/>
              <a:pPr>
                <a:defRPr/>
              </a:pPr>
              <a:t>‹#›</a:t>
            </a:fld>
            <a:endParaRPr lang="en-GB"/>
          </a:p>
        </p:txBody>
      </p:sp>
    </p:spTree>
    <p:extLst>
      <p:ext uri="{BB962C8B-B14F-4D97-AF65-F5344CB8AC3E}">
        <p14:creationId xmlns:p14="http://schemas.microsoft.com/office/powerpoint/2010/main" val="29632475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EF0CC5D-13D6-488F-8826-9446BC40B634}" type="datetimeFigureOut">
              <a:rPr lang="en-GB"/>
              <a:pPr>
                <a:defRPr/>
              </a:pPr>
              <a:t>22/02/2015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FCCD767-5EED-436C-8680-FDFBA7084706}" type="slidenum">
              <a:rPr lang="en-GB"/>
              <a:pPr>
                <a:defRPr/>
              </a:pPr>
              <a:t>‹#›</a:t>
            </a:fld>
            <a:endParaRPr lang="en-GB"/>
          </a:p>
        </p:txBody>
      </p:sp>
    </p:spTree>
    <p:extLst>
      <p:ext uri="{BB962C8B-B14F-4D97-AF65-F5344CB8AC3E}">
        <p14:creationId xmlns:p14="http://schemas.microsoft.com/office/powerpoint/2010/main" val="15373038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706B068-4874-497C-88DE-E6F5163CD124}" type="datetimeFigureOut">
              <a:rPr lang="en-GB"/>
              <a:pPr>
                <a:defRPr/>
              </a:pPr>
              <a:t>22/02/2015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5618A1A-382F-45AE-B294-D21606A9BFA6}" type="slidenum">
              <a:rPr lang="en-GB"/>
              <a:pPr>
                <a:defRPr/>
              </a:pPr>
              <a:t>‹#›</a:t>
            </a:fld>
            <a:endParaRPr lang="en-GB"/>
          </a:p>
        </p:txBody>
      </p:sp>
    </p:spTree>
    <p:extLst>
      <p:ext uri="{BB962C8B-B14F-4D97-AF65-F5344CB8AC3E}">
        <p14:creationId xmlns:p14="http://schemas.microsoft.com/office/powerpoint/2010/main" val="13160889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AA74C01-E573-4B1A-A59A-EB7AF2F3149F}" type="datetimeFigureOut">
              <a:rPr lang="en-GB"/>
              <a:pPr>
                <a:defRPr/>
              </a:pPr>
              <a:t>22/02/2015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75E2A4E-1E40-40A8-AA6B-188262516AE9}" type="slidenum">
              <a:rPr lang="en-GB"/>
              <a:pPr>
                <a:defRPr/>
              </a:pPr>
              <a:t>‹#›</a:t>
            </a:fld>
            <a:endParaRPr lang="en-GB"/>
          </a:p>
        </p:txBody>
      </p:sp>
    </p:spTree>
    <p:extLst>
      <p:ext uri="{BB962C8B-B14F-4D97-AF65-F5344CB8AC3E}">
        <p14:creationId xmlns:p14="http://schemas.microsoft.com/office/powerpoint/2010/main" val="263698627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109492A-B272-47BD-846F-25C38F325D0E}" type="datetimeFigureOut">
              <a:rPr lang="en-GB"/>
              <a:pPr>
                <a:defRPr/>
              </a:pPr>
              <a:t>22/02/2015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8B430EE-E264-4647-BC98-EDD2FEEA9780}" type="slidenum">
              <a:rPr lang="en-GB"/>
              <a:pPr>
                <a:defRPr/>
              </a:pPr>
              <a:t>‹#›</a:t>
            </a:fld>
            <a:endParaRPr lang="en-GB"/>
          </a:p>
        </p:txBody>
      </p:sp>
    </p:spTree>
    <p:extLst>
      <p:ext uri="{BB962C8B-B14F-4D97-AF65-F5344CB8AC3E}">
        <p14:creationId xmlns:p14="http://schemas.microsoft.com/office/powerpoint/2010/main" val="407181512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E545DDD-4430-4ABF-AB84-FC2AD9234FEA}" type="datetimeFigureOut">
              <a:rPr lang="en-GB"/>
              <a:pPr>
                <a:defRPr/>
              </a:pPr>
              <a:t>22/02/2015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512713D-D341-4395-B817-8D457BC87628}" type="slidenum">
              <a:rPr lang="en-GB"/>
              <a:pPr>
                <a:defRPr/>
              </a:pPr>
              <a:t>‹#›</a:t>
            </a:fld>
            <a:endParaRPr lang="en-GB"/>
          </a:p>
        </p:txBody>
      </p:sp>
    </p:spTree>
    <p:extLst>
      <p:ext uri="{BB962C8B-B14F-4D97-AF65-F5344CB8AC3E}">
        <p14:creationId xmlns:p14="http://schemas.microsoft.com/office/powerpoint/2010/main" val="213643475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E3922D1-285D-4AF6-ADF1-AF4CC1B24541}" type="datetimeFigureOut">
              <a:rPr lang="en-GB"/>
              <a:pPr>
                <a:defRPr/>
              </a:pPr>
              <a:t>22/02/2015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0637F91-E5D3-4E89-AD41-C2836EB4BEA2}" type="slidenum">
              <a:rPr lang="en-GB"/>
              <a:pPr>
                <a:defRPr/>
              </a:pPr>
              <a:t>‹#›</a:t>
            </a:fld>
            <a:endParaRPr lang="en-GB"/>
          </a:p>
        </p:txBody>
      </p:sp>
    </p:spTree>
    <p:extLst>
      <p:ext uri="{BB962C8B-B14F-4D97-AF65-F5344CB8AC3E}">
        <p14:creationId xmlns:p14="http://schemas.microsoft.com/office/powerpoint/2010/main" val="400494947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619B20C-FC1F-4F31-A9B4-C7C1E78C3E6F}" type="datetimeFigureOut">
              <a:rPr lang="en-GB"/>
              <a:pPr>
                <a:defRPr/>
              </a:pPr>
              <a:t>22/02/2015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EDE840A-35D6-4C8A-9F0B-C22B2D60A217}" type="slidenum">
              <a:rPr lang="en-GB"/>
              <a:pPr>
                <a:defRPr/>
              </a:pPr>
              <a:t>‹#›</a:t>
            </a:fld>
            <a:endParaRPr lang="en-GB"/>
          </a:p>
        </p:txBody>
      </p:sp>
    </p:spTree>
    <p:extLst>
      <p:ext uri="{BB962C8B-B14F-4D97-AF65-F5344CB8AC3E}">
        <p14:creationId xmlns:p14="http://schemas.microsoft.com/office/powerpoint/2010/main" val="6476432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200"/>
            </a:gs>
            <a:gs pos="44000">
              <a:srgbClr val="FF7A00"/>
            </a:gs>
            <a:gs pos="70000">
              <a:srgbClr val="FF0300"/>
            </a:gs>
            <a:gs pos="78000">
              <a:srgbClr val="910402"/>
            </a:gs>
            <a:gs pos="86000">
              <a:srgbClr val="220404"/>
            </a:gs>
            <a:gs pos="95833">
              <a:srgbClr val="000000"/>
            </a:gs>
            <a:gs pos="100000">
              <a:srgbClr val="000000"/>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magazine.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2204864"/>
            <a:ext cx="7772400" cy="1362075"/>
          </a:xfrm>
          <a:prstGeom prst="rect">
            <a:avLst/>
          </a:prstGeom>
        </p:spPr>
        <p:txBody>
          <a:bodyPr wrap="none" lIns="1224000" tIns="0" rIns="0" bIns="0"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GB"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ANIMATED MOONRISE TEMPLATE</a:t>
            </a:r>
            <a:endParaRPr lang="en-GB"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291" name="Text Placeholder 2"/>
          <p:cNvSpPr txBox="1">
            <a:spLocks/>
          </p:cNvSpPr>
          <p:nvPr/>
        </p:nvSpPr>
        <p:spPr bwMode="auto">
          <a:xfrm>
            <a:off x="831850" y="3573463"/>
            <a:ext cx="77724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ct val="20000"/>
              </a:spcBef>
              <a:buFont typeface="Arial" panose="020B0604020202020204" pitchFamily="34" charset="0"/>
              <a:buNone/>
            </a:pPr>
            <a:r>
              <a:rPr lang="en-GB" altLang="en-US" sz="3200">
                <a:solidFill>
                  <a:schemeClr val="bg1"/>
                </a:solidFill>
              </a:rPr>
              <a:t>YOUR NAME HERE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nvSpPr>
        <p:spPr bwMode="auto">
          <a:xfrm>
            <a:off x="457200" y="639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4400">
                <a:solidFill>
                  <a:schemeClr val="tx2"/>
                </a:solidFill>
              </a:rPr>
              <a:t>Example of a Bullet Point Slide</a:t>
            </a:r>
            <a:endParaRPr lang="en-US" altLang="en-US" sz="4400">
              <a:solidFill>
                <a:schemeClr val="tx2"/>
              </a:solidFill>
            </a:endParaRPr>
          </a:p>
        </p:txBody>
      </p:sp>
      <p:sp>
        <p:nvSpPr>
          <p:cNvPr id="13315" name="Rectangle 4"/>
          <p:cNvSpPr>
            <a:spLocks noGrp="1" noChangeArrowheads="1"/>
          </p:cNvSpPr>
          <p:nvPr/>
        </p:nvSpPr>
        <p:spPr bwMode="auto">
          <a:xfrm>
            <a:off x="457200" y="1865313"/>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FFFF00"/>
              </a:buClr>
              <a:buFontTx/>
              <a:buBlip>
                <a:blip r:embed="rId2"/>
              </a:buBlip>
            </a:pPr>
            <a:r>
              <a:rPr lang="en-GB" altLang="en-US" sz="3200"/>
              <a:t>Bullet Point 1</a:t>
            </a:r>
          </a:p>
          <a:p>
            <a:pPr eaLnBrk="1" hangingPunct="1">
              <a:spcBef>
                <a:spcPct val="20000"/>
              </a:spcBef>
              <a:buClr>
                <a:srgbClr val="FFFF00"/>
              </a:buClr>
              <a:buFontTx/>
              <a:buBlip>
                <a:blip r:embed="rId2"/>
              </a:buBlip>
            </a:pPr>
            <a:r>
              <a:rPr lang="en-GB" altLang="en-US" sz="3200"/>
              <a:t>Bullet Point 2</a:t>
            </a:r>
          </a:p>
          <a:p>
            <a:pPr lvl="1" eaLnBrk="1" hangingPunct="1">
              <a:spcBef>
                <a:spcPct val="20000"/>
              </a:spcBef>
              <a:buClr>
                <a:srgbClr val="FFFF00"/>
              </a:buClr>
              <a:buFontTx/>
              <a:buBlip>
                <a:blip r:embed="rId2"/>
              </a:buBlip>
            </a:pPr>
            <a:r>
              <a:rPr lang="en-GB" altLang="en-US" sz="2800"/>
              <a:t>Sub Bullet</a:t>
            </a:r>
            <a:endParaRPr lang="en-US" altLang="en-US" sz="280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41325" y="555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a:solidFill>
                  <a:schemeClr val="tx2"/>
                </a:solidFill>
              </a:rPr>
              <a:t>Example of a chart</a:t>
            </a:r>
            <a:endParaRPr lang="en-US" altLang="en-US" sz="4400">
              <a:solidFill>
                <a:schemeClr val="tx2"/>
              </a:solidFill>
            </a:endParaRP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2205038"/>
            <a:ext cx="71326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nvSpPr>
        <p:spPr bwMode="auto">
          <a:xfrm>
            <a:off x="457200" y="639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a:solidFill>
                  <a:schemeClr val="tx2"/>
                </a:solidFill>
              </a:rPr>
              <a:t>Picture slide</a:t>
            </a:r>
            <a:endParaRPr lang="en-US" altLang="en-US" sz="4400">
              <a:solidFill>
                <a:schemeClr val="tx2"/>
              </a:solidFill>
            </a:endParaRPr>
          </a:p>
        </p:txBody>
      </p:sp>
      <p:sp>
        <p:nvSpPr>
          <p:cNvPr id="15363" name="Rectangle 2"/>
          <p:cNvSpPr>
            <a:spLocks noGrp="1" noChangeArrowheads="1"/>
          </p:cNvSpPr>
          <p:nvPr/>
        </p:nvSpPr>
        <p:spPr bwMode="auto">
          <a:xfrm>
            <a:off x="457200" y="1865313"/>
            <a:ext cx="40322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FFFF00"/>
              </a:buClr>
              <a:buFontTx/>
              <a:buBlip>
                <a:blip r:embed="rId2"/>
              </a:buBlip>
            </a:pPr>
            <a:r>
              <a:rPr lang="en-GB" altLang="en-US" sz="2800"/>
              <a:t>Bullet 1</a:t>
            </a:r>
          </a:p>
          <a:p>
            <a:pPr eaLnBrk="1" hangingPunct="1">
              <a:spcBef>
                <a:spcPct val="20000"/>
              </a:spcBef>
              <a:buClr>
                <a:srgbClr val="FFFF00"/>
              </a:buClr>
              <a:buFontTx/>
              <a:buBlip>
                <a:blip r:embed="rId2"/>
              </a:buBlip>
            </a:pPr>
            <a:r>
              <a:rPr lang="en-GB" altLang="en-US" sz="2800"/>
              <a:t>Bullet 2</a:t>
            </a:r>
            <a:endParaRPr lang="en-US" altLang="en-US" sz="2800"/>
          </a:p>
        </p:txBody>
      </p:sp>
      <p:pic>
        <p:nvPicPr>
          <p:cNvPr id="15364" name="Picture 3" descr="snow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3" y="1844675"/>
            <a:ext cx="2093912" cy="352901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nvSpPr>
        <p:spPr bwMode="auto">
          <a:xfrm>
            <a:off x="457200" y="639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a:solidFill>
                  <a:schemeClr val="tx2"/>
                </a:solidFill>
              </a:rPr>
              <a:t>Examples of default styles</a:t>
            </a:r>
            <a:endParaRPr lang="en-US" altLang="en-US" sz="4400">
              <a:solidFill>
                <a:schemeClr val="tx2"/>
              </a:solidFill>
            </a:endParaRPr>
          </a:p>
        </p:txBody>
      </p:sp>
      <p:sp>
        <p:nvSpPr>
          <p:cNvPr id="16387" name="Rectangle 2"/>
          <p:cNvSpPr>
            <a:spLocks noGrp="1" noChangeArrowheads="1"/>
          </p:cNvSpPr>
          <p:nvPr/>
        </p:nvSpPr>
        <p:spPr bwMode="auto">
          <a:xfrm>
            <a:off x="457200" y="1865313"/>
            <a:ext cx="4038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FFFF00"/>
              </a:buClr>
              <a:buFontTx/>
              <a:buBlip>
                <a:blip r:embed="rId2"/>
              </a:buBlip>
            </a:pPr>
            <a:r>
              <a:rPr lang="en-GB" altLang="en-US" sz="2800"/>
              <a:t>Text and lines are like this</a:t>
            </a:r>
          </a:p>
          <a:p>
            <a:pPr eaLnBrk="1" hangingPunct="1">
              <a:spcBef>
                <a:spcPct val="20000"/>
              </a:spcBef>
              <a:buClr>
                <a:srgbClr val="FFFF00"/>
              </a:buClr>
              <a:buFontTx/>
              <a:buBlip>
                <a:blip r:embed="rId2"/>
              </a:buBlip>
            </a:pPr>
            <a:r>
              <a:rPr lang="en-GB" altLang="en-US" sz="2800" u="sng">
                <a:solidFill>
                  <a:schemeClr val="hlink"/>
                </a:solidFill>
              </a:rPr>
              <a:t>Hyperlinks like this</a:t>
            </a:r>
          </a:p>
          <a:p>
            <a:pPr eaLnBrk="1" hangingPunct="1">
              <a:spcBef>
                <a:spcPct val="20000"/>
              </a:spcBef>
              <a:buClr>
                <a:srgbClr val="FFFF00"/>
              </a:buClr>
              <a:buFontTx/>
              <a:buBlip>
                <a:blip r:embed="rId2"/>
              </a:buBlip>
            </a:pPr>
            <a:r>
              <a:rPr lang="en-GB" altLang="en-US" sz="2800" u="sng">
                <a:solidFill>
                  <a:schemeClr val="folHlink"/>
                </a:solidFill>
              </a:rPr>
              <a:t>Visited hyperlinks like this</a:t>
            </a:r>
            <a:endParaRPr lang="en-US" altLang="en-US" sz="2800" u="sng">
              <a:solidFill>
                <a:schemeClr val="folHlink"/>
              </a:solidFill>
            </a:endParaRPr>
          </a:p>
        </p:txBody>
      </p:sp>
      <p:pic>
        <p:nvPicPr>
          <p:cNvPr id="16388"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275" y="2201863"/>
            <a:ext cx="36306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1403350" y="4529138"/>
            <a:ext cx="2232025" cy="13684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a:latin typeface="Arial" panose="020B0604020202020204" pitchFamily="34" charset="0"/>
              </a:rPr>
              <a:t>Text box</a:t>
            </a:r>
            <a:endParaRPr lang="en-US" altLang="en-US">
              <a:latin typeface="Arial" panose="020B0604020202020204" pitchFamily="34" charset="0"/>
            </a:endParaRPr>
          </a:p>
        </p:txBody>
      </p:sp>
      <p:sp>
        <p:nvSpPr>
          <p:cNvPr id="16390" name="Rectangle 5"/>
          <p:cNvSpPr>
            <a:spLocks noChangeArrowheads="1"/>
          </p:cNvSpPr>
          <p:nvPr/>
        </p:nvSpPr>
        <p:spPr bwMode="auto">
          <a:xfrm>
            <a:off x="3944938" y="4529138"/>
            <a:ext cx="2232025" cy="136842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a:latin typeface="Arial" panose="020B0604020202020204" pitchFamily="34" charset="0"/>
              </a:rPr>
              <a:t>Text box</a:t>
            </a:r>
          </a:p>
          <a:p>
            <a:pPr algn="ctr" eaLnBrk="1" hangingPunct="1"/>
            <a:r>
              <a:rPr lang="en-GB" altLang="en-US">
                <a:latin typeface="Arial" panose="020B0604020202020204" pitchFamily="34" charset="0"/>
              </a:rPr>
              <a:t>With shadow</a:t>
            </a:r>
            <a:endParaRPr lang="en-US" altLang="en-US">
              <a:latin typeface="Arial" panose="020B0604020202020204" pitchFamily="34" charset="0"/>
            </a:endParaRPr>
          </a:p>
        </p:txBody>
      </p:sp>
      <p:sp>
        <p:nvSpPr>
          <p:cNvPr id="16391" name="Line 17"/>
          <p:cNvSpPr>
            <a:spLocks noChangeShapeType="1"/>
          </p:cNvSpPr>
          <p:nvPr/>
        </p:nvSpPr>
        <p:spPr bwMode="auto">
          <a:xfrm flipV="1">
            <a:off x="4067175" y="2513013"/>
            <a:ext cx="5746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509588" y="1123950"/>
            <a:ext cx="820896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a:latin typeface="Arial" panose="020B0604020202020204" pitchFamily="34" charset="0"/>
            </a:endParaRPr>
          </a:p>
        </p:txBody>
      </p:sp>
      <p:sp>
        <p:nvSpPr>
          <p:cNvPr id="17411" name="Rectangle 2"/>
          <p:cNvSpPr>
            <a:spLocks noGrp="1" noChangeArrowheads="1"/>
          </p:cNvSpPr>
          <p:nvPr/>
        </p:nvSpPr>
        <p:spPr bwMode="auto">
          <a:xfrm>
            <a:off x="427038" y="404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a:solidFill>
                  <a:schemeClr val="tx2"/>
                </a:solidFill>
              </a:rPr>
              <a:t>Use of templates</a:t>
            </a:r>
            <a:endParaRPr lang="en-US" altLang="en-US" sz="4400">
              <a:solidFill>
                <a:schemeClr val="tx2"/>
              </a:solidFill>
            </a:endParaRPr>
          </a:p>
        </p:txBody>
      </p:sp>
      <p:sp>
        <p:nvSpPr>
          <p:cNvPr id="17412" name="Text Box 4"/>
          <p:cNvSpPr txBox="1">
            <a:spLocks noChangeArrowheads="1"/>
          </p:cNvSpPr>
          <p:nvPr/>
        </p:nvSpPr>
        <p:spPr bwMode="auto">
          <a:xfrm>
            <a:off x="1120775" y="1319213"/>
            <a:ext cx="6950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7413" name="Text Box 5"/>
          <p:cNvSpPr txBox="1">
            <a:spLocks noChangeArrowheads="1"/>
          </p:cNvSpPr>
          <p:nvPr/>
        </p:nvSpPr>
        <p:spPr bwMode="auto">
          <a:xfrm>
            <a:off x="1120775" y="2995613"/>
            <a:ext cx="34099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7414" name="Text Box 6"/>
          <p:cNvSpPr txBox="1">
            <a:spLocks noChangeArrowheads="1"/>
          </p:cNvSpPr>
          <p:nvPr/>
        </p:nvSpPr>
        <p:spPr bwMode="auto">
          <a:xfrm>
            <a:off x="4465638" y="2995613"/>
            <a:ext cx="364013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7415" name="Text Box 7"/>
          <p:cNvSpPr txBox="1">
            <a:spLocks noChangeArrowheads="1"/>
          </p:cNvSpPr>
          <p:nvPr/>
        </p:nvSpPr>
        <p:spPr bwMode="auto">
          <a:xfrm>
            <a:off x="1012825" y="5278438"/>
            <a:ext cx="71643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ctr" eaLnBrk="1" hangingPunct="1">
              <a:lnSpc>
                <a:spcPct val="90000"/>
              </a:lnSpc>
              <a:spcBef>
                <a:spcPct val="20000"/>
              </a:spcBef>
              <a:buClr>
                <a:schemeClr val="accent1"/>
              </a:buClr>
            </a:pPr>
            <a:r>
              <a:rPr lang="en-GB" altLang="en-US" sz="2000" b="1">
                <a:latin typeface="Arial" panose="020B0604020202020204" pitchFamily="34" charset="0"/>
                <a:cs typeface="Arial" panose="020B0604020202020204" pitchFamily="34" charset="0"/>
              </a:rPr>
              <a:t>You can find many more free templates on the Presentation Magazine website </a:t>
            </a:r>
            <a:r>
              <a:rPr lang="en-GB" altLang="en-US" sz="2000" b="1">
                <a:latin typeface="Arial" panose="020B0604020202020204" pitchFamily="34" charset="0"/>
                <a:cs typeface="Arial" panose="020B0604020202020204" pitchFamily="34" charset="0"/>
                <a:hlinkClick r:id="rId2"/>
              </a:rPr>
              <a:t>www.presentationmagazine.com</a:t>
            </a:r>
            <a:r>
              <a:rPr lang="en-GB" altLang="en-US" sz="2000" b="1">
                <a:latin typeface="Arial" panose="020B0604020202020204" pitchFamily="34" charset="0"/>
                <a:cs typeface="Arial" panose="020B0604020202020204" pitchFamily="34" charset="0"/>
              </a:rPr>
              <a:t>  </a:t>
            </a:r>
            <a:endParaRPr lang="en-US" altLang="en-US" sz="2000" b="1">
              <a:latin typeface="Arial" panose="020B0604020202020204" pitchFamily="34" charset="0"/>
              <a:cs typeface="Arial" panose="020B0604020202020204" pitchFamily="34" charset="0"/>
            </a:endParaRPr>
          </a:p>
        </p:txBody>
      </p:sp>
      <p:sp>
        <p:nvSpPr>
          <p:cNvPr id="17416" name="Text Box 8"/>
          <p:cNvSpPr txBox="1">
            <a:spLocks noChangeArrowheads="1"/>
          </p:cNvSpPr>
          <p:nvPr/>
        </p:nvSpPr>
        <p:spPr bwMode="auto">
          <a:xfrm>
            <a:off x="1120775" y="2216150"/>
            <a:ext cx="69262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215</Words>
  <Application>Microsoft Office PowerPoint</Application>
  <PresentationFormat>On-screen Show (4:3)</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Pearce</dc:creator>
  <cp:lastModifiedBy>Jonty Pearce</cp:lastModifiedBy>
  <cp:revision>11</cp:revision>
  <dcterms:created xsi:type="dcterms:W3CDTF">2012-08-17T11:26:23Z</dcterms:created>
  <dcterms:modified xsi:type="dcterms:W3CDTF">2015-02-22T11:04:04Z</dcterms:modified>
</cp:coreProperties>
</file>