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A86229A-5E3A-4C55-8554-A41135FE96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6435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08DA04-8EDA-4CB6-84E2-ECAE0420F838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7261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614CE3-7E2F-46BE-8A54-E3E860951B4B}" type="slidenum">
              <a:rPr lang="en-GB" altLang="en-US" smtClean="0"/>
              <a:pPr/>
              <a:t>2</a:t>
            </a:fld>
            <a:endParaRPr lang="en-GB" alt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59911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644B5D-1685-4EAD-9E68-F79F7E750FA0}" type="slidenum">
              <a:rPr lang="en-GB" altLang="en-US" smtClean="0"/>
              <a:pPr/>
              <a:t>3</a:t>
            </a:fld>
            <a:endParaRPr lang="en-GB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3396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2A6CA0-66CA-419A-9724-DD356B6CCBA2}" type="slidenum">
              <a:rPr lang="en-GB" altLang="en-US" smtClean="0"/>
              <a:pPr/>
              <a:t>4</a:t>
            </a:fld>
            <a:endParaRPr lang="en-GB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78888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D505D8-8980-4D93-A455-2C3BE9A91322}" type="slidenum">
              <a:rPr lang="en-GB" altLang="en-US" smtClean="0"/>
              <a:pPr/>
              <a:t>5</a:t>
            </a:fld>
            <a:endParaRPr lang="en-GB" alt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3635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9115C3-A59C-4102-B2E1-5114C5F8B573}" type="slidenum">
              <a:rPr lang="en-GB" altLang="en-US" smtClean="0"/>
              <a:pPr/>
              <a:t>6</a:t>
            </a:fld>
            <a:endParaRPr lang="en-GB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0894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B2F57A-0EE8-4ACB-AF02-2C4051D82A8A}" type="slidenum">
              <a:rPr lang="en-GB" altLang="en-US" smtClean="0"/>
              <a:pPr/>
              <a:t>7</a:t>
            </a:fld>
            <a:endParaRPr lang="en-GB" alt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46668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E60F49-1AB5-4690-8044-6096C503815D}" type="slidenum">
              <a:rPr lang="en-GB" altLang="en-US" smtClean="0"/>
              <a:pPr/>
              <a:t>8</a:t>
            </a:fld>
            <a:endParaRPr lang="en-GB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28991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413288-A42D-4310-B5F4-E24F88358111}" type="slidenum">
              <a:rPr lang="en-GB" altLang="en-US" smtClean="0"/>
              <a:pPr/>
              <a:t>9</a:t>
            </a:fld>
            <a:endParaRPr lang="en-GB" alt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99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15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4.jpeg"/><Relationship Id="rId2" Type="http://schemas.openxmlformats.org/officeDocument/2006/relationships/image" Target="../media/image5.jpeg"/><Relationship Id="rId16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11" Type="http://schemas.openxmlformats.org/officeDocument/2006/relationships/image" Target="../media/image13.jpeg"/><Relationship Id="rId5" Type="http://schemas.openxmlformats.org/officeDocument/2006/relationships/image" Target="../media/image8.jpeg"/><Relationship Id="rId15" Type="http://schemas.openxmlformats.org/officeDocument/2006/relationships/image" Target="../media/image3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Relationship Id="rId1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82550" y="58738"/>
            <a:ext cx="8955088" cy="6702425"/>
            <a:chOff x="83127" y="58702"/>
            <a:chExt cx="8954856" cy="6702184"/>
          </a:xfrm>
        </p:grpSpPr>
        <p:sp>
          <p:nvSpPr>
            <p:cNvPr id="5" name="Rectangle 4"/>
            <p:cNvSpPr>
              <a:spLocks/>
            </p:cNvSpPr>
            <p:nvPr userDrawn="1"/>
          </p:nvSpPr>
          <p:spPr>
            <a:xfrm>
              <a:off x="1064177" y="58702"/>
              <a:ext cx="2304990" cy="2173209"/>
            </a:xfrm>
            <a:prstGeom prst="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3488227" y="58702"/>
              <a:ext cx="2306577" cy="2173209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5913864" y="58702"/>
              <a:ext cx="2306577" cy="2173209"/>
            </a:xfrm>
            <a:prstGeom prst="rect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064177" y="2316046"/>
              <a:ext cx="2304990" cy="2173209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88227" y="2316046"/>
              <a:ext cx="2306577" cy="2173209"/>
            </a:xfrm>
            <a:prstGeom prst="rect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913864" y="2316046"/>
              <a:ext cx="2306577" cy="2173209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064177" y="4587676"/>
              <a:ext cx="2304990" cy="2173210"/>
            </a:xfrm>
            <a:prstGeom prst="rect">
              <a:avLst/>
            </a:prstGeom>
            <a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3488227" y="4587676"/>
              <a:ext cx="2306577" cy="2173210"/>
            </a:xfrm>
            <a:prstGeom prst="rect">
              <a:avLst/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913864" y="4587676"/>
              <a:ext cx="2306577" cy="2173210"/>
            </a:xfrm>
            <a:prstGeom prst="rect">
              <a:avLst/>
            </a:prstGeom>
            <a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8338931" y="58702"/>
              <a:ext cx="699052" cy="2173357"/>
            </a:xfrm>
            <a:prstGeom prst="rect">
              <a:avLst/>
            </a:prstGeom>
            <a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r="-22985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8338931" y="2315471"/>
              <a:ext cx="685799" cy="2173357"/>
            </a:xfrm>
            <a:prstGeom prst="rect">
              <a:avLst/>
            </a:prstGeom>
            <a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r="-236232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338931" y="4587529"/>
              <a:ext cx="699052" cy="2173357"/>
            </a:xfrm>
            <a:prstGeom prst="rect">
              <a:avLst/>
            </a:prstGeom>
            <a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r="-229858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3127" y="58702"/>
              <a:ext cx="861090" cy="2173357"/>
            </a:xfrm>
            <a:prstGeom prst="rect">
              <a:avLst/>
            </a:prstGeom>
            <a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677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96981" y="2315471"/>
              <a:ext cx="847235" cy="2173357"/>
            </a:xfrm>
            <a:prstGeom prst="rect">
              <a:avLst/>
            </a:prstGeom>
            <a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216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3127" y="4587529"/>
              <a:ext cx="861090" cy="2173357"/>
            </a:xfrm>
            <a:prstGeom prst="rect">
              <a:avLst/>
            </a:prstGeom>
            <a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677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C0B92-4425-4B81-BDAB-469951BBD19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754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F7390-29F2-4FBD-8806-D1A4E5E7D6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1430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CB120-6CF6-4041-8ABD-12DE7861358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4059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EA81D-D320-46D7-8ACA-B27BC6FBC9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709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19557-183B-4080-A8A3-30C189DF31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5055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CEF31-1A50-4539-AD0D-EB01727E261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028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18B9E-942D-4938-BE7E-F64E792B256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952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795A0-F4D9-4BF0-812C-745B27A8188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5244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84234-2E2F-493B-8360-5DC0269BB5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468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41938-29B0-4DBA-B0DB-8DE2D1EFA1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9343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1C783-BAF4-4702-BA5E-229E75D766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619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077E6-DBD6-420D-A537-1532E06BE7C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33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06303-54F5-4271-8D66-D1AEE57587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385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3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4" name="Rectangle 13"/>
          <p:cNvSpPr/>
          <p:nvPr userDrawn="1"/>
        </p:nvSpPr>
        <p:spPr>
          <a:xfrm>
            <a:off x="1063625" y="4587875"/>
            <a:ext cx="2305050" cy="2173288"/>
          </a:xfrm>
          <a:prstGeom prst="rect">
            <a:avLst/>
          </a:prstGeom>
          <a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" name="Rectangle 19"/>
          <p:cNvSpPr/>
          <p:nvPr userDrawn="1"/>
        </p:nvSpPr>
        <p:spPr>
          <a:xfrm>
            <a:off x="83127" y="58702"/>
            <a:ext cx="861090" cy="2173357"/>
          </a:xfrm>
          <a:prstGeom prst="rect">
            <a:avLst/>
          </a:prstGeom>
          <a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778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1" name="Rectangle 20"/>
          <p:cNvSpPr/>
          <p:nvPr userDrawn="1"/>
        </p:nvSpPr>
        <p:spPr>
          <a:xfrm>
            <a:off x="96981" y="2315471"/>
            <a:ext cx="847235" cy="2173357"/>
          </a:xfrm>
          <a:prstGeom prst="rect">
            <a:avLst/>
          </a:prstGeom>
          <a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216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>
            <a:off x="83127" y="4587529"/>
            <a:ext cx="861090" cy="2173357"/>
          </a:xfrm>
          <a:prstGeom prst="rect">
            <a:avLst/>
          </a:prstGeom>
          <a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778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37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027113" y="274638"/>
            <a:ext cx="76596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38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1027113" y="1600200"/>
            <a:ext cx="76596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 userDrawn="1"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 userDrawn="1"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273CBA1-C87A-45C3-A7D2-1144AC7A43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sentationmagazine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GB" altLang="en-US" sz="4400" smtClean="0">
                <a:solidFill>
                  <a:schemeClr val="bg1"/>
                </a:solidFill>
              </a:rPr>
              <a:t>Photo Collage Template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221413" cy="1752600"/>
          </a:xfrm>
        </p:spPr>
        <p:txBody>
          <a:bodyPr/>
          <a:lstStyle/>
          <a:p>
            <a:pPr eaLnBrk="1" hangingPunct="1"/>
            <a:r>
              <a:rPr lang="en-GB" altLang="en-US" sz="4000" smtClean="0"/>
              <a:t>Your name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Example Bullet Point Slide</a:t>
            </a:r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Bullet point</a:t>
            </a:r>
          </a:p>
          <a:p>
            <a:pPr eaLnBrk="1" hangingPunct="1"/>
            <a:r>
              <a:rPr lang="en-US" altLang="en-US" smtClean="0"/>
              <a:t>Bullet point</a:t>
            </a:r>
          </a:p>
          <a:p>
            <a:pPr lvl="1" eaLnBrk="1" hangingPunct="1"/>
            <a:r>
              <a:rPr lang="en-US" altLang="en-US" smtClean="0"/>
              <a:t>Sub Bullet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Colour scheme</a:t>
            </a:r>
            <a:endParaRPr lang="en-US" altLang="en-US" smtClean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686175" y="2787650"/>
            <a:ext cx="827088" cy="6111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4762500" y="2787650"/>
            <a:ext cx="827088" cy="6111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633663" y="4402138"/>
            <a:ext cx="827087" cy="611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702050" y="4402138"/>
            <a:ext cx="827088" cy="611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4770438" y="4402138"/>
            <a:ext cx="827087" cy="6111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840413" y="4402138"/>
            <a:ext cx="827087" cy="6111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822950" y="2787650"/>
            <a:ext cx="827088" cy="6111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2617788" y="2787650"/>
            <a:ext cx="827087" cy="6111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398713" y="2147888"/>
            <a:ext cx="1266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Background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716338" y="2025650"/>
            <a:ext cx="771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Text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Lines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667250" y="2147888"/>
            <a:ext cx="1017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Shadows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5946775" y="2025650"/>
            <a:ext cx="5794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Title</a:t>
            </a:r>
            <a:br>
              <a:rPr lang="en-GB" altLang="en-US" sz="1600">
                <a:cs typeface="Arial" panose="020B0604020202020204" pitchFamily="34" charset="0"/>
              </a:rPr>
            </a:br>
            <a:r>
              <a:rPr lang="en-GB" altLang="en-US" sz="1600">
                <a:cs typeface="Arial" panose="020B0604020202020204" pitchFamily="34" charset="0"/>
              </a:rPr>
              <a:t>Text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2776538" y="3762375"/>
            <a:ext cx="542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Fills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3722688" y="3762375"/>
            <a:ext cx="804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4657725" y="3640138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Accent 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5738813" y="3638550"/>
            <a:ext cx="1028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Followed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>
                <a:cs typeface="Arial" panose="020B0604020202020204" pitchFamily="34" charset="0"/>
              </a:rPr>
              <a:t>Hyperlink</a:t>
            </a:r>
            <a:endParaRPr lang="en-US" altLang="en-US" sz="16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Sample Graph (3 colours)</a:t>
            </a:r>
            <a:endParaRPr lang="en-US" altLang="en-US" smtClean="0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1116013" y="1989138"/>
          <a:ext cx="6732587" cy="374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Chart" r:id="rId4" imgW="8296466" imgH="4610290" progId="MSGraph.Chart.8">
                  <p:embed followColorScheme="full"/>
                </p:oleObj>
              </mc:Choice>
              <mc:Fallback>
                <p:oleObj name="Chart" r:id="rId4" imgW="8296466" imgH="461029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989138"/>
                        <a:ext cx="6732587" cy="374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accent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Picture slide</a:t>
            </a:r>
            <a:endParaRPr lang="en-US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27488" cy="4525963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Bullet 1</a:t>
            </a:r>
          </a:p>
          <a:p>
            <a:pPr eaLnBrk="1" hangingPunct="1"/>
            <a:r>
              <a:rPr lang="en-GB" altLang="en-US" sz="2800" smtClean="0"/>
              <a:t>Bullet 2</a:t>
            </a:r>
            <a:endParaRPr lang="en-US" altLang="en-US" sz="2800" smtClean="0"/>
          </a:p>
        </p:txBody>
      </p:sp>
      <p:pic>
        <p:nvPicPr>
          <p:cNvPr id="12292" name="Picture 4" descr="IMG_92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2205038"/>
            <a:ext cx="3097212" cy="3852862"/>
          </a:xfrm>
          <a:prstGeom prst="rect">
            <a:avLst/>
          </a:prstGeom>
          <a:solidFill>
            <a:schemeClr val="tx1"/>
          </a:solidFill>
          <a:ln w="571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Process Flow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31838" y="3087688"/>
            <a:ext cx="1376362" cy="2354262"/>
          </a:xfrm>
          <a:prstGeom prst="rect">
            <a:avLst/>
          </a:prstGeom>
          <a:solidFill>
            <a:srgbClr val="748ED6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66950" y="3087688"/>
            <a:ext cx="1376363" cy="2354262"/>
          </a:xfrm>
          <a:prstGeom prst="rect">
            <a:avLst/>
          </a:prstGeom>
          <a:solidFill>
            <a:srgbClr val="00919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776663" y="3087688"/>
            <a:ext cx="1376362" cy="2354262"/>
          </a:xfrm>
          <a:prstGeom prst="rect">
            <a:avLst/>
          </a:prstGeom>
          <a:solidFill>
            <a:srgbClr val="99CCFF"/>
          </a:solidFill>
          <a:ln w="127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284788" y="3087688"/>
            <a:ext cx="1376362" cy="2354262"/>
          </a:xfrm>
          <a:prstGeom prst="rect">
            <a:avLst/>
          </a:prstGeom>
          <a:solidFill>
            <a:srgbClr val="FFAB57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cs typeface="Arial" panose="020B0604020202020204" pitchFamily="34" charset="0"/>
            </a:endParaRP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6796088" y="3087688"/>
            <a:ext cx="1376362" cy="2354262"/>
          </a:xfrm>
          <a:prstGeom prst="rect">
            <a:avLst/>
          </a:prstGeom>
          <a:solidFill>
            <a:srgbClr val="FFC993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180975" indent="-1809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1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2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>
                <a:cs typeface="Arial" panose="020B0604020202020204" pitchFamily="34" charset="0"/>
              </a:rPr>
              <a:t>Bullet 3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>
            <a:off x="2266950" y="1614488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009193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731838" y="1614488"/>
            <a:ext cx="1898650" cy="1270000"/>
          </a:xfrm>
          <a:custGeom>
            <a:avLst/>
            <a:gdLst>
              <a:gd name="T0" fmla="*/ 2147483646 w 1196"/>
              <a:gd name="T1" fmla="*/ 2147483646 h 800"/>
              <a:gd name="T2" fmla="*/ 2147483646 w 1196"/>
              <a:gd name="T3" fmla="*/ 0 h 800"/>
              <a:gd name="T4" fmla="*/ 0 w 1196"/>
              <a:gd name="T5" fmla="*/ 0 h 800"/>
              <a:gd name="T6" fmla="*/ 0 w 1196"/>
              <a:gd name="T7" fmla="*/ 2147483646 h 800"/>
              <a:gd name="T8" fmla="*/ 2147483646 w 1196"/>
              <a:gd name="T9" fmla="*/ 2147483646 h 800"/>
              <a:gd name="T10" fmla="*/ 2147483646 w 1196"/>
              <a:gd name="T11" fmla="*/ 2147483646 h 800"/>
              <a:gd name="T12" fmla="*/ 2147483646 w 1196"/>
              <a:gd name="T13" fmla="*/ 2147483646 h 800"/>
              <a:gd name="T14" fmla="*/ 2147483646 w 1196"/>
              <a:gd name="T15" fmla="*/ 2147483646 h 8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96" h="800">
                <a:moveTo>
                  <a:pt x="1046" y="204"/>
                </a:moveTo>
                <a:lnTo>
                  <a:pt x="892" y="0"/>
                </a:lnTo>
                <a:lnTo>
                  <a:pt x="0" y="0"/>
                </a:lnTo>
                <a:lnTo>
                  <a:pt x="0" y="800"/>
                </a:lnTo>
                <a:lnTo>
                  <a:pt x="892" y="800"/>
                </a:lnTo>
                <a:lnTo>
                  <a:pt x="1046" y="596"/>
                </a:lnTo>
                <a:lnTo>
                  <a:pt x="1196" y="400"/>
                </a:lnTo>
                <a:lnTo>
                  <a:pt x="1046" y="204"/>
                </a:lnTo>
                <a:close/>
              </a:path>
            </a:pathLst>
          </a:custGeom>
          <a:solidFill>
            <a:srgbClr val="748ED6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3776663" y="1614488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99CCFF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5284788" y="1614488"/>
            <a:ext cx="1857375" cy="1270000"/>
          </a:xfrm>
          <a:custGeom>
            <a:avLst/>
            <a:gdLst>
              <a:gd name="T0" fmla="*/ 2147483646 w 1170"/>
              <a:gd name="T1" fmla="*/ 2147483646 h 800"/>
              <a:gd name="T2" fmla="*/ 2147483646 w 1170"/>
              <a:gd name="T3" fmla="*/ 0 h 800"/>
              <a:gd name="T4" fmla="*/ 0 w 1170"/>
              <a:gd name="T5" fmla="*/ 0 h 800"/>
              <a:gd name="T6" fmla="*/ 2147483646 w 1170"/>
              <a:gd name="T7" fmla="*/ 2147483646 h 800"/>
              <a:gd name="T8" fmla="*/ 2147483646 w 1170"/>
              <a:gd name="T9" fmla="*/ 2147483646 h 800"/>
              <a:gd name="T10" fmla="*/ 2147483646 w 1170"/>
              <a:gd name="T11" fmla="*/ 2147483646 h 800"/>
              <a:gd name="T12" fmla="*/ 0 w 1170"/>
              <a:gd name="T13" fmla="*/ 2147483646 h 800"/>
              <a:gd name="T14" fmla="*/ 2147483646 w 1170"/>
              <a:gd name="T15" fmla="*/ 2147483646 h 800"/>
              <a:gd name="T16" fmla="*/ 2147483646 w 1170"/>
              <a:gd name="T17" fmla="*/ 2147483646 h 800"/>
              <a:gd name="T18" fmla="*/ 2147483646 w 1170"/>
              <a:gd name="T19" fmla="*/ 2147483646 h 800"/>
              <a:gd name="T20" fmla="*/ 2147483646 w 1170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70" h="800">
                <a:moveTo>
                  <a:pt x="1020" y="204"/>
                </a:moveTo>
                <a:lnTo>
                  <a:pt x="864" y="0"/>
                </a:lnTo>
                <a:lnTo>
                  <a:pt x="0" y="0"/>
                </a:lnTo>
                <a:lnTo>
                  <a:pt x="156" y="204"/>
                </a:lnTo>
                <a:lnTo>
                  <a:pt x="306" y="400"/>
                </a:lnTo>
                <a:lnTo>
                  <a:pt x="156" y="596"/>
                </a:lnTo>
                <a:lnTo>
                  <a:pt x="0" y="800"/>
                </a:lnTo>
                <a:lnTo>
                  <a:pt x="864" y="800"/>
                </a:lnTo>
                <a:lnTo>
                  <a:pt x="1020" y="596"/>
                </a:lnTo>
                <a:lnTo>
                  <a:pt x="1170" y="400"/>
                </a:lnTo>
                <a:lnTo>
                  <a:pt x="1020" y="204"/>
                </a:lnTo>
                <a:close/>
              </a:path>
            </a:pathLst>
          </a:custGeom>
          <a:solidFill>
            <a:srgbClr val="FFAB57"/>
          </a:solidFill>
          <a:ln w="1270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348" name="Freeform 12"/>
          <p:cNvSpPr>
            <a:spLocks/>
          </p:cNvSpPr>
          <p:nvPr/>
        </p:nvSpPr>
        <p:spPr bwMode="auto">
          <a:xfrm>
            <a:off x="6796088" y="1614488"/>
            <a:ext cx="1854200" cy="1270000"/>
          </a:xfrm>
          <a:custGeom>
            <a:avLst/>
            <a:gdLst>
              <a:gd name="T0" fmla="*/ 2147483646 w 1168"/>
              <a:gd name="T1" fmla="*/ 2147483646 h 800"/>
              <a:gd name="T2" fmla="*/ 2147483646 w 1168"/>
              <a:gd name="T3" fmla="*/ 0 h 800"/>
              <a:gd name="T4" fmla="*/ 0 w 1168"/>
              <a:gd name="T5" fmla="*/ 0 h 800"/>
              <a:gd name="T6" fmla="*/ 2147483646 w 1168"/>
              <a:gd name="T7" fmla="*/ 2147483646 h 800"/>
              <a:gd name="T8" fmla="*/ 2147483646 w 1168"/>
              <a:gd name="T9" fmla="*/ 2147483646 h 800"/>
              <a:gd name="T10" fmla="*/ 2147483646 w 1168"/>
              <a:gd name="T11" fmla="*/ 2147483646 h 800"/>
              <a:gd name="T12" fmla="*/ 0 w 1168"/>
              <a:gd name="T13" fmla="*/ 2147483646 h 800"/>
              <a:gd name="T14" fmla="*/ 2147483646 w 1168"/>
              <a:gd name="T15" fmla="*/ 2147483646 h 800"/>
              <a:gd name="T16" fmla="*/ 2147483646 w 1168"/>
              <a:gd name="T17" fmla="*/ 2147483646 h 800"/>
              <a:gd name="T18" fmla="*/ 2147483646 w 1168"/>
              <a:gd name="T19" fmla="*/ 2147483646 h 800"/>
              <a:gd name="T20" fmla="*/ 2147483646 w 1168"/>
              <a:gd name="T21" fmla="*/ 2147483646 h 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168" h="800">
                <a:moveTo>
                  <a:pt x="1018" y="204"/>
                </a:moveTo>
                <a:lnTo>
                  <a:pt x="864" y="0"/>
                </a:lnTo>
                <a:lnTo>
                  <a:pt x="0" y="0"/>
                </a:lnTo>
                <a:lnTo>
                  <a:pt x="154" y="204"/>
                </a:lnTo>
                <a:lnTo>
                  <a:pt x="304" y="400"/>
                </a:lnTo>
                <a:lnTo>
                  <a:pt x="154" y="596"/>
                </a:lnTo>
                <a:lnTo>
                  <a:pt x="0" y="800"/>
                </a:lnTo>
                <a:lnTo>
                  <a:pt x="864" y="800"/>
                </a:lnTo>
                <a:lnTo>
                  <a:pt x="1018" y="596"/>
                </a:lnTo>
                <a:lnTo>
                  <a:pt x="1168" y="400"/>
                </a:lnTo>
                <a:lnTo>
                  <a:pt x="1018" y="204"/>
                </a:lnTo>
                <a:close/>
              </a:path>
            </a:pathLst>
          </a:custGeom>
          <a:solidFill>
            <a:srgbClr val="FFC993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916238" y="2066925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031875" y="2065338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E4C9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4446588" y="2066925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Build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5959475" y="2065338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7366000" y="2066925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Evaluate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mtClean="0"/>
              <a:t>Example of a table</a:t>
            </a:r>
            <a:endParaRPr lang="en-US" altLang="en-US" smtClean="0"/>
          </a:p>
        </p:txBody>
      </p:sp>
      <p:graphicFrame>
        <p:nvGraphicFramePr>
          <p:cNvPr id="19459" name="Group 3"/>
          <p:cNvGraphicFramePr>
            <a:graphicFrameLocks noGrp="1"/>
          </p:cNvGraphicFramePr>
          <p:nvPr>
            <p:ph type="tbl" idx="1"/>
          </p:nvPr>
        </p:nvGraphicFramePr>
        <p:xfrm>
          <a:off x="1144588" y="1916113"/>
          <a:ext cx="7402512" cy="3441700"/>
        </p:xfrm>
        <a:graphic>
          <a:graphicData uri="http://schemas.openxmlformats.org/drawingml/2006/table">
            <a:tbl>
              <a:tblPr/>
              <a:tblGrid>
                <a:gridCol w="3702050"/>
                <a:gridCol w="3700462"/>
              </a:tblGrid>
              <a:tr h="547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Title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Title</a:t>
                      </a:r>
                      <a:endParaRPr kumimoji="0" lang="en-US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Data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Data</a:t>
                      </a: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2630488" y="5397500"/>
            <a:ext cx="41100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cs typeface="Arial" panose="020B0604020202020204" pitchFamily="34" charset="0"/>
              </a:rPr>
              <a:t>Note:  </a:t>
            </a:r>
            <a:r>
              <a:rPr lang="en-GB" altLang="en-US" sz="1800">
                <a:cs typeface="Arial" panose="020B0604020202020204" pitchFamily="34" charset="0"/>
              </a:rPr>
              <a:t>PowerPoint does not allow you to have nice default tables - but you can cut and paste this one</a:t>
            </a: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Examples of default styles</a:t>
            </a:r>
            <a:endParaRPr lang="en-US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89475" cy="4525963"/>
          </a:xfrm>
          <a:noFill/>
        </p:spPr>
        <p:txBody>
          <a:bodyPr/>
          <a:lstStyle/>
          <a:p>
            <a:pPr eaLnBrk="1" hangingPunct="1"/>
            <a:r>
              <a:rPr lang="en-GB" altLang="en-US" sz="2800" smtClean="0"/>
              <a:t>Text and lines are like this</a:t>
            </a:r>
          </a:p>
          <a:p>
            <a:pPr eaLnBrk="1" hangingPunct="1"/>
            <a:r>
              <a:rPr lang="en-GB" altLang="en-US" sz="2800" u="sng" smtClean="0">
                <a:solidFill>
                  <a:schemeClr val="hlink"/>
                </a:solidFill>
              </a:rPr>
              <a:t>Hyperlinks like this</a:t>
            </a:r>
          </a:p>
          <a:p>
            <a:pPr eaLnBrk="1" hangingPunct="1"/>
            <a:r>
              <a:rPr lang="en-GB" altLang="en-US" sz="2800" u="sng" smtClean="0">
                <a:solidFill>
                  <a:schemeClr val="folHlink"/>
                </a:solidFill>
              </a:rPr>
              <a:t>Visited hyperlinks like this</a:t>
            </a:r>
            <a:endParaRPr lang="en-US" altLang="en-US" sz="2800" u="sng" smtClean="0">
              <a:solidFill>
                <a:schemeClr val="folHlink"/>
              </a:solidFill>
            </a:endParaRPr>
          </a:p>
        </p:txBody>
      </p:sp>
      <p:graphicFrame>
        <p:nvGraphicFramePr>
          <p:cNvPr id="21508" name="Group 4"/>
          <p:cNvGraphicFramePr>
            <a:graphicFrameLocks noGrp="1"/>
          </p:cNvGraphicFramePr>
          <p:nvPr>
            <p:ph sz="half" idx="2"/>
          </p:nvPr>
        </p:nvGraphicFramePr>
        <p:xfrm>
          <a:off x="5446713" y="1781175"/>
          <a:ext cx="3171825" cy="1735138"/>
        </p:xfrm>
        <a:graphic>
          <a:graphicData uri="http://schemas.openxmlformats.org/drawingml/2006/table">
            <a:tbl>
              <a:tblPr/>
              <a:tblGrid>
                <a:gridCol w="1585912"/>
                <a:gridCol w="1585913"/>
              </a:tblGrid>
              <a:tr h="868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Table</a:t>
                      </a: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indent="1651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indent="1651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indent="149225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indent="10001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indent="1000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1620838" y="4581525"/>
            <a:ext cx="2232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Text box</a:t>
            </a: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4500563" y="4581525"/>
            <a:ext cx="2232025" cy="13684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Text box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cs typeface="Arial" panose="020B0604020202020204" pitchFamily="34" charset="0"/>
              </a:rPr>
              <a:t>With shadow</a:t>
            </a: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2988" y="1600200"/>
            <a:ext cx="7705725" cy="4843463"/>
          </a:xfrm>
          <a:prstGeom prst="rect">
            <a:avLst/>
          </a:prstGeom>
          <a:solidFill>
            <a:srgbClr val="0003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5397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Use of templates</a:t>
            </a:r>
            <a:endParaRPr lang="en-US" altLang="en-US" smtClean="0"/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1150938" y="1711325"/>
            <a:ext cx="69500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are free to use these templates for your personal and business presentations.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1150938" y="3140075"/>
            <a:ext cx="3409950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Use these templates for your presentations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en-US" sz="1400">
                <a:cs typeface="Arial" panose="020B0604020202020204" pitchFamily="34" charset="0"/>
              </a:rPr>
              <a:t>Display your presentation on a web site provided that it is not for the purpose of downloading the template.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400">
                <a:cs typeface="Arial" panose="020B0604020202020204" pitchFamily="34" charset="0"/>
              </a:rPr>
              <a:t>If you like these templates, we would always appreciate a link back to our website.  Many thanks.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0487" name="Text Box 6"/>
          <p:cNvSpPr txBox="1">
            <a:spLocks noChangeArrowheads="1"/>
          </p:cNvSpPr>
          <p:nvPr/>
        </p:nvSpPr>
        <p:spPr bwMode="auto">
          <a:xfrm>
            <a:off x="4495800" y="3140075"/>
            <a:ext cx="3640138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b="1" u="sng">
                <a:cs typeface="Arial" panose="020B0604020202020204" pitchFamily="34" charset="0"/>
              </a:rPr>
              <a:t>Don’t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Resell or distribute these templates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Put these templates on a website for download.  This includes uploading them onto file sharing networks like Slideshare, Myspace, Facebook, bit torrent etc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û"/>
            </a:pPr>
            <a:r>
              <a:rPr lang="en-GB" altLang="en-US" sz="1400">
                <a:cs typeface="Arial" panose="020B0604020202020204" pitchFamily="34" charset="0"/>
              </a:rPr>
              <a:t>Pass off any of our created content as your own work</a:t>
            </a:r>
            <a:endParaRPr lang="en-US" altLang="en-US" sz="1400">
              <a:cs typeface="Arial" panose="020B0604020202020204" pitchFamily="34" charset="0"/>
            </a:endParaRPr>
          </a:p>
        </p:txBody>
      </p:sp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1042988" y="5422900"/>
            <a:ext cx="71643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ctr" eaLnBrk="1" hangingPunct="1">
              <a:lnSpc>
                <a:spcPct val="90000"/>
              </a:lnSpc>
              <a:buClr>
                <a:schemeClr val="accent1"/>
              </a:buClr>
              <a:buFontTx/>
              <a:buNone/>
            </a:pPr>
            <a:r>
              <a:rPr lang="en-GB" altLang="en-US" sz="2000" b="1">
                <a:cs typeface="Arial" panose="020B0604020202020204" pitchFamily="34" charset="0"/>
              </a:rPr>
              <a:t>You can find many more free PowerPoint templates on the Presentation Magazine website </a:t>
            </a:r>
            <a:r>
              <a:rPr lang="en-GB" altLang="en-US" sz="2000" b="1">
                <a:cs typeface="Arial" panose="020B0604020202020204" pitchFamily="34" charset="0"/>
                <a:hlinkClick r:id="rId3"/>
              </a:rPr>
              <a:t>www.presentationmagazine.com</a:t>
            </a:r>
            <a:r>
              <a:rPr lang="en-GB" altLang="en-US" sz="2000" b="1">
                <a:cs typeface="Arial" panose="020B0604020202020204" pitchFamily="34" charset="0"/>
              </a:rPr>
              <a:t>  </a:t>
            </a:r>
            <a:endParaRPr lang="en-US" altLang="en-US" sz="2000" b="1">
              <a:cs typeface="Arial" panose="020B0604020202020204" pitchFamily="34" charset="0"/>
            </a:endParaRP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1150938" y="2608263"/>
            <a:ext cx="69262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400">
                <a:cs typeface="Arial" panose="020B0604020202020204" pitchFamily="34" charset="0"/>
              </a:rPr>
              <a:t>We have put a lot of work into developing all these templates and retain the copyright in them.  You can use them freely providing that you do not redistribute or sell them.</a:t>
            </a:r>
            <a:endParaRPr lang="en-US" altLang="en-US" sz="1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E2FAD"/>
      </a:dk1>
      <a:lt1>
        <a:srgbClr val="FFFFFF"/>
      </a:lt1>
      <a:dk2>
        <a:srgbClr val="0E2FAD"/>
      </a:dk2>
      <a:lt2>
        <a:srgbClr val="B3CCE6"/>
      </a:lt2>
      <a:accent1>
        <a:srgbClr val="7FD7FC"/>
      </a:accent1>
      <a:accent2>
        <a:srgbClr val="6BA7F8"/>
      </a:accent2>
      <a:accent3>
        <a:srgbClr val="FFFFFF"/>
      </a:accent3>
      <a:accent4>
        <a:srgbClr val="0A2793"/>
      </a:accent4>
      <a:accent5>
        <a:srgbClr val="C0E8FD"/>
      </a:accent5>
      <a:accent6>
        <a:srgbClr val="6097E1"/>
      </a:accent6>
      <a:hlink>
        <a:srgbClr val="FF9D3B"/>
      </a:hlink>
      <a:folHlink>
        <a:srgbClr val="007B7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297</Words>
  <Application>Microsoft Office PowerPoint</Application>
  <PresentationFormat>On-screen Show (4:3)</PresentationFormat>
  <Paragraphs>78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Wingdings</vt:lpstr>
      <vt:lpstr>Arial</vt:lpstr>
      <vt:lpstr>Default Design</vt:lpstr>
      <vt:lpstr>Chart</vt:lpstr>
      <vt:lpstr>Photo Collage Template</vt:lpstr>
      <vt:lpstr>Example Bullet Point Slide</vt:lpstr>
      <vt:lpstr>Colour scheme</vt:lpstr>
      <vt:lpstr>Sample Graph (3 colours)</vt:lpstr>
      <vt:lpstr>Picture slide</vt:lpstr>
      <vt:lpstr>Process Flow</vt:lpstr>
      <vt:lpstr>Example of a table</vt:lpstr>
      <vt:lpstr>Examples of default styles</vt:lpstr>
      <vt:lpstr>Use of templates</vt:lpstr>
    </vt:vector>
  </TitlesOfParts>
  <Company>Clearly Presented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PowerPoint Template</dc:title>
  <dc:creator>Presentation Magazine</dc:creator>
  <cp:lastModifiedBy>Jonty Pearce</cp:lastModifiedBy>
  <cp:revision>9</cp:revision>
  <dcterms:created xsi:type="dcterms:W3CDTF">2009-11-03T13:35:13Z</dcterms:created>
  <dcterms:modified xsi:type="dcterms:W3CDTF">2015-02-22T11:04:02Z</dcterms:modified>
</cp:coreProperties>
</file>