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9" r:id="rId3"/>
    <p:sldId id="260" r:id="rId4"/>
    <p:sldId id="261" r:id="rId5"/>
    <p:sldId id="263"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360">
          <p15:clr>
            <a:srgbClr val="A4A3A4"/>
          </p15:clr>
        </p15:guide>
        <p15:guide id="2" pos="18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5D7E9D"/>
    <a:srgbClr val="191919"/>
    <a:srgbClr val="8000FF"/>
    <a:srgbClr val="0080FF"/>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18" autoAdjust="0"/>
    <p:restoredTop sz="91734" autoAdjust="0"/>
  </p:normalViewPr>
  <p:slideViewPr>
    <p:cSldViewPr snapToObjects="1">
      <p:cViewPr varScale="1">
        <p:scale>
          <a:sx n="65" d="100"/>
          <a:sy n="65" d="100"/>
        </p:scale>
        <p:origin x="1230" y="60"/>
      </p:cViewPr>
      <p:guideLst>
        <p:guide orient="horz" pos="3360"/>
        <p:guide pos="18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CC8D9D27-9B74-4743-A40F-DB6F1EFC3B56}" type="slidenum">
              <a:rPr lang="en-US" altLang="en-US"/>
              <a:pPr>
                <a:defRPr/>
              </a:pPr>
              <a:t>‹#›</a:t>
            </a:fld>
            <a:endParaRPr lang="en-US" altLang="en-US"/>
          </a:p>
        </p:txBody>
      </p:sp>
    </p:spTree>
    <p:extLst>
      <p:ext uri="{BB962C8B-B14F-4D97-AF65-F5344CB8AC3E}">
        <p14:creationId xmlns:p14="http://schemas.microsoft.com/office/powerpoint/2010/main" val="3645655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BB0A10-0A3A-4BEC-85FD-B704DC19EB1F}" type="slidenum">
              <a:rPr lang="en-US" altLang="en-US"/>
              <a:pPr>
                <a:defRPr/>
              </a:pPr>
              <a:t>‹#›</a:t>
            </a:fld>
            <a:endParaRPr lang="en-US" altLang="en-US"/>
          </a:p>
        </p:txBody>
      </p:sp>
    </p:spTree>
    <p:extLst>
      <p:ext uri="{BB962C8B-B14F-4D97-AF65-F5344CB8AC3E}">
        <p14:creationId xmlns:p14="http://schemas.microsoft.com/office/powerpoint/2010/main" val="35191199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5FB2AA5-4D52-4F28-85B0-04021CA97D56}" type="slidenum">
              <a:rPr lang="en-US" altLang="en-US" smtClean="0"/>
              <a:pPr>
                <a:spcBef>
                  <a:spcPct val="0"/>
                </a:spcBef>
              </a:pPr>
              <a:t>1</a:t>
            </a:fld>
            <a:endParaRPr lang="en-US" altLang="en-US" smtClean="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903157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3726188-9BCF-41D8-8B88-6842E9709594}" type="slidenum">
              <a:rPr lang="en-US" altLang="en-US" smtClean="0"/>
              <a:pPr>
                <a:spcBef>
                  <a:spcPct val="0"/>
                </a:spcBef>
              </a:pPr>
              <a:t>2</a:t>
            </a:fld>
            <a:endParaRPr lang="en-US" altLang="en-US" smtClean="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8703451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01C2B41-6C2A-4827-BAB1-F941368F06AF}" type="slidenum">
              <a:rPr lang="en-US" altLang="en-US" smtClean="0"/>
              <a:pPr>
                <a:spcBef>
                  <a:spcPct val="0"/>
                </a:spcBef>
              </a:pPr>
              <a:t>3</a:t>
            </a:fld>
            <a:endParaRPr lang="en-US" altLang="en-US" smtClean="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175187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AA3F8D2-1ED2-420B-BD36-C0FB8457AE6C}" type="slidenum">
              <a:rPr lang="en-US" altLang="en-US" smtClean="0"/>
              <a:pPr>
                <a:spcBef>
                  <a:spcPct val="0"/>
                </a:spcBef>
              </a:pPr>
              <a:t>4</a:t>
            </a:fld>
            <a:endParaRPr lang="en-US" altLang="en-US" smtClean="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1500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B0AED6F-224A-4E40-AA06-0DA496D08CF1}" type="slidenum">
              <a:rPr lang="en-US" altLang="en-US" smtClean="0"/>
              <a:pPr>
                <a:spcBef>
                  <a:spcPct val="0"/>
                </a:spcBef>
              </a:pPr>
              <a:t>5</a:t>
            </a:fld>
            <a:endParaRPr lang="en-US" altLang="en-US" smtClean="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4941497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8"/>
          <p:cNvSpPr txBox="1">
            <a:spLocks noChangeArrowheads="1"/>
          </p:cNvSpPr>
          <p:nvPr userDrawn="1"/>
        </p:nvSpPr>
        <p:spPr bwMode="auto">
          <a:xfrm rot="19237452">
            <a:off x="4622800" y="519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smtClean="0"/>
          </a:p>
        </p:txBody>
      </p:sp>
      <p:sp>
        <p:nvSpPr>
          <p:cNvPr id="3074" name="Rectangle 2"/>
          <p:cNvSpPr>
            <a:spLocks noGrp="1" noChangeArrowheads="1"/>
          </p:cNvSpPr>
          <p:nvPr>
            <p:ph type="ctrTitle"/>
          </p:nvPr>
        </p:nvSpPr>
        <p:spPr>
          <a:xfrm>
            <a:off x="685800" y="1196975"/>
            <a:ext cx="7772400" cy="1470025"/>
          </a:xfrm>
        </p:spPr>
        <p:txBody>
          <a:bodyPr/>
          <a:lstStyle>
            <a:lvl1pPr>
              <a:defRPr b="1"/>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noProof="0" smtClean="0"/>
              <a:t>Click to edit Master subtitle style</a:t>
            </a:r>
          </a:p>
        </p:txBody>
      </p:sp>
      <p:sp>
        <p:nvSpPr>
          <p:cNvPr id="6" name="Rectangle 4"/>
          <p:cNvSpPr>
            <a:spLocks noGrp="1" noChangeArrowheads="1"/>
          </p:cNvSpPr>
          <p:nvPr>
            <p:ph type="dt" sz="half" idx="10"/>
          </p:nvPr>
        </p:nvSpPr>
        <p:spPr/>
        <p:txBody>
          <a:bodyPr/>
          <a:lstStyle>
            <a:lvl1pPr>
              <a:defRPr/>
            </a:lvl1pPr>
          </a:lstStyle>
          <a:p>
            <a:pPr>
              <a:defRPr/>
            </a:pPr>
            <a:endParaRPr lang="en-US"/>
          </a:p>
        </p:txBody>
      </p:sp>
      <p:sp>
        <p:nvSpPr>
          <p:cNvPr id="7" name="Rectangle 5"/>
          <p:cNvSpPr>
            <a:spLocks noGrp="1" noChangeArrowheads="1"/>
          </p:cNvSpPr>
          <p:nvPr>
            <p:ph type="ftr" sz="quarter" idx="11"/>
          </p:nvPr>
        </p:nvSpPr>
        <p:spPr/>
        <p:txBody>
          <a:bodyPr/>
          <a:lstStyle>
            <a:lvl1pPr>
              <a:defRPr/>
            </a:lvl1pPr>
          </a:lstStyle>
          <a:p>
            <a:pPr>
              <a:defRPr/>
            </a:pPr>
            <a:endParaRPr lang="en-US"/>
          </a:p>
        </p:txBody>
      </p:sp>
      <p:sp>
        <p:nvSpPr>
          <p:cNvPr id="8" name="Rectangle 6"/>
          <p:cNvSpPr>
            <a:spLocks noGrp="1" noChangeArrowheads="1"/>
          </p:cNvSpPr>
          <p:nvPr>
            <p:ph type="sldNum" sz="quarter" idx="12"/>
          </p:nvPr>
        </p:nvSpPr>
        <p:spPr/>
        <p:txBody>
          <a:bodyPr/>
          <a:lstStyle>
            <a:lvl1pPr>
              <a:defRPr/>
            </a:lvl1pPr>
          </a:lstStyle>
          <a:p>
            <a:pPr>
              <a:defRPr/>
            </a:pPr>
            <a:fld id="{70B1E74B-9F10-49F1-8E62-21EA0DC0EC05}" type="slidenum">
              <a:rPr lang="en-US" altLang="en-US"/>
              <a:pPr>
                <a:defRPr/>
              </a:pPr>
              <a:t>‹#›</a:t>
            </a:fld>
            <a:endParaRPr lang="en-US" altLang="en-US"/>
          </a:p>
        </p:txBody>
      </p:sp>
    </p:spTree>
    <p:extLst>
      <p:ext uri="{BB962C8B-B14F-4D97-AF65-F5344CB8AC3E}">
        <p14:creationId xmlns:p14="http://schemas.microsoft.com/office/powerpoint/2010/main" val="3194862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3BD85CF-9B0D-4AFC-9D96-CE1FB292988B}" type="slidenum">
              <a:rPr lang="en-US" altLang="en-US"/>
              <a:pPr>
                <a:defRPr/>
              </a:pPr>
              <a:t>‹#›</a:t>
            </a:fld>
            <a:endParaRPr lang="en-US" altLang="en-US"/>
          </a:p>
        </p:txBody>
      </p:sp>
    </p:spTree>
    <p:extLst>
      <p:ext uri="{BB962C8B-B14F-4D97-AF65-F5344CB8AC3E}">
        <p14:creationId xmlns:p14="http://schemas.microsoft.com/office/powerpoint/2010/main" val="3477592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5C06BD-5FD5-4BF6-8896-74598BC0962D}" type="slidenum">
              <a:rPr lang="en-US" altLang="en-US"/>
              <a:pPr>
                <a:defRPr/>
              </a:pPr>
              <a:t>‹#›</a:t>
            </a:fld>
            <a:endParaRPr lang="en-US" altLang="en-US"/>
          </a:p>
        </p:txBody>
      </p:sp>
    </p:spTree>
    <p:extLst>
      <p:ext uri="{BB962C8B-B14F-4D97-AF65-F5344CB8AC3E}">
        <p14:creationId xmlns:p14="http://schemas.microsoft.com/office/powerpoint/2010/main" val="29686458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F3AF1F9-7D03-48D8-8613-6AB49D4D753C}" type="slidenum">
              <a:rPr lang="en-US" altLang="en-US"/>
              <a:pPr>
                <a:defRPr/>
              </a:pPr>
              <a:t>‹#›</a:t>
            </a:fld>
            <a:endParaRPr lang="en-US" altLang="en-US"/>
          </a:p>
        </p:txBody>
      </p:sp>
    </p:spTree>
    <p:extLst>
      <p:ext uri="{BB962C8B-B14F-4D97-AF65-F5344CB8AC3E}">
        <p14:creationId xmlns:p14="http://schemas.microsoft.com/office/powerpoint/2010/main" val="15150633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7429CB1-098F-4C90-B9C0-1663B20EB0FB}" type="slidenum">
              <a:rPr lang="en-US" altLang="en-US"/>
              <a:pPr>
                <a:defRPr/>
              </a:pPr>
              <a:t>‹#›</a:t>
            </a:fld>
            <a:endParaRPr lang="en-US" altLang="en-US"/>
          </a:p>
        </p:txBody>
      </p:sp>
    </p:spTree>
    <p:extLst>
      <p:ext uri="{BB962C8B-B14F-4D97-AF65-F5344CB8AC3E}">
        <p14:creationId xmlns:p14="http://schemas.microsoft.com/office/powerpoint/2010/main" val="508414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D382148-DE38-452F-AC09-356889EC6192}" type="slidenum">
              <a:rPr lang="en-US" altLang="en-US"/>
              <a:pPr>
                <a:defRPr/>
              </a:pPr>
              <a:t>‹#›</a:t>
            </a:fld>
            <a:endParaRPr lang="en-US" altLang="en-US"/>
          </a:p>
        </p:txBody>
      </p:sp>
    </p:spTree>
    <p:extLst>
      <p:ext uri="{BB962C8B-B14F-4D97-AF65-F5344CB8AC3E}">
        <p14:creationId xmlns:p14="http://schemas.microsoft.com/office/powerpoint/2010/main" val="2492788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360F295-730D-4DA5-9F62-19DD044279C2}" type="slidenum">
              <a:rPr lang="en-US" altLang="en-US"/>
              <a:pPr>
                <a:defRPr/>
              </a:pPr>
              <a:t>‹#›</a:t>
            </a:fld>
            <a:endParaRPr lang="en-US" altLang="en-US"/>
          </a:p>
        </p:txBody>
      </p:sp>
    </p:spTree>
    <p:extLst>
      <p:ext uri="{BB962C8B-B14F-4D97-AF65-F5344CB8AC3E}">
        <p14:creationId xmlns:p14="http://schemas.microsoft.com/office/powerpoint/2010/main" val="3760327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8057D89-97D2-49A9-B3B8-4D364C4818E3}" type="slidenum">
              <a:rPr lang="en-US" altLang="en-US"/>
              <a:pPr>
                <a:defRPr/>
              </a:pPr>
              <a:t>‹#›</a:t>
            </a:fld>
            <a:endParaRPr lang="en-US" altLang="en-US"/>
          </a:p>
        </p:txBody>
      </p:sp>
    </p:spTree>
    <p:extLst>
      <p:ext uri="{BB962C8B-B14F-4D97-AF65-F5344CB8AC3E}">
        <p14:creationId xmlns:p14="http://schemas.microsoft.com/office/powerpoint/2010/main" val="1967828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956B48C-A0EF-461E-80A5-21DA01725BA9}" type="slidenum">
              <a:rPr lang="en-US" altLang="en-US"/>
              <a:pPr>
                <a:defRPr/>
              </a:pPr>
              <a:t>‹#›</a:t>
            </a:fld>
            <a:endParaRPr lang="en-US" altLang="en-US"/>
          </a:p>
        </p:txBody>
      </p:sp>
    </p:spTree>
    <p:extLst>
      <p:ext uri="{BB962C8B-B14F-4D97-AF65-F5344CB8AC3E}">
        <p14:creationId xmlns:p14="http://schemas.microsoft.com/office/powerpoint/2010/main" val="2996519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EA4A5AB-EF10-4281-B535-3039866EE94A}" type="slidenum">
              <a:rPr lang="en-US" altLang="en-US"/>
              <a:pPr>
                <a:defRPr/>
              </a:pPr>
              <a:t>‹#›</a:t>
            </a:fld>
            <a:endParaRPr lang="en-US" altLang="en-US"/>
          </a:p>
        </p:txBody>
      </p:sp>
    </p:spTree>
    <p:extLst>
      <p:ext uri="{BB962C8B-B14F-4D97-AF65-F5344CB8AC3E}">
        <p14:creationId xmlns:p14="http://schemas.microsoft.com/office/powerpoint/2010/main" val="770296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F0646D9-C7C8-4F34-98FC-6D820B65B342}" type="slidenum">
              <a:rPr lang="en-US" altLang="en-US"/>
              <a:pPr>
                <a:defRPr/>
              </a:pPr>
              <a:t>‹#›</a:t>
            </a:fld>
            <a:endParaRPr lang="en-US" altLang="en-US"/>
          </a:p>
        </p:txBody>
      </p:sp>
    </p:spTree>
    <p:extLst>
      <p:ext uri="{BB962C8B-B14F-4D97-AF65-F5344CB8AC3E}">
        <p14:creationId xmlns:p14="http://schemas.microsoft.com/office/powerpoint/2010/main" val="860909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48EA6FE-9229-45DA-944E-8111E8C837E4}" type="slidenum">
              <a:rPr lang="en-US" altLang="en-US"/>
              <a:pPr>
                <a:defRPr/>
              </a:pPr>
              <a:t>‹#›</a:t>
            </a:fld>
            <a:endParaRPr lang="en-US" altLang="en-US"/>
          </a:p>
        </p:txBody>
      </p:sp>
    </p:spTree>
    <p:extLst>
      <p:ext uri="{BB962C8B-B14F-4D97-AF65-F5344CB8AC3E}">
        <p14:creationId xmlns:p14="http://schemas.microsoft.com/office/powerpoint/2010/main" val="634327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C4EA62-A9D3-4134-AD2A-C3729001CEAF}" type="slidenum">
              <a:rPr lang="en-US" altLang="en-US"/>
              <a:pPr>
                <a:defRPr/>
              </a:pPr>
              <a:t>‹#›</a:t>
            </a:fld>
            <a:endParaRPr lang="en-US" altLang="en-US"/>
          </a:p>
        </p:txBody>
      </p:sp>
    </p:spTree>
    <p:extLst>
      <p:ext uri="{BB962C8B-B14F-4D97-AF65-F5344CB8AC3E}">
        <p14:creationId xmlns:p14="http://schemas.microsoft.com/office/powerpoint/2010/main" val="2195990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p:cNvPicPr>
            <a:picLocks noChangeAspect="1"/>
          </p:cNvPicPr>
          <p:nvPr userDrawn="1"/>
        </p:nvPicPr>
        <p:blipFill>
          <a:blip r:embed="rId15">
            <a:extLst>
              <a:ext uri="{28A0092B-C50C-407E-A947-70E740481C1C}">
                <a14:useLocalDpi xmlns:a14="http://schemas.microsoft.com/office/drawing/2010/main" val="0"/>
              </a:ext>
            </a:extLst>
          </a:blip>
          <a:srcRect r="82681"/>
          <a:stretch>
            <a:fillRect/>
          </a:stretch>
        </p:blipFill>
        <p:spPr bwMode="auto">
          <a:xfrm>
            <a:off x="0" y="0"/>
            <a:ext cx="15843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3"/>
          <p:cNvSpPr>
            <a:spLocks noChangeArrowheads="1"/>
          </p:cNvSpPr>
          <p:nvPr userDrawn="1"/>
        </p:nvSpPr>
        <p:spPr bwMode="auto">
          <a:xfrm>
            <a:off x="1600200" y="0"/>
            <a:ext cx="7543800" cy="6858000"/>
          </a:xfrm>
          <a:prstGeom prst="rect">
            <a:avLst/>
          </a:prstGeom>
          <a:solidFill>
            <a:schemeClr val="bg1"/>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mtClean="0"/>
          </a:p>
        </p:txBody>
      </p:sp>
      <p:sp>
        <p:nvSpPr>
          <p:cNvPr id="102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9"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F570F6C6-F8FF-440B-BDF7-1739E69D176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17"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Lst>
  <p:txStyles>
    <p:titleStyle>
      <a:lvl1pPr algn="ctr" rtl="0" eaLnBrk="0" fontAlgn="base" hangingPunct="0">
        <a:spcBef>
          <a:spcPct val="0"/>
        </a:spcBef>
        <a:spcAft>
          <a:spcPct val="0"/>
        </a:spcAft>
        <a:defRPr sz="4400">
          <a:solidFill>
            <a:schemeClr val="bg2"/>
          </a:solidFill>
          <a:latin typeface="+mj-lt"/>
          <a:ea typeface="+mj-ea"/>
          <a:cs typeface="+mj-cs"/>
        </a:defRPr>
      </a:lvl1pPr>
      <a:lvl2pPr algn="ctr" rtl="0" eaLnBrk="0" fontAlgn="base" hangingPunct="0">
        <a:spcBef>
          <a:spcPct val="0"/>
        </a:spcBef>
        <a:spcAft>
          <a:spcPct val="0"/>
        </a:spcAft>
        <a:defRPr sz="4400">
          <a:solidFill>
            <a:schemeClr val="bg2"/>
          </a:solidFill>
          <a:latin typeface="Arial" charset="0"/>
        </a:defRPr>
      </a:lvl2pPr>
      <a:lvl3pPr algn="ctr" rtl="0" eaLnBrk="0" fontAlgn="base" hangingPunct="0">
        <a:spcBef>
          <a:spcPct val="0"/>
        </a:spcBef>
        <a:spcAft>
          <a:spcPct val="0"/>
        </a:spcAft>
        <a:defRPr sz="4400">
          <a:solidFill>
            <a:schemeClr val="bg2"/>
          </a:solidFill>
          <a:latin typeface="Arial" charset="0"/>
        </a:defRPr>
      </a:lvl3pPr>
      <a:lvl4pPr algn="ctr" rtl="0" eaLnBrk="0" fontAlgn="base" hangingPunct="0">
        <a:spcBef>
          <a:spcPct val="0"/>
        </a:spcBef>
        <a:spcAft>
          <a:spcPct val="0"/>
        </a:spcAft>
        <a:defRPr sz="4400">
          <a:solidFill>
            <a:schemeClr val="bg2"/>
          </a:solidFill>
          <a:latin typeface="Arial" charset="0"/>
        </a:defRPr>
      </a:lvl4pPr>
      <a:lvl5pPr algn="ctr" rtl="0" eaLnBrk="0" fontAlgn="base" hangingPunct="0">
        <a:spcBef>
          <a:spcPct val="0"/>
        </a:spcBef>
        <a:spcAft>
          <a:spcPct val="0"/>
        </a:spcAft>
        <a:defRPr sz="4400">
          <a:solidFill>
            <a:schemeClr val="bg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123" name="Text Box 58"/>
          <p:cNvSpPr txBox="1">
            <a:spLocks noChangeArrowheads="1"/>
          </p:cNvSpPr>
          <p:nvPr/>
        </p:nvSpPr>
        <p:spPr bwMode="auto">
          <a:xfrm>
            <a:off x="898525" y="30146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124" name="Rectangle 3"/>
          <p:cNvSpPr>
            <a:spLocks noChangeArrowheads="1"/>
          </p:cNvSpPr>
          <p:nvPr/>
        </p:nvSpPr>
        <p:spPr bwMode="auto">
          <a:xfrm>
            <a:off x="395288" y="5445125"/>
            <a:ext cx="8353425"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800">
                <a:solidFill>
                  <a:schemeClr val="bg1"/>
                </a:solidFill>
                <a:latin typeface="Calibri" panose="020F0502020204030204" pitchFamily="34" charset="0"/>
                <a:cs typeface="Arial" panose="020B0604020202020204" pitchFamily="34" charset="0"/>
              </a:rPr>
              <a:t>The National Flag of</a:t>
            </a:r>
            <a:br>
              <a:rPr lang="en-GB" altLang="en-US" sz="1800">
                <a:solidFill>
                  <a:schemeClr val="bg1"/>
                </a:solidFill>
                <a:latin typeface="Calibri" panose="020F0502020204030204" pitchFamily="34" charset="0"/>
                <a:cs typeface="Arial" panose="020B0604020202020204" pitchFamily="34" charset="0"/>
              </a:rPr>
            </a:br>
            <a:r>
              <a:rPr lang="en-GB" altLang="en-US" sz="4800">
                <a:solidFill>
                  <a:schemeClr val="bg1"/>
                </a:solidFill>
                <a:latin typeface="Calibri" panose="020F0502020204030204" pitchFamily="34" charset="0"/>
                <a:cs typeface="Arial" panose="020B0604020202020204" pitchFamily="34" charset="0"/>
              </a:rPr>
              <a:t>THE NETHERLANDS</a:t>
            </a:r>
            <a:endParaRPr lang="en-GB" altLang="en-US" sz="1800">
              <a:latin typeface="Calibri" panose="020F050202020403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3"/>
          <p:cNvGraphicFramePr>
            <a:graphicFrameLocks noChangeAspect="1"/>
          </p:cNvGraphicFramePr>
          <p:nvPr>
            <p:ph type="chart" idx="1"/>
          </p:nvPr>
        </p:nvGraphicFramePr>
        <p:xfrm>
          <a:off x="2819400" y="1362075"/>
          <a:ext cx="5067300" cy="4044950"/>
        </p:xfrm>
        <a:graphic>
          <a:graphicData uri="http://schemas.openxmlformats.org/presentationml/2006/ole">
            <mc:AlternateContent xmlns:mc="http://schemas.openxmlformats.org/markup-compatibility/2006">
              <mc:Choice xmlns:v="urn:schemas-microsoft-com:vml" Requires="v">
                <p:oleObj spid="_x0000_s7172" name="Chart" r:id="rId4" imgW="12407900" imgH="9906000" progId="MSGraph.Chart.8">
                  <p:embed followColorScheme="full"/>
                </p:oleObj>
              </mc:Choice>
              <mc:Fallback>
                <p:oleObj name="Chart" r:id="rId4" imgW="12407900" imgH="99060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1362075"/>
                        <a:ext cx="5067300" cy="4044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7171" name="Text Box 33"/>
          <p:cNvSpPr txBox="1">
            <a:spLocks noChangeArrowheads="1"/>
          </p:cNvSpPr>
          <p:nvPr/>
        </p:nvSpPr>
        <p:spPr bwMode="auto">
          <a:xfrm>
            <a:off x="3886200" y="5638800"/>
            <a:ext cx="3505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PowerPoint</a:t>
            </a:r>
            <a:r>
              <a:rPr lang="en-US" altLang="en-US" sz="1800"/>
              <a:t> chart object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1" descr="phoneclo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2538" y="1196975"/>
            <a:ext cx="6002337" cy="3935413"/>
          </a:xfrm>
          <a:prstGeom prst="rect">
            <a:avLst/>
          </a:prstGeom>
          <a:solidFill>
            <a:srgbClr val="CCCCCC"/>
          </a:solidFill>
          <a:ln w="9525">
            <a:solidFill>
              <a:srgbClr val="CCCCCC"/>
            </a:solidFill>
            <a:miter lim="800000"/>
            <a:headEnd/>
            <a:tailEnd/>
          </a:ln>
        </p:spPr>
      </p:pic>
      <p:sp>
        <p:nvSpPr>
          <p:cNvPr id="9219" name="Rectangle 37"/>
          <p:cNvSpPr>
            <a:spLocks noChangeArrowheads="1"/>
          </p:cNvSpPr>
          <p:nvPr/>
        </p:nvSpPr>
        <p:spPr bwMode="auto">
          <a:xfrm>
            <a:off x="4170363" y="5638800"/>
            <a:ext cx="27638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PowerPoint</a:t>
            </a:r>
            <a:r>
              <a:rPr lang="en-US" altLang="en-US" sz="1800"/>
              <a:t> picture page</a:t>
            </a:r>
          </a:p>
        </p:txBody>
      </p:sp>
      <p:pic>
        <p:nvPicPr>
          <p:cNvPr id="9220" name="Picture 38" descr="autumleaves"/>
          <p:cNvPicPr>
            <a:picLocks noChangeAspect="1" noChangeArrowheads="1"/>
          </p:cNvPicPr>
          <p:nvPr/>
        </p:nvPicPr>
        <p:blipFill>
          <a:blip r:embed="rId4">
            <a:extLst>
              <a:ext uri="{28A0092B-C50C-407E-A947-70E740481C1C}">
                <a14:useLocalDpi xmlns:a14="http://schemas.microsoft.com/office/drawing/2010/main" val="0"/>
              </a:ext>
            </a:extLst>
          </a:blip>
          <a:srcRect t="21286"/>
          <a:stretch>
            <a:fillRect/>
          </a:stretch>
        </p:blipFill>
        <p:spPr bwMode="auto">
          <a:xfrm>
            <a:off x="2522538" y="1196975"/>
            <a:ext cx="6002337" cy="3935413"/>
          </a:xfrm>
          <a:prstGeom prst="rect">
            <a:avLst/>
          </a:prstGeom>
          <a:noFill/>
          <a:ln w="762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sz="half" idx="1"/>
          </p:nvPr>
        </p:nvSpPr>
        <p:spPr>
          <a:xfrm>
            <a:off x="1676400" y="1176338"/>
            <a:ext cx="4953000" cy="3700462"/>
          </a:xfrm>
        </p:spPr>
        <p:txBody>
          <a:bodyPr/>
          <a:lstStyle/>
          <a:p>
            <a:pPr eaLnBrk="1" hangingPunct="1"/>
            <a:r>
              <a:rPr lang="en-GB" altLang="en-US" sz="2800" smtClean="0"/>
              <a:t>Bullet points are like this </a:t>
            </a:r>
          </a:p>
          <a:p>
            <a:pPr eaLnBrk="1" hangingPunct="1">
              <a:buFontTx/>
              <a:buNone/>
            </a:pPr>
            <a:r>
              <a:rPr lang="en-GB" altLang="en-US" sz="2800" smtClean="0"/>
              <a:t>   Text and lines are like this</a:t>
            </a:r>
          </a:p>
          <a:p>
            <a:pPr eaLnBrk="1" hangingPunct="1">
              <a:buFontTx/>
              <a:buNone/>
            </a:pPr>
            <a:r>
              <a:rPr lang="en-GB" altLang="en-US" sz="2800" smtClean="0">
                <a:solidFill>
                  <a:schemeClr val="hlink"/>
                </a:solidFill>
              </a:rPr>
              <a:t>   </a:t>
            </a:r>
            <a:r>
              <a:rPr lang="en-GB" altLang="en-US" sz="2800" u="sng" smtClean="0">
                <a:solidFill>
                  <a:schemeClr val="hlink"/>
                </a:solidFill>
              </a:rPr>
              <a:t>Hyperlinks like this</a:t>
            </a:r>
          </a:p>
          <a:p>
            <a:pPr eaLnBrk="1" hangingPunct="1">
              <a:buFontTx/>
              <a:buNone/>
            </a:pPr>
            <a:r>
              <a:rPr lang="en-GB" altLang="en-US" sz="2800" smtClean="0">
                <a:solidFill>
                  <a:schemeClr val="folHlink"/>
                </a:solidFill>
              </a:rPr>
              <a:t>   </a:t>
            </a:r>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47" name="Group 59"/>
          <p:cNvGraphicFramePr>
            <a:graphicFrameLocks noGrp="1"/>
          </p:cNvGraphicFramePr>
          <p:nvPr>
            <p:ph sz="half" idx="2"/>
          </p:nvPr>
        </p:nvGraphicFramePr>
        <p:xfrm>
          <a:off x="5257800" y="3605213"/>
          <a:ext cx="3581400" cy="1727200"/>
        </p:xfrm>
        <a:graphic>
          <a:graphicData uri="http://schemas.openxmlformats.org/drawingml/2006/table">
            <a:tbl>
              <a:tblPr/>
              <a:tblGrid>
                <a:gridCol w="895350"/>
                <a:gridCol w="895350"/>
                <a:gridCol w="895350"/>
                <a:gridCol w="895350"/>
              </a:tblGrid>
              <a:tr h="863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Table</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r>
              <a:tr h="863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r>
            </a:tbl>
          </a:graphicData>
        </a:graphic>
      </p:graphicFrame>
      <p:sp>
        <p:nvSpPr>
          <p:cNvPr id="11284" name="Rectangle 16"/>
          <p:cNvSpPr>
            <a:spLocks noChangeArrowheads="1"/>
          </p:cNvSpPr>
          <p:nvPr/>
        </p:nvSpPr>
        <p:spPr bwMode="auto">
          <a:xfrm>
            <a:off x="2057400" y="3605213"/>
            <a:ext cx="2819400" cy="1728787"/>
          </a:xfrm>
          <a:prstGeom prst="rect">
            <a:avLst/>
          </a:prstGeom>
          <a:solidFill>
            <a:schemeClr val="accent1">
              <a:alpha val="38039"/>
            </a:schemeClr>
          </a:solidFill>
          <a:ln w="9525">
            <a:solidFill>
              <a:schemeClr val="tx1"/>
            </a:solidFill>
            <a:miter lim="800000"/>
            <a:headEnd/>
            <a:tailEnd/>
          </a:ln>
          <a:effectLst/>
          <a:extLst>
            <a:ext uri="{AF507438-7753-43E0-B8FC-AC1667EBCBE1}">
              <a14:hiddenEffects xmlns:a14="http://schemas.microsoft.com/office/drawing/2010/main">
                <a:effectLst>
                  <a:outerShdw dist="101600" dir="2700000" algn="ctr" rotWithShape="0">
                    <a:schemeClr val="bg2">
                      <a:alpha val="50000"/>
                    </a:schemeClr>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800"/>
              <a:t>Text box</a:t>
            </a:r>
          </a:p>
        </p:txBody>
      </p:sp>
      <p:sp>
        <p:nvSpPr>
          <p:cNvPr id="11285" name="Rectangle 45"/>
          <p:cNvSpPr>
            <a:spLocks noChangeArrowheads="1"/>
          </p:cNvSpPr>
          <p:nvPr/>
        </p:nvSpPr>
        <p:spPr bwMode="auto">
          <a:xfrm>
            <a:off x="2057400" y="6248400"/>
            <a:ext cx="37925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PowerPoint</a:t>
            </a:r>
            <a:r>
              <a:rPr lang="en-US" altLang="en-US" sz="1800"/>
              <a:t> styles, tables and links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331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3316" name="Text Box 4"/>
          <p:cNvSpPr txBox="1">
            <a:spLocks noChangeArrowheads="1"/>
          </p:cNvSpPr>
          <p:nvPr/>
        </p:nvSpPr>
        <p:spPr bwMode="auto">
          <a:xfrm>
            <a:off x="1979613"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2000" b="1">
                <a:cs typeface="Arial" panose="020B0604020202020204" pitchFamily="34" charset="0"/>
              </a:rPr>
              <a:t>You are free to use these templates for your personal and business presentations.</a:t>
            </a:r>
          </a:p>
        </p:txBody>
      </p:sp>
      <p:sp>
        <p:nvSpPr>
          <p:cNvPr id="13317" name="Text Box 5"/>
          <p:cNvSpPr txBox="1">
            <a:spLocks noChangeArrowheads="1"/>
          </p:cNvSpPr>
          <p:nvPr/>
        </p:nvSpPr>
        <p:spPr bwMode="auto">
          <a:xfrm>
            <a:off x="1979613"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a:cs typeface="Arial" panose="020B0604020202020204" pitchFamily="34" charset="0"/>
            </a:endParaRPr>
          </a:p>
        </p:txBody>
      </p:sp>
      <p:sp>
        <p:nvSpPr>
          <p:cNvPr id="13318" name="Text Box 6"/>
          <p:cNvSpPr txBox="1">
            <a:spLocks noChangeArrowheads="1"/>
          </p:cNvSpPr>
          <p:nvPr/>
        </p:nvSpPr>
        <p:spPr bwMode="auto">
          <a:xfrm>
            <a:off x="5324475"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3319" name="Text Box 7"/>
          <p:cNvSpPr txBox="1">
            <a:spLocks noChangeArrowheads="1"/>
          </p:cNvSpPr>
          <p:nvPr/>
        </p:nvSpPr>
        <p:spPr bwMode="auto">
          <a:xfrm>
            <a:off x="1871663"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lvl="1" algn="ctr" eaLnBrk="1" hangingPunct="1">
              <a:lnSpc>
                <a:spcPct val="90000"/>
              </a:lnSpc>
              <a:buClr>
                <a:schemeClr val="accent1"/>
              </a:buClr>
              <a:buFontTx/>
              <a:buNone/>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3320" name="Text Box 8"/>
          <p:cNvSpPr txBox="1">
            <a:spLocks noChangeArrowheads="1"/>
          </p:cNvSpPr>
          <p:nvPr/>
        </p:nvSpPr>
        <p:spPr bwMode="auto">
          <a:xfrm>
            <a:off x="1979613"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4C4C4C"/>
      </a:dk1>
      <a:lt1>
        <a:srgbClr val="FFFFFF"/>
      </a:lt1>
      <a:dk2>
        <a:srgbClr val="66CCFF"/>
      </a:dk2>
      <a:lt2>
        <a:srgbClr val="666666"/>
      </a:lt2>
      <a:accent1>
        <a:srgbClr val="CCCCCC"/>
      </a:accent1>
      <a:accent2>
        <a:srgbClr val="0080FF"/>
      </a:accent2>
      <a:accent3>
        <a:srgbClr val="FFFFFF"/>
      </a:accent3>
      <a:accent4>
        <a:srgbClr val="404040"/>
      </a:accent4>
      <a:accent5>
        <a:srgbClr val="E2E2E2"/>
      </a:accent5>
      <a:accent6>
        <a:srgbClr val="0073E7"/>
      </a:accent6>
      <a:hlink>
        <a:srgbClr val="666666"/>
      </a:hlink>
      <a:folHlink>
        <a:srgbClr val="E32941"/>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1937</TotalTime>
  <Words>207</Words>
  <Application>Microsoft Office PowerPoint</Application>
  <PresentationFormat>On-screen Show (4:3)</PresentationFormat>
  <Paragraphs>27</Paragraphs>
  <Slides>5</Slides>
  <Notes>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0" baseType="lpstr">
      <vt:lpstr>Arial</vt:lpstr>
      <vt:lpstr>Calibri</vt:lpstr>
      <vt:lpstr>Wingdings</vt:lpstr>
      <vt:lpstr>Default Design</vt:lpstr>
      <vt:lpstr>Microsoft Graph Chart</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British Flag powerpoint template</dc:title>
  <dc:creator>Presentation Magazine</dc:creator>
  <cp:lastModifiedBy>Jonty Pearce</cp:lastModifiedBy>
  <cp:revision>91</cp:revision>
  <dcterms:modified xsi:type="dcterms:W3CDTF">2015-02-22T11:23:42Z</dcterms:modified>
</cp:coreProperties>
</file>