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57" r:id="rId3"/>
    <p:sldId id="260" r:id="rId4"/>
    <p:sldId id="261" r:id="rId5"/>
    <p:sldId id="266" r:id="rId6"/>
    <p:sldId id="267" r:id="rId7"/>
    <p:sldId id="269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64B9089-3520-413F-BBE4-5738540DE4A1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05FAFEE-F51E-482C-A9C8-1531E0B324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156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462F609-F787-4580-98EB-F3CFDBE653C1}" type="slidenum">
              <a:rPr lang="en-GB" altLang="en-US" smtClean="0"/>
              <a:pPr/>
              <a:t>7</a:t>
            </a:fld>
            <a:endParaRPr lang="en-GB" altLang="en-US" smtClean="0"/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072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F702E-4244-4314-975E-7A8E42C03775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2C689-DFBE-4D5B-BFF2-DC5D7E79FB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247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B93A4-4CBC-4990-A902-1D4B9C55D80A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ABC1E-8B25-4FCE-99E0-057D4A8424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335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53592-3D2A-4B1A-A3D2-A45D8514E06B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C1D1-E263-4336-A5AF-23AC9991C2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601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A2FD6-4388-4413-9F31-E760C67D077C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79743-2E80-4A47-A558-C6C8E70A12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114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D371F-7386-4634-B562-91EF279A56D2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A923C-4D6F-4AE8-A9CD-6BBBDCA20B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176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ACAC3-F8A7-46C6-9C20-2EDA0B4497B9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53885-B651-4FE9-9998-7CED4ABA1C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722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6DD57-6DF2-4EDF-B3F6-10AE9BF10D50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41904-620B-476E-8235-36F34941D8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474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82B12-EB63-4F5F-AEB6-4FF843D73A25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4B4D0-4D0E-45CA-B2BC-487EE72D11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362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B4381-FEC4-401D-A63F-E920A8542005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CBCC9-0635-48D8-9E40-5FC65A08AB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038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88CA9-BF80-4EF9-8F69-7F174DF1A185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3BB49-9CEB-4D1C-812A-7701DB5725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694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3AEBA-F385-4F26-AC41-D5872D4F27E9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9B26D-09B1-48B9-A304-8804DD4CA5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504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F5EC97-5786-411B-BBDD-E82847C25AB7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E2F1DBD-4A18-4644-ABC4-AAF4ECF4B8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ctrTitle"/>
          </p:nvPr>
        </p:nvSpPr>
        <p:spPr>
          <a:xfrm>
            <a:off x="685800" y="5373688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1800" smtClean="0">
                <a:solidFill>
                  <a:schemeClr val="bg1"/>
                </a:solidFill>
              </a:rPr>
              <a:t>The National Flag of</a:t>
            </a:r>
            <a:br>
              <a:rPr lang="en-GB" altLang="en-US" sz="1800" smtClean="0">
                <a:solidFill>
                  <a:schemeClr val="bg1"/>
                </a:solidFill>
              </a:rPr>
            </a:br>
            <a:r>
              <a:rPr lang="en-GB" altLang="en-US" sz="4800" smtClean="0">
                <a:solidFill>
                  <a:schemeClr val="bg1"/>
                </a:solidFill>
              </a:rPr>
              <a:t>THE UNITED KINGDOM</a:t>
            </a:r>
            <a:endParaRPr lang="en-GB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685800" y="5373688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1800" smtClean="0"/>
              <a:t>The National Flag of</a:t>
            </a:r>
            <a:br>
              <a:rPr lang="en-GB" altLang="en-US" sz="1800" smtClean="0"/>
            </a:br>
            <a:r>
              <a:rPr lang="en-GB" altLang="en-US" sz="4800" smtClean="0"/>
              <a:t>ENGLAND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ctrTitle"/>
          </p:nvPr>
        </p:nvSpPr>
        <p:spPr>
          <a:xfrm>
            <a:off x="685800" y="5373688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1800" smtClean="0">
                <a:solidFill>
                  <a:schemeClr val="bg1"/>
                </a:solidFill>
              </a:rPr>
              <a:t>The National Flag of</a:t>
            </a:r>
            <a:br>
              <a:rPr lang="en-GB" altLang="en-US" sz="1800" smtClean="0">
                <a:solidFill>
                  <a:schemeClr val="bg1"/>
                </a:solidFill>
              </a:rPr>
            </a:br>
            <a:r>
              <a:rPr lang="en-GB" altLang="en-US" sz="4800" smtClean="0">
                <a:solidFill>
                  <a:schemeClr val="bg1"/>
                </a:solidFill>
              </a:rPr>
              <a:t>SCOTLAND</a:t>
            </a:r>
            <a:endParaRPr lang="en-GB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685800" y="5373688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1800" smtClean="0">
                <a:solidFill>
                  <a:schemeClr val="bg1"/>
                </a:solidFill>
              </a:rPr>
              <a:t>The National Flag of</a:t>
            </a:r>
            <a:br>
              <a:rPr lang="en-GB" altLang="en-US" sz="1800" smtClean="0">
                <a:solidFill>
                  <a:schemeClr val="bg1"/>
                </a:solidFill>
              </a:rPr>
            </a:br>
            <a:r>
              <a:rPr lang="en-GB" altLang="en-US" sz="4800" smtClean="0">
                <a:solidFill>
                  <a:schemeClr val="bg1"/>
                </a:solidFill>
              </a:rPr>
              <a:t>WALES</a:t>
            </a:r>
            <a:endParaRPr lang="en-GB" alt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ctrTitle"/>
          </p:nvPr>
        </p:nvSpPr>
        <p:spPr>
          <a:xfrm>
            <a:off x="685800" y="5373688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1800" smtClean="0"/>
              <a:t>The National Flag of</a:t>
            </a:r>
            <a:br>
              <a:rPr lang="en-GB" altLang="en-US" sz="1800" smtClean="0"/>
            </a:br>
            <a:r>
              <a:rPr lang="en-GB" altLang="en-US" sz="4800" smtClean="0"/>
              <a:t>NORTHERN IRELAND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ctrTitle"/>
          </p:nvPr>
        </p:nvSpPr>
        <p:spPr>
          <a:xfrm>
            <a:off x="685800" y="5373688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1800" smtClean="0"/>
              <a:t>The National Flag of</a:t>
            </a:r>
            <a:br>
              <a:rPr lang="en-GB" altLang="en-US" sz="1800" smtClean="0"/>
            </a:br>
            <a:r>
              <a:rPr lang="en-GB" altLang="en-US" sz="4800" smtClean="0"/>
              <a:t>THE REPUBLIC OF IRELAND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You are free to use these templates for your personal and business presentations.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50938" y="3140075"/>
            <a:ext cx="340995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latin typeface="Arial" panose="020B0604020202020204" pitchFamily="34" charset="0"/>
              </a:rPr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latin typeface="Arial" panose="020B0604020202020204" pitchFamily="34" charset="0"/>
              </a:rPr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latin typeface="Arial" panose="020B0604020202020204" pitchFamily="34" charset="0"/>
              </a:rPr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>
                <a:latin typeface="Arial" panose="020B0604020202020204" pitchFamily="34" charset="0"/>
              </a:rPr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495800" y="3140075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latin typeface="Arial" panose="020B0604020202020204" pitchFamily="34" charset="0"/>
              </a:rPr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latin typeface="Arial" panose="020B0604020202020204" pitchFamily="34" charset="0"/>
              </a:rPr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latin typeface="Arial" panose="020B0604020202020204" pitchFamily="34" charset="0"/>
              </a:rPr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latin typeface="Arial" panose="020B0604020202020204" pitchFamily="34" charset="0"/>
              </a:rPr>
              <a:t>Pass off any of our created content as your own work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042988" y="5422900"/>
            <a:ext cx="71643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/>
              <a:t>You can find many more free PowerPoint templates on the Presentation Magazine website </a:t>
            </a:r>
            <a:r>
              <a:rPr lang="en-GB" altLang="en-US" sz="2000" b="1">
                <a:hlinkClick r:id="rId3"/>
              </a:rPr>
              <a:t>www.presentationmagazine.com</a:t>
            </a:r>
            <a:r>
              <a:rPr lang="en-GB" altLang="en-US" sz="2000" b="1"/>
              <a:t>  </a:t>
            </a:r>
            <a:endParaRPr lang="en-US" altLang="en-US" sz="2000" b="1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150938" y="2608263"/>
            <a:ext cx="6926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/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181</Words>
  <Application>Microsoft Office PowerPoint</Application>
  <PresentationFormat>On-screen Show (4:3)</PresentationFormat>
  <Paragraphs>19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Arial</vt:lpstr>
      <vt:lpstr>Wingdings</vt:lpstr>
      <vt:lpstr>Office Theme</vt:lpstr>
      <vt:lpstr>The National Flag of THE UNITED KINGDOM</vt:lpstr>
      <vt:lpstr>The National Flag of ENGLAND</vt:lpstr>
      <vt:lpstr>The National Flag of SCOTLAND</vt:lpstr>
      <vt:lpstr>The National Flag of WALES</vt:lpstr>
      <vt:lpstr>The National Flag of NORTHERN IRELAND</vt:lpstr>
      <vt:lpstr>The National Flag of THE REPUBLIC OF IRELAND</vt:lpstr>
      <vt:lpstr>Use of templates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National Flag of ARGENTINA</dc:title>
  <dc:creator>Windows User</dc:creator>
  <cp:lastModifiedBy>Jonty Pearce</cp:lastModifiedBy>
  <cp:revision>7</cp:revision>
  <dcterms:created xsi:type="dcterms:W3CDTF">2011-08-14T13:21:07Z</dcterms:created>
  <dcterms:modified xsi:type="dcterms:W3CDTF">2015-02-22T11:23:37Z</dcterms:modified>
</cp:coreProperties>
</file>