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1" r:id="rId2"/>
    <p:sldId id="293" r:id="rId3"/>
    <p:sldId id="266" r:id="rId4"/>
    <p:sldId id="294" r:id="rId5"/>
    <p:sldId id="273"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48">
          <p15:clr>
            <a:srgbClr val="A4A3A4"/>
          </p15:clr>
        </p15:guide>
        <p15:guide id="2" orient="horz" pos="1320">
          <p15:clr>
            <a:srgbClr val="A4A3A4"/>
          </p15:clr>
        </p15:guide>
        <p15:guide id="3" orient="horz" pos="3276">
          <p15:clr>
            <a:srgbClr val="A4A3A4"/>
          </p15:clr>
        </p15:guide>
        <p15:guide id="4" orient="horz" pos="2274">
          <p15:clr>
            <a:srgbClr val="A4A3A4"/>
          </p15:clr>
        </p15:guide>
        <p15:guide id="5" pos="3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79" autoAdjust="0"/>
    <p:restoredTop sz="93716" autoAdjust="0"/>
  </p:normalViewPr>
  <p:slideViewPr>
    <p:cSldViewPr snapToGrid="0" snapToObjects="1">
      <p:cViewPr varScale="1">
        <p:scale>
          <a:sx n="66" d="100"/>
          <a:sy n="66" d="100"/>
        </p:scale>
        <p:origin x="1674" y="48"/>
      </p:cViewPr>
      <p:guideLst>
        <p:guide orient="horz" pos="348"/>
        <p:guide orient="horz" pos="1320"/>
        <p:guide orient="horz" pos="3276"/>
        <p:guide orient="horz" pos="2274"/>
        <p:guide pos="342"/>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B52CA74-58F0-43A1-BAD5-0B4351E44D8B}" type="slidenum">
              <a:rPr lang="en-US" altLang="en-US"/>
              <a:pPr>
                <a:defRPr/>
              </a:pPr>
              <a:t>‹#›</a:t>
            </a:fld>
            <a:endParaRPr lang="en-US" altLang="en-US"/>
          </a:p>
        </p:txBody>
      </p:sp>
    </p:spTree>
    <p:extLst>
      <p:ext uri="{BB962C8B-B14F-4D97-AF65-F5344CB8AC3E}">
        <p14:creationId xmlns:p14="http://schemas.microsoft.com/office/powerpoint/2010/main" val="24598371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AC05644-81C0-4A46-A77A-E1B71530D49F}" type="slidenum">
              <a:rPr lang="en-US" altLang="en-US" smtClean="0"/>
              <a:pPr>
                <a:spcBef>
                  <a:spcPct val="0"/>
                </a:spcBef>
              </a:pPr>
              <a:t>3</a:t>
            </a:fld>
            <a:endParaRPr lang="en-US" altLang="en-US" smtClean="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842249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0181499-9290-4C51-BA00-0D2BB16F5598}" type="slidenum">
              <a:rPr lang="en-US" altLang="en-US" smtClean="0"/>
              <a:pPr>
                <a:spcBef>
                  <a:spcPct val="0"/>
                </a:spcBef>
              </a:pPr>
              <a:t>5</a:t>
            </a:fld>
            <a:endParaRPr lang="en-US" altLang="en-US" smtClean="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584346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36BE2AE-A977-4C56-AB30-73FCECD7DA30}" type="slidenum">
              <a:rPr lang="en-US" altLang="en-US"/>
              <a:pPr>
                <a:defRPr/>
              </a:pPr>
              <a:t>‹#›</a:t>
            </a:fld>
            <a:endParaRPr lang="en-US" altLang="en-US"/>
          </a:p>
        </p:txBody>
      </p:sp>
    </p:spTree>
    <p:extLst>
      <p:ext uri="{BB962C8B-B14F-4D97-AF65-F5344CB8AC3E}">
        <p14:creationId xmlns:p14="http://schemas.microsoft.com/office/powerpoint/2010/main" val="1177320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8A5E49-21ED-4963-86B8-6A93F5B7DFB4}" type="slidenum">
              <a:rPr lang="en-US" altLang="en-US"/>
              <a:pPr>
                <a:defRPr/>
              </a:pPr>
              <a:t>‹#›</a:t>
            </a:fld>
            <a:endParaRPr lang="en-US" altLang="en-US"/>
          </a:p>
        </p:txBody>
      </p:sp>
    </p:spTree>
    <p:extLst>
      <p:ext uri="{BB962C8B-B14F-4D97-AF65-F5344CB8AC3E}">
        <p14:creationId xmlns:p14="http://schemas.microsoft.com/office/powerpoint/2010/main" val="1004017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FBDF8E-5264-432B-BDEC-36BCBE204742}" type="slidenum">
              <a:rPr lang="en-US" altLang="en-US"/>
              <a:pPr>
                <a:defRPr/>
              </a:pPr>
              <a:t>‹#›</a:t>
            </a:fld>
            <a:endParaRPr lang="en-US" altLang="en-US"/>
          </a:p>
        </p:txBody>
      </p:sp>
    </p:spTree>
    <p:extLst>
      <p:ext uri="{BB962C8B-B14F-4D97-AF65-F5344CB8AC3E}">
        <p14:creationId xmlns:p14="http://schemas.microsoft.com/office/powerpoint/2010/main" val="2457051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5011E7-2A85-47F3-9B14-0D8B696ED8EB}" type="slidenum">
              <a:rPr lang="en-US" altLang="en-US"/>
              <a:pPr>
                <a:defRPr/>
              </a:pPr>
              <a:t>‹#›</a:t>
            </a:fld>
            <a:endParaRPr lang="en-US" altLang="en-US"/>
          </a:p>
        </p:txBody>
      </p:sp>
    </p:spTree>
    <p:extLst>
      <p:ext uri="{BB962C8B-B14F-4D97-AF65-F5344CB8AC3E}">
        <p14:creationId xmlns:p14="http://schemas.microsoft.com/office/powerpoint/2010/main" val="693155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4A1323-B7F1-4F1C-ACF4-0FAA133188C1}" type="slidenum">
              <a:rPr lang="en-US" altLang="en-US"/>
              <a:pPr>
                <a:defRPr/>
              </a:pPr>
              <a:t>‹#›</a:t>
            </a:fld>
            <a:endParaRPr lang="en-US" altLang="en-US"/>
          </a:p>
        </p:txBody>
      </p:sp>
    </p:spTree>
    <p:extLst>
      <p:ext uri="{BB962C8B-B14F-4D97-AF65-F5344CB8AC3E}">
        <p14:creationId xmlns:p14="http://schemas.microsoft.com/office/powerpoint/2010/main" val="384474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A21CA7F-61A3-427D-B6A9-EF4711E0E297}" type="slidenum">
              <a:rPr lang="en-US" altLang="en-US"/>
              <a:pPr>
                <a:defRPr/>
              </a:pPr>
              <a:t>‹#›</a:t>
            </a:fld>
            <a:endParaRPr lang="en-US" altLang="en-US"/>
          </a:p>
        </p:txBody>
      </p:sp>
    </p:spTree>
    <p:extLst>
      <p:ext uri="{BB962C8B-B14F-4D97-AF65-F5344CB8AC3E}">
        <p14:creationId xmlns:p14="http://schemas.microsoft.com/office/powerpoint/2010/main" val="2865865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9B18873-98F4-40F2-8FCC-A09C09AEC972}" type="slidenum">
              <a:rPr lang="en-US" altLang="en-US"/>
              <a:pPr>
                <a:defRPr/>
              </a:pPr>
              <a:t>‹#›</a:t>
            </a:fld>
            <a:endParaRPr lang="en-US" altLang="en-US"/>
          </a:p>
        </p:txBody>
      </p:sp>
    </p:spTree>
    <p:extLst>
      <p:ext uri="{BB962C8B-B14F-4D97-AF65-F5344CB8AC3E}">
        <p14:creationId xmlns:p14="http://schemas.microsoft.com/office/powerpoint/2010/main" val="2226806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980A4F9-09C2-4E90-BE50-888358683468}" type="slidenum">
              <a:rPr lang="en-US" altLang="en-US"/>
              <a:pPr>
                <a:defRPr/>
              </a:pPr>
              <a:t>‹#›</a:t>
            </a:fld>
            <a:endParaRPr lang="en-US" altLang="en-US"/>
          </a:p>
        </p:txBody>
      </p:sp>
    </p:spTree>
    <p:extLst>
      <p:ext uri="{BB962C8B-B14F-4D97-AF65-F5344CB8AC3E}">
        <p14:creationId xmlns:p14="http://schemas.microsoft.com/office/powerpoint/2010/main" val="2800139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EB530C7-249A-426E-9337-056666E99B20}" type="slidenum">
              <a:rPr lang="en-US" altLang="en-US"/>
              <a:pPr>
                <a:defRPr/>
              </a:pPr>
              <a:t>‹#›</a:t>
            </a:fld>
            <a:endParaRPr lang="en-US" altLang="en-US"/>
          </a:p>
        </p:txBody>
      </p:sp>
    </p:spTree>
    <p:extLst>
      <p:ext uri="{BB962C8B-B14F-4D97-AF65-F5344CB8AC3E}">
        <p14:creationId xmlns:p14="http://schemas.microsoft.com/office/powerpoint/2010/main" val="3796495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392C32-4C06-446C-A5D6-75A08A57569F}" type="slidenum">
              <a:rPr lang="en-US" altLang="en-US"/>
              <a:pPr>
                <a:defRPr/>
              </a:pPr>
              <a:t>‹#›</a:t>
            </a:fld>
            <a:endParaRPr lang="en-US" altLang="en-US"/>
          </a:p>
        </p:txBody>
      </p:sp>
    </p:spTree>
    <p:extLst>
      <p:ext uri="{BB962C8B-B14F-4D97-AF65-F5344CB8AC3E}">
        <p14:creationId xmlns:p14="http://schemas.microsoft.com/office/powerpoint/2010/main" val="3526998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747A6D-B9A5-4A07-9B68-155550BF7EF1}" type="slidenum">
              <a:rPr lang="en-US" altLang="en-US"/>
              <a:pPr>
                <a:defRPr/>
              </a:pPr>
              <a:t>‹#›</a:t>
            </a:fld>
            <a:endParaRPr lang="en-US" altLang="en-US"/>
          </a:p>
        </p:txBody>
      </p:sp>
    </p:spTree>
    <p:extLst>
      <p:ext uri="{BB962C8B-B14F-4D97-AF65-F5344CB8AC3E}">
        <p14:creationId xmlns:p14="http://schemas.microsoft.com/office/powerpoint/2010/main" val="3514849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F6AE2DC-D07E-427C-9050-6338C3ADD231}" type="slidenum">
              <a:rPr lang="en-US" altLang="en-US"/>
              <a:pPr>
                <a:defRPr/>
              </a:pPr>
              <a:t>‹#›</a:t>
            </a:fld>
            <a:endParaRPr lang="en-US" altLang="en-US"/>
          </a:p>
        </p:txBody>
      </p:sp>
      <p:sp>
        <p:nvSpPr>
          <p:cNvPr id="1031" name="Text Box 7"/>
          <p:cNvSpPr txBox="1">
            <a:spLocks noChangeArrowheads="1"/>
          </p:cNvSpPr>
          <p:nvPr userDrawn="1"/>
        </p:nvSpPr>
        <p:spPr bwMode="auto">
          <a:xfrm>
            <a:off x="7186613" y="6624638"/>
            <a:ext cx="201136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sz="1000" dirty="0" smtClean="0"/>
              <a:t>www.presentationmagazine.com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1"/>
          <p:cNvGrpSpPr>
            <a:grpSpLocks/>
          </p:cNvGrpSpPr>
          <p:nvPr/>
        </p:nvGrpSpPr>
        <p:grpSpPr bwMode="auto">
          <a:xfrm>
            <a:off x="339725" y="185738"/>
            <a:ext cx="2428875" cy="1412875"/>
            <a:chOff x="339725" y="212725"/>
            <a:chExt cx="2428415" cy="1414025"/>
          </a:xfrm>
        </p:grpSpPr>
        <p:sp>
          <p:nvSpPr>
            <p:cNvPr id="3587" name="Rectangle 2"/>
            <p:cNvSpPr>
              <a:spLocks noChangeArrowheads="1"/>
            </p:cNvSpPr>
            <p:nvPr/>
          </p:nvSpPr>
          <p:spPr bwMode="auto">
            <a:xfrm>
              <a:off x="2406650" y="336552"/>
              <a:ext cx="344488"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588" name="Rectangle 3"/>
            <p:cNvSpPr>
              <a:spLocks noChangeArrowheads="1"/>
            </p:cNvSpPr>
            <p:nvPr/>
          </p:nvSpPr>
          <p:spPr bwMode="auto">
            <a:xfrm>
              <a:off x="2062163" y="336552"/>
              <a:ext cx="344487"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589" name="Rectangle 4"/>
            <p:cNvSpPr>
              <a:spLocks noChangeArrowheads="1"/>
            </p:cNvSpPr>
            <p:nvPr/>
          </p:nvSpPr>
          <p:spPr bwMode="auto">
            <a:xfrm>
              <a:off x="1717675" y="336552"/>
              <a:ext cx="344488"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590" name="Rectangle 5"/>
            <p:cNvSpPr>
              <a:spLocks noChangeArrowheads="1"/>
            </p:cNvSpPr>
            <p:nvPr/>
          </p:nvSpPr>
          <p:spPr bwMode="auto">
            <a:xfrm>
              <a:off x="1373188" y="336552"/>
              <a:ext cx="344487"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91" name="Rectangle 6"/>
            <p:cNvSpPr>
              <a:spLocks noChangeArrowheads="1"/>
            </p:cNvSpPr>
            <p:nvPr/>
          </p:nvSpPr>
          <p:spPr bwMode="auto">
            <a:xfrm>
              <a:off x="1028700" y="336552"/>
              <a:ext cx="344488"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592" name="Rectangle 7"/>
            <p:cNvSpPr>
              <a:spLocks noChangeArrowheads="1"/>
            </p:cNvSpPr>
            <p:nvPr/>
          </p:nvSpPr>
          <p:spPr bwMode="auto">
            <a:xfrm>
              <a:off x="684213" y="336552"/>
              <a:ext cx="344487"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93" name="Rectangle 8"/>
            <p:cNvSpPr>
              <a:spLocks noChangeArrowheads="1"/>
            </p:cNvSpPr>
            <p:nvPr/>
          </p:nvSpPr>
          <p:spPr bwMode="auto">
            <a:xfrm>
              <a:off x="339726" y="336552"/>
              <a:ext cx="344488"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594" name="Rectangle 9"/>
            <p:cNvSpPr>
              <a:spLocks noChangeArrowheads="1"/>
            </p:cNvSpPr>
            <p:nvPr/>
          </p:nvSpPr>
          <p:spPr bwMode="auto">
            <a:xfrm>
              <a:off x="339725" y="212725"/>
              <a:ext cx="2411412"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January 2015</a:t>
              </a:r>
            </a:p>
            <a:p>
              <a:pPr algn="ctr" eaLnBrk="1" fontAlgn="b" hangingPunct="1">
                <a:spcBef>
                  <a:spcPct val="0"/>
                </a:spcBef>
                <a:buFontTx/>
                <a:buNone/>
              </a:pPr>
              <a:endParaRPr lang="en-US" altLang="en-US" sz="1000" b="1"/>
            </a:p>
          </p:txBody>
        </p:sp>
        <p:sp>
          <p:nvSpPr>
            <p:cNvPr id="3595" name="Rectangle 13"/>
            <p:cNvSpPr>
              <a:spLocks noChangeArrowheads="1"/>
            </p:cNvSpPr>
            <p:nvPr/>
          </p:nvSpPr>
          <p:spPr bwMode="auto">
            <a:xfrm>
              <a:off x="350774" y="499539"/>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596" name="Rectangle 14"/>
            <p:cNvSpPr>
              <a:spLocks noChangeArrowheads="1"/>
            </p:cNvSpPr>
            <p:nvPr/>
          </p:nvSpPr>
          <p:spPr bwMode="auto">
            <a:xfrm>
              <a:off x="2423653" y="1397200"/>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597" name="Rectangle 15"/>
            <p:cNvSpPr>
              <a:spLocks noChangeArrowheads="1"/>
            </p:cNvSpPr>
            <p:nvPr/>
          </p:nvSpPr>
          <p:spPr bwMode="auto">
            <a:xfrm>
              <a:off x="2079166" y="1397200"/>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598" name="Rectangle 16"/>
            <p:cNvSpPr>
              <a:spLocks noChangeArrowheads="1"/>
            </p:cNvSpPr>
            <p:nvPr/>
          </p:nvSpPr>
          <p:spPr bwMode="auto">
            <a:xfrm>
              <a:off x="1734678" y="1397200"/>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599" name="Rectangle 18"/>
            <p:cNvSpPr>
              <a:spLocks noChangeArrowheads="1"/>
            </p:cNvSpPr>
            <p:nvPr/>
          </p:nvSpPr>
          <p:spPr bwMode="auto">
            <a:xfrm>
              <a:off x="1045703" y="1397200"/>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600" name="Rectangle 19"/>
            <p:cNvSpPr>
              <a:spLocks noChangeArrowheads="1"/>
            </p:cNvSpPr>
            <p:nvPr/>
          </p:nvSpPr>
          <p:spPr bwMode="auto">
            <a:xfrm>
              <a:off x="701216" y="1397200"/>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601" name="Rectangle 20"/>
            <p:cNvSpPr>
              <a:spLocks noChangeArrowheads="1"/>
            </p:cNvSpPr>
            <p:nvPr/>
          </p:nvSpPr>
          <p:spPr bwMode="auto">
            <a:xfrm>
              <a:off x="356728" y="1398786"/>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602" name="Rectangle 21"/>
            <p:cNvSpPr>
              <a:spLocks noChangeArrowheads="1"/>
            </p:cNvSpPr>
            <p:nvPr/>
          </p:nvSpPr>
          <p:spPr bwMode="auto">
            <a:xfrm>
              <a:off x="2423653" y="1169235"/>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603" name="Rectangle 22"/>
            <p:cNvSpPr>
              <a:spLocks noChangeArrowheads="1"/>
            </p:cNvSpPr>
            <p:nvPr/>
          </p:nvSpPr>
          <p:spPr bwMode="auto">
            <a:xfrm>
              <a:off x="2079166" y="1169235"/>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604" name="Rectangle 23"/>
            <p:cNvSpPr>
              <a:spLocks noChangeArrowheads="1"/>
            </p:cNvSpPr>
            <p:nvPr/>
          </p:nvSpPr>
          <p:spPr bwMode="auto">
            <a:xfrm>
              <a:off x="1734678" y="1169235"/>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605" name="Rectangle 25"/>
            <p:cNvSpPr>
              <a:spLocks noChangeArrowheads="1"/>
            </p:cNvSpPr>
            <p:nvPr/>
          </p:nvSpPr>
          <p:spPr bwMode="auto">
            <a:xfrm>
              <a:off x="1045703" y="1169236"/>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606" name="Rectangle 26"/>
            <p:cNvSpPr>
              <a:spLocks noChangeArrowheads="1"/>
            </p:cNvSpPr>
            <p:nvPr/>
          </p:nvSpPr>
          <p:spPr bwMode="auto">
            <a:xfrm>
              <a:off x="701216" y="1172411"/>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607" name="Rectangle 27"/>
            <p:cNvSpPr>
              <a:spLocks noChangeArrowheads="1"/>
            </p:cNvSpPr>
            <p:nvPr/>
          </p:nvSpPr>
          <p:spPr bwMode="auto">
            <a:xfrm>
              <a:off x="356728" y="1170822"/>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608" name="Rectangle 28"/>
            <p:cNvSpPr>
              <a:spLocks noChangeArrowheads="1"/>
            </p:cNvSpPr>
            <p:nvPr/>
          </p:nvSpPr>
          <p:spPr bwMode="auto">
            <a:xfrm>
              <a:off x="2423653" y="941271"/>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609" name="Rectangle 29"/>
            <p:cNvSpPr>
              <a:spLocks noChangeArrowheads="1"/>
            </p:cNvSpPr>
            <p:nvPr/>
          </p:nvSpPr>
          <p:spPr bwMode="auto">
            <a:xfrm>
              <a:off x="2079166" y="941271"/>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610" name="Rectangle 30"/>
            <p:cNvSpPr>
              <a:spLocks noChangeArrowheads="1"/>
            </p:cNvSpPr>
            <p:nvPr/>
          </p:nvSpPr>
          <p:spPr bwMode="auto">
            <a:xfrm>
              <a:off x="1734678" y="941271"/>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611" name="Rectangle 32"/>
            <p:cNvSpPr>
              <a:spLocks noChangeArrowheads="1"/>
            </p:cNvSpPr>
            <p:nvPr/>
          </p:nvSpPr>
          <p:spPr bwMode="auto">
            <a:xfrm>
              <a:off x="1045703" y="941271"/>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612" name="Rectangle 33"/>
            <p:cNvSpPr>
              <a:spLocks noChangeArrowheads="1"/>
            </p:cNvSpPr>
            <p:nvPr/>
          </p:nvSpPr>
          <p:spPr bwMode="auto">
            <a:xfrm>
              <a:off x="701216" y="944446"/>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613" name="Rectangle 34"/>
            <p:cNvSpPr>
              <a:spLocks noChangeArrowheads="1"/>
            </p:cNvSpPr>
            <p:nvPr/>
          </p:nvSpPr>
          <p:spPr bwMode="auto">
            <a:xfrm>
              <a:off x="356728" y="942858"/>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614" name="Rectangle 35"/>
            <p:cNvSpPr>
              <a:spLocks noChangeArrowheads="1"/>
            </p:cNvSpPr>
            <p:nvPr/>
          </p:nvSpPr>
          <p:spPr bwMode="auto">
            <a:xfrm>
              <a:off x="2423653" y="713307"/>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615" name="Rectangle 36"/>
            <p:cNvSpPr>
              <a:spLocks noChangeArrowheads="1"/>
            </p:cNvSpPr>
            <p:nvPr/>
          </p:nvSpPr>
          <p:spPr bwMode="auto">
            <a:xfrm>
              <a:off x="2079166" y="713307"/>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616" name="Rectangle 37"/>
            <p:cNvSpPr>
              <a:spLocks noChangeArrowheads="1"/>
            </p:cNvSpPr>
            <p:nvPr/>
          </p:nvSpPr>
          <p:spPr bwMode="auto">
            <a:xfrm>
              <a:off x="1734678" y="713307"/>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617" name="Rectangle 39"/>
            <p:cNvSpPr>
              <a:spLocks noChangeArrowheads="1"/>
            </p:cNvSpPr>
            <p:nvPr/>
          </p:nvSpPr>
          <p:spPr bwMode="auto">
            <a:xfrm>
              <a:off x="1045703" y="713307"/>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618" name="Rectangle 40"/>
            <p:cNvSpPr>
              <a:spLocks noChangeArrowheads="1"/>
            </p:cNvSpPr>
            <p:nvPr/>
          </p:nvSpPr>
          <p:spPr bwMode="auto">
            <a:xfrm>
              <a:off x="701216" y="716482"/>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619" name="Rectangle 41"/>
            <p:cNvSpPr>
              <a:spLocks noChangeArrowheads="1"/>
            </p:cNvSpPr>
            <p:nvPr/>
          </p:nvSpPr>
          <p:spPr bwMode="auto">
            <a:xfrm>
              <a:off x="356728" y="718069"/>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620" name="Rectangle 42"/>
            <p:cNvSpPr>
              <a:spLocks noChangeArrowheads="1"/>
            </p:cNvSpPr>
            <p:nvPr/>
          </p:nvSpPr>
          <p:spPr bwMode="auto">
            <a:xfrm>
              <a:off x="2423653" y="488518"/>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621" name="Rectangle 43"/>
            <p:cNvSpPr>
              <a:spLocks noChangeArrowheads="1"/>
            </p:cNvSpPr>
            <p:nvPr/>
          </p:nvSpPr>
          <p:spPr bwMode="auto">
            <a:xfrm>
              <a:off x="2079166" y="488518"/>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622" name="Rectangle 44"/>
            <p:cNvSpPr>
              <a:spLocks noChangeArrowheads="1"/>
            </p:cNvSpPr>
            <p:nvPr/>
          </p:nvSpPr>
          <p:spPr bwMode="auto">
            <a:xfrm>
              <a:off x="1734678" y="488518"/>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623" name="Rectangle 46"/>
            <p:cNvSpPr>
              <a:spLocks noChangeArrowheads="1"/>
            </p:cNvSpPr>
            <p:nvPr/>
          </p:nvSpPr>
          <p:spPr bwMode="auto">
            <a:xfrm>
              <a:off x="1045703" y="488518"/>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624" name="Rectangle 47"/>
            <p:cNvSpPr>
              <a:spLocks noChangeArrowheads="1"/>
            </p:cNvSpPr>
            <p:nvPr/>
          </p:nvSpPr>
          <p:spPr bwMode="auto">
            <a:xfrm>
              <a:off x="701216" y="488518"/>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625" name="Rectangle 17"/>
            <p:cNvSpPr>
              <a:spLocks noChangeArrowheads="1"/>
            </p:cNvSpPr>
            <p:nvPr/>
          </p:nvSpPr>
          <p:spPr bwMode="auto">
            <a:xfrm>
              <a:off x="1390191" y="1397200"/>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626" name="Rectangle 24"/>
            <p:cNvSpPr>
              <a:spLocks noChangeArrowheads="1"/>
            </p:cNvSpPr>
            <p:nvPr/>
          </p:nvSpPr>
          <p:spPr bwMode="auto">
            <a:xfrm>
              <a:off x="1390191" y="1169235"/>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627" name="Rectangle 31"/>
            <p:cNvSpPr>
              <a:spLocks noChangeArrowheads="1"/>
            </p:cNvSpPr>
            <p:nvPr/>
          </p:nvSpPr>
          <p:spPr bwMode="auto">
            <a:xfrm>
              <a:off x="1390191" y="941271"/>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628" name="Rectangle 38"/>
            <p:cNvSpPr>
              <a:spLocks noChangeArrowheads="1"/>
            </p:cNvSpPr>
            <p:nvPr/>
          </p:nvSpPr>
          <p:spPr bwMode="auto">
            <a:xfrm>
              <a:off x="1390191" y="713307"/>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629" name="Rectangle 45"/>
            <p:cNvSpPr>
              <a:spLocks noChangeArrowheads="1"/>
            </p:cNvSpPr>
            <p:nvPr/>
          </p:nvSpPr>
          <p:spPr bwMode="auto">
            <a:xfrm>
              <a:off x="1390191" y="488518"/>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grpSp>
      <p:grpSp>
        <p:nvGrpSpPr>
          <p:cNvPr id="3075" name="Group 2"/>
          <p:cNvGrpSpPr>
            <a:grpSpLocks/>
          </p:cNvGrpSpPr>
          <p:nvPr/>
        </p:nvGrpSpPr>
        <p:grpSpPr bwMode="auto">
          <a:xfrm>
            <a:off x="2986088" y="185738"/>
            <a:ext cx="2430462" cy="1404937"/>
            <a:chOff x="2986844" y="212725"/>
            <a:chExt cx="2429706" cy="1405360"/>
          </a:xfrm>
        </p:grpSpPr>
        <p:sp>
          <p:nvSpPr>
            <p:cNvPr id="3544" name="Rectangle 2"/>
            <p:cNvSpPr>
              <a:spLocks noChangeArrowheads="1"/>
            </p:cNvSpPr>
            <p:nvPr/>
          </p:nvSpPr>
          <p:spPr bwMode="auto">
            <a:xfrm>
              <a:off x="5072063" y="33655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545" name="Rectangle 3"/>
            <p:cNvSpPr>
              <a:spLocks noChangeArrowheads="1"/>
            </p:cNvSpPr>
            <p:nvPr/>
          </p:nvSpPr>
          <p:spPr bwMode="auto">
            <a:xfrm>
              <a:off x="4727575" y="33655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546" name="Rectangle 4"/>
            <p:cNvSpPr>
              <a:spLocks noChangeArrowheads="1"/>
            </p:cNvSpPr>
            <p:nvPr/>
          </p:nvSpPr>
          <p:spPr bwMode="auto">
            <a:xfrm>
              <a:off x="4383088" y="33655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547" name="Rectangle 5"/>
            <p:cNvSpPr>
              <a:spLocks noChangeArrowheads="1"/>
            </p:cNvSpPr>
            <p:nvPr/>
          </p:nvSpPr>
          <p:spPr bwMode="auto">
            <a:xfrm>
              <a:off x="4038600" y="33655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48" name="Rectangle 6"/>
            <p:cNvSpPr>
              <a:spLocks noChangeArrowheads="1"/>
            </p:cNvSpPr>
            <p:nvPr/>
          </p:nvSpPr>
          <p:spPr bwMode="auto">
            <a:xfrm>
              <a:off x="3694113" y="33655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549" name="Rectangle 7"/>
            <p:cNvSpPr>
              <a:spLocks noChangeArrowheads="1"/>
            </p:cNvSpPr>
            <p:nvPr/>
          </p:nvSpPr>
          <p:spPr bwMode="auto">
            <a:xfrm>
              <a:off x="3349625" y="33655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50" name="Rectangle 8"/>
            <p:cNvSpPr>
              <a:spLocks noChangeArrowheads="1"/>
            </p:cNvSpPr>
            <p:nvPr/>
          </p:nvSpPr>
          <p:spPr bwMode="auto">
            <a:xfrm>
              <a:off x="3000375" y="336550"/>
              <a:ext cx="349250"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551" name="Rectangle 9"/>
            <p:cNvSpPr>
              <a:spLocks noChangeArrowheads="1"/>
            </p:cNvSpPr>
            <p:nvPr/>
          </p:nvSpPr>
          <p:spPr bwMode="auto">
            <a:xfrm>
              <a:off x="3000375" y="212725"/>
              <a:ext cx="2416175"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February 2015</a:t>
              </a:r>
            </a:p>
            <a:p>
              <a:pPr algn="ctr" eaLnBrk="1" fontAlgn="b" hangingPunct="1">
                <a:spcBef>
                  <a:spcPct val="0"/>
                </a:spcBef>
                <a:buFontTx/>
                <a:buNone/>
              </a:pPr>
              <a:endParaRPr lang="en-US" altLang="en-US" sz="1000" b="1"/>
            </a:p>
          </p:txBody>
        </p:sp>
        <p:sp>
          <p:nvSpPr>
            <p:cNvPr id="3552" name="Rectangle 55"/>
            <p:cNvSpPr>
              <a:spLocks noChangeArrowheads="1"/>
            </p:cNvSpPr>
            <p:nvPr/>
          </p:nvSpPr>
          <p:spPr bwMode="auto">
            <a:xfrm>
              <a:off x="4367176" y="483256"/>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553" name="Rectangle 56"/>
            <p:cNvSpPr>
              <a:spLocks noChangeArrowheads="1"/>
            </p:cNvSpPr>
            <p:nvPr/>
          </p:nvSpPr>
          <p:spPr bwMode="auto">
            <a:xfrm>
              <a:off x="4022688" y="483256"/>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554" name="Rectangle 106"/>
            <p:cNvSpPr>
              <a:spLocks noChangeArrowheads="1"/>
            </p:cNvSpPr>
            <p:nvPr/>
          </p:nvSpPr>
          <p:spPr bwMode="auto">
            <a:xfrm>
              <a:off x="3678201" y="483256"/>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555" name="Rectangle 105"/>
            <p:cNvSpPr>
              <a:spLocks noChangeArrowheads="1"/>
            </p:cNvSpPr>
            <p:nvPr/>
          </p:nvSpPr>
          <p:spPr bwMode="auto">
            <a:xfrm>
              <a:off x="3333713" y="475319"/>
              <a:ext cx="344488" cy="236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3556" name="Rectangle 104"/>
            <p:cNvSpPr>
              <a:spLocks noChangeArrowheads="1"/>
            </p:cNvSpPr>
            <p:nvPr/>
          </p:nvSpPr>
          <p:spPr bwMode="auto">
            <a:xfrm>
              <a:off x="3002756" y="483257"/>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3557" name="Rectangle 103"/>
            <p:cNvSpPr>
              <a:spLocks noChangeArrowheads="1"/>
            </p:cNvSpPr>
            <p:nvPr/>
          </p:nvSpPr>
          <p:spPr bwMode="auto">
            <a:xfrm>
              <a:off x="5056151" y="1386544"/>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558" name="Rectangle 102"/>
            <p:cNvSpPr>
              <a:spLocks noChangeArrowheads="1"/>
            </p:cNvSpPr>
            <p:nvPr/>
          </p:nvSpPr>
          <p:spPr bwMode="auto">
            <a:xfrm>
              <a:off x="4711663" y="1386544"/>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559" name="Rectangle 101"/>
            <p:cNvSpPr>
              <a:spLocks noChangeArrowheads="1"/>
            </p:cNvSpPr>
            <p:nvPr/>
          </p:nvSpPr>
          <p:spPr bwMode="auto">
            <a:xfrm>
              <a:off x="4367176" y="1386544"/>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560" name="Rectangle 100"/>
            <p:cNvSpPr>
              <a:spLocks noChangeArrowheads="1"/>
            </p:cNvSpPr>
            <p:nvPr/>
          </p:nvSpPr>
          <p:spPr bwMode="auto">
            <a:xfrm>
              <a:off x="4022688" y="1386544"/>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561" name="Rectangle 99"/>
            <p:cNvSpPr>
              <a:spLocks noChangeArrowheads="1"/>
            </p:cNvSpPr>
            <p:nvPr/>
          </p:nvSpPr>
          <p:spPr bwMode="auto">
            <a:xfrm>
              <a:off x="3678201" y="1386544"/>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562" name="Rectangle 98"/>
            <p:cNvSpPr>
              <a:spLocks noChangeArrowheads="1"/>
            </p:cNvSpPr>
            <p:nvPr/>
          </p:nvSpPr>
          <p:spPr bwMode="auto">
            <a:xfrm>
              <a:off x="3333713" y="1388131"/>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563" name="Rectangle 97"/>
            <p:cNvSpPr>
              <a:spLocks noChangeArrowheads="1"/>
            </p:cNvSpPr>
            <p:nvPr/>
          </p:nvSpPr>
          <p:spPr bwMode="auto">
            <a:xfrm>
              <a:off x="2986844" y="1392660"/>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564" name="Rectangle 96"/>
            <p:cNvSpPr>
              <a:spLocks noChangeArrowheads="1"/>
            </p:cNvSpPr>
            <p:nvPr/>
          </p:nvSpPr>
          <p:spPr bwMode="auto">
            <a:xfrm>
              <a:off x="5056151" y="1161119"/>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565" name="Rectangle 95"/>
            <p:cNvSpPr>
              <a:spLocks noChangeArrowheads="1"/>
            </p:cNvSpPr>
            <p:nvPr/>
          </p:nvSpPr>
          <p:spPr bwMode="auto">
            <a:xfrm>
              <a:off x="4711663" y="1161119"/>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566" name="Rectangle 94"/>
            <p:cNvSpPr>
              <a:spLocks noChangeArrowheads="1"/>
            </p:cNvSpPr>
            <p:nvPr/>
          </p:nvSpPr>
          <p:spPr bwMode="auto">
            <a:xfrm>
              <a:off x="4367176" y="1161119"/>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567" name="Rectangle 93"/>
            <p:cNvSpPr>
              <a:spLocks noChangeArrowheads="1"/>
            </p:cNvSpPr>
            <p:nvPr/>
          </p:nvSpPr>
          <p:spPr bwMode="auto">
            <a:xfrm>
              <a:off x="4022688" y="1161119"/>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568" name="Rectangle 92"/>
            <p:cNvSpPr>
              <a:spLocks noChangeArrowheads="1"/>
            </p:cNvSpPr>
            <p:nvPr/>
          </p:nvSpPr>
          <p:spPr bwMode="auto">
            <a:xfrm>
              <a:off x="3678201" y="1161119"/>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569" name="Rectangle 91"/>
            <p:cNvSpPr>
              <a:spLocks noChangeArrowheads="1"/>
            </p:cNvSpPr>
            <p:nvPr/>
          </p:nvSpPr>
          <p:spPr bwMode="auto">
            <a:xfrm>
              <a:off x="3333713" y="1161119"/>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570" name="Rectangle 90"/>
            <p:cNvSpPr>
              <a:spLocks noChangeArrowheads="1"/>
            </p:cNvSpPr>
            <p:nvPr/>
          </p:nvSpPr>
          <p:spPr bwMode="auto">
            <a:xfrm>
              <a:off x="2986844" y="1165647"/>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571" name="Rectangle 89"/>
            <p:cNvSpPr>
              <a:spLocks noChangeArrowheads="1"/>
            </p:cNvSpPr>
            <p:nvPr/>
          </p:nvSpPr>
          <p:spPr bwMode="auto">
            <a:xfrm>
              <a:off x="5056151" y="934106"/>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572" name="Rectangle 88"/>
            <p:cNvSpPr>
              <a:spLocks noChangeArrowheads="1"/>
            </p:cNvSpPr>
            <p:nvPr/>
          </p:nvSpPr>
          <p:spPr bwMode="auto">
            <a:xfrm>
              <a:off x="4711663" y="934106"/>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573" name="Rectangle 87"/>
            <p:cNvSpPr>
              <a:spLocks noChangeArrowheads="1"/>
            </p:cNvSpPr>
            <p:nvPr/>
          </p:nvSpPr>
          <p:spPr bwMode="auto">
            <a:xfrm>
              <a:off x="4367176" y="934106"/>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574" name="Rectangle 86"/>
            <p:cNvSpPr>
              <a:spLocks noChangeArrowheads="1"/>
            </p:cNvSpPr>
            <p:nvPr/>
          </p:nvSpPr>
          <p:spPr bwMode="auto">
            <a:xfrm>
              <a:off x="4022688" y="934106"/>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575" name="Rectangle 85"/>
            <p:cNvSpPr>
              <a:spLocks noChangeArrowheads="1"/>
            </p:cNvSpPr>
            <p:nvPr/>
          </p:nvSpPr>
          <p:spPr bwMode="auto">
            <a:xfrm>
              <a:off x="3678201" y="934106"/>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576" name="Rectangle 84"/>
            <p:cNvSpPr>
              <a:spLocks noChangeArrowheads="1"/>
            </p:cNvSpPr>
            <p:nvPr/>
          </p:nvSpPr>
          <p:spPr bwMode="auto">
            <a:xfrm>
              <a:off x="3333713" y="935694"/>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577" name="Rectangle 83"/>
            <p:cNvSpPr>
              <a:spLocks noChangeArrowheads="1"/>
            </p:cNvSpPr>
            <p:nvPr/>
          </p:nvSpPr>
          <p:spPr bwMode="auto">
            <a:xfrm>
              <a:off x="2986844" y="940222"/>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578" name="Rectangle 82"/>
            <p:cNvSpPr>
              <a:spLocks noChangeArrowheads="1"/>
            </p:cNvSpPr>
            <p:nvPr/>
          </p:nvSpPr>
          <p:spPr bwMode="auto">
            <a:xfrm>
              <a:off x="5056151" y="708681"/>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579" name="Rectangle 81"/>
            <p:cNvSpPr>
              <a:spLocks noChangeArrowheads="1"/>
            </p:cNvSpPr>
            <p:nvPr/>
          </p:nvSpPr>
          <p:spPr bwMode="auto">
            <a:xfrm>
              <a:off x="4711663" y="708681"/>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580" name="Rectangle 80"/>
            <p:cNvSpPr>
              <a:spLocks noChangeArrowheads="1"/>
            </p:cNvSpPr>
            <p:nvPr/>
          </p:nvSpPr>
          <p:spPr bwMode="auto">
            <a:xfrm>
              <a:off x="4367176" y="708681"/>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581" name="Rectangle 79"/>
            <p:cNvSpPr>
              <a:spLocks noChangeArrowheads="1"/>
            </p:cNvSpPr>
            <p:nvPr/>
          </p:nvSpPr>
          <p:spPr bwMode="auto">
            <a:xfrm>
              <a:off x="4022688" y="708681"/>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582" name="Rectangle 78"/>
            <p:cNvSpPr>
              <a:spLocks noChangeArrowheads="1"/>
            </p:cNvSpPr>
            <p:nvPr/>
          </p:nvSpPr>
          <p:spPr bwMode="auto">
            <a:xfrm>
              <a:off x="3678201" y="708681"/>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583" name="Rectangle 77"/>
            <p:cNvSpPr>
              <a:spLocks noChangeArrowheads="1"/>
            </p:cNvSpPr>
            <p:nvPr/>
          </p:nvSpPr>
          <p:spPr bwMode="auto">
            <a:xfrm>
              <a:off x="3333713" y="710269"/>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584" name="Rectangle 76"/>
            <p:cNvSpPr>
              <a:spLocks noChangeArrowheads="1"/>
            </p:cNvSpPr>
            <p:nvPr/>
          </p:nvSpPr>
          <p:spPr bwMode="auto">
            <a:xfrm>
              <a:off x="2986844" y="714797"/>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585" name="Rectangle 75"/>
            <p:cNvSpPr>
              <a:spLocks noChangeArrowheads="1"/>
            </p:cNvSpPr>
            <p:nvPr/>
          </p:nvSpPr>
          <p:spPr bwMode="auto">
            <a:xfrm>
              <a:off x="5056151" y="483256"/>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586" name="Rectangle 74"/>
            <p:cNvSpPr>
              <a:spLocks noChangeArrowheads="1"/>
            </p:cNvSpPr>
            <p:nvPr/>
          </p:nvSpPr>
          <p:spPr bwMode="auto">
            <a:xfrm>
              <a:off x="4711663" y="483256"/>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grpSp>
      <p:grpSp>
        <p:nvGrpSpPr>
          <p:cNvPr id="3076" name="Group 7"/>
          <p:cNvGrpSpPr>
            <a:grpSpLocks/>
          </p:cNvGrpSpPr>
          <p:nvPr/>
        </p:nvGrpSpPr>
        <p:grpSpPr bwMode="auto">
          <a:xfrm>
            <a:off x="314325" y="3598863"/>
            <a:ext cx="2411413" cy="1412875"/>
            <a:chOff x="314325" y="3751263"/>
            <a:chExt cx="2411413" cy="1413188"/>
          </a:xfrm>
        </p:grpSpPr>
        <p:sp>
          <p:nvSpPr>
            <p:cNvPr id="3501" name="Rectangle 2"/>
            <p:cNvSpPr>
              <a:spLocks noChangeArrowheads="1"/>
            </p:cNvSpPr>
            <p:nvPr/>
          </p:nvSpPr>
          <p:spPr bwMode="auto">
            <a:xfrm>
              <a:off x="2381250" y="38766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502" name="Rectangle 3"/>
            <p:cNvSpPr>
              <a:spLocks noChangeArrowheads="1"/>
            </p:cNvSpPr>
            <p:nvPr/>
          </p:nvSpPr>
          <p:spPr bwMode="auto">
            <a:xfrm>
              <a:off x="2036763" y="38766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503" name="Rectangle 4"/>
            <p:cNvSpPr>
              <a:spLocks noChangeArrowheads="1"/>
            </p:cNvSpPr>
            <p:nvPr/>
          </p:nvSpPr>
          <p:spPr bwMode="auto">
            <a:xfrm>
              <a:off x="1692275" y="38766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504" name="Rectangle 5"/>
            <p:cNvSpPr>
              <a:spLocks noChangeArrowheads="1"/>
            </p:cNvSpPr>
            <p:nvPr/>
          </p:nvSpPr>
          <p:spPr bwMode="auto">
            <a:xfrm>
              <a:off x="1347788" y="38766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05" name="Rectangle 6"/>
            <p:cNvSpPr>
              <a:spLocks noChangeArrowheads="1"/>
            </p:cNvSpPr>
            <p:nvPr/>
          </p:nvSpPr>
          <p:spPr bwMode="auto">
            <a:xfrm>
              <a:off x="1003300" y="38766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506" name="Rectangle 7"/>
            <p:cNvSpPr>
              <a:spLocks noChangeArrowheads="1"/>
            </p:cNvSpPr>
            <p:nvPr/>
          </p:nvSpPr>
          <p:spPr bwMode="auto">
            <a:xfrm>
              <a:off x="658813" y="38766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07" name="Rectangle 8"/>
            <p:cNvSpPr>
              <a:spLocks noChangeArrowheads="1"/>
            </p:cNvSpPr>
            <p:nvPr/>
          </p:nvSpPr>
          <p:spPr bwMode="auto">
            <a:xfrm>
              <a:off x="314325" y="38766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508" name="Rectangle 9"/>
            <p:cNvSpPr>
              <a:spLocks noChangeArrowheads="1"/>
            </p:cNvSpPr>
            <p:nvPr/>
          </p:nvSpPr>
          <p:spPr bwMode="auto">
            <a:xfrm>
              <a:off x="314325" y="3751263"/>
              <a:ext cx="2411413"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July 2015</a:t>
              </a:r>
            </a:p>
            <a:p>
              <a:pPr algn="ctr" eaLnBrk="1" fontAlgn="b" hangingPunct="1">
                <a:spcBef>
                  <a:spcPct val="0"/>
                </a:spcBef>
                <a:buFontTx/>
                <a:buNone/>
              </a:pPr>
              <a:endParaRPr lang="en-US" altLang="en-US" sz="1000" b="1"/>
            </a:p>
          </p:txBody>
        </p:sp>
        <p:sp>
          <p:nvSpPr>
            <p:cNvPr id="3509" name="Rectangle 115"/>
            <p:cNvSpPr>
              <a:spLocks noChangeArrowheads="1"/>
            </p:cNvSpPr>
            <p:nvPr/>
          </p:nvSpPr>
          <p:spPr bwMode="auto">
            <a:xfrm>
              <a:off x="1690687" y="4931089"/>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510" name="Rectangle 114"/>
            <p:cNvSpPr>
              <a:spLocks noChangeArrowheads="1"/>
            </p:cNvSpPr>
            <p:nvPr/>
          </p:nvSpPr>
          <p:spPr bwMode="auto">
            <a:xfrm>
              <a:off x="1346200" y="4931089"/>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511" name="Rectangle 113"/>
            <p:cNvSpPr>
              <a:spLocks noChangeArrowheads="1"/>
            </p:cNvSpPr>
            <p:nvPr/>
          </p:nvSpPr>
          <p:spPr bwMode="auto">
            <a:xfrm>
              <a:off x="1001712" y="4931089"/>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512" name="Rectangle 112"/>
            <p:cNvSpPr>
              <a:spLocks noChangeArrowheads="1"/>
            </p:cNvSpPr>
            <p:nvPr/>
          </p:nvSpPr>
          <p:spPr bwMode="auto">
            <a:xfrm>
              <a:off x="657225" y="4934264"/>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513" name="Rectangle 111"/>
            <p:cNvSpPr>
              <a:spLocks noChangeArrowheads="1"/>
            </p:cNvSpPr>
            <p:nvPr/>
          </p:nvSpPr>
          <p:spPr bwMode="auto">
            <a:xfrm>
              <a:off x="358860" y="4932676"/>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514" name="Rectangle 110"/>
            <p:cNvSpPr>
              <a:spLocks noChangeArrowheads="1"/>
            </p:cNvSpPr>
            <p:nvPr/>
          </p:nvSpPr>
          <p:spPr bwMode="auto">
            <a:xfrm>
              <a:off x="2379662" y="4700901"/>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515" name="Rectangle 109"/>
            <p:cNvSpPr>
              <a:spLocks noChangeArrowheads="1"/>
            </p:cNvSpPr>
            <p:nvPr/>
          </p:nvSpPr>
          <p:spPr bwMode="auto">
            <a:xfrm>
              <a:off x="2035175" y="4700901"/>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516" name="Rectangle 108"/>
            <p:cNvSpPr>
              <a:spLocks noChangeArrowheads="1"/>
            </p:cNvSpPr>
            <p:nvPr/>
          </p:nvSpPr>
          <p:spPr bwMode="auto">
            <a:xfrm>
              <a:off x="1690687" y="4700901"/>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517" name="Rectangle 107"/>
            <p:cNvSpPr>
              <a:spLocks noChangeArrowheads="1"/>
            </p:cNvSpPr>
            <p:nvPr/>
          </p:nvSpPr>
          <p:spPr bwMode="auto">
            <a:xfrm>
              <a:off x="1346200" y="4700901"/>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518" name="Rectangle 106"/>
            <p:cNvSpPr>
              <a:spLocks noChangeArrowheads="1"/>
            </p:cNvSpPr>
            <p:nvPr/>
          </p:nvSpPr>
          <p:spPr bwMode="auto">
            <a:xfrm>
              <a:off x="1001712" y="4700901"/>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519" name="Rectangle 105"/>
            <p:cNvSpPr>
              <a:spLocks noChangeArrowheads="1"/>
            </p:cNvSpPr>
            <p:nvPr/>
          </p:nvSpPr>
          <p:spPr bwMode="auto">
            <a:xfrm>
              <a:off x="657225" y="4704076"/>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520" name="Rectangle 104"/>
            <p:cNvSpPr>
              <a:spLocks noChangeArrowheads="1"/>
            </p:cNvSpPr>
            <p:nvPr/>
          </p:nvSpPr>
          <p:spPr bwMode="auto">
            <a:xfrm>
              <a:off x="358860" y="4702489"/>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521" name="Rectangle 103"/>
            <p:cNvSpPr>
              <a:spLocks noChangeArrowheads="1"/>
            </p:cNvSpPr>
            <p:nvPr/>
          </p:nvSpPr>
          <p:spPr bwMode="auto">
            <a:xfrm>
              <a:off x="2379662" y="4470714"/>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522" name="Rectangle 102"/>
            <p:cNvSpPr>
              <a:spLocks noChangeArrowheads="1"/>
            </p:cNvSpPr>
            <p:nvPr/>
          </p:nvSpPr>
          <p:spPr bwMode="auto">
            <a:xfrm>
              <a:off x="2035175" y="4470714"/>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523" name="Rectangle 101"/>
            <p:cNvSpPr>
              <a:spLocks noChangeArrowheads="1"/>
            </p:cNvSpPr>
            <p:nvPr/>
          </p:nvSpPr>
          <p:spPr bwMode="auto">
            <a:xfrm>
              <a:off x="1690687" y="4470714"/>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524" name="Rectangle 100"/>
            <p:cNvSpPr>
              <a:spLocks noChangeArrowheads="1"/>
            </p:cNvSpPr>
            <p:nvPr/>
          </p:nvSpPr>
          <p:spPr bwMode="auto">
            <a:xfrm>
              <a:off x="1346200" y="4470714"/>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525" name="Rectangle 99"/>
            <p:cNvSpPr>
              <a:spLocks noChangeArrowheads="1"/>
            </p:cNvSpPr>
            <p:nvPr/>
          </p:nvSpPr>
          <p:spPr bwMode="auto">
            <a:xfrm>
              <a:off x="1001712" y="4470714"/>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526" name="Rectangle 98"/>
            <p:cNvSpPr>
              <a:spLocks noChangeArrowheads="1"/>
            </p:cNvSpPr>
            <p:nvPr/>
          </p:nvSpPr>
          <p:spPr bwMode="auto">
            <a:xfrm>
              <a:off x="657225" y="4473889"/>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527" name="Rectangle 97"/>
            <p:cNvSpPr>
              <a:spLocks noChangeArrowheads="1"/>
            </p:cNvSpPr>
            <p:nvPr/>
          </p:nvSpPr>
          <p:spPr bwMode="auto">
            <a:xfrm>
              <a:off x="358860" y="4472301"/>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528" name="Rectangle 96"/>
            <p:cNvSpPr>
              <a:spLocks noChangeArrowheads="1"/>
            </p:cNvSpPr>
            <p:nvPr/>
          </p:nvSpPr>
          <p:spPr bwMode="auto">
            <a:xfrm>
              <a:off x="2379662" y="4240526"/>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529" name="Rectangle 95"/>
            <p:cNvSpPr>
              <a:spLocks noChangeArrowheads="1"/>
            </p:cNvSpPr>
            <p:nvPr/>
          </p:nvSpPr>
          <p:spPr bwMode="auto">
            <a:xfrm>
              <a:off x="2035175" y="4240526"/>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530" name="Rectangle 94"/>
            <p:cNvSpPr>
              <a:spLocks noChangeArrowheads="1"/>
            </p:cNvSpPr>
            <p:nvPr/>
          </p:nvSpPr>
          <p:spPr bwMode="auto">
            <a:xfrm>
              <a:off x="1690687" y="4240526"/>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531" name="Rectangle 93"/>
            <p:cNvSpPr>
              <a:spLocks noChangeArrowheads="1"/>
            </p:cNvSpPr>
            <p:nvPr/>
          </p:nvSpPr>
          <p:spPr bwMode="auto">
            <a:xfrm>
              <a:off x="1346200" y="4240526"/>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532" name="Rectangle 92"/>
            <p:cNvSpPr>
              <a:spLocks noChangeArrowheads="1"/>
            </p:cNvSpPr>
            <p:nvPr/>
          </p:nvSpPr>
          <p:spPr bwMode="auto">
            <a:xfrm>
              <a:off x="1001712" y="4240526"/>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533" name="Rectangle 91"/>
            <p:cNvSpPr>
              <a:spLocks noChangeArrowheads="1"/>
            </p:cNvSpPr>
            <p:nvPr/>
          </p:nvSpPr>
          <p:spPr bwMode="auto">
            <a:xfrm>
              <a:off x="657225" y="4243701"/>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534" name="Rectangle 90"/>
            <p:cNvSpPr>
              <a:spLocks noChangeArrowheads="1"/>
            </p:cNvSpPr>
            <p:nvPr/>
          </p:nvSpPr>
          <p:spPr bwMode="auto">
            <a:xfrm>
              <a:off x="358860" y="4242114"/>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535" name="Rectangle 89"/>
            <p:cNvSpPr>
              <a:spLocks noChangeArrowheads="1"/>
            </p:cNvSpPr>
            <p:nvPr/>
          </p:nvSpPr>
          <p:spPr bwMode="auto">
            <a:xfrm>
              <a:off x="2379662" y="4010339"/>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536" name="Rectangle 88"/>
            <p:cNvSpPr>
              <a:spLocks noChangeArrowheads="1"/>
            </p:cNvSpPr>
            <p:nvPr/>
          </p:nvSpPr>
          <p:spPr bwMode="auto">
            <a:xfrm>
              <a:off x="2035175" y="4010339"/>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537" name="Rectangle 87"/>
            <p:cNvSpPr>
              <a:spLocks noChangeArrowheads="1"/>
            </p:cNvSpPr>
            <p:nvPr/>
          </p:nvSpPr>
          <p:spPr bwMode="auto">
            <a:xfrm>
              <a:off x="1690687" y="4010339"/>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538" name="Rectangle 86"/>
            <p:cNvSpPr>
              <a:spLocks noChangeArrowheads="1"/>
            </p:cNvSpPr>
            <p:nvPr/>
          </p:nvSpPr>
          <p:spPr bwMode="auto">
            <a:xfrm>
              <a:off x="1346200" y="4010339"/>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539" name="Rectangle 85"/>
            <p:cNvSpPr>
              <a:spLocks noChangeArrowheads="1"/>
            </p:cNvSpPr>
            <p:nvPr/>
          </p:nvSpPr>
          <p:spPr bwMode="auto">
            <a:xfrm>
              <a:off x="1001712" y="4010339"/>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540" name="Rectangle 83"/>
            <p:cNvSpPr>
              <a:spLocks noChangeArrowheads="1"/>
            </p:cNvSpPr>
            <p:nvPr/>
          </p:nvSpPr>
          <p:spPr bwMode="auto">
            <a:xfrm>
              <a:off x="351719" y="40103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541" name="Rectangle 82"/>
            <p:cNvSpPr>
              <a:spLocks noChangeArrowheads="1"/>
            </p:cNvSpPr>
            <p:nvPr/>
          </p:nvSpPr>
          <p:spPr bwMode="auto">
            <a:xfrm>
              <a:off x="2379662" y="4931089"/>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542" name="Rectangle 81"/>
            <p:cNvSpPr>
              <a:spLocks noChangeArrowheads="1"/>
            </p:cNvSpPr>
            <p:nvPr/>
          </p:nvSpPr>
          <p:spPr bwMode="auto">
            <a:xfrm>
              <a:off x="2035175" y="4931089"/>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543" name="Rectangle 81"/>
            <p:cNvSpPr>
              <a:spLocks noChangeArrowheads="1"/>
            </p:cNvSpPr>
            <p:nvPr/>
          </p:nvSpPr>
          <p:spPr bwMode="auto">
            <a:xfrm>
              <a:off x="657225" y="4005576"/>
              <a:ext cx="344487" cy="23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grpSp>
      <p:grpSp>
        <p:nvGrpSpPr>
          <p:cNvPr id="3077" name="Group 9"/>
          <p:cNvGrpSpPr>
            <a:grpSpLocks/>
          </p:cNvGrpSpPr>
          <p:nvPr/>
        </p:nvGrpSpPr>
        <p:grpSpPr bwMode="auto">
          <a:xfrm>
            <a:off x="5867400" y="3598863"/>
            <a:ext cx="2411413" cy="1389062"/>
            <a:chOff x="5867400" y="3751263"/>
            <a:chExt cx="2411413" cy="1388901"/>
          </a:xfrm>
        </p:grpSpPr>
        <p:sp>
          <p:nvSpPr>
            <p:cNvPr id="3458" name="Rectangle 2"/>
            <p:cNvSpPr>
              <a:spLocks noChangeArrowheads="1"/>
            </p:cNvSpPr>
            <p:nvPr/>
          </p:nvSpPr>
          <p:spPr bwMode="auto">
            <a:xfrm>
              <a:off x="7934325" y="3871901"/>
              <a:ext cx="344488"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459" name="Rectangle 3"/>
            <p:cNvSpPr>
              <a:spLocks noChangeArrowheads="1"/>
            </p:cNvSpPr>
            <p:nvPr/>
          </p:nvSpPr>
          <p:spPr bwMode="auto">
            <a:xfrm>
              <a:off x="7589838" y="3871901"/>
              <a:ext cx="344487"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460" name="Rectangle 4"/>
            <p:cNvSpPr>
              <a:spLocks noChangeArrowheads="1"/>
            </p:cNvSpPr>
            <p:nvPr/>
          </p:nvSpPr>
          <p:spPr bwMode="auto">
            <a:xfrm>
              <a:off x="7245350" y="3871901"/>
              <a:ext cx="344488"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461" name="Rectangle 5"/>
            <p:cNvSpPr>
              <a:spLocks noChangeArrowheads="1"/>
            </p:cNvSpPr>
            <p:nvPr/>
          </p:nvSpPr>
          <p:spPr bwMode="auto">
            <a:xfrm>
              <a:off x="6900863" y="3871901"/>
              <a:ext cx="344487"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462" name="Rectangle 6"/>
            <p:cNvSpPr>
              <a:spLocks noChangeArrowheads="1"/>
            </p:cNvSpPr>
            <p:nvPr/>
          </p:nvSpPr>
          <p:spPr bwMode="auto">
            <a:xfrm>
              <a:off x="6556375" y="3871901"/>
              <a:ext cx="344488"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463" name="Rectangle 7"/>
            <p:cNvSpPr>
              <a:spLocks noChangeArrowheads="1"/>
            </p:cNvSpPr>
            <p:nvPr/>
          </p:nvSpPr>
          <p:spPr bwMode="auto">
            <a:xfrm>
              <a:off x="6211888" y="3871901"/>
              <a:ext cx="344487"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464" name="Rectangle 8"/>
            <p:cNvSpPr>
              <a:spLocks noChangeArrowheads="1"/>
            </p:cNvSpPr>
            <p:nvPr/>
          </p:nvSpPr>
          <p:spPr bwMode="auto">
            <a:xfrm>
              <a:off x="5867400" y="3871901"/>
              <a:ext cx="344488"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465" name="Rectangle 9"/>
            <p:cNvSpPr>
              <a:spLocks noChangeArrowheads="1"/>
            </p:cNvSpPr>
            <p:nvPr/>
          </p:nvSpPr>
          <p:spPr bwMode="auto">
            <a:xfrm>
              <a:off x="5867400" y="3751263"/>
              <a:ext cx="2411413"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September 2015</a:t>
              </a:r>
            </a:p>
            <a:p>
              <a:pPr algn="ctr" eaLnBrk="1" fontAlgn="b" hangingPunct="1">
                <a:spcBef>
                  <a:spcPct val="0"/>
                </a:spcBef>
                <a:buFontTx/>
                <a:buNone/>
              </a:pPr>
              <a:endParaRPr lang="en-US" altLang="en-US" sz="1000" b="1"/>
            </a:p>
          </p:txBody>
        </p:sp>
        <p:sp>
          <p:nvSpPr>
            <p:cNvPr id="3466" name="Rectangle 113"/>
            <p:cNvSpPr>
              <a:spLocks noChangeArrowheads="1"/>
            </p:cNvSpPr>
            <p:nvPr/>
          </p:nvSpPr>
          <p:spPr bwMode="auto">
            <a:xfrm>
              <a:off x="6552565" y="4908447"/>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467" name="Rectangle 112"/>
            <p:cNvSpPr>
              <a:spLocks noChangeArrowheads="1"/>
            </p:cNvSpPr>
            <p:nvPr/>
          </p:nvSpPr>
          <p:spPr bwMode="auto">
            <a:xfrm>
              <a:off x="6209983" y="4908390"/>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468" name="Rectangle 111"/>
            <p:cNvSpPr>
              <a:spLocks noChangeArrowheads="1"/>
            </p:cNvSpPr>
            <p:nvPr/>
          </p:nvSpPr>
          <p:spPr bwMode="auto">
            <a:xfrm>
              <a:off x="5906546" y="4918072"/>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469" name="Rectangle 110"/>
            <p:cNvSpPr>
              <a:spLocks noChangeArrowheads="1"/>
            </p:cNvSpPr>
            <p:nvPr/>
          </p:nvSpPr>
          <p:spPr bwMode="auto">
            <a:xfrm>
              <a:off x="7930515" y="4686354"/>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470" name="Rectangle 109"/>
            <p:cNvSpPr>
              <a:spLocks noChangeArrowheads="1"/>
            </p:cNvSpPr>
            <p:nvPr/>
          </p:nvSpPr>
          <p:spPr bwMode="auto">
            <a:xfrm>
              <a:off x="7586028" y="4686354"/>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471" name="Rectangle 108"/>
            <p:cNvSpPr>
              <a:spLocks noChangeArrowheads="1"/>
            </p:cNvSpPr>
            <p:nvPr/>
          </p:nvSpPr>
          <p:spPr bwMode="auto">
            <a:xfrm>
              <a:off x="7241540" y="4686354"/>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472" name="Rectangle 107"/>
            <p:cNvSpPr>
              <a:spLocks noChangeArrowheads="1"/>
            </p:cNvSpPr>
            <p:nvPr/>
          </p:nvSpPr>
          <p:spPr bwMode="auto">
            <a:xfrm>
              <a:off x="6897053" y="4686354"/>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473" name="Rectangle 106"/>
            <p:cNvSpPr>
              <a:spLocks noChangeArrowheads="1"/>
            </p:cNvSpPr>
            <p:nvPr/>
          </p:nvSpPr>
          <p:spPr bwMode="auto">
            <a:xfrm>
              <a:off x="6552565" y="4686354"/>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474" name="Rectangle 105"/>
            <p:cNvSpPr>
              <a:spLocks noChangeArrowheads="1"/>
            </p:cNvSpPr>
            <p:nvPr/>
          </p:nvSpPr>
          <p:spPr bwMode="auto">
            <a:xfrm>
              <a:off x="6209983" y="4686298"/>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475" name="Rectangle 104"/>
            <p:cNvSpPr>
              <a:spLocks noChangeArrowheads="1"/>
            </p:cNvSpPr>
            <p:nvPr/>
          </p:nvSpPr>
          <p:spPr bwMode="auto">
            <a:xfrm>
              <a:off x="5906546" y="4695980"/>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476" name="Rectangle 103"/>
            <p:cNvSpPr>
              <a:spLocks noChangeArrowheads="1"/>
            </p:cNvSpPr>
            <p:nvPr/>
          </p:nvSpPr>
          <p:spPr bwMode="auto">
            <a:xfrm>
              <a:off x="7930515" y="4464262"/>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477" name="Rectangle 102"/>
            <p:cNvSpPr>
              <a:spLocks noChangeArrowheads="1"/>
            </p:cNvSpPr>
            <p:nvPr/>
          </p:nvSpPr>
          <p:spPr bwMode="auto">
            <a:xfrm>
              <a:off x="7586028" y="4464262"/>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478" name="Rectangle 101"/>
            <p:cNvSpPr>
              <a:spLocks noChangeArrowheads="1"/>
            </p:cNvSpPr>
            <p:nvPr/>
          </p:nvSpPr>
          <p:spPr bwMode="auto">
            <a:xfrm>
              <a:off x="7241540" y="4464262"/>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479" name="Rectangle 100"/>
            <p:cNvSpPr>
              <a:spLocks noChangeArrowheads="1"/>
            </p:cNvSpPr>
            <p:nvPr/>
          </p:nvSpPr>
          <p:spPr bwMode="auto">
            <a:xfrm>
              <a:off x="6897053" y="4464262"/>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480" name="Rectangle 99"/>
            <p:cNvSpPr>
              <a:spLocks noChangeArrowheads="1"/>
            </p:cNvSpPr>
            <p:nvPr/>
          </p:nvSpPr>
          <p:spPr bwMode="auto">
            <a:xfrm>
              <a:off x="6552565" y="4464262"/>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481" name="Rectangle 98"/>
            <p:cNvSpPr>
              <a:spLocks noChangeArrowheads="1"/>
            </p:cNvSpPr>
            <p:nvPr/>
          </p:nvSpPr>
          <p:spPr bwMode="auto">
            <a:xfrm>
              <a:off x="6209983" y="4464206"/>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482" name="Rectangle 97"/>
            <p:cNvSpPr>
              <a:spLocks noChangeArrowheads="1"/>
            </p:cNvSpPr>
            <p:nvPr/>
          </p:nvSpPr>
          <p:spPr bwMode="auto">
            <a:xfrm>
              <a:off x="5906546" y="4473889"/>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483" name="Rectangle 96"/>
            <p:cNvSpPr>
              <a:spLocks noChangeArrowheads="1"/>
            </p:cNvSpPr>
            <p:nvPr/>
          </p:nvSpPr>
          <p:spPr bwMode="auto">
            <a:xfrm>
              <a:off x="7930515" y="4242171"/>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484" name="Rectangle 95"/>
            <p:cNvSpPr>
              <a:spLocks noChangeArrowheads="1"/>
            </p:cNvSpPr>
            <p:nvPr/>
          </p:nvSpPr>
          <p:spPr bwMode="auto">
            <a:xfrm>
              <a:off x="7586028" y="4242171"/>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485" name="Rectangle 94"/>
            <p:cNvSpPr>
              <a:spLocks noChangeArrowheads="1"/>
            </p:cNvSpPr>
            <p:nvPr/>
          </p:nvSpPr>
          <p:spPr bwMode="auto">
            <a:xfrm>
              <a:off x="7241540" y="4242171"/>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486" name="Rectangle 93"/>
            <p:cNvSpPr>
              <a:spLocks noChangeArrowheads="1"/>
            </p:cNvSpPr>
            <p:nvPr/>
          </p:nvSpPr>
          <p:spPr bwMode="auto">
            <a:xfrm>
              <a:off x="6897053" y="4242171"/>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487" name="Rectangle 92"/>
            <p:cNvSpPr>
              <a:spLocks noChangeArrowheads="1"/>
            </p:cNvSpPr>
            <p:nvPr/>
          </p:nvSpPr>
          <p:spPr bwMode="auto">
            <a:xfrm>
              <a:off x="6552565" y="4242171"/>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488" name="Rectangle 91"/>
            <p:cNvSpPr>
              <a:spLocks noChangeArrowheads="1"/>
            </p:cNvSpPr>
            <p:nvPr/>
          </p:nvSpPr>
          <p:spPr bwMode="auto">
            <a:xfrm>
              <a:off x="6209983" y="4242114"/>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489" name="Rectangle 90"/>
            <p:cNvSpPr>
              <a:spLocks noChangeArrowheads="1"/>
            </p:cNvSpPr>
            <p:nvPr/>
          </p:nvSpPr>
          <p:spPr bwMode="auto">
            <a:xfrm>
              <a:off x="5906546" y="4251797"/>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490" name="Rectangle 89"/>
            <p:cNvSpPr>
              <a:spLocks noChangeArrowheads="1"/>
            </p:cNvSpPr>
            <p:nvPr/>
          </p:nvSpPr>
          <p:spPr bwMode="auto">
            <a:xfrm>
              <a:off x="7930515" y="4020079"/>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491" name="Rectangle 88"/>
            <p:cNvSpPr>
              <a:spLocks noChangeArrowheads="1"/>
            </p:cNvSpPr>
            <p:nvPr/>
          </p:nvSpPr>
          <p:spPr bwMode="auto">
            <a:xfrm>
              <a:off x="7586028" y="4020079"/>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492" name="Rectangle 87"/>
            <p:cNvSpPr>
              <a:spLocks noChangeArrowheads="1"/>
            </p:cNvSpPr>
            <p:nvPr/>
          </p:nvSpPr>
          <p:spPr bwMode="auto">
            <a:xfrm>
              <a:off x="7241540" y="4020079"/>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493" name="Rectangle 86"/>
            <p:cNvSpPr>
              <a:spLocks noChangeArrowheads="1"/>
            </p:cNvSpPr>
            <p:nvPr/>
          </p:nvSpPr>
          <p:spPr bwMode="auto">
            <a:xfrm>
              <a:off x="6897053" y="4020079"/>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494" name="Rectangle 85"/>
            <p:cNvSpPr>
              <a:spLocks noChangeArrowheads="1"/>
            </p:cNvSpPr>
            <p:nvPr/>
          </p:nvSpPr>
          <p:spPr bwMode="auto">
            <a:xfrm>
              <a:off x="6552565" y="4020078"/>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495" name="Rectangle 84"/>
            <p:cNvSpPr>
              <a:spLocks noChangeArrowheads="1"/>
            </p:cNvSpPr>
            <p:nvPr/>
          </p:nvSpPr>
          <p:spPr bwMode="auto">
            <a:xfrm>
              <a:off x="6209983" y="4020022"/>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496" name="Rectangle 115"/>
            <p:cNvSpPr>
              <a:spLocks noChangeArrowheads="1"/>
            </p:cNvSpPr>
            <p:nvPr/>
          </p:nvSpPr>
          <p:spPr bwMode="auto">
            <a:xfrm>
              <a:off x="7241540" y="4908532"/>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497" name="Rectangle 114"/>
            <p:cNvSpPr>
              <a:spLocks noChangeArrowheads="1"/>
            </p:cNvSpPr>
            <p:nvPr/>
          </p:nvSpPr>
          <p:spPr bwMode="auto">
            <a:xfrm>
              <a:off x="6897053" y="4908532"/>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498" name="Rectangle 83"/>
            <p:cNvSpPr>
              <a:spLocks noChangeArrowheads="1"/>
            </p:cNvSpPr>
            <p:nvPr/>
          </p:nvSpPr>
          <p:spPr bwMode="auto">
            <a:xfrm>
              <a:off x="5906546" y="4027059"/>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499" name="Rectangle 82"/>
            <p:cNvSpPr>
              <a:spLocks noChangeArrowheads="1"/>
            </p:cNvSpPr>
            <p:nvPr/>
          </p:nvSpPr>
          <p:spPr bwMode="auto">
            <a:xfrm>
              <a:off x="7930515" y="4908532"/>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500" name="Rectangle 81"/>
            <p:cNvSpPr>
              <a:spLocks noChangeArrowheads="1"/>
            </p:cNvSpPr>
            <p:nvPr/>
          </p:nvSpPr>
          <p:spPr bwMode="auto">
            <a:xfrm>
              <a:off x="7586028" y="4908532"/>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grpSp>
      <p:grpSp>
        <p:nvGrpSpPr>
          <p:cNvPr id="3078" name="Group 10"/>
          <p:cNvGrpSpPr>
            <a:grpSpLocks/>
          </p:cNvGrpSpPr>
          <p:nvPr/>
        </p:nvGrpSpPr>
        <p:grpSpPr bwMode="auto">
          <a:xfrm>
            <a:off x="301625" y="5214938"/>
            <a:ext cx="2433638" cy="1389062"/>
            <a:chOff x="301625" y="5367338"/>
            <a:chExt cx="2432928" cy="1389465"/>
          </a:xfrm>
        </p:grpSpPr>
        <p:sp>
          <p:nvSpPr>
            <p:cNvPr id="3415" name="Rectangle 2"/>
            <p:cNvSpPr>
              <a:spLocks noChangeArrowheads="1"/>
            </p:cNvSpPr>
            <p:nvPr/>
          </p:nvSpPr>
          <p:spPr bwMode="auto">
            <a:xfrm>
              <a:off x="2368550"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416" name="Rectangle 3"/>
            <p:cNvSpPr>
              <a:spLocks noChangeArrowheads="1"/>
            </p:cNvSpPr>
            <p:nvPr/>
          </p:nvSpPr>
          <p:spPr bwMode="auto">
            <a:xfrm>
              <a:off x="2024063"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417" name="Rectangle 4"/>
            <p:cNvSpPr>
              <a:spLocks noChangeArrowheads="1"/>
            </p:cNvSpPr>
            <p:nvPr/>
          </p:nvSpPr>
          <p:spPr bwMode="auto">
            <a:xfrm>
              <a:off x="1679575"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418" name="Rectangle 5"/>
            <p:cNvSpPr>
              <a:spLocks noChangeArrowheads="1"/>
            </p:cNvSpPr>
            <p:nvPr/>
          </p:nvSpPr>
          <p:spPr bwMode="auto">
            <a:xfrm>
              <a:off x="1335088"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419" name="Rectangle 6"/>
            <p:cNvSpPr>
              <a:spLocks noChangeArrowheads="1"/>
            </p:cNvSpPr>
            <p:nvPr/>
          </p:nvSpPr>
          <p:spPr bwMode="auto">
            <a:xfrm>
              <a:off x="990600"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420" name="Rectangle 7"/>
            <p:cNvSpPr>
              <a:spLocks noChangeArrowheads="1"/>
            </p:cNvSpPr>
            <p:nvPr/>
          </p:nvSpPr>
          <p:spPr bwMode="auto">
            <a:xfrm>
              <a:off x="646113"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421" name="Rectangle 8"/>
            <p:cNvSpPr>
              <a:spLocks noChangeArrowheads="1"/>
            </p:cNvSpPr>
            <p:nvPr/>
          </p:nvSpPr>
          <p:spPr bwMode="auto">
            <a:xfrm>
              <a:off x="301625"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422" name="Rectangle 9"/>
            <p:cNvSpPr>
              <a:spLocks noChangeArrowheads="1"/>
            </p:cNvSpPr>
            <p:nvPr/>
          </p:nvSpPr>
          <p:spPr bwMode="auto">
            <a:xfrm>
              <a:off x="301625" y="5367338"/>
              <a:ext cx="2411413"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October 2015</a:t>
              </a:r>
            </a:p>
            <a:p>
              <a:pPr algn="ctr" eaLnBrk="1" fontAlgn="b" hangingPunct="1">
                <a:spcBef>
                  <a:spcPct val="0"/>
                </a:spcBef>
                <a:buFontTx/>
                <a:buNone/>
              </a:pPr>
              <a:endParaRPr lang="en-US" altLang="en-US" sz="1000" b="1"/>
            </a:p>
          </p:txBody>
        </p:sp>
        <p:sp>
          <p:nvSpPr>
            <p:cNvPr id="3423" name="Rectangle 127"/>
            <p:cNvSpPr>
              <a:spLocks noChangeArrowheads="1"/>
            </p:cNvSpPr>
            <p:nvPr/>
          </p:nvSpPr>
          <p:spPr bwMode="auto">
            <a:xfrm>
              <a:off x="1012116" y="5609609"/>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424" name="Rectangle 126"/>
            <p:cNvSpPr>
              <a:spLocks noChangeArrowheads="1"/>
            </p:cNvSpPr>
            <p:nvPr/>
          </p:nvSpPr>
          <p:spPr bwMode="auto">
            <a:xfrm>
              <a:off x="662866" y="5609609"/>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425" name="Rectangle 125"/>
            <p:cNvSpPr>
              <a:spLocks noChangeArrowheads="1"/>
            </p:cNvSpPr>
            <p:nvPr/>
          </p:nvSpPr>
          <p:spPr bwMode="auto">
            <a:xfrm>
              <a:off x="356728" y="5616574"/>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426" name="Rectangle 124"/>
            <p:cNvSpPr>
              <a:spLocks noChangeArrowheads="1"/>
            </p:cNvSpPr>
            <p:nvPr/>
          </p:nvSpPr>
          <p:spPr bwMode="auto">
            <a:xfrm>
              <a:off x="2390066" y="6518013"/>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427" name="Rectangle 123"/>
            <p:cNvSpPr>
              <a:spLocks noChangeArrowheads="1"/>
            </p:cNvSpPr>
            <p:nvPr/>
          </p:nvSpPr>
          <p:spPr bwMode="auto">
            <a:xfrm>
              <a:off x="2045578" y="6518013"/>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428" name="Rectangle 122"/>
            <p:cNvSpPr>
              <a:spLocks noChangeArrowheads="1"/>
            </p:cNvSpPr>
            <p:nvPr/>
          </p:nvSpPr>
          <p:spPr bwMode="auto">
            <a:xfrm>
              <a:off x="1701091" y="6518013"/>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429" name="Rectangle 121"/>
            <p:cNvSpPr>
              <a:spLocks noChangeArrowheads="1"/>
            </p:cNvSpPr>
            <p:nvPr/>
          </p:nvSpPr>
          <p:spPr bwMode="auto">
            <a:xfrm>
              <a:off x="1356603" y="6518013"/>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430" name="Rectangle 120"/>
            <p:cNvSpPr>
              <a:spLocks noChangeArrowheads="1"/>
            </p:cNvSpPr>
            <p:nvPr/>
          </p:nvSpPr>
          <p:spPr bwMode="auto">
            <a:xfrm>
              <a:off x="1012116" y="6518013"/>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431" name="Rectangle 119"/>
            <p:cNvSpPr>
              <a:spLocks noChangeArrowheads="1"/>
            </p:cNvSpPr>
            <p:nvPr/>
          </p:nvSpPr>
          <p:spPr bwMode="auto">
            <a:xfrm>
              <a:off x="666041" y="6516426"/>
              <a:ext cx="344487" cy="233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432" name="Rectangle 118"/>
            <p:cNvSpPr>
              <a:spLocks noChangeArrowheads="1"/>
            </p:cNvSpPr>
            <p:nvPr/>
          </p:nvSpPr>
          <p:spPr bwMode="auto">
            <a:xfrm>
              <a:off x="362477" y="652820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433" name="Rectangle 117"/>
            <p:cNvSpPr>
              <a:spLocks noChangeArrowheads="1"/>
            </p:cNvSpPr>
            <p:nvPr/>
          </p:nvSpPr>
          <p:spPr bwMode="auto">
            <a:xfrm>
              <a:off x="2390066" y="628941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434" name="Rectangle 116"/>
            <p:cNvSpPr>
              <a:spLocks noChangeArrowheads="1"/>
            </p:cNvSpPr>
            <p:nvPr/>
          </p:nvSpPr>
          <p:spPr bwMode="auto">
            <a:xfrm>
              <a:off x="2045578" y="628941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435" name="Rectangle 115"/>
            <p:cNvSpPr>
              <a:spLocks noChangeArrowheads="1"/>
            </p:cNvSpPr>
            <p:nvPr/>
          </p:nvSpPr>
          <p:spPr bwMode="auto">
            <a:xfrm>
              <a:off x="1701091" y="628941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436" name="Rectangle 114"/>
            <p:cNvSpPr>
              <a:spLocks noChangeArrowheads="1"/>
            </p:cNvSpPr>
            <p:nvPr/>
          </p:nvSpPr>
          <p:spPr bwMode="auto">
            <a:xfrm>
              <a:off x="1356603" y="628941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437" name="Rectangle 113"/>
            <p:cNvSpPr>
              <a:spLocks noChangeArrowheads="1"/>
            </p:cNvSpPr>
            <p:nvPr/>
          </p:nvSpPr>
          <p:spPr bwMode="auto">
            <a:xfrm>
              <a:off x="1012116" y="628941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438" name="Rectangle 112"/>
            <p:cNvSpPr>
              <a:spLocks noChangeArrowheads="1"/>
            </p:cNvSpPr>
            <p:nvPr/>
          </p:nvSpPr>
          <p:spPr bwMode="auto">
            <a:xfrm>
              <a:off x="666041" y="6286238"/>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439" name="Rectangle 111"/>
            <p:cNvSpPr>
              <a:spLocks noChangeArrowheads="1"/>
            </p:cNvSpPr>
            <p:nvPr/>
          </p:nvSpPr>
          <p:spPr bwMode="auto">
            <a:xfrm>
              <a:off x="362477" y="6298016"/>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440" name="Rectangle 110"/>
            <p:cNvSpPr>
              <a:spLocks noChangeArrowheads="1"/>
            </p:cNvSpPr>
            <p:nvPr/>
          </p:nvSpPr>
          <p:spPr bwMode="auto">
            <a:xfrm>
              <a:off x="2390066" y="6059226"/>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441" name="Rectangle 109"/>
            <p:cNvSpPr>
              <a:spLocks noChangeArrowheads="1"/>
            </p:cNvSpPr>
            <p:nvPr/>
          </p:nvSpPr>
          <p:spPr bwMode="auto">
            <a:xfrm>
              <a:off x="2045578" y="6059226"/>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442" name="Rectangle 108"/>
            <p:cNvSpPr>
              <a:spLocks noChangeArrowheads="1"/>
            </p:cNvSpPr>
            <p:nvPr/>
          </p:nvSpPr>
          <p:spPr bwMode="auto">
            <a:xfrm>
              <a:off x="1701091" y="6059226"/>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443" name="Rectangle 107"/>
            <p:cNvSpPr>
              <a:spLocks noChangeArrowheads="1"/>
            </p:cNvSpPr>
            <p:nvPr/>
          </p:nvSpPr>
          <p:spPr bwMode="auto">
            <a:xfrm>
              <a:off x="1356603" y="6059226"/>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444" name="Rectangle 106"/>
            <p:cNvSpPr>
              <a:spLocks noChangeArrowheads="1"/>
            </p:cNvSpPr>
            <p:nvPr/>
          </p:nvSpPr>
          <p:spPr bwMode="auto">
            <a:xfrm>
              <a:off x="1012116" y="6059226"/>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445" name="Rectangle 105"/>
            <p:cNvSpPr>
              <a:spLocks noChangeArrowheads="1"/>
            </p:cNvSpPr>
            <p:nvPr/>
          </p:nvSpPr>
          <p:spPr bwMode="auto">
            <a:xfrm>
              <a:off x="666041" y="6056051"/>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446" name="Rectangle 104"/>
            <p:cNvSpPr>
              <a:spLocks noChangeArrowheads="1"/>
            </p:cNvSpPr>
            <p:nvPr/>
          </p:nvSpPr>
          <p:spPr bwMode="auto">
            <a:xfrm>
              <a:off x="362477" y="6067828"/>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447" name="Rectangle 103"/>
            <p:cNvSpPr>
              <a:spLocks noChangeArrowheads="1"/>
            </p:cNvSpPr>
            <p:nvPr/>
          </p:nvSpPr>
          <p:spPr bwMode="auto">
            <a:xfrm>
              <a:off x="2390066" y="5829038"/>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448" name="Rectangle 102"/>
            <p:cNvSpPr>
              <a:spLocks noChangeArrowheads="1"/>
            </p:cNvSpPr>
            <p:nvPr/>
          </p:nvSpPr>
          <p:spPr bwMode="auto">
            <a:xfrm>
              <a:off x="2045578" y="5829038"/>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449" name="Rectangle 101"/>
            <p:cNvSpPr>
              <a:spLocks noChangeArrowheads="1"/>
            </p:cNvSpPr>
            <p:nvPr/>
          </p:nvSpPr>
          <p:spPr bwMode="auto">
            <a:xfrm>
              <a:off x="1701091" y="5829038"/>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450" name="Rectangle 100"/>
            <p:cNvSpPr>
              <a:spLocks noChangeArrowheads="1"/>
            </p:cNvSpPr>
            <p:nvPr/>
          </p:nvSpPr>
          <p:spPr bwMode="auto">
            <a:xfrm>
              <a:off x="1356603" y="5829038"/>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451" name="Rectangle 99"/>
            <p:cNvSpPr>
              <a:spLocks noChangeArrowheads="1"/>
            </p:cNvSpPr>
            <p:nvPr/>
          </p:nvSpPr>
          <p:spPr bwMode="auto">
            <a:xfrm>
              <a:off x="1012116" y="5829038"/>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452" name="Rectangle 98"/>
            <p:cNvSpPr>
              <a:spLocks noChangeArrowheads="1"/>
            </p:cNvSpPr>
            <p:nvPr/>
          </p:nvSpPr>
          <p:spPr bwMode="auto">
            <a:xfrm>
              <a:off x="666041" y="5825863"/>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453" name="Rectangle 97"/>
            <p:cNvSpPr>
              <a:spLocks noChangeArrowheads="1"/>
            </p:cNvSpPr>
            <p:nvPr/>
          </p:nvSpPr>
          <p:spPr bwMode="auto">
            <a:xfrm>
              <a:off x="362477" y="5837641"/>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454" name="Rectangle 96"/>
            <p:cNvSpPr>
              <a:spLocks noChangeArrowheads="1"/>
            </p:cNvSpPr>
            <p:nvPr/>
          </p:nvSpPr>
          <p:spPr bwMode="auto">
            <a:xfrm>
              <a:off x="2390066" y="5609609"/>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455" name="Rectangle 95"/>
            <p:cNvSpPr>
              <a:spLocks noChangeArrowheads="1"/>
            </p:cNvSpPr>
            <p:nvPr/>
          </p:nvSpPr>
          <p:spPr bwMode="auto">
            <a:xfrm>
              <a:off x="2045578" y="5609609"/>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456" name="Rectangle 94"/>
            <p:cNvSpPr>
              <a:spLocks noChangeArrowheads="1"/>
            </p:cNvSpPr>
            <p:nvPr/>
          </p:nvSpPr>
          <p:spPr bwMode="auto">
            <a:xfrm>
              <a:off x="1701091" y="5609609"/>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457" name="Rectangle 93"/>
            <p:cNvSpPr>
              <a:spLocks noChangeArrowheads="1"/>
            </p:cNvSpPr>
            <p:nvPr/>
          </p:nvSpPr>
          <p:spPr bwMode="auto">
            <a:xfrm>
              <a:off x="1356603" y="5609609"/>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grpSp>
      <p:grpSp>
        <p:nvGrpSpPr>
          <p:cNvPr id="3079" name="Group 12"/>
          <p:cNvGrpSpPr>
            <a:grpSpLocks/>
          </p:cNvGrpSpPr>
          <p:nvPr/>
        </p:nvGrpSpPr>
        <p:grpSpPr bwMode="auto">
          <a:xfrm>
            <a:off x="5892800" y="5214938"/>
            <a:ext cx="2432050" cy="1223962"/>
            <a:chOff x="5892800" y="5367338"/>
            <a:chExt cx="2431696" cy="1224124"/>
          </a:xfrm>
        </p:grpSpPr>
        <p:sp>
          <p:nvSpPr>
            <p:cNvPr id="3372" name="Rectangle 2"/>
            <p:cNvSpPr>
              <a:spLocks noChangeArrowheads="1"/>
            </p:cNvSpPr>
            <p:nvPr/>
          </p:nvSpPr>
          <p:spPr bwMode="auto">
            <a:xfrm>
              <a:off x="7959725" y="54752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373" name="Rectangle 3"/>
            <p:cNvSpPr>
              <a:spLocks noChangeArrowheads="1"/>
            </p:cNvSpPr>
            <p:nvPr/>
          </p:nvSpPr>
          <p:spPr bwMode="auto">
            <a:xfrm>
              <a:off x="7615238" y="5475288"/>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374" name="Rectangle 4"/>
            <p:cNvSpPr>
              <a:spLocks noChangeArrowheads="1"/>
            </p:cNvSpPr>
            <p:nvPr/>
          </p:nvSpPr>
          <p:spPr bwMode="auto">
            <a:xfrm>
              <a:off x="7270750" y="54752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375" name="Rectangle 5"/>
            <p:cNvSpPr>
              <a:spLocks noChangeArrowheads="1"/>
            </p:cNvSpPr>
            <p:nvPr/>
          </p:nvSpPr>
          <p:spPr bwMode="auto">
            <a:xfrm>
              <a:off x="6926263" y="5475288"/>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376" name="Rectangle 6"/>
            <p:cNvSpPr>
              <a:spLocks noChangeArrowheads="1"/>
            </p:cNvSpPr>
            <p:nvPr/>
          </p:nvSpPr>
          <p:spPr bwMode="auto">
            <a:xfrm>
              <a:off x="6581775" y="54752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377" name="Rectangle 7"/>
            <p:cNvSpPr>
              <a:spLocks noChangeArrowheads="1"/>
            </p:cNvSpPr>
            <p:nvPr/>
          </p:nvSpPr>
          <p:spPr bwMode="auto">
            <a:xfrm>
              <a:off x="6237288" y="5475288"/>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378" name="Rectangle 8"/>
            <p:cNvSpPr>
              <a:spLocks noChangeArrowheads="1"/>
            </p:cNvSpPr>
            <p:nvPr/>
          </p:nvSpPr>
          <p:spPr bwMode="auto">
            <a:xfrm>
              <a:off x="5892800" y="54752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379" name="Rectangle 9"/>
            <p:cNvSpPr>
              <a:spLocks noChangeArrowheads="1"/>
            </p:cNvSpPr>
            <p:nvPr/>
          </p:nvSpPr>
          <p:spPr bwMode="auto">
            <a:xfrm>
              <a:off x="5892800" y="5367338"/>
              <a:ext cx="2411413" cy="1079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December 2015</a:t>
              </a:r>
            </a:p>
            <a:p>
              <a:pPr algn="ctr" eaLnBrk="1" fontAlgn="b" hangingPunct="1">
                <a:spcBef>
                  <a:spcPct val="0"/>
                </a:spcBef>
                <a:buFontTx/>
                <a:buNone/>
              </a:pPr>
              <a:endParaRPr lang="en-US" altLang="en-US" sz="1000" b="1"/>
            </a:p>
          </p:txBody>
        </p:sp>
        <p:sp>
          <p:nvSpPr>
            <p:cNvPr id="3380" name="Rectangle 115"/>
            <p:cNvSpPr>
              <a:spLocks noChangeArrowheads="1"/>
            </p:cNvSpPr>
            <p:nvPr/>
          </p:nvSpPr>
          <p:spPr bwMode="auto">
            <a:xfrm>
              <a:off x="7291034" y="6393024"/>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381" name="Rectangle 114"/>
            <p:cNvSpPr>
              <a:spLocks noChangeArrowheads="1"/>
            </p:cNvSpPr>
            <p:nvPr/>
          </p:nvSpPr>
          <p:spPr bwMode="auto">
            <a:xfrm>
              <a:off x="6946546" y="6393024"/>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382" name="Rectangle 113"/>
            <p:cNvSpPr>
              <a:spLocks noChangeArrowheads="1"/>
            </p:cNvSpPr>
            <p:nvPr/>
          </p:nvSpPr>
          <p:spPr bwMode="auto">
            <a:xfrm>
              <a:off x="6602059" y="6393024"/>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383" name="Rectangle 112"/>
            <p:cNvSpPr>
              <a:spLocks noChangeArrowheads="1"/>
            </p:cNvSpPr>
            <p:nvPr/>
          </p:nvSpPr>
          <p:spPr bwMode="auto">
            <a:xfrm>
              <a:off x="6257571" y="6394612"/>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384" name="Rectangle 111"/>
            <p:cNvSpPr>
              <a:spLocks noChangeArrowheads="1"/>
            </p:cNvSpPr>
            <p:nvPr/>
          </p:nvSpPr>
          <p:spPr bwMode="auto">
            <a:xfrm>
              <a:off x="5938390" y="6393024"/>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385" name="Rectangle 110"/>
            <p:cNvSpPr>
              <a:spLocks noChangeArrowheads="1"/>
            </p:cNvSpPr>
            <p:nvPr/>
          </p:nvSpPr>
          <p:spPr bwMode="auto">
            <a:xfrm>
              <a:off x="7980009" y="6196174"/>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386" name="Rectangle 109"/>
            <p:cNvSpPr>
              <a:spLocks noChangeArrowheads="1"/>
            </p:cNvSpPr>
            <p:nvPr/>
          </p:nvSpPr>
          <p:spPr bwMode="auto">
            <a:xfrm>
              <a:off x="7635521" y="6196174"/>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387" name="Rectangle 108"/>
            <p:cNvSpPr>
              <a:spLocks noChangeArrowheads="1"/>
            </p:cNvSpPr>
            <p:nvPr/>
          </p:nvSpPr>
          <p:spPr bwMode="auto">
            <a:xfrm>
              <a:off x="7291034" y="6196174"/>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388" name="Rectangle 107"/>
            <p:cNvSpPr>
              <a:spLocks noChangeArrowheads="1"/>
            </p:cNvSpPr>
            <p:nvPr/>
          </p:nvSpPr>
          <p:spPr bwMode="auto">
            <a:xfrm>
              <a:off x="6946546" y="6196174"/>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389" name="Rectangle 106"/>
            <p:cNvSpPr>
              <a:spLocks noChangeArrowheads="1"/>
            </p:cNvSpPr>
            <p:nvPr/>
          </p:nvSpPr>
          <p:spPr bwMode="auto">
            <a:xfrm>
              <a:off x="6602059" y="6196174"/>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390" name="Rectangle 105"/>
            <p:cNvSpPr>
              <a:spLocks noChangeArrowheads="1"/>
            </p:cNvSpPr>
            <p:nvPr/>
          </p:nvSpPr>
          <p:spPr bwMode="auto">
            <a:xfrm>
              <a:off x="6257571" y="6196174"/>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391" name="Rectangle 104"/>
            <p:cNvSpPr>
              <a:spLocks noChangeArrowheads="1"/>
            </p:cNvSpPr>
            <p:nvPr/>
          </p:nvSpPr>
          <p:spPr bwMode="auto">
            <a:xfrm>
              <a:off x="5938390" y="6194587"/>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392" name="Rectangle 103"/>
            <p:cNvSpPr>
              <a:spLocks noChangeArrowheads="1"/>
            </p:cNvSpPr>
            <p:nvPr/>
          </p:nvSpPr>
          <p:spPr bwMode="auto">
            <a:xfrm>
              <a:off x="7980009" y="5997737"/>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393" name="Rectangle 102"/>
            <p:cNvSpPr>
              <a:spLocks noChangeArrowheads="1"/>
            </p:cNvSpPr>
            <p:nvPr/>
          </p:nvSpPr>
          <p:spPr bwMode="auto">
            <a:xfrm>
              <a:off x="7635521" y="5997737"/>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394" name="Rectangle 101"/>
            <p:cNvSpPr>
              <a:spLocks noChangeArrowheads="1"/>
            </p:cNvSpPr>
            <p:nvPr/>
          </p:nvSpPr>
          <p:spPr bwMode="auto">
            <a:xfrm>
              <a:off x="7291034" y="5997737"/>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395" name="Rectangle 100"/>
            <p:cNvSpPr>
              <a:spLocks noChangeArrowheads="1"/>
            </p:cNvSpPr>
            <p:nvPr/>
          </p:nvSpPr>
          <p:spPr bwMode="auto">
            <a:xfrm>
              <a:off x="6946546" y="5997737"/>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396" name="Rectangle 99"/>
            <p:cNvSpPr>
              <a:spLocks noChangeArrowheads="1"/>
            </p:cNvSpPr>
            <p:nvPr/>
          </p:nvSpPr>
          <p:spPr bwMode="auto">
            <a:xfrm>
              <a:off x="6602059" y="5997737"/>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397" name="Rectangle 98"/>
            <p:cNvSpPr>
              <a:spLocks noChangeArrowheads="1"/>
            </p:cNvSpPr>
            <p:nvPr/>
          </p:nvSpPr>
          <p:spPr bwMode="auto">
            <a:xfrm>
              <a:off x="6257571" y="5999324"/>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398" name="Rectangle 97"/>
            <p:cNvSpPr>
              <a:spLocks noChangeArrowheads="1"/>
            </p:cNvSpPr>
            <p:nvPr/>
          </p:nvSpPr>
          <p:spPr bwMode="auto">
            <a:xfrm>
              <a:off x="5938390" y="5997737"/>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399" name="Rectangle 96"/>
            <p:cNvSpPr>
              <a:spLocks noChangeArrowheads="1"/>
            </p:cNvSpPr>
            <p:nvPr/>
          </p:nvSpPr>
          <p:spPr bwMode="auto">
            <a:xfrm>
              <a:off x="7980009" y="5800887"/>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400" name="Rectangle 95"/>
            <p:cNvSpPr>
              <a:spLocks noChangeArrowheads="1"/>
            </p:cNvSpPr>
            <p:nvPr/>
          </p:nvSpPr>
          <p:spPr bwMode="auto">
            <a:xfrm>
              <a:off x="7635521" y="5800887"/>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401" name="Rectangle 94"/>
            <p:cNvSpPr>
              <a:spLocks noChangeArrowheads="1"/>
            </p:cNvSpPr>
            <p:nvPr/>
          </p:nvSpPr>
          <p:spPr bwMode="auto">
            <a:xfrm>
              <a:off x="7291034" y="5800887"/>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402" name="Rectangle 93"/>
            <p:cNvSpPr>
              <a:spLocks noChangeArrowheads="1"/>
            </p:cNvSpPr>
            <p:nvPr/>
          </p:nvSpPr>
          <p:spPr bwMode="auto">
            <a:xfrm>
              <a:off x="6946546" y="5800887"/>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403" name="Rectangle 92"/>
            <p:cNvSpPr>
              <a:spLocks noChangeArrowheads="1"/>
            </p:cNvSpPr>
            <p:nvPr/>
          </p:nvSpPr>
          <p:spPr bwMode="auto">
            <a:xfrm>
              <a:off x="6602059" y="5800887"/>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404" name="Rectangle 91"/>
            <p:cNvSpPr>
              <a:spLocks noChangeArrowheads="1"/>
            </p:cNvSpPr>
            <p:nvPr/>
          </p:nvSpPr>
          <p:spPr bwMode="auto">
            <a:xfrm>
              <a:off x="6257571" y="5800887"/>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405" name="Rectangle 90"/>
            <p:cNvSpPr>
              <a:spLocks noChangeArrowheads="1"/>
            </p:cNvSpPr>
            <p:nvPr/>
          </p:nvSpPr>
          <p:spPr bwMode="auto">
            <a:xfrm>
              <a:off x="5938390" y="5799299"/>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406" name="Rectangle 89"/>
            <p:cNvSpPr>
              <a:spLocks noChangeArrowheads="1"/>
            </p:cNvSpPr>
            <p:nvPr/>
          </p:nvSpPr>
          <p:spPr bwMode="auto">
            <a:xfrm>
              <a:off x="7980009" y="5602449"/>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407" name="Rectangle 88"/>
            <p:cNvSpPr>
              <a:spLocks noChangeArrowheads="1"/>
            </p:cNvSpPr>
            <p:nvPr/>
          </p:nvSpPr>
          <p:spPr bwMode="auto">
            <a:xfrm>
              <a:off x="7635521" y="5602449"/>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408" name="Rectangle 87"/>
            <p:cNvSpPr>
              <a:spLocks noChangeArrowheads="1"/>
            </p:cNvSpPr>
            <p:nvPr/>
          </p:nvSpPr>
          <p:spPr bwMode="auto">
            <a:xfrm>
              <a:off x="7291034" y="5602449"/>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409" name="Rectangle 86"/>
            <p:cNvSpPr>
              <a:spLocks noChangeArrowheads="1"/>
            </p:cNvSpPr>
            <p:nvPr/>
          </p:nvSpPr>
          <p:spPr bwMode="auto">
            <a:xfrm>
              <a:off x="6946546" y="5602449"/>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410" name="Rectangle 85"/>
            <p:cNvSpPr>
              <a:spLocks noChangeArrowheads="1"/>
            </p:cNvSpPr>
            <p:nvPr/>
          </p:nvSpPr>
          <p:spPr bwMode="auto">
            <a:xfrm>
              <a:off x="6602059" y="5602449"/>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411" name="Rectangle 84"/>
            <p:cNvSpPr>
              <a:spLocks noChangeArrowheads="1"/>
            </p:cNvSpPr>
            <p:nvPr/>
          </p:nvSpPr>
          <p:spPr bwMode="auto">
            <a:xfrm>
              <a:off x="6257571" y="5604037"/>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412" name="Rectangle 81"/>
            <p:cNvSpPr>
              <a:spLocks noChangeArrowheads="1"/>
            </p:cNvSpPr>
            <p:nvPr/>
          </p:nvSpPr>
          <p:spPr bwMode="auto">
            <a:xfrm>
              <a:off x="5937881" y="5608546"/>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413" name="Rectangle 82"/>
            <p:cNvSpPr>
              <a:spLocks noChangeArrowheads="1"/>
            </p:cNvSpPr>
            <p:nvPr/>
          </p:nvSpPr>
          <p:spPr bwMode="auto">
            <a:xfrm>
              <a:off x="7980009" y="6393024"/>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414" name="Rectangle 81"/>
            <p:cNvSpPr>
              <a:spLocks noChangeArrowheads="1"/>
            </p:cNvSpPr>
            <p:nvPr/>
          </p:nvSpPr>
          <p:spPr bwMode="auto">
            <a:xfrm>
              <a:off x="7635521" y="6393024"/>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grpSp>
      <p:sp>
        <p:nvSpPr>
          <p:cNvPr id="3080" name="Line 838"/>
          <p:cNvSpPr>
            <a:spLocks noChangeShapeType="1"/>
          </p:cNvSpPr>
          <p:nvPr/>
        </p:nvSpPr>
        <p:spPr bwMode="auto">
          <a:xfrm flipV="1">
            <a:off x="6270625" y="490538"/>
            <a:ext cx="2395538"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081" name="Group 4"/>
          <p:cNvGrpSpPr>
            <a:grpSpLocks/>
          </p:cNvGrpSpPr>
          <p:nvPr/>
        </p:nvGrpSpPr>
        <p:grpSpPr bwMode="auto">
          <a:xfrm>
            <a:off x="296863" y="1954213"/>
            <a:ext cx="2481262" cy="1423987"/>
            <a:chOff x="296863" y="1995488"/>
            <a:chExt cx="2481262" cy="1424184"/>
          </a:xfrm>
        </p:grpSpPr>
        <p:sp>
          <p:nvSpPr>
            <p:cNvPr id="3328" name="Rectangle 2"/>
            <p:cNvSpPr>
              <a:spLocks noChangeArrowheads="1"/>
            </p:cNvSpPr>
            <p:nvPr/>
          </p:nvSpPr>
          <p:spPr bwMode="auto">
            <a:xfrm>
              <a:off x="2393950"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329" name="Rectangle 3"/>
            <p:cNvSpPr>
              <a:spLocks noChangeArrowheads="1"/>
            </p:cNvSpPr>
            <p:nvPr/>
          </p:nvSpPr>
          <p:spPr bwMode="auto">
            <a:xfrm>
              <a:off x="2044700"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330" name="Rectangle 4"/>
            <p:cNvSpPr>
              <a:spLocks noChangeArrowheads="1"/>
            </p:cNvSpPr>
            <p:nvPr/>
          </p:nvSpPr>
          <p:spPr bwMode="auto">
            <a:xfrm>
              <a:off x="1695450"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331" name="Rectangle 5"/>
            <p:cNvSpPr>
              <a:spLocks noChangeArrowheads="1"/>
            </p:cNvSpPr>
            <p:nvPr/>
          </p:nvSpPr>
          <p:spPr bwMode="auto">
            <a:xfrm>
              <a:off x="1344613" y="2119313"/>
              <a:ext cx="35083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332" name="Rectangle 6"/>
            <p:cNvSpPr>
              <a:spLocks noChangeArrowheads="1"/>
            </p:cNvSpPr>
            <p:nvPr/>
          </p:nvSpPr>
          <p:spPr bwMode="auto">
            <a:xfrm>
              <a:off x="9953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333" name="Rectangle 7"/>
            <p:cNvSpPr>
              <a:spLocks noChangeArrowheads="1"/>
            </p:cNvSpPr>
            <p:nvPr/>
          </p:nvSpPr>
          <p:spPr bwMode="auto">
            <a:xfrm>
              <a:off x="64611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334" name="Rectangle 8"/>
            <p:cNvSpPr>
              <a:spLocks noChangeArrowheads="1"/>
            </p:cNvSpPr>
            <p:nvPr/>
          </p:nvSpPr>
          <p:spPr bwMode="auto">
            <a:xfrm>
              <a:off x="2968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335" name="Rectangle 9"/>
            <p:cNvSpPr>
              <a:spLocks noChangeArrowheads="1"/>
            </p:cNvSpPr>
            <p:nvPr/>
          </p:nvSpPr>
          <p:spPr bwMode="auto">
            <a:xfrm>
              <a:off x="296863" y="1995488"/>
              <a:ext cx="244633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April 2015</a:t>
              </a:r>
            </a:p>
            <a:p>
              <a:pPr algn="ctr" eaLnBrk="1" fontAlgn="b" hangingPunct="1">
                <a:spcBef>
                  <a:spcPct val="0"/>
                </a:spcBef>
                <a:buFontTx/>
                <a:buNone/>
              </a:pPr>
              <a:endParaRPr lang="en-US" altLang="en-US" sz="1000" b="1"/>
            </a:p>
          </p:txBody>
        </p:sp>
        <p:sp>
          <p:nvSpPr>
            <p:cNvPr id="3336" name="Rectangle 115"/>
            <p:cNvSpPr>
              <a:spLocks noChangeArrowheads="1"/>
            </p:cNvSpPr>
            <p:nvPr/>
          </p:nvSpPr>
          <p:spPr bwMode="auto">
            <a:xfrm>
              <a:off x="1703388" y="3187898"/>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337" name="Rectangle 114"/>
            <p:cNvSpPr>
              <a:spLocks noChangeArrowheads="1"/>
            </p:cNvSpPr>
            <p:nvPr/>
          </p:nvSpPr>
          <p:spPr bwMode="auto">
            <a:xfrm>
              <a:off x="1354138" y="3187898"/>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338" name="Rectangle 113"/>
            <p:cNvSpPr>
              <a:spLocks noChangeArrowheads="1"/>
            </p:cNvSpPr>
            <p:nvPr/>
          </p:nvSpPr>
          <p:spPr bwMode="auto">
            <a:xfrm>
              <a:off x="1004888" y="3187898"/>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339" name="Rectangle 112"/>
            <p:cNvSpPr>
              <a:spLocks noChangeArrowheads="1"/>
            </p:cNvSpPr>
            <p:nvPr/>
          </p:nvSpPr>
          <p:spPr bwMode="auto">
            <a:xfrm>
              <a:off x="658813" y="3186311"/>
              <a:ext cx="349250" cy="23177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340" name="Rectangle 111"/>
            <p:cNvSpPr>
              <a:spLocks noChangeArrowheads="1"/>
            </p:cNvSpPr>
            <p:nvPr/>
          </p:nvSpPr>
          <p:spPr bwMode="auto">
            <a:xfrm>
              <a:off x="349682" y="3189485"/>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341" name="Rectangle 110"/>
            <p:cNvSpPr>
              <a:spLocks noChangeArrowheads="1"/>
            </p:cNvSpPr>
            <p:nvPr/>
          </p:nvSpPr>
          <p:spPr bwMode="auto">
            <a:xfrm>
              <a:off x="2401888" y="2957711"/>
              <a:ext cx="350837"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342" name="Rectangle 109"/>
            <p:cNvSpPr>
              <a:spLocks noChangeArrowheads="1"/>
            </p:cNvSpPr>
            <p:nvPr/>
          </p:nvSpPr>
          <p:spPr bwMode="auto">
            <a:xfrm>
              <a:off x="2052638" y="2957711"/>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343" name="Rectangle 108"/>
            <p:cNvSpPr>
              <a:spLocks noChangeArrowheads="1"/>
            </p:cNvSpPr>
            <p:nvPr/>
          </p:nvSpPr>
          <p:spPr bwMode="auto">
            <a:xfrm>
              <a:off x="1703388" y="2957711"/>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344" name="Rectangle 107"/>
            <p:cNvSpPr>
              <a:spLocks noChangeArrowheads="1"/>
            </p:cNvSpPr>
            <p:nvPr/>
          </p:nvSpPr>
          <p:spPr bwMode="auto">
            <a:xfrm>
              <a:off x="1354138" y="2957711"/>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345" name="Rectangle 106"/>
            <p:cNvSpPr>
              <a:spLocks noChangeArrowheads="1"/>
            </p:cNvSpPr>
            <p:nvPr/>
          </p:nvSpPr>
          <p:spPr bwMode="auto">
            <a:xfrm>
              <a:off x="1004888" y="2957711"/>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346" name="Rectangle 105"/>
            <p:cNvSpPr>
              <a:spLocks noChangeArrowheads="1"/>
            </p:cNvSpPr>
            <p:nvPr/>
          </p:nvSpPr>
          <p:spPr bwMode="auto">
            <a:xfrm>
              <a:off x="658813" y="2956123"/>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347" name="Rectangle 104"/>
            <p:cNvSpPr>
              <a:spLocks noChangeArrowheads="1"/>
            </p:cNvSpPr>
            <p:nvPr/>
          </p:nvSpPr>
          <p:spPr bwMode="auto">
            <a:xfrm>
              <a:off x="349682" y="2959297"/>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348" name="Rectangle 103"/>
            <p:cNvSpPr>
              <a:spLocks noChangeArrowheads="1"/>
            </p:cNvSpPr>
            <p:nvPr/>
          </p:nvSpPr>
          <p:spPr bwMode="auto">
            <a:xfrm>
              <a:off x="2401888" y="2727523"/>
              <a:ext cx="350837"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349" name="Rectangle 102"/>
            <p:cNvSpPr>
              <a:spLocks noChangeArrowheads="1"/>
            </p:cNvSpPr>
            <p:nvPr/>
          </p:nvSpPr>
          <p:spPr bwMode="auto">
            <a:xfrm>
              <a:off x="2052638" y="2727523"/>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350" name="Rectangle 101"/>
            <p:cNvSpPr>
              <a:spLocks noChangeArrowheads="1"/>
            </p:cNvSpPr>
            <p:nvPr/>
          </p:nvSpPr>
          <p:spPr bwMode="auto">
            <a:xfrm>
              <a:off x="1703388" y="2727523"/>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351" name="Rectangle 100"/>
            <p:cNvSpPr>
              <a:spLocks noChangeArrowheads="1"/>
            </p:cNvSpPr>
            <p:nvPr/>
          </p:nvSpPr>
          <p:spPr bwMode="auto">
            <a:xfrm>
              <a:off x="1354138" y="2727523"/>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352" name="Rectangle 99"/>
            <p:cNvSpPr>
              <a:spLocks noChangeArrowheads="1"/>
            </p:cNvSpPr>
            <p:nvPr/>
          </p:nvSpPr>
          <p:spPr bwMode="auto">
            <a:xfrm>
              <a:off x="1004888" y="2727523"/>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353" name="Rectangle 98"/>
            <p:cNvSpPr>
              <a:spLocks noChangeArrowheads="1"/>
            </p:cNvSpPr>
            <p:nvPr/>
          </p:nvSpPr>
          <p:spPr bwMode="auto">
            <a:xfrm>
              <a:off x="658813" y="2725936"/>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354" name="Rectangle 97"/>
            <p:cNvSpPr>
              <a:spLocks noChangeArrowheads="1"/>
            </p:cNvSpPr>
            <p:nvPr/>
          </p:nvSpPr>
          <p:spPr bwMode="auto">
            <a:xfrm>
              <a:off x="349682" y="2730697"/>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355" name="Rectangle 96"/>
            <p:cNvSpPr>
              <a:spLocks noChangeArrowheads="1"/>
            </p:cNvSpPr>
            <p:nvPr/>
          </p:nvSpPr>
          <p:spPr bwMode="auto">
            <a:xfrm>
              <a:off x="2401888" y="2498923"/>
              <a:ext cx="350837"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356" name="Rectangle 95"/>
            <p:cNvSpPr>
              <a:spLocks noChangeArrowheads="1"/>
            </p:cNvSpPr>
            <p:nvPr/>
          </p:nvSpPr>
          <p:spPr bwMode="auto">
            <a:xfrm>
              <a:off x="2052638" y="2498923"/>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357" name="Rectangle 94"/>
            <p:cNvSpPr>
              <a:spLocks noChangeArrowheads="1"/>
            </p:cNvSpPr>
            <p:nvPr/>
          </p:nvSpPr>
          <p:spPr bwMode="auto">
            <a:xfrm>
              <a:off x="1703388" y="2498923"/>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358" name="Rectangle 93"/>
            <p:cNvSpPr>
              <a:spLocks noChangeArrowheads="1"/>
            </p:cNvSpPr>
            <p:nvPr/>
          </p:nvSpPr>
          <p:spPr bwMode="auto">
            <a:xfrm>
              <a:off x="1354138" y="2498923"/>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359" name="Rectangle 92"/>
            <p:cNvSpPr>
              <a:spLocks noChangeArrowheads="1"/>
            </p:cNvSpPr>
            <p:nvPr/>
          </p:nvSpPr>
          <p:spPr bwMode="auto">
            <a:xfrm>
              <a:off x="1004888" y="2498923"/>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360" name="Rectangle 91"/>
            <p:cNvSpPr>
              <a:spLocks noChangeArrowheads="1"/>
            </p:cNvSpPr>
            <p:nvPr/>
          </p:nvSpPr>
          <p:spPr bwMode="auto">
            <a:xfrm>
              <a:off x="658813" y="2497336"/>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361" name="Rectangle 90"/>
            <p:cNvSpPr>
              <a:spLocks noChangeArrowheads="1"/>
            </p:cNvSpPr>
            <p:nvPr/>
          </p:nvSpPr>
          <p:spPr bwMode="auto">
            <a:xfrm>
              <a:off x="349682" y="2500510"/>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362" name="Rectangle 89"/>
            <p:cNvSpPr>
              <a:spLocks noChangeArrowheads="1"/>
            </p:cNvSpPr>
            <p:nvPr/>
          </p:nvSpPr>
          <p:spPr bwMode="auto">
            <a:xfrm>
              <a:off x="2401888" y="2268736"/>
              <a:ext cx="350837"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363" name="Rectangle 88"/>
            <p:cNvSpPr>
              <a:spLocks noChangeArrowheads="1"/>
            </p:cNvSpPr>
            <p:nvPr/>
          </p:nvSpPr>
          <p:spPr bwMode="auto">
            <a:xfrm>
              <a:off x="2052638" y="2268736"/>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364" name="Rectangle 87"/>
            <p:cNvSpPr>
              <a:spLocks noChangeArrowheads="1"/>
            </p:cNvSpPr>
            <p:nvPr/>
          </p:nvSpPr>
          <p:spPr bwMode="auto">
            <a:xfrm>
              <a:off x="1703388" y="2268736"/>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365" name="Rectangle 86"/>
            <p:cNvSpPr>
              <a:spLocks noChangeArrowheads="1"/>
            </p:cNvSpPr>
            <p:nvPr/>
          </p:nvSpPr>
          <p:spPr bwMode="auto">
            <a:xfrm>
              <a:off x="1354138" y="2268736"/>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366" name="Rectangle 85"/>
            <p:cNvSpPr>
              <a:spLocks noChangeArrowheads="1"/>
            </p:cNvSpPr>
            <p:nvPr/>
          </p:nvSpPr>
          <p:spPr bwMode="auto">
            <a:xfrm>
              <a:off x="1004888" y="2268736"/>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367" name="Rectangle 115"/>
            <p:cNvSpPr>
              <a:spLocks noChangeArrowheads="1"/>
            </p:cNvSpPr>
            <p:nvPr/>
          </p:nvSpPr>
          <p:spPr bwMode="auto">
            <a:xfrm>
              <a:off x="2052638" y="3187898"/>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368" name="Rectangle 115"/>
            <p:cNvSpPr>
              <a:spLocks noChangeArrowheads="1"/>
            </p:cNvSpPr>
            <p:nvPr/>
          </p:nvSpPr>
          <p:spPr bwMode="auto">
            <a:xfrm>
              <a:off x="2401888" y="3187898"/>
              <a:ext cx="350837"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369" name="Rectangle 115"/>
            <p:cNvSpPr>
              <a:spLocks noChangeArrowheads="1"/>
            </p:cNvSpPr>
            <p:nvPr/>
          </p:nvSpPr>
          <p:spPr bwMode="auto">
            <a:xfrm>
              <a:off x="349682" y="2273957"/>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370" name="Rectangle 115"/>
            <p:cNvSpPr>
              <a:spLocks noChangeArrowheads="1"/>
            </p:cNvSpPr>
            <p:nvPr/>
          </p:nvSpPr>
          <p:spPr bwMode="auto">
            <a:xfrm>
              <a:off x="658813" y="2268736"/>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371" name="Line 838"/>
            <p:cNvSpPr>
              <a:spLocks noChangeShapeType="1"/>
            </p:cNvSpPr>
            <p:nvPr/>
          </p:nvSpPr>
          <p:spPr bwMode="auto">
            <a:xfrm flipV="1">
              <a:off x="382588" y="2103438"/>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082" name="Group 5"/>
          <p:cNvGrpSpPr>
            <a:grpSpLocks/>
          </p:cNvGrpSpPr>
          <p:nvPr/>
        </p:nvGrpSpPr>
        <p:grpSpPr bwMode="auto">
          <a:xfrm>
            <a:off x="2963863" y="1954213"/>
            <a:ext cx="2497137" cy="1441450"/>
            <a:chOff x="2963863" y="1995488"/>
            <a:chExt cx="2497137" cy="1441763"/>
          </a:xfrm>
        </p:grpSpPr>
        <p:sp>
          <p:nvSpPr>
            <p:cNvPr id="3284" name="Rectangle 2"/>
            <p:cNvSpPr>
              <a:spLocks noChangeArrowheads="1"/>
            </p:cNvSpPr>
            <p:nvPr/>
          </p:nvSpPr>
          <p:spPr bwMode="auto">
            <a:xfrm>
              <a:off x="50593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285" name="Rectangle 3"/>
            <p:cNvSpPr>
              <a:spLocks noChangeArrowheads="1"/>
            </p:cNvSpPr>
            <p:nvPr/>
          </p:nvSpPr>
          <p:spPr bwMode="auto">
            <a:xfrm>
              <a:off x="471011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286" name="Rectangle 4"/>
            <p:cNvSpPr>
              <a:spLocks noChangeArrowheads="1"/>
            </p:cNvSpPr>
            <p:nvPr/>
          </p:nvSpPr>
          <p:spPr bwMode="auto">
            <a:xfrm>
              <a:off x="43608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287" name="Rectangle 5"/>
            <p:cNvSpPr>
              <a:spLocks noChangeArrowheads="1"/>
            </p:cNvSpPr>
            <p:nvPr/>
          </p:nvSpPr>
          <p:spPr bwMode="auto">
            <a:xfrm>
              <a:off x="401161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288" name="Rectangle 6"/>
            <p:cNvSpPr>
              <a:spLocks noChangeArrowheads="1"/>
            </p:cNvSpPr>
            <p:nvPr/>
          </p:nvSpPr>
          <p:spPr bwMode="auto">
            <a:xfrm>
              <a:off x="36623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289" name="Rectangle 7"/>
            <p:cNvSpPr>
              <a:spLocks noChangeArrowheads="1"/>
            </p:cNvSpPr>
            <p:nvPr/>
          </p:nvSpPr>
          <p:spPr bwMode="auto">
            <a:xfrm>
              <a:off x="331311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290" name="Rectangle 8"/>
            <p:cNvSpPr>
              <a:spLocks noChangeArrowheads="1"/>
            </p:cNvSpPr>
            <p:nvPr/>
          </p:nvSpPr>
          <p:spPr bwMode="auto">
            <a:xfrm>
              <a:off x="29638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291" name="Rectangle 9"/>
            <p:cNvSpPr>
              <a:spLocks noChangeArrowheads="1"/>
            </p:cNvSpPr>
            <p:nvPr/>
          </p:nvSpPr>
          <p:spPr bwMode="auto">
            <a:xfrm>
              <a:off x="2963863" y="1995488"/>
              <a:ext cx="2444750"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May 2015</a:t>
              </a:r>
            </a:p>
            <a:p>
              <a:pPr algn="ctr" eaLnBrk="1" fontAlgn="b" hangingPunct="1">
                <a:spcBef>
                  <a:spcPct val="0"/>
                </a:spcBef>
                <a:buFontTx/>
                <a:buNone/>
              </a:pPr>
              <a:endParaRPr lang="en-US" altLang="en-US" sz="1000" b="1"/>
            </a:p>
          </p:txBody>
        </p:sp>
        <p:sp>
          <p:nvSpPr>
            <p:cNvPr id="3292" name="Rectangle 135"/>
            <p:cNvSpPr>
              <a:spLocks noChangeArrowheads="1"/>
            </p:cNvSpPr>
            <p:nvPr/>
          </p:nvSpPr>
          <p:spPr bwMode="auto">
            <a:xfrm>
              <a:off x="4011613" y="228631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293" name="Rectangle 134"/>
            <p:cNvSpPr>
              <a:spLocks noChangeArrowheads="1"/>
            </p:cNvSpPr>
            <p:nvPr/>
          </p:nvSpPr>
          <p:spPr bwMode="auto">
            <a:xfrm>
              <a:off x="3662363" y="228631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294" name="Rectangle 133"/>
            <p:cNvSpPr>
              <a:spLocks noChangeArrowheads="1"/>
            </p:cNvSpPr>
            <p:nvPr/>
          </p:nvSpPr>
          <p:spPr bwMode="auto">
            <a:xfrm>
              <a:off x="3316288" y="228631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295" name="Rectangle 132"/>
            <p:cNvSpPr>
              <a:spLocks noChangeArrowheads="1"/>
            </p:cNvSpPr>
            <p:nvPr/>
          </p:nvSpPr>
          <p:spPr bwMode="auto">
            <a:xfrm>
              <a:off x="2992757" y="229215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3296" name="Rectangle 131"/>
            <p:cNvSpPr>
              <a:spLocks noChangeArrowheads="1"/>
            </p:cNvSpPr>
            <p:nvPr/>
          </p:nvSpPr>
          <p:spPr bwMode="auto">
            <a:xfrm>
              <a:off x="5059363" y="320706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297" name="Rectangle 130"/>
            <p:cNvSpPr>
              <a:spLocks noChangeArrowheads="1"/>
            </p:cNvSpPr>
            <p:nvPr/>
          </p:nvSpPr>
          <p:spPr bwMode="auto">
            <a:xfrm>
              <a:off x="4710113" y="320706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298" name="Rectangle 129"/>
            <p:cNvSpPr>
              <a:spLocks noChangeArrowheads="1"/>
            </p:cNvSpPr>
            <p:nvPr/>
          </p:nvSpPr>
          <p:spPr bwMode="auto">
            <a:xfrm>
              <a:off x="4360863" y="320706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299" name="Rectangle 128"/>
            <p:cNvSpPr>
              <a:spLocks noChangeArrowheads="1"/>
            </p:cNvSpPr>
            <p:nvPr/>
          </p:nvSpPr>
          <p:spPr bwMode="auto">
            <a:xfrm>
              <a:off x="4011613" y="320706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300" name="Rectangle 127"/>
            <p:cNvSpPr>
              <a:spLocks noChangeArrowheads="1"/>
            </p:cNvSpPr>
            <p:nvPr/>
          </p:nvSpPr>
          <p:spPr bwMode="auto">
            <a:xfrm>
              <a:off x="3662363" y="320706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301" name="Rectangle 126"/>
            <p:cNvSpPr>
              <a:spLocks noChangeArrowheads="1"/>
            </p:cNvSpPr>
            <p:nvPr/>
          </p:nvSpPr>
          <p:spPr bwMode="auto">
            <a:xfrm>
              <a:off x="3316288" y="3205476"/>
              <a:ext cx="349250"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302" name="Rectangle 125"/>
            <p:cNvSpPr>
              <a:spLocks noChangeArrowheads="1"/>
            </p:cNvSpPr>
            <p:nvPr/>
          </p:nvSpPr>
          <p:spPr bwMode="auto">
            <a:xfrm>
              <a:off x="2997994" y="3207064"/>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303" name="Rectangle 124"/>
            <p:cNvSpPr>
              <a:spLocks noChangeArrowheads="1"/>
            </p:cNvSpPr>
            <p:nvPr/>
          </p:nvSpPr>
          <p:spPr bwMode="auto">
            <a:xfrm>
              <a:off x="5059363" y="2976876"/>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304" name="Rectangle 123"/>
            <p:cNvSpPr>
              <a:spLocks noChangeArrowheads="1"/>
            </p:cNvSpPr>
            <p:nvPr/>
          </p:nvSpPr>
          <p:spPr bwMode="auto">
            <a:xfrm>
              <a:off x="4710113" y="2976876"/>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305" name="Rectangle 122"/>
            <p:cNvSpPr>
              <a:spLocks noChangeArrowheads="1"/>
            </p:cNvSpPr>
            <p:nvPr/>
          </p:nvSpPr>
          <p:spPr bwMode="auto">
            <a:xfrm>
              <a:off x="4360863" y="2976876"/>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306" name="Rectangle 121"/>
            <p:cNvSpPr>
              <a:spLocks noChangeArrowheads="1"/>
            </p:cNvSpPr>
            <p:nvPr/>
          </p:nvSpPr>
          <p:spPr bwMode="auto">
            <a:xfrm>
              <a:off x="4011613" y="2976876"/>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307" name="Rectangle 120"/>
            <p:cNvSpPr>
              <a:spLocks noChangeArrowheads="1"/>
            </p:cNvSpPr>
            <p:nvPr/>
          </p:nvSpPr>
          <p:spPr bwMode="auto">
            <a:xfrm>
              <a:off x="3662363" y="2976876"/>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308" name="Rectangle 119"/>
            <p:cNvSpPr>
              <a:spLocks noChangeArrowheads="1"/>
            </p:cNvSpPr>
            <p:nvPr/>
          </p:nvSpPr>
          <p:spPr bwMode="auto">
            <a:xfrm>
              <a:off x="3316288" y="2975288"/>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309" name="Rectangle 118"/>
            <p:cNvSpPr>
              <a:spLocks noChangeArrowheads="1"/>
            </p:cNvSpPr>
            <p:nvPr/>
          </p:nvSpPr>
          <p:spPr bwMode="auto">
            <a:xfrm>
              <a:off x="2997994" y="2976876"/>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310" name="Rectangle 117"/>
            <p:cNvSpPr>
              <a:spLocks noChangeArrowheads="1"/>
            </p:cNvSpPr>
            <p:nvPr/>
          </p:nvSpPr>
          <p:spPr bwMode="auto">
            <a:xfrm>
              <a:off x="5059363" y="2746688"/>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311" name="Rectangle 116"/>
            <p:cNvSpPr>
              <a:spLocks noChangeArrowheads="1"/>
            </p:cNvSpPr>
            <p:nvPr/>
          </p:nvSpPr>
          <p:spPr bwMode="auto">
            <a:xfrm>
              <a:off x="4710113" y="2746688"/>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312" name="Rectangle 115"/>
            <p:cNvSpPr>
              <a:spLocks noChangeArrowheads="1"/>
            </p:cNvSpPr>
            <p:nvPr/>
          </p:nvSpPr>
          <p:spPr bwMode="auto">
            <a:xfrm>
              <a:off x="4360863" y="2746688"/>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313" name="Rectangle 114"/>
            <p:cNvSpPr>
              <a:spLocks noChangeArrowheads="1"/>
            </p:cNvSpPr>
            <p:nvPr/>
          </p:nvSpPr>
          <p:spPr bwMode="auto">
            <a:xfrm>
              <a:off x="4011613" y="2746688"/>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314" name="Rectangle 113"/>
            <p:cNvSpPr>
              <a:spLocks noChangeArrowheads="1"/>
            </p:cNvSpPr>
            <p:nvPr/>
          </p:nvSpPr>
          <p:spPr bwMode="auto">
            <a:xfrm>
              <a:off x="3662363" y="2746688"/>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315" name="Rectangle 112"/>
            <p:cNvSpPr>
              <a:spLocks noChangeArrowheads="1"/>
            </p:cNvSpPr>
            <p:nvPr/>
          </p:nvSpPr>
          <p:spPr bwMode="auto">
            <a:xfrm>
              <a:off x="3316288" y="2745101"/>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316" name="Rectangle 111"/>
            <p:cNvSpPr>
              <a:spLocks noChangeArrowheads="1"/>
            </p:cNvSpPr>
            <p:nvPr/>
          </p:nvSpPr>
          <p:spPr bwMode="auto">
            <a:xfrm>
              <a:off x="2997994" y="2746689"/>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317" name="Rectangle 110"/>
            <p:cNvSpPr>
              <a:spLocks noChangeArrowheads="1"/>
            </p:cNvSpPr>
            <p:nvPr/>
          </p:nvSpPr>
          <p:spPr bwMode="auto">
            <a:xfrm>
              <a:off x="5059363" y="2516501"/>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318" name="Rectangle 109"/>
            <p:cNvSpPr>
              <a:spLocks noChangeArrowheads="1"/>
            </p:cNvSpPr>
            <p:nvPr/>
          </p:nvSpPr>
          <p:spPr bwMode="auto">
            <a:xfrm>
              <a:off x="4710113" y="2516501"/>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319" name="Rectangle 108"/>
            <p:cNvSpPr>
              <a:spLocks noChangeArrowheads="1"/>
            </p:cNvSpPr>
            <p:nvPr/>
          </p:nvSpPr>
          <p:spPr bwMode="auto">
            <a:xfrm>
              <a:off x="4360863" y="2516501"/>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320" name="Rectangle 107"/>
            <p:cNvSpPr>
              <a:spLocks noChangeArrowheads="1"/>
            </p:cNvSpPr>
            <p:nvPr/>
          </p:nvSpPr>
          <p:spPr bwMode="auto">
            <a:xfrm>
              <a:off x="4011613" y="2516501"/>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321" name="Rectangle 106"/>
            <p:cNvSpPr>
              <a:spLocks noChangeArrowheads="1"/>
            </p:cNvSpPr>
            <p:nvPr/>
          </p:nvSpPr>
          <p:spPr bwMode="auto">
            <a:xfrm>
              <a:off x="3662363" y="2516501"/>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322" name="Rectangle 105"/>
            <p:cNvSpPr>
              <a:spLocks noChangeArrowheads="1"/>
            </p:cNvSpPr>
            <p:nvPr/>
          </p:nvSpPr>
          <p:spPr bwMode="auto">
            <a:xfrm>
              <a:off x="3316288" y="2516501"/>
              <a:ext cx="3492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323" name="Rectangle 104"/>
            <p:cNvSpPr>
              <a:spLocks noChangeArrowheads="1"/>
            </p:cNvSpPr>
            <p:nvPr/>
          </p:nvSpPr>
          <p:spPr bwMode="auto">
            <a:xfrm>
              <a:off x="2997994" y="2516501"/>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324" name="Rectangle 103"/>
            <p:cNvSpPr>
              <a:spLocks noChangeArrowheads="1"/>
            </p:cNvSpPr>
            <p:nvPr/>
          </p:nvSpPr>
          <p:spPr bwMode="auto">
            <a:xfrm>
              <a:off x="5059363" y="228631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325" name="Rectangle 102"/>
            <p:cNvSpPr>
              <a:spLocks noChangeArrowheads="1"/>
            </p:cNvSpPr>
            <p:nvPr/>
          </p:nvSpPr>
          <p:spPr bwMode="auto">
            <a:xfrm>
              <a:off x="4710113" y="228631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326" name="Rectangle 101"/>
            <p:cNvSpPr>
              <a:spLocks noChangeArrowheads="1"/>
            </p:cNvSpPr>
            <p:nvPr/>
          </p:nvSpPr>
          <p:spPr bwMode="auto">
            <a:xfrm>
              <a:off x="4360863" y="228631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327" name="Line 838"/>
            <p:cNvSpPr>
              <a:spLocks noChangeShapeType="1"/>
            </p:cNvSpPr>
            <p:nvPr/>
          </p:nvSpPr>
          <p:spPr bwMode="auto">
            <a:xfrm flipV="1">
              <a:off x="3065463" y="2103438"/>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083" name="Text Box 850"/>
          <p:cNvSpPr txBox="1">
            <a:spLocks noChangeArrowheads="1"/>
          </p:cNvSpPr>
          <p:nvPr/>
        </p:nvSpPr>
        <p:spPr bwMode="auto">
          <a:xfrm>
            <a:off x="8304213" y="34925"/>
            <a:ext cx="900112" cy="3810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800" b="1" baseline="-25000"/>
              <a:t>2015</a:t>
            </a:r>
            <a:endParaRPr lang="en-US" altLang="en-US" sz="2800" b="1" baseline="-25000"/>
          </a:p>
        </p:txBody>
      </p:sp>
      <p:grpSp>
        <p:nvGrpSpPr>
          <p:cNvPr id="3084" name="Group 3"/>
          <p:cNvGrpSpPr>
            <a:grpSpLocks/>
          </p:cNvGrpSpPr>
          <p:nvPr/>
        </p:nvGrpSpPr>
        <p:grpSpPr bwMode="auto">
          <a:xfrm>
            <a:off x="5892800" y="157163"/>
            <a:ext cx="2424113" cy="1647825"/>
            <a:chOff x="5892800" y="212725"/>
            <a:chExt cx="2423572" cy="1648345"/>
          </a:xfrm>
        </p:grpSpPr>
        <p:sp>
          <p:nvSpPr>
            <p:cNvPr id="3234" name="Rectangle 2"/>
            <p:cNvSpPr>
              <a:spLocks noChangeArrowheads="1"/>
            </p:cNvSpPr>
            <p:nvPr/>
          </p:nvSpPr>
          <p:spPr bwMode="auto">
            <a:xfrm>
              <a:off x="7959725" y="33813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235" name="Rectangle 3"/>
            <p:cNvSpPr>
              <a:spLocks noChangeArrowheads="1"/>
            </p:cNvSpPr>
            <p:nvPr/>
          </p:nvSpPr>
          <p:spPr bwMode="auto">
            <a:xfrm>
              <a:off x="7615238" y="33813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236" name="Rectangle 4"/>
            <p:cNvSpPr>
              <a:spLocks noChangeArrowheads="1"/>
            </p:cNvSpPr>
            <p:nvPr/>
          </p:nvSpPr>
          <p:spPr bwMode="auto">
            <a:xfrm>
              <a:off x="7270750" y="33813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237" name="Rectangle 5"/>
            <p:cNvSpPr>
              <a:spLocks noChangeArrowheads="1"/>
            </p:cNvSpPr>
            <p:nvPr/>
          </p:nvSpPr>
          <p:spPr bwMode="auto">
            <a:xfrm>
              <a:off x="6926263" y="33813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238" name="Rectangle 6"/>
            <p:cNvSpPr>
              <a:spLocks noChangeArrowheads="1"/>
            </p:cNvSpPr>
            <p:nvPr/>
          </p:nvSpPr>
          <p:spPr bwMode="auto">
            <a:xfrm>
              <a:off x="6581775" y="33813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239" name="Rectangle 7"/>
            <p:cNvSpPr>
              <a:spLocks noChangeArrowheads="1"/>
            </p:cNvSpPr>
            <p:nvPr/>
          </p:nvSpPr>
          <p:spPr bwMode="auto">
            <a:xfrm>
              <a:off x="6237288" y="33813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240" name="Rectangle 8"/>
            <p:cNvSpPr>
              <a:spLocks noChangeArrowheads="1"/>
            </p:cNvSpPr>
            <p:nvPr/>
          </p:nvSpPr>
          <p:spPr bwMode="auto">
            <a:xfrm>
              <a:off x="5892800" y="33813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241" name="Rectangle 9"/>
            <p:cNvSpPr>
              <a:spLocks noChangeArrowheads="1"/>
            </p:cNvSpPr>
            <p:nvPr/>
          </p:nvSpPr>
          <p:spPr bwMode="auto">
            <a:xfrm>
              <a:off x="5892800" y="212725"/>
              <a:ext cx="2411413" cy="12541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March 2015</a:t>
              </a:r>
            </a:p>
            <a:p>
              <a:pPr algn="ctr" eaLnBrk="1" fontAlgn="b" hangingPunct="1">
                <a:spcBef>
                  <a:spcPct val="0"/>
                </a:spcBef>
                <a:buFontTx/>
                <a:buNone/>
              </a:pPr>
              <a:endParaRPr lang="en-US" altLang="en-US" sz="1000" b="1"/>
            </a:p>
          </p:txBody>
        </p:sp>
        <p:sp>
          <p:nvSpPr>
            <p:cNvPr id="3242" name="Rectangle 115"/>
            <p:cNvSpPr>
              <a:spLocks noChangeArrowheads="1"/>
            </p:cNvSpPr>
            <p:nvPr/>
          </p:nvSpPr>
          <p:spPr bwMode="auto">
            <a:xfrm>
              <a:off x="7282909" y="484707"/>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3243" name="Rectangle 114"/>
            <p:cNvSpPr>
              <a:spLocks noChangeArrowheads="1"/>
            </p:cNvSpPr>
            <p:nvPr/>
          </p:nvSpPr>
          <p:spPr bwMode="auto">
            <a:xfrm>
              <a:off x="6938422" y="484707"/>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3244" name="Rectangle 113"/>
            <p:cNvSpPr>
              <a:spLocks noChangeArrowheads="1"/>
            </p:cNvSpPr>
            <p:nvPr/>
          </p:nvSpPr>
          <p:spPr bwMode="auto">
            <a:xfrm>
              <a:off x="6593934" y="484707"/>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25</a:t>
              </a:r>
              <a:endParaRPr lang="en-US" altLang="en-US" sz="1000"/>
            </a:p>
          </p:txBody>
        </p:sp>
        <p:sp>
          <p:nvSpPr>
            <p:cNvPr id="3245" name="Rectangle 112"/>
            <p:cNvSpPr>
              <a:spLocks noChangeArrowheads="1"/>
            </p:cNvSpPr>
            <p:nvPr/>
          </p:nvSpPr>
          <p:spPr bwMode="auto">
            <a:xfrm>
              <a:off x="6247859" y="163088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246" name="Rectangle 111"/>
            <p:cNvSpPr>
              <a:spLocks noChangeArrowheads="1"/>
            </p:cNvSpPr>
            <p:nvPr/>
          </p:nvSpPr>
          <p:spPr bwMode="auto">
            <a:xfrm>
              <a:off x="5924153" y="1629432"/>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247" name="Rectangle 110"/>
            <p:cNvSpPr>
              <a:spLocks noChangeArrowheads="1"/>
            </p:cNvSpPr>
            <p:nvPr/>
          </p:nvSpPr>
          <p:spPr bwMode="auto">
            <a:xfrm>
              <a:off x="7971884" y="140387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248" name="Rectangle 109"/>
            <p:cNvSpPr>
              <a:spLocks noChangeArrowheads="1"/>
            </p:cNvSpPr>
            <p:nvPr/>
          </p:nvSpPr>
          <p:spPr bwMode="auto">
            <a:xfrm>
              <a:off x="7627397" y="140387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249" name="Rectangle 108"/>
            <p:cNvSpPr>
              <a:spLocks noChangeArrowheads="1"/>
            </p:cNvSpPr>
            <p:nvPr/>
          </p:nvSpPr>
          <p:spPr bwMode="auto">
            <a:xfrm>
              <a:off x="7282909" y="140387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250" name="Rectangle 107"/>
            <p:cNvSpPr>
              <a:spLocks noChangeArrowheads="1"/>
            </p:cNvSpPr>
            <p:nvPr/>
          </p:nvSpPr>
          <p:spPr bwMode="auto">
            <a:xfrm>
              <a:off x="6938422" y="140387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251" name="Rectangle 106"/>
            <p:cNvSpPr>
              <a:spLocks noChangeArrowheads="1"/>
            </p:cNvSpPr>
            <p:nvPr/>
          </p:nvSpPr>
          <p:spPr bwMode="auto">
            <a:xfrm>
              <a:off x="6593934" y="140387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252" name="Rectangle 105"/>
            <p:cNvSpPr>
              <a:spLocks noChangeArrowheads="1"/>
            </p:cNvSpPr>
            <p:nvPr/>
          </p:nvSpPr>
          <p:spPr bwMode="auto">
            <a:xfrm>
              <a:off x="6247859" y="1402282"/>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253" name="Rectangle 104"/>
            <p:cNvSpPr>
              <a:spLocks noChangeArrowheads="1"/>
            </p:cNvSpPr>
            <p:nvPr/>
          </p:nvSpPr>
          <p:spPr bwMode="auto">
            <a:xfrm>
              <a:off x="5924153" y="1399244"/>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254" name="Rectangle 103"/>
            <p:cNvSpPr>
              <a:spLocks noChangeArrowheads="1"/>
            </p:cNvSpPr>
            <p:nvPr/>
          </p:nvSpPr>
          <p:spPr bwMode="auto">
            <a:xfrm>
              <a:off x="7971884" y="117368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255" name="Rectangle 102"/>
            <p:cNvSpPr>
              <a:spLocks noChangeArrowheads="1"/>
            </p:cNvSpPr>
            <p:nvPr/>
          </p:nvSpPr>
          <p:spPr bwMode="auto">
            <a:xfrm>
              <a:off x="7627397" y="117368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256" name="Rectangle 101"/>
            <p:cNvSpPr>
              <a:spLocks noChangeArrowheads="1"/>
            </p:cNvSpPr>
            <p:nvPr/>
          </p:nvSpPr>
          <p:spPr bwMode="auto">
            <a:xfrm>
              <a:off x="7282909" y="117368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257" name="Rectangle 100"/>
            <p:cNvSpPr>
              <a:spLocks noChangeArrowheads="1"/>
            </p:cNvSpPr>
            <p:nvPr/>
          </p:nvSpPr>
          <p:spPr bwMode="auto">
            <a:xfrm>
              <a:off x="6938422" y="117368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258" name="Rectangle 99"/>
            <p:cNvSpPr>
              <a:spLocks noChangeArrowheads="1"/>
            </p:cNvSpPr>
            <p:nvPr/>
          </p:nvSpPr>
          <p:spPr bwMode="auto">
            <a:xfrm>
              <a:off x="6593934" y="117368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259" name="Rectangle 98"/>
            <p:cNvSpPr>
              <a:spLocks noChangeArrowheads="1"/>
            </p:cNvSpPr>
            <p:nvPr/>
          </p:nvSpPr>
          <p:spPr bwMode="auto">
            <a:xfrm>
              <a:off x="6247859" y="117209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260" name="Rectangle 97"/>
            <p:cNvSpPr>
              <a:spLocks noChangeArrowheads="1"/>
            </p:cNvSpPr>
            <p:nvPr/>
          </p:nvSpPr>
          <p:spPr bwMode="auto">
            <a:xfrm>
              <a:off x="5924153" y="1169057"/>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261" name="Rectangle 96"/>
            <p:cNvSpPr>
              <a:spLocks noChangeArrowheads="1"/>
            </p:cNvSpPr>
            <p:nvPr/>
          </p:nvSpPr>
          <p:spPr bwMode="auto">
            <a:xfrm>
              <a:off x="7971884" y="94349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262" name="Rectangle 95"/>
            <p:cNvSpPr>
              <a:spLocks noChangeArrowheads="1"/>
            </p:cNvSpPr>
            <p:nvPr/>
          </p:nvSpPr>
          <p:spPr bwMode="auto">
            <a:xfrm>
              <a:off x="7627397" y="94349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263" name="Rectangle 94"/>
            <p:cNvSpPr>
              <a:spLocks noChangeArrowheads="1"/>
            </p:cNvSpPr>
            <p:nvPr/>
          </p:nvSpPr>
          <p:spPr bwMode="auto">
            <a:xfrm>
              <a:off x="7282909" y="94349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264" name="Rectangle 93"/>
            <p:cNvSpPr>
              <a:spLocks noChangeArrowheads="1"/>
            </p:cNvSpPr>
            <p:nvPr/>
          </p:nvSpPr>
          <p:spPr bwMode="auto">
            <a:xfrm>
              <a:off x="6938422" y="94349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265" name="Rectangle 92"/>
            <p:cNvSpPr>
              <a:spLocks noChangeArrowheads="1"/>
            </p:cNvSpPr>
            <p:nvPr/>
          </p:nvSpPr>
          <p:spPr bwMode="auto">
            <a:xfrm>
              <a:off x="6593934" y="94349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266" name="Rectangle 91"/>
            <p:cNvSpPr>
              <a:spLocks noChangeArrowheads="1"/>
            </p:cNvSpPr>
            <p:nvPr/>
          </p:nvSpPr>
          <p:spPr bwMode="auto">
            <a:xfrm>
              <a:off x="6247859" y="94190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267" name="Rectangle 90"/>
            <p:cNvSpPr>
              <a:spLocks noChangeArrowheads="1"/>
            </p:cNvSpPr>
            <p:nvPr/>
          </p:nvSpPr>
          <p:spPr bwMode="auto">
            <a:xfrm>
              <a:off x="5924153" y="938869"/>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268" name="Rectangle 89"/>
            <p:cNvSpPr>
              <a:spLocks noChangeArrowheads="1"/>
            </p:cNvSpPr>
            <p:nvPr/>
          </p:nvSpPr>
          <p:spPr bwMode="auto">
            <a:xfrm>
              <a:off x="7971884" y="71330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269" name="Rectangle 88"/>
            <p:cNvSpPr>
              <a:spLocks noChangeArrowheads="1"/>
            </p:cNvSpPr>
            <p:nvPr/>
          </p:nvSpPr>
          <p:spPr bwMode="auto">
            <a:xfrm>
              <a:off x="7627397" y="71330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270" name="Rectangle 87"/>
            <p:cNvSpPr>
              <a:spLocks noChangeArrowheads="1"/>
            </p:cNvSpPr>
            <p:nvPr/>
          </p:nvSpPr>
          <p:spPr bwMode="auto">
            <a:xfrm>
              <a:off x="7282909" y="71330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271" name="Rectangle 86"/>
            <p:cNvSpPr>
              <a:spLocks noChangeArrowheads="1"/>
            </p:cNvSpPr>
            <p:nvPr/>
          </p:nvSpPr>
          <p:spPr bwMode="auto">
            <a:xfrm>
              <a:off x="6938422" y="71330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272" name="Rectangle 85"/>
            <p:cNvSpPr>
              <a:spLocks noChangeArrowheads="1"/>
            </p:cNvSpPr>
            <p:nvPr/>
          </p:nvSpPr>
          <p:spPr bwMode="auto">
            <a:xfrm>
              <a:off x="6593934" y="71330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273" name="Rectangle 84"/>
            <p:cNvSpPr>
              <a:spLocks noChangeArrowheads="1"/>
            </p:cNvSpPr>
            <p:nvPr/>
          </p:nvSpPr>
          <p:spPr bwMode="auto">
            <a:xfrm>
              <a:off x="6247859" y="711720"/>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274" name="Rectangle 83"/>
            <p:cNvSpPr>
              <a:spLocks noChangeArrowheads="1"/>
            </p:cNvSpPr>
            <p:nvPr/>
          </p:nvSpPr>
          <p:spPr bwMode="auto">
            <a:xfrm>
              <a:off x="5924153" y="710269"/>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275" name="Rectangle 82"/>
            <p:cNvSpPr>
              <a:spLocks noChangeArrowheads="1"/>
            </p:cNvSpPr>
            <p:nvPr/>
          </p:nvSpPr>
          <p:spPr bwMode="auto">
            <a:xfrm>
              <a:off x="7971884" y="484707"/>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276" name="Rectangle 81"/>
            <p:cNvSpPr>
              <a:spLocks noChangeArrowheads="1"/>
            </p:cNvSpPr>
            <p:nvPr/>
          </p:nvSpPr>
          <p:spPr bwMode="auto">
            <a:xfrm>
              <a:off x="7627397" y="484707"/>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277" name="Rectangle 113"/>
            <p:cNvSpPr>
              <a:spLocks noChangeArrowheads="1"/>
            </p:cNvSpPr>
            <p:nvPr/>
          </p:nvSpPr>
          <p:spPr bwMode="auto">
            <a:xfrm>
              <a:off x="6251034" y="484707"/>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24</a:t>
              </a:r>
              <a:endParaRPr lang="en-US" altLang="en-US" sz="1000"/>
            </a:p>
          </p:txBody>
        </p:sp>
        <p:sp>
          <p:nvSpPr>
            <p:cNvPr id="3278" name="Rectangle 115"/>
            <p:cNvSpPr>
              <a:spLocks noChangeArrowheads="1"/>
            </p:cNvSpPr>
            <p:nvPr/>
          </p:nvSpPr>
          <p:spPr bwMode="auto">
            <a:xfrm>
              <a:off x="7627397" y="163088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279" name="Rectangle 114"/>
            <p:cNvSpPr>
              <a:spLocks noChangeArrowheads="1"/>
            </p:cNvSpPr>
            <p:nvPr/>
          </p:nvSpPr>
          <p:spPr bwMode="auto">
            <a:xfrm>
              <a:off x="7282909" y="163088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280" name="Rectangle 113"/>
            <p:cNvSpPr>
              <a:spLocks noChangeArrowheads="1"/>
            </p:cNvSpPr>
            <p:nvPr/>
          </p:nvSpPr>
          <p:spPr bwMode="auto">
            <a:xfrm>
              <a:off x="6938422" y="163088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281" name="Rectangle 81"/>
            <p:cNvSpPr>
              <a:spLocks noChangeArrowheads="1"/>
            </p:cNvSpPr>
            <p:nvPr/>
          </p:nvSpPr>
          <p:spPr bwMode="auto">
            <a:xfrm>
              <a:off x="7971884" y="163088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3282" name="Rectangle 113"/>
            <p:cNvSpPr>
              <a:spLocks noChangeArrowheads="1"/>
            </p:cNvSpPr>
            <p:nvPr/>
          </p:nvSpPr>
          <p:spPr bwMode="auto">
            <a:xfrm>
              <a:off x="6592347" y="163088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283" name="Rectangle 81"/>
            <p:cNvSpPr>
              <a:spLocks noChangeArrowheads="1"/>
            </p:cNvSpPr>
            <p:nvPr/>
          </p:nvSpPr>
          <p:spPr bwMode="auto">
            <a:xfrm>
              <a:off x="5928915" y="490706"/>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23</a:t>
              </a:r>
              <a:endParaRPr lang="en-US" altLang="en-US" sz="1000"/>
            </a:p>
          </p:txBody>
        </p:sp>
      </p:grpSp>
      <p:grpSp>
        <p:nvGrpSpPr>
          <p:cNvPr id="3085" name="Group 6"/>
          <p:cNvGrpSpPr>
            <a:grpSpLocks/>
          </p:cNvGrpSpPr>
          <p:nvPr/>
        </p:nvGrpSpPr>
        <p:grpSpPr bwMode="auto">
          <a:xfrm>
            <a:off x="5865813" y="1954213"/>
            <a:ext cx="2490787" cy="1387475"/>
            <a:chOff x="5865539" y="1995488"/>
            <a:chExt cx="2491061" cy="1387498"/>
          </a:xfrm>
        </p:grpSpPr>
        <p:sp>
          <p:nvSpPr>
            <p:cNvPr id="3190" name="Rectangle 2"/>
            <p:cNvSpPr>
              <a:spLocks noChangeArrowheads="1"/>
            </p:cNvSpPr>
            <p:nvPr/>
          </p:nvSpPr>
          <p:spPr bwMode="auto">
            <a:xfrm>
              <a:off x="7934379" y="2118093"/>
              <a:ext cx="344444"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191" name="Rectangle 3"/>
            <p:cNvSpPr>
              <a:spLocks noChangeArrowheads="1"/>
            </p:cNvSpPr>
            <p:nvPr/>
          </p:nvSpPr>
          <p:spPr bwMode="auto">
            <a:xfrm>
              <a:off x="7589936" y="2118093"/>
              <a:ext cx="344443"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192" name="Rectangle 4"/>
            <p:cNvSpPr>
              <a:spLocks noChangeArrowheads="1"/>
            </p:cNvSpPr>
            <p:nvPr/>
          </p:nvSpPr>
          <p:spPr bwMode="auto">
            <a:xfrm>
              <a:off x="7245492" y="2118093"/>
              <a:ext cx="344444"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193" name="Rectangle 5"/>
            <p:cNvSpPr>
              <a:spLocks noChangeArrowheads="1"/>
            </p:cNvSpPr>
            <p:nvPr/>
          </p:nvSpPr>
          <p:spPr bwMode="auto">
            <a:xfrm>
              <a:off x="6901049" y="2118093"/>
              <a:ext cx="344443"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194" name="Rectangle 6"/>
            <p:cNvSpPr>
              <a:spLocks noChangeArrowheads="1"/>
            </p:cNvSpPr>
            <p:nvPr/>
          </p:nvSpPr>
          <p:spPr bwMode="auto">
            <a:xfrm>
              <a:off x="6556605" y="2118093"/>
              <a:ext cx="344444"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195" name="Rectangle 7"/>
            <p:cNvSpPr>
              <a:spLocks noChangeArrowheads="1"/>
            </p:cNvSpPr>
            <p:nvPr/>
          </p:nvSpPr>
          <p:spPr bwMode="auto">
            <a:xfrm>
              <a:off x="6212162" y="2118093"/>
              <a:ext cx="344443"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196" name="Rectangle 8"/>
            <p:cNvSpPr>
              <a:spLocks noChangeArrowheads="1"/>
            </p:cNvSpPr>
            <p:nvPr/>
          </p:nvSpPr>
          <p:spPr bwMode="auto">
            <a:xfrm>
              <a:off x="5867718" y="2118093"/>
              <a:ext cx="344444"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197" name="Rectangle 9"/>
            <p:cNvSpPr>
              <a:spLocks noChangeArrowheads="1"/>
            </p:cNvSpPr>
            <p:nvPr/>
          </p:nvSpPr>
          <p:spPr bwMode="auto">
            <a:xfrm>
              <a:off x="5867718" y="1995488"/>
              <a:ext cx="2411105" cy="12260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June 2015</a:t>
              </a:r>
            </a:p>
            <a:p>
              <a:pPr algn="ctr" eaLnBrk="1" fontAlgn="b" hangingPunct="1">
                <a:spcBef>
                  <a:spcPct val="0"/>
                </a:spcBef>
                <a:buFontTx/>
                <a:buNone/>
              </a:pPr>
              <a:endParaRPr lang="en-US" altLang="en-US" sz="1000" b="1"/>
            </a:p>
          </p:txBody>
        </p:sp>
        <p:sp>
          <p:nvSpPr>
            <p:cNvPr id="3198" name="Rectangle 112"/>
            <p:cNvSpPr>
              <a:spLocks noChangeArrowheads="1"/>
            </p:cNvSpPr>
            <p:nvPr/>
          </p:nvSpPr>
          <p:spPr bwMode="auto">
            <a:xfrm>
              <a:off x="6224668" y="3156998"/>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199" name="Rectangle 111"/>
            <p:cNvSpPr>
              <a:spLocks noChangeArrowheads="1"/>
            </p:cNvSpPr>
            <p:nvPr/>
          </p:nvSpPr>
          <p:spPr bwMode="auto">
            <a:xfrm>
              <a:off x="5865539" y="3154994"/>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200" name="Rectangle 110"/>
            <p:cNvSpPr>
              <a:spLocks noChangeArrowheads="1"/>
            </p:cNvSpPr>
            <p:nvPr/>
          </p:nvSpPr>
          <p:spPr bwMode="auto">
            <a:xfrm>
              <a:off x="7946886" y="2929264"/>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201" name="Rectangle 109"/>
            <p:cNvSpPr>
              <a:spLocks noChangeArrowheads="1"/>
            </p:cNvSpPr>
            <p:nvPr/>
          </p:nvSpPr>
          <p:spPr bwMode="auto">
            <a:xfrm>
              <a:off x="7602443" y="2929264"/>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202" name="Rectangle 108"/>
            <p:cNvSpPr>
              <a:spLocks noChangeArrowheads="1"/>
            </p:cNvSpPr>
            <p:nvPr/>
          </p:nvSpPr>
          <p:spPr bwMode="auto">
            <a:xfrm>
              <a:off x="7257999" y="2930403"/>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203" name="Rectangle 107"/>
            <p:cNvSpPr>
              <a:spLocks noChangeArrowheads="1"/>
            </p:cNvSpPr>
            <p:nvPr/>
          </p:nvSpPr>
          <p:spPr bwMode="auto">
            <a:xfrm>
              <a:off x="6913556" y="2930403"/>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204" name="Rectangle 106"/>
            <p:cNvSpPr>
              <a:spLocks noChangeArrowheads="1"/>
            </p:cNvSpPr>
            <p:nvPr/>
          </p:nvSpPr>
          <p:spPr bwMode="auto">
            <a:xfrm>
              <a:off x="6569112" y="2930490"/>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205" name="Rectangle 105"/>
            <p:cNvSpPr>
              <a:spLocks noChangeArrowheads="1"/>
            </p:cNvSpPr>
            <p:nvPr/>
          </p:nvSpPr>
          <p:spPr bwMode="auto">
            <a:xfrm>
              <a:off x="6224668" y="2931284"/>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206" name="Rectangle 104"/>
            <p:cNvSpPr>
              <a:spLocks noChangeArrowheads="1"/>
            </p:cNvSpPr>
            <p:nvPr/>
          </p:nvSpPr>
          <p:spPr bwMode="auto">
            <a:xfrm>
              <a:off x="5865539" y="2929280"/>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207" name="Rectangle 103"/>
            <p:cNvSpPr>
              <a:spLocks noChangeArrowheads="1"/>
            </p:cNvSpPr>
            <p:nvPr/>
          </p:nvSpPr>
          <p:spPr bwMode="auto">
            <a:xfrm>
              <a:off x="7946886" y="2703550"/>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208" name="Rectangle 102"/>
            <p:cNvSpPr>
              <a:spLocks noChangeArrowheads="1"/>
            </p:cNvSpPr>
            <p:nvPr/>
          </p:nvSpPr>
          <p:spPr bwMode="auto">
            <a:xfrm>
              <a:off x="7602443" y="2703550"/>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209" name="Rectangle 101"/>
            <p:cNvSpPr>
              <a:spLocks noChangeArrowheads="1"/>
            </p:cNvSpPr>
            <p:nvPr/>
          </p:nvSpPr>
          <p:spPr bwMode="auto">
            <a:xfrm>
              <a:off x="7257999" y="2704689"/>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210" name="Rectangle 100"/>
            <p:cNvSpPr>
              <a:spLocks noChangeArrowheads="1"/>
            </p:cNvSpPr>
            <p:nvPr/>
          </p:nvSpPr>
          <p:spPr bwMode="auto">
            <a:xfrm>
              <a:off x="6913556" y="2704689"/>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211" name="Rectangle 99"/>
            <p:cNvSpPr>
              <a:spLocks noChangeArrowheads="1"/>
            </p:cNvSpPr>
            <p:nvPr/>
          </p:nvSpPr>
          <p:spPr bwMode="auto">
            <a:xfrm>
              <a:off x="6569112" y="2704775"/>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212" name="Rectangle 98"/>
            <p:cNvSpPr>
              <a:spLocks noChangeArrowheads="1"/>
            </p:cNvSpPr>
            <p:nvPr/>
          </p:nvSpPr>
          <p:spPr bwMode="auto">
            <a:xfrm>
              <a:off x="6224668" y="2705570"/>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213" name="Rectangle 97"/>
            <p:cNvSpPr>
              <a:spLocks noChangeArrowheads="1"/>
            </p:cNvSpPr>
            <p:nvPr/>
          </p:nvSpPr>
          <p:spPr bwMode="auto">
            <a:xfrm>
              <a:off x="5865539" y="2703567"/>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214" name="Rectangle 96"/>
            <p:cNvSpPr>
              <a:spLocks noChangeArrowheads="1"/>
            </p:cNvSpPr>
            <p:nvPr/>
          </p:nvSpPr>
          <p:spPr bwMode="auto">
            <a:xfrm>
              <a:off x="7946886" y="2477837"/>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215" name="Rectangle 95"/>
            <p:cNvSpPr>
              <a:spLocks noChangeArrowheads="1"/>
            </p:cNvSpPr>
            <p:nvPr/>
          </p:nvSpPr>
          <p:spPr bwMode="auto">
            <a:xfrm>
              <a:off x="7602443" y="2477837"/>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216" name="Rectangle 94"/>
            <p:cNvSpPr>
              <a:spLocks noChangeArrowheads="1"/>
            </p:cNvSpPr>
            <p:nvPr/>
          </p:nvSpPr>
          <p:spPr bwMode="auto">
            <a:xfrm>
              <a:off x="7257999" y="2478975"/>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217" name="Rectangle 93"/>
            <p:cNvSpPr>
              <a:spLocks noChangeArrowheads="1"/>
            </p:cNvSpPr>
            <p:nvPr/>
          </p:nvSpPr>
          <p:spPr bwMode="auto">
            <a:xfrm>
              <a:off x="6913556" y="2478975"/>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218" name="Rectangle 92"/>
            <p:cNvSpPr>
              <a:spLocks noChangeArrowheads="1"/>
            </p:cNvSpPr>
            <p:nvPr/>
          </p:nvSpPr>
          <p:spPr bwMode="auto">
            <a:xfrm>
              <a:off x="6569112" y="2479061"/>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219" name="Rectangle 91"/>
            <p:cNvSpPr>
              <a:spLocks noChangeArrowheads="1"/>
            </p:cNvSpPr>
            <p:nvPr/>
          </p:nvSpPr>
          <p:spPr bwMode="auto">
            <a:xfrm>
              <a:off x="6224668" y="2479856"/>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220" name="Rectangle 90"/>
            <p:cNvSpPr>
              <a:spLocks noChangeArrowheads="1"/>
            </p:cNvSpPr>
            <p:nvPr/>
          </p:nvSpPr>
          <p:spPr bwMode="auto">
            <a:xfrm>
              <a:off x="5865539" y="2477852"/>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221" name="Rectangle 89"/>
            <p:cNvSpPr>
              <a:spLocks noChangeArrowheads="1"/>
            </p:cNvSpPr>
            <p:nvPr/>
          </p:nvSpPr>
          <p:spPr bwMode="auto">
            <a:xfrm>
              <a:off x="7946886" y="2252122"/>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222" name="Rectangle 88"/>
            <p:cNvSpPr>
              <a:spLocks noChangeArrowheads="1"/>
            </p:cNvSpPr>
            <p:nvPr/>
          </p:nvSpPr>
          <p:spPr bwMode="auto">
            <a:xfrm>
              <a:off x="7602443" y="2252122"/>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223" name="Rectangle 87"/>
            <p:cNvSpPr>
              <a:spLocks noChangeArrowheads="1"/>
            </p:cNvSpPr>
            <p:nvPr/>
          </p:nvSpPr>
          <p:spPr bwMode="auto">
            <a:xfrm>
              <a:off x="7257999" y="2253261"/>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224" name="Rectangle 86"/>
            <p:cNvSpPr>
              <a:spLocks noChangeArrowheads="1"/>
            </p:cNvSpPr>
            <p:nvPr/>
          </p:nvSpPr>
          <p:spPr bwMode="auto">
            <a:xfrm>
              <a:off x="6913556" y="2253261"/>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225" name="Rectangle 85"/>
            <p:cNvSpPr>
              <a:spLocks noChangeArrowheads="1"/>
            </p:cNvSpPr>
            <p:nvPr/>
          </p:nvSpPr>
          <p:spPr bwMode="auto">
            <a:xfrm>
              <a:off x="6569112" y="2252122"/>
              <a:ext cx="344444" cy="226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226" name="Rectangle 84"/>
            <p:cNvSpPr>
              <a:spLocks noChangeArrowheads="1"/>
            </p:cNvSpPr>
            <p:nvPr/>
          </p:nvSpPr>
          <p:spPr bwMode="auto">
            <a:xfrm>
              <a:off x="6224668" y="2254141"/>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227" name="Rectangle 83"/>
            <p:cNvSpPr>
              <a:spLocks noChangeArrowheads="1"/>
            </p:cNvSpPr>
            <p:nvPr/>
          </p:nvSpPr>
          <p:spPr bwMode="auto">
            <a:xfrm>
              <a:off x="5865539" y="2252138"/>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228" name="Line 838"/>
            <p:cNvSpPr>
              <a:spLocks noChangeShapeType="1"/>
            </p:cNvSpPr>
            <p:nvPr/>
          </p:nvSpPr>
          <p:spPr bwMode="auto">
            <a:xfrm flipV="1">
              <a:off x="5961369" y="2101469"/>
              <a:ext cx="239523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29" name="Rectangle 115"/>
            <p:cNvSpPr>
              <a:spLocks noChangeArrowheads="1"/>
            </p:cNvSpPr>
            <p:nvPr/>
          </p:nvSpPr>
          <p:spPr bwMode="auto">
            <a:xfrm>
              <a:off x="7604348" y="3154329"/>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230" name="Rectangle 114"/>
            <p:cNvSpPr>
              <a:spLocks noChangeArrowheads="1"/>
            </p:cNvSpPr>
            <p:nvPr/>
          </p:nvSpPr>
          <p:spPr bwMode="auto">
            <a:xfrm>
              <a:off x="7259905" y="3154329"/>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231" name="Rectangle 113"/>
            <p:cNvSpPr>
              <a:spLocks noChangeArrowheads="1"/>
            </p:cNvSpPr>
            <p:nvPr/>
          </p:nvSpPr>
          <p:spPr bwMode="auto">
            <a:xfrm>
              <a:off x="6915461" y="3155380"/>
              <a:ext cx="344444" cy="22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232" name="Rectangle 81"/>
            <p:cNvSpPr>
              <a:spLocks noChangeArrowheads="1"/>
            </p:cNvSpPr>
            <p:nvPr/>
          </p:nvSpPr>
          <p:spPr bwMode="auto">
            <a:xfrm>
              <a:off x="7948792" y="3155196"/>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3233" name="Rectangle 113"/>
            <p:cNvSpPr>
              <a:spLocks noChangeArrowheads="1"/>
            </p:cNvSpPr>
            <p:nvPr/>
          </p:nvSpPr>
          <p:spPr bwMode="auto">
            <a:xfrm>
              <a:off x="6569113" y="3158323"/>
              <a:ext cx="344444" cy="22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grpSp>
        <p:nvGrpSpPr>
          <p:cNvPr id="3086" name="Group 8"/>
          <p:cNvGrpSpPr>
            <a:grpSpLocks/>
          </p:cNvGrpSpPr>
          <p:nvPr/>
        </p:nvGrpSpPr>
        <p:grpSpPr bwMode="auto">
          <a:xfrm>
            <a:off x="2997200" y="3598863"/>
            <a:ext cx="2463800" cy="1497012"/>
            <a:chOff x="2997643" y="3751263"/>
            <a:chExt cx="2463357" cy="1496646"/>
          </a:xfrm>
        </p:grpSpPr>
        <p:sp>
          <p:nvSpPr>
            <p:cNvPr id="3139" name="Rectangle 2"/>
            <p:cNvSpPr>
              <a:spLocks noChangeArrowheads="1"/>
            </p:cNvSpPr>
            <p:nvPr/>
          </p:nvSpPr>
          <p:spPr bwMode="auto">
            <a:xfrm>
              <a:off x="5063824" y="3876224"/>
              <a:ext cx="344364"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140" name="Rectangle 3"/>
            <p:cNvSpPr>
              <a:spLocks noChangeArrowheads="1"/>
            </p:cNvSpPr>
            <p:nvPr/>
          </p:nvSpPr>
          <p:spPr bwMode="auto">
            <a:xfrm>
              <a:off x="4719461" y="3876224"/>
              <a:ext cx="344363"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141" name="Rectangle 4"/>
            <p:cNvSpPr>
              <a:spLocks noChangeArrowheads="1"/>
            </p:cNvSpPr>
            <p:nvPr/>
          </p:nvSpPr>
          <p:spPr bwMode="auto">
            <a:xfrm>
              <a:off x="4375097" y="3876224"/>
              <a:ext cx="344364"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142" name="Rectangle 5"/>
            <p:cNvSpPr>
              <a:spLocks noChangeArrowheads="1"/>
            </p:cNvSpPr>
            <p:nvPr/>
          </p:nvSpPr>
          <p:spPr bwMode="auto">
            <a:xfrm>
              <a:off x="4030734" y="3876224"/>
              <a:ext cx="344363"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143" name="Rectangle 6"/>
            <p:cNvSpPr>
              <a:spLocks noChangeArrowheads="1"/>
            </p:cNvSpPr>
            <p:nvPr/>
          </p:nvSpPr>
          <p:spPr bwMode="auto">
            <a:xfrm>
              <a:off x="3686370" y="3876224"/>
              <a:ext cx="344364"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144" name="Rectangle 7"/>
            <p:cNvSpPr>
              <a:spLocks noChangeArrowheads="1"/>
            </p:cNvSpPr>
            <p:nvPr/>
          </p:nvSpPr>
          <p:spPr bwMode="auto">
            <a:xfrm>
              <a:off x="3342007" y="3876224"/>
              <a:ext cx="344363"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145" name="Rectangle 8"/>
            <p:cNvSpPr>
              <a:spLocks noChangeArrowheads="1"/>
            </p:cNvSpPr>
            <p:nvPr/>
          </p:nvSpPr>
          <p:spPr bwMode="auto">
            <a:xfrm>
              <a:off x="2997643" y="3876224"/>
              <a:ext cx="344364"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146" name="Rectangle 9"/>
            <p:cNvSpPr>
              <a:spLocks noChangeArrowheads="1"/>
            </p:cNvSpPr>
            <p:nvPr/>
          </p:nvSpPr>
          <p:spPr bwMode="auto">
            <a:xfrm>
              <a:off x="2997643" y="3751263"/>
              <a:ext cx="2410545" cy="12496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August 2015</a:t>
              </a:r>
            </a:p>
            <a:p>
              <a:pPr algn="ctr" eaLnBrk="1" fontAlgn="b" hangingPunct="1">
                <a:spcBef>
                  <a:spcPct val="0"/>
                </a:spcBef>
                <a:buFontTx/>
                <a:buNone/>
              </a:pPr>
              <a:endParaRPr lang="en-US" altLang="en-US" sz="1000" b="1"/>
            </a:p>
          </p:txBody>
        </p:sp>
        <p:sp>
          <p:nvSpPr>
            <p:cNvPr id="3147" name="Rectangle 122"/>
            <p:cNvSpPr>
              <a:spLocks noChangeArrowheads="1"/>
            </p:cNvSpPr>
            <p:nvPr/>
          </p:nvSpPr>
          <p:spPr bwMode="auto">
            <a:xfrm>
              <a:off x="4389941" y="3984851"/>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148" name="Rectangle 121"/>
            <p:cNvSpPr>
              <a:spLocks noChangeArrowheads="1"/>
            </p:cNvSpPr>
            <p:nvPr/>
          </p:nvSpPr>
          <p:spPr bwMode="auto">
            <a:xfrm>
              <a:off x="4045578" y="3984851"/>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149" name="Rectangle 120"/>
            <p:cNvSpPr>
              <a:spLocks noChangeArrowheads="1"/>
            </p:cNvSpPr>
            <p:nvPr/>
          </p:nvSpPr>
          <p:spPr bwMode="auto">
            <a:xfrm>
              <a:off x="3701648" y="3984851"/>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150" name="Rectangle 119"/>
            <p:cNvSpPr>
              <a:spLocks noChangeArrowheads="1"/>
            </p:cNvSpPr>
            <p:nvPr/>
          </p:nvSpPr>
          <p:spPr bwMode="auto">
            <a:xfrm>
              <a:off x="3356601" y="3985309"/>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151" name="Rectangle 118"/>
            <p:cNvSpPr>
              <a:spLocks noChangeArrowheads="1"/>
            </p:cNvSpPr>
            <p:nvPr/>
          </p:nvSpPr>
          <p:spPr bwMode="auto">
            <a:xfrm>
              <a:off x="3079471" y="5017858"/>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152" name="Rectangle 117"/>
            <p:cNvSpPr>
              <a:spLocks noChangeArrowheads="1"/>
            </p:cNvSpPr>
            <p:nvPr/>
          </p:nvSpPr>
          <p:spPr bwMode="auto">
            <a:xfrm>
              <a:off x="5062966" y="4802853"/>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153" name="Rectangle 116"/>
            <p:cNvSpPr>
              <a:spLocks noChangeArrowheads="1"/>
            </p:cNvSpPr>
            <p:nvPr/>
          </p:nvSpPr>
          <p:spPr bwMode="auto">
            <a:xfrm>
              <a:off x="4718602" y="4802853"/>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154" name="Rectangle 115"/>
            <p:cNvSpPr>
              <a:spLocks noChangeArrowheads="1"/>
            </p:cNvSpPr>
            <p:nvPr/>
          </p:nvSpPr>
          <p:spPr bwMode="auto">
            <a:xfrm>
              <a:off x="4374239" y="4802853"/>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155" name="Rectangle 114"/>
            <p:cNvSpPr>
              <a:spLocks noChangeArrowheads="1"/>
            </p:cNvSpPr>
            <p:nvPr/>
          </p:nvSpPr>
          <p:spPr bwMode="auto">
            <a:xfrm>
              <a:off x="4029875" y="4802853"/>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156" name="Rectangle 113"/>
            <p:cNvSpPr>
              <a:spLocks noChangeArrowheads="1"/>
            </p:cNvSpPr>
            <p:nvPr/>
          </p:nvSpPr>
          <p:spPr bwMode="auto">
            <a:xfrm>
              <a:off x="3685511" y="4802853"/>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157" name="Rectangle 112"/>
            <p:cNvSpPr>
              <a:spLocks noChangeArrowheads="1"/>
            </p:cNvSpPr>
            <p:nvPr/>
          </p:nvSpPr>
          <p:spPr bwMode="auto">
            <a:xfrm>
              <a:off x="3340590" y="4800515"/>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158" name="Rectangle 111"/>
            <p:cNvSpPr>
              <a:spLocks noChangeArrowheads="1"/>
            </p:cNvSpPr>
            <p:nvPr/>
          </p:nvSpPr>
          <p:spPr bwMode="auto">
            <a:xfrm>
              <a:off x="3068713" y="4803944"/>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159" name="Rectangle 110"/>
            <p:cNvSpPr>
              <a:spLocks noChangeArrowheads="1"/>
            </p:cNvSpPr>
            <p:nvPr/>
          </p:nvSpPr>
          <p:spPr bwMode="auto">
            <a:xfrm>
              <a:off x="5062966" y="4583560"/>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160" name="Rectangle 109"/>
            <p:cNvSpPr>
              <a:spLocks noChangeArrowheads="1"/>
            </p:cNvSpPr>
            <p:nvPr/>
          </p:nvSpPr>
          <p:spPr bwMode="auto">
            <a:xfrm>
              <a:off x="4718602" y="4583560"/>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161" name="Rectangle 108"/>
            <p:cNvSpPr>
              <a:spLocks noChangeArrowheads="1"/>
            </p:cNvSpPr>
            <p:nvPr/>
          </p:nvSpPr>
          <p:spPr bwMode="auto">
            <a:xfrm>
              <a:off x="4374239" y="4583560"/>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162" name="Rectangle 107"/>
            <p:cNvSpPr>
              <a:spLocks noChangeArrowheads="1"/>
            </p:cNvSpPr>
            <p:nvPr/>
          </p:nvSpPr>
          <p:spPr bwMode="auto">
            <a:xfrm>
              <a:off x="4029875" y="4583560"/>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163" name="Rectangle 106"/>
            <p:cNvSpPr>
              <a:spLocks noChangeArrowheads="1"/>
            </p:cNvSpPr>
            <p:nvPr/>
          </p:nvSpPr>
          <p:spPr bwMode="auto">
            <a:xfrm>
              <a:off x="3685511" y="4583560"/>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164" name="Rectangle 105"/>
            <p:cNvSpPr>
              <a:spLocks noChangeArrowheads="1"/>
            </p:cNvSpPr>
            <p:nvPr/>
          </p:nvSpPr>
          <p:spPr bwMode="auto">
            <a:xfrm>
              <a:off x="3340590" y="4581222"/>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165" name="Rectangle 104"/>
            <p:cNvSpPr>
              <a:spLocks noChangeArrowheads="1"/>
            </p:cNvSpPr>
            <p:nvPr/>
          </p:nvSpPr>
          <p:spPr bwMode="auto">
            <a:xfrm>
              <a:off x="3068713" y="4584651"/>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166" name="Rectangle 103"/>
            <p:cNvSpPr>
              <a:spLocks noChangeArrowheads="1"/>
            </p:cNvSpPr>
            <p:nvPr/>
          </p:nvSpPr>
          <p:spPr bwMode="auto">
            <a:xfrm>
              <a:off x="5062966" y="4380404"/>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167" name="Rectangle 102"/>
            <p:cNvSpPr>
              <a:spLocks noChangeArrowheads="1"/>
            </p:cNvSpPr>
            <p:nvPr/>
          </p:nvSpPr>
          <p:spPr bwMode="auto">
            <a:xfrm>
              <a:off x="4718602" y="4380404"/>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168" name="Rectangle 101"/>
            <p:cNvSpPr>
              <a:spLocks noChangeArrowheads="1"/>
            </p:cNvSpPr>
            <p:nvPr/>
          </p:nvSpPr>
          <p:spPr bwMode="auto">
            <a:xfrm>
              <a:off x="4374239" y="4380404"/>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169" name="Rectangle 100"/>
            <p:cNvSpPr>
              <a:spLocks noChangeArrowheads="1"/>
            </p:cNvSpPr>
            <p:nvPr/>
          </p:nvSpPr>
          <p:spPr bwMode="auto">
            <a:xfrm>
              <a:off x="4029875" y="4380404"/>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170" name="Rectangle 99"/>
            <p:cNvSpPr>
              <a:spLocks noChangeArrowheads="1"/>
            </p:cNvSpPr>
            <p:nvPr/>
          </p:nvSpPr>
          <p:spPr bwMode="auto">
            <a:xfrm>
              <a:off x="3685511" y="4380404"/>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171" name="Rectangle 98"/>
            <p:cNvSpPr>
              <a:spLocks noChangeArrowheads="1"/>
            </p:cNvSpPr>
            <p:nvPr/>
          </p:nvSpPr>
          <p:spPr bwMode="auto">
            <a:xfrm>
              <a:off x="3340590" y="4378067"/>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172" name="Rectangle 97"/>
            <p:cNvSpPr>
              <a:spLocks noChangeArrowheads="1"/>
            </p:cNvSpPr>
            <p:nvPr/>
          </p:nvSpPr>
          <p:spPr bwMode="auto">
            <a:xfrm>
              <a:off x="3068713" y="4381496"/>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173" name="Rectangle 96"/>
            <p:cNvSpPr>
              <a:spLocks noChangeArrowheads="1"/>
            </p:cNvSpPr>
            <p:nvPr/>
          </p:nvSpPr>
          <p:spPr bwMode="auto">
            <a:xfrm>
              <a:off x="5079103" y="4182628"/>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174" name="Rectangle 95"/>
            <p:cNvSpPr>
              <a:spLocks noChangeArrowheads="1"/>
            </p:cNvSpPr>
            <p:nvPr/>
          </p:nvSpPr>
          <p:spPr bwMode="auto">
            <a:xfrm>
              <a:off x="4734739" y="4182628"/>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175" name="Rectangle 94"/>
            <p:cNvSpPr>
              <a:spLocks noChangeArrowheads="1"/>
            </p:cNvSpPr>
            <p:nvPr/>
          </p:nvSpPr>
          <p:spPr bwMode="auto">
            <a:xfrm>
              <a:off x="4390376" y="4182628"/>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176" name="Rectangle 93"/>
            <p:cNvSpPr>
              <a:spLocks noChangeArrowheads="1"/>
            </p:cNvSpPr>
            <p:nvPr/>
          </p:nvSpPr>
          <p:spPr bwMode="auto">
            <a:xfrm>
              <a:off x="4046012" y="4182628"/>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177" name="Rectangle 92"/>
            <p:cNvSpPr>
              <a:spLocks noChangeArrowheads="1"/>
            </p:cNvSpPr>
            <p:nvPr/>
          </p:nvSpPr>
          <p:spPr bwMode="auto">
            <a:xfrm>
              <a:off x="3701648" y="4182628"/>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178" name="Rectangle 91"/>
            <p:cNvSpPr>
              <a:spLocks noChangeArrowheads="1"/>
            </p:cNvSpPr>
            <p:nvPr/>
          </p:nvSpPr>
          <p:spPr bwMode="auto">
            <a:xfrm>
              <a:off x="3356727" y="4180290"/>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179" name="Rectangle 90"/>
            <p:cNvSpPr>
              <a:spLocks noChangeArrowheads="1"/>
            </p:cNvSpPr>
            <p:nvPr/>
          </p:nvSpPr>
          <p:spPr bwMode="auto">
            <a:xfrm>
              <a:off x="3084850" y="4183719"/>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180" name="Rectangle 89"/>
            <p:cNvSpPr>
              <a:spLocks noChangeArrowheads="1"/>
            </p:cNvSpPr>
            <p:nvPr/>
          </p:nvSpPr>
          <p:spPr bwMode="auto">
            <a:xfrm>
              <a:off x="5079103" y="3984851"/>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181" name="Rectangle 88"/>
            <p:cNvSpPr>
              <a:spLocks noChangeArrowheads="1"/>
            </p:cNvSpPr>
            <p:nvPr/>
          </p:nvSpPr>
          <p:spPr bwMode="auto">
            <a:xfrm>
              <a:off x="4734739" y="3984851"/>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182" name="Line 838"/>
            <p:cNvSpPr>
              <a:spLocks noChangeShapeType="1"/>
            </p:cNvSpPr>
            <p:nvPr/>
          </p:nvSpPr>
          <p:spPr bwMode="auto">
            <a:xfrm flipV="1">
              <a:off x="3065894" y="3859280"/>
              <a:ext cx="2395106"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3" name="Rectangle 122"/>
            <p:cNvSpPr>
              <a:spLocks noChangeArrowheads="1"/>
            </p:cNvSpPr>
            <p:nvPr/>
          </p:nvSpPr>
          <p:spPr bwMode="auto">
            <a:xfrm>
              <a:off x="4375150" y="4998292"/>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184" name="Rectangle 121"/>
            <p:cNvSpPr>
              <a:spLocks noChangeArrowheads="1"/>
            </p:cNvSpPr>
            <p:nvPr/>
          </p:nvSpPr>
          <p:spPr bwMode="auto">
            <a:xfrm>
              <a:off x="4030787" y="4998292"/>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185" name="Rectangle 120"/>
            <p:cNvSpPr>
              <a:spLocks noChangeArrowheads="1"/>
            </p:cNvSpPr>
            <p:nvPr/>
          </p:nvSpPr>
          <p:spPr bwMode="auto">
            <a:xfrm>
              <a:off x="3702994" y="4998292"/>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186" name="Rectangle 119"/>
            <p:cNvSpPr>
              <a:spLocks noChangeArrowheads="1"/>
            </p:cNvSpPr>
            <p:nvPr/>
          </p:nvSpPr>
          <p:spPr bwMode="auto">
            <a:xfrm>
              <a:off x="3363326" y="4998750"/>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187" name="Rectangle 122"/>
            <p:cNvSpPr>
              <a:spLocks noChangeArrowheads="1"/>
            </p:cNvSpPr>
            <p:nvPr/>
          </p:nvSpPr>
          <p:spPr bwMode="auto">
            <a:xfrm>
              <a:off x="5100149" y="4998774"/>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6</a:t>
              </a:r>
              <a:endParaRPr lang="en-US" altLang="en-US" sz="1000"/>
            </a:p>
          </p:txBody>
        </p:sp>
        <p:sp>
          <p:nvSpPr>
            <p:cNvPr id="3188" name="Rectangle 121"/>
            <p:cNvSpPr>
              <a:spLocks noChangeArrowheads="1"/>
            </p:cNvSpPr>
            <p:nvPr/>
          </p:nvSpPr>
          <p:spPr bwMode="auto">
            <a:xfrm>
              <a:off x="4755786" y="4998774"/>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3189" name="Rectangle 119"/>
            <p:cNvSpPr>
              <a:spLocks noChangeArrowheads="1"/>
            </p:cNvSpPr>
            <p:nvPr/>
          </p:nvSpPr>
          <p:spPr bwMode="auto">
            <a:xfrm>
              <a:off x="3079472" y="3977686"/>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grpSp>
      <p:grpSp>
        <p:nvGrpSpPr>
          <p:cNvPr id="3087" name="Group 11"/>
          <p:cNvGrpSpPr>
            <a:grpSpLocks/>
          </p:cNvGrpSpPr>
          <p:nvPr/>
        </p:nvGrpSpPr>
        <p:grpSpPr bwMode="auto">
          <a:xfrm>
            <a:off x="2995613" y="5214938"/>
            <a:ext cx="2428875" cy="1576387"/>
            <a:chOff x="2995613" y="5367338"/>
            <a:chExt cx="2428472" cy="1576520"/>
          </a:xfrm>
        </p:grpSpPr>
        <p:sp>
          <p:nvSpPr>
            <p:cNvPr id="3089" name="Rectangle 2"/>
            <p:cNvSpPr>
              <a:spLocks noChangeArrowheads="1"/>
            </p:cNvSpPr>
            <p:nvPr/>
          </p:nvSpPr>
          <p:spPr bwMode="auto">
            <a:xfrm>
              <a:off x="5064125"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090" name="Rectangle 3"/>
            <p:cNvSpPr>
              <a:spLocks noChangeArrowheads="1"/>
            </p:cNvSpPr>
            <p:nvPr/>
          </p:nvSpPr>
          <p:spPr bwMode="auto">
            <a:xfrm>
              <a:off x="4719638"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091" name="Rectangle 4"/>
            <p:cNvSpPr>
              <a:spLocks noChangeArrowheads="1"/>
            </p:cNvSpPr>
            <p:nvPr/>
          </p:nvSpPr>
          <p:spPr bwMode="auto">
            <a:xfrm>
              <a:off x="4375150"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092" name="Rectangle 5"/>
            <p:cNvSpPr>
              <a:spLocks noChangeArrowheads="1"/>
            </p:cNvSpPr>
            <p:nvPr/>
          </p:nvSpPr>
          <p:spPr bwMode="auto">
            <a:xfrm>
              <a:off x="4029075" y="5492750"/>
              <a:ext cx="346075"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093" name="Rectangle 6"/>
            <p:cNvSpPr>
              <a:spLocks noChangeArrowheads="1"/>
            </p:cNvSpPr>
            <p:nvPr/>
          </p:nvSpPr>
          <p:spPr bwMode="auto">
            <a:xfrm>
              <a:off x="3684588"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094" name="Rectangle 7"/>
            <p:cNvSpPr>
              <a:spLocks noChangeArrowheads="1"/>
            </p:cNvSpPr>
            <p:nvPr/>
          </p:nvSpPr>
          <p:spPr bwMode="auto">
            <a:xfrm>
              <a:off x="3340100"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095" name="Rectangle 8"/>
            <p:cNvSpPr>
              <a:spLocks noChangeArrowheads="1"/>
            </p:cNvSpPr>
            <p:nvPr/>
          </p:nvSpPr>
          <p:spPr bwMode="auto">
            <a:xfrm>
              <a:off x="2995613"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096" name="Rectangle 9"/>
            <p:cNvSpPr>
              <a:spLocks noChangeArrowheads="1"/>
            </p:cNvSpPr>
            <p:nvPr/>
          </p:nvSpPr>
          <p:spPr bwMode="auto">
            <a:xfrm>
              <a:off x="2995613" y="5367338"/>
              <a:ext cx="241300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November 2015</a:t>
              </a:r>
            </a:p>
            <a:p>
              <a:pPr algn="ctr" eaLnBrk="1" fontAlgn="b" hangingPunct="1">
                <a:spcBef>
                  <a:spcPct val="0"/>
                </a:spcBef>
                <a:buFontTx/>
                <a:buNone/>
              </a:pPr>
              <a:endParaRPr lang="en-US" altLang="en-US" sz="1000" b="1"/>
            </a:p>
          </p:txBody>
        </p:sp>
        <p:sp>
          <p:nvSpPr>
            <p:cNvPr id="3097" name="Rectangle 115"/>
            <p:cNvSpPr>
              <a:spLocks noChangeArrowheads="1"/>
            </p:cNvSpPr>
            <p:nvPr/>
          </p:nvSpPr>
          <p:spPr bwMode="auto">
            <a:xfrm>
              <a:off x="4389035" y="5630347"/>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098" name="Rectangle 114"/>
            <p:cNvSpPr>
              <a:spLocks noChangeArrowheads="1"/>
            </p:cNvSpPr>
            <p:nvPr/>
          </p:nvSpPr>
          <p:spPr bwMode="auto">
            <a:xfrm>
              <a:off x="4044548" y="563034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099" name="Rectangle 113"/>
            <p:cNvSpPr>
              <a:spLocks noChangeArrowheads="1"/>
            </p:cNvSpPr>
            <p:nvPr/>
          </p:nvSpPr>
          <p:spPr bwMode="auto">
            <a:xfrm>
              <a:off x="3700060" y="563034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100" name="Rectangle 112"/>
            <p:cNvSpPr>
              <a:spLocks noChangeArrowheads="1"/>
            </p:cNvSpPr>
            <p:nvPr/>
          </p:nvSpPr>
          <p:spPr bwMode="auto">
            <a:xfrm>
              <a:off x="3357160" y="563034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3101" name="Rectangle 111"/>
            <p:cNvSpPr>
              <a:spLocks noChangeArrowheads="1"/>
            </p:cNvSpPr>
            <p:nvPr/>
          </p:nvSpPr>
          <p:spPr bwMode="auto">
            <a:xfrm>
              <a:off x="3044269" y="671367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102" name="Rectangle 110"/>
            <p:cNvSpPr>
              <a:spLocks noChangeArrowheads="1"/>
            </p:cNvSpPr>
            <p:nvPr/>
          </p:nvSpPr>
          <p:spPr bwMode="auto">
            <a:xfrm>
              <a:off x="5079598" y="648385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103" name="Rectangle 109"/>
            <p:cNvSpPr>
              <a:spLocks noChangeArrowheads="1"/>
            </p:cNvSpPr>
            <p:nvPr/>
          </p:nvSpPr>
          <p:spPr bwMode="auto">
            <a:xfrm>
              <a:off x="4735110" y="648385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104" name="Rectangle 108"/>
            <p:cNvSpPr>
              <a:spLocks noChangeArrowheads="1"/>
            </p:cNvSpPr>
            <p:nvPr/>
          </p:nvSpPr>
          <p:spPr bwMode="auto">
            <a:xfrm>
              <a:off x="4389035" y="6483857"/>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105" name="Rectangle 107"/>
            <p:cNvSpPr>
              <a:spLocks noChangeArrowheads="1"/>
            </p:cNvSpPr>
            <p:nvPr/>
          </p:nvSpPr>
          <p:spPr bwMode="auto">
            <a:xfrm>
              <a:off x="4044548" y="648385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106" name="Rectangle 106"/>
            <p:cNvSpPr>
              <a:spLocks noChangeArrowheads="1"/>
            </p:cNvSpPr>
            <p:nvPr/>
          </p:nvSpPr>
          <p:spPr bwMode="auto">
            <a:xfrm>
              <a:off x="3700060" y="648385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107" name="Rectangle 105"/>
            <p:cNvSpPr>
              <a:spLocks noChangeArrowheads="1"/>
            </p:cNvSpPr>
            <p:nvPr/>
          </p:nvSpPr>
          <p:spPr bwMode="auto">
            <a:xfrm>
              <a:off x="3357160" y="648544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108" name="Rectangle 104"/>
            <p:cNvSpPr>
              <a:spLocks noChangeArrowheads="1"/>
            </p:cNvSpPr>
            <p:nvPr/>
          </p:nvSpPr>
          <p:spPr bwMode="auto">
            <a:xfrm>
              <a:off x="3044269" y="6490207"/>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109" name="Rectangle 103"/>
            <p:cNvSpPr>
              <a:spLocks noChangeArrowheads="1"/>
            </p:cNvSpPr>
            <p:nvPr/>
          </p:nvSpPr>
          <p:spPr bwMode="auto">
            <a:xfrm>
              <a:off x="5079598" y="626711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110" name="Rectangle 102"/>
            <p:cNvSpPr>
              <a:spLocks noChangeArrowheads="1"/>
            </p:cNvSpPr>
            <p:nvPr/>
          </p:nvSpPr>
          <p:spPr bwMode="auto">
            <a:xfrm>
              <a:off x="4735110" y="626711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111" name="Rectangle 101"/>
            <p:cNvSpPr>
              <a:spLocks noChangeArrowheads="1"/>
            </p:cNvSpPr>
            <p:nvPr/>
          </p:nvSpPr>
          <p:spPr bwMode="auto">
            <a:xfrm>
              <a:off x="4389035" y="6267118"/>
              <a:ext cx="34607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112" name="Rectangle 100"/>
            <p:cNvSpPr>
              <a:spLocks noChangeArrowheads="1"/>
            </p:cNvSpPr>
            <p:nvPr/>
          </p:nvSpPr>
          <p:spPr bwMode="auto">
            <a:xfrm>
              <a:off x="4044548" y="626711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113" name="Rectangle 99"/>
            <p:cNvSpPr>
              <a:spLocks noChangeArrowheads="1"/>
            </p:cNvSpPr>
            <p:nvPr/>
          </p:nvSpPr>
          <p:spPr bwMode="auto">
            <a:xfrm>
              <a:off x="3700060" y="626711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114" name="Rectangle 98"/>
            <p:cNvSpPr>
              <a:spLocks noChangeArrowheads="1"/>
            </p:cNvSpPr>
            <p:nvPr/>
          </p:nvSpPr>
          <p:spPr bwMode="auto">
            <a:xfrm>
              <a:off x="3357160" y="627029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115" name="Rectangle 97"/>
            <p:cNvSpPr>
              <a:spLocks noChangeArrowheads="1"/>
            </p:cNvSpPr>
            <p:nvPr/>
          </p:nvSpPr>
          <p:spPr bwMode="auto">
            <a:xfrm>
              <a:off x="3044269" y="627346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116" name="Rectangle 96"/>
            <p:cNvSpPr>
              <a:spLocks noChangeArrowheads="1"/>
            </p:cNvSpPr>
            <p:nvPr/>
          </p:nvSpPr>
          <p:spPr bwMode="auto">
            <a:xfrm>
              <a:off x="5079598" y="6050378"/>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117" name="Rectangle 95"/>
            <p:cNvSpPr>
              <a:spLocks noChangeArrowheads="1"/>
            </p:cNvSpPr>
            <p:nvPr/>
          </p:nvSpPr>
          <p:spPr bwMode="auto">
            <a:xfrm>
              <a:off x="4735110" y="6050378"/>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118" name="Rectangle 94"/>
            <p:cNvSpPr>
              <a:spLocks noChangeArrowheads="1"/>
            </p:cNvSpPr>
            <p:nvPr/>
          </p:nvSpPr>
          <p:spPr bwMode="auto">
            <a:xfrm>
              <a:off x="4389035" y="6050378"/>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119" name="Rectangle 93"/>
            <p:cNvSpPr>
              <a:spLocks noChangeArrowheads="1"/>
            </p:cNvSpPr>
            <p:nvPr/>
          </p:nvSpPr>
          <p:spPr bwMode="auto">
            <a:xfrm>
              <a:off x="4044548" y="6050378"/>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120" name="Rectangle 92"/>
            <p:cNvSpPr>
              <a:spLocks noChangeArrowheads="1"/>
            </p:cNvSpPr>
            <p:nvPr/>
          </p:nvSpPr>
          <p:spPr bwMode="auto">
            <a:xfrm>
              <a:off x="3700060" y="6050378"/>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121" name="Rectangle 91"/>
            <p:cNvSpPr>
              <a:spLocks noChangeArrowheads="1"/>
            </p:cNvSpPr>
            <p:nvPr/>
          </p:nvSpPr>
          <p:spPr bwMode="auto">
            <a:xfrm>
              <a:off x="3357160" y="6053553"/>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122" name="Rectangle 90"/>
            <p:cNvSpPr>
              <a:spLocks noChangeArrowheads="1"/>
            </p:cNvSpPr>
            <p:nvPr/>
          </p:nvSpPr>
          <p:spPr bwMode="auto">
            <a:xfrm>
              <a:off x="3044269" y="605672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123" name="Rectangle 89"/>
            <p:cNvSpPr>
              <a:spLocks noChangeArrowheads="1"/>
            </p:cNvSpPr>
            <p:nvPr/>
          </p:nvSpPr>
          <p:spPr bwMode="auto">
            <a:xfrm>
              <a:off x="5079598" y="58403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124" name="Rectangle 88"/>
            <p:cNvSpPr>
              <a:spLocks noChangeArrowheads="1"/>
            </p:cNvSpPr>
            <p:nvPr/>
          </p:nvSpPr>
          <p:spPr bwMode="auto">
            <a:xfrm>
              <a:off x="4735110" y="58403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125" name="Rectangle 87"/>
            <p:cNvSpPr>
              <a:spLocks noChangeArrowheads="1"/>
            </p:cNvSpPr>
            <p:nvPr/>
          </p:nvSpPr>
          <p:spPr bwMode="auto">
            <a:xfrm>
              <a:off x="4389035" y="5840363"/>
              <a:ext cx="34607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126" name="Rectangle 86"/>
            <p:cNvSpPr>
              <a:spLocks noChangeArrowheads="1"/>
            </p:cNvSpPr>
            <p:nvPr/>
          </p:nvSpPr>
          <p:spPr bwMode="auto">
            <a:xfrm>
              <a:off x="4044548" y="58403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127" name="Rectangle 85"/>
            <p:cNvSpPr>
              <a:spLocks noChangeArrowheads="1"/>
            </p:cNvSpPr>
            <p:nvPr/>
          </p:nvSpPr>
          <p:spPr bwMode="auto">
            <a:xfrm>
              <a:off x="3700060" y="58403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128" name="Rectangle 84"/>
            <p:cNvSpPr>
              <a:spLocks noChangeArrowheads="1"/>
            </p:cNvSpPr>
            <p:nvPr/>
          </p:nvSpPr>
          <p:spPr bwMode="auto">
            <a:xfrm>
              <a:off x="3357160" y="58435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129" name="Rectangle 83"/>
            <p:cNvSpPr>
              <a:spLocks noChangeArrowheads="1"/>
            </p:cNvSpPr>
            <p:nvPr/>
          </p:nvSpPr>
          <p:spPr bwMode="auto">
            <a:xfrm>
              <a:off x="3044269" y="584671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130" name="Rectangle 82"/>
            <p:cNvSpPr>
              <a:spLocks noChangeArrowheads="1"/>
            </p:cNvSpPr>
            <p:nvPr/>
          </p:nvSpPr>
          <p:spPr bwMode="auto">
            <a:xfrm>
              <a:off x="5079598" y="563034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131" name="Rectangle 81"/>
            <p:cNvSpPr>
              <a:spLocks noChangeArrowheads="1"/>
            </p:cNvSpPr>
            <p:nvPr/>
          </p:nvSpPr>
          <p:spPr bwMode="auto">
            <a:xfrm>
              <a:off x="4735110" y="563034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132" name="Rectangle 112"/>
            <p:cNvSpPr>
              <a:spLocks noChangeArrowheads="1"/>
            </p:cNvSpPr>
            <p:nvPr/>
          </p:nvSpPr>
          <p:spPr bwMode="auto">
            <a:xfrm>
              <a:off x="3013686" y="5633521"/>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3133" name="Rectangle 115"/>
            <p:cNvSpPr>
              <a:spLocks noChangeArrowheads="1"/>
            </p:cNvSpPr>
            <p:nvPr/>
          </p:nvSpPr>
          <p:spPr bwMode="auto">
            <a:xfrm>
              <a:off x="4713679" y="6704147"/>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3134" name="Rectangle 114"/>
            <p:cNvSpPr>
              <a:spLocks noChangeArrowheads="1"/>
            </p:cNvSpPr>
            <p:nvPr/>
          </p:nvSpPr>
          <p:spPr bwMode="auto">
            <a:xfrm>
              <a:off x="4369192" y="670414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135" name="Rectangle 113"/>
            <p:cNvSpPr>
              <a:spLocks noChangeArrowheads="1"/>
            </p:cNvSpPr>
            <p:nvPr/>
          </p:nvSpPr>
          <p:spPr bwMode="auto">
            <a:xfrm>
              <a:off x="4024704" y="670414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136" name="Rectangle 112"/>
            <p:cNvSpPr>
              <a:spLocks noChangeArrowheads="1"/>
            </p:cNvSpPr>
            <p:nvPr/>
          </p:nvSpPr>
          <p:spPr bwMode="auto">
            <a:xfrm>
              <a:off x="3681804" y="670414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137" name="Rectangle 81"/>
            <p:cNvSpPr>
              <a:spLocks noChangeArrowheads="1"/>
            </p:cNvSpPr>
            <p:nvPr/>
          </p:nvSpPr>
          <p:spPr bwMode="auto">
            <a:xfrm>
              <a:off x="5059754" y="670414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6</a:t>
              </a:r>
              <a:endParaRPr lang="en-US" altLang="en-US" sz="1000"/>
            </a:p>
          </p:txBody>
        </p:sp>
        <p:sp>
          <p:nvSpPr>
            <p:cNvPr id="3138" name="Rectangle 112"/>
            <p:cNvSpPr>
              <a:spLocks noChangeArrowheads="1"/>
            </p:cNvSpPr>
            <p:nvPr/>
          </p:nvSpPr>
          <p:spPr bwMode="auto">
            <a:xfrm>
              <a:off x="3338330" y="6707321"/>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sp>
        <p:nvSpPr>
          <p:cNvPr id="3088" name="Text Box 566"/>
          <p:cNvSpPr txBox="1">
            <a:spLocks noChangeArrowheads="1"/>
          </p:cNvSpPr>
          <p:nvPr/>
        </p:nvSpPr>
        <p:spPr bwMode="auto">
          <a:xfrm>
            <a:off x="1331913" y="2767013"/>
            <a:ext cx="6480175" cy="1733550"/>
          </a:xfrm>
          <a:prstGeom prst="rect">
            <a:avLst/>
          </a:prstGeom>
          <a:solidFill>
            <a:schemeClr val="bg1"/>
          </a:solidFill>
          <a:ln w="9525">
            <a:solidFill>
              <a:schemeClr val="folHlink"/>
            </a:solidFill>
            <a:miter lim="800000"/>
            <a:headEnd/>
            <a:tailEnd/>
          </a:ln>
          <a:effectLst>
            <a:outerShdw dist="107763" dir="2700000" algn="ctr" rotWithShape="0">
              <a:schemeClr val="bg2">
                <a:alpha val="50000"/>
              </a:schemeClr>
            </a:outerShdw>
          </a:effectLst>
        </p:spPr>
        <p:txBody>
          <a:bodyPr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3600"/>
              <a:t>2015 printable calendar</a:t>
            </a:r>
            <a:endParaRPr lang="en-US" altLang="en-US" sz="3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1"/>
          <p:cNvGrpSpPr>
            <a:grpSpLocks/>
          </p:cNvGrpSpPr>
          <p:nvPr/>
        </p:nvGrpSpPr>
        <p:grpSpPr bwMode="auto">
          <a:xfrm>
            <a:off x="339725" y="185738"/>
            <a:ext cx="2428875" cy="1412875"/>
            <a:chOff x="339725" y="212725"/>
            <a:chExt cx="2428415" cy="1414025"/>
          </a:xfrm>
        </p:grpSpPr>
        <p:sp>
          <p:nvSpPr>
            <p:cNvPr id="4610" name="Rectangle 2"/>
            <p:cNvSpPr>
              <a:spLocks noChangeArrowheads="1"/>
            </p:cNvSpPr>
            <p:nvPr/>
          </p:nvSpPr>
          <p:spPr bwMode="auto">
            <a:xfrm>
              <a:off x="2406650" y="336552"/>
              <a:ext cx="344488"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611" name="Rectangle 3"/>
            <p:cNvSpPr>
              <a:spLocks noChangeArrowheads="1"/>
            </p:cNvSpPr>
            <p:nvPr/>
          </p:nvSpPr>
          <p:spPr bwMode="auto">
            <a:xfrm>
              <a:off x="2062163" y="336552"/>
              <a:ext cx="344487"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612" name="Rectangle 4"/>
            <p:cNvSpPr>
              <a:spLocks noChangeArrowheads="1"/>
            </p:cNvSpPr>
            <p:nvPr/>
          </p:nvSpPr>
          <p:spPr bwMode="auto">
            <a:xfrm>
              <a:off x="1717675" y="336552"/>
              <a:ext cx="344488"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613" name="Rectangle 5"/>
            <p:cNvSpPr>
              <a:spLocks noChangeArrowheads="1"/>
            </p:cNvSpPr>
            <p:nvPr/>
          </p:nvSpPr>
          <p:spPr bwMode="auto">
            <a:xfrm>
              <a:off x="1373188" y="336552"/>
              <a:ext cx="344487"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614" name="Rectangle 6"/>
            <p:cNvSpPr>
              <a:spLocks noChangeArrowheads="1"/>
            </p:cNvSpPr>
            <p:nvPr/>
          </p:nvSpPr>
          <p:spPr bwMode="auto">
            <a:xfrm>
              <a:off x="1028700" y="336552"/>
              <a:ext cx="344488"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615" name="Rectangle 7"/>
            <p:cNvSpPr>
              <a:spLocks noChangeArrowheads="1"/>
            </p:cNvSpPr>
            <p:nvPr/>
          </p:nvSpPr>
          <p:spPr bwMode="auto">
            <a:xfrm>
              <a:off x="684213" y="336552"/>
              <a:ext cx="344487"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616" name="Rectangle 8"/>
            <p:cNvSpPr>
              <a:spLocks noChangeArrowheads="1"/>
            </p:cNvSpPr>
            <p:nvPr/>
          </p:nvSpPr>
          <p:spPr bwMode="auto">
            <a:xfrm>
              <a:off x="339726" y="336552"/>
              <a:ext cx="344488"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617" name="Rectangle 9"/>
            <p:cNvSpPr>
              <a:spLocks noChangeArrowheads="1"/>
            </p:cNvSpPr>
            <p:nvPr/>
          </p:nvSpPr>
          <p:spPr bwMode="auto">
            <a:xfrm>
              <a:off x="339725" y="212725"/>
              <a:ext cx="2411412"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January 2015</a:t>
              </a:r>
            </a:p>
            <a:p>
              <a:pPr algn="ctr" eaLnBrk="1" fontAlgn="b" hangingPunct="1">
                <a:spcBef>
                  <a:spcPct val="0"/>
                </a:spcBef>
                <a:buFontTx/>
                <a:buNone/>
              </a:pPr>
              <a:endParaRPr lang="en-US" altLang="en-US" sz="1000" b="1"/>
            </a:p>
          </p:txBody>
        </p:sp>
        <p:sp>
          <p:nvSpPr>
            <p:cNvPr id="4618" name="Rectangle 13"/>
            <p:cNvSpPr>
              <a:spLocks noChangeArrowheads="1"/>
            </p:cNvSpPr>
            <p:nvPr/>
          </p:nvSpPr>
          <p:spPr bwMode="auto">
            <a:xfrm>
              <a:off x="350774" y="499539"/>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4619" name="Rectangle 14"/>
            <p:cNvSpPr>
              <a:spLocks noChangeArrowheads="1"/>
            </p:cNvSpPr>
            <p:nvPr/>
          </p:nvSpPr>
          <p:spPr bwMode="auto">
            <a:xfrm>
              <a:off x="2423653" y="1397200"/>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4620" name="Rectangle 15"/>
            <p:cNvSpPr>
              <a:spLocks noChangeArrowheads="1"/>
            </p:cNvSpPr>
            <p:nvPr/>
          </p:nvSpPr>
          <p:spPr bwMode="auto">
            <a:xfrm>
              <a:off x="2079166" y="1397200"/>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4621" name="Rectangle 16"/>
            <p:cNvSpPr>
              <a:spLocks noChangeArrowheads="1"/>
            </p:cNvSpPr>
            <p:nvPr/>
          </p:nvSpPr>
          <p:spPr bwMode="auto">
            <a:xfrm>
              <a:off x="1734678" y="1397200"/>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622" name="Rectangle 18"/>
            <p:cNvSpPr>
              <a:spLocks noChangeArrowheads="1"/>
            </p:cNvSpPr>
            <p:nvPr/>
          </p:nvSpPr>
          <p:spPr bwMode="auto">
            <a:xfrm>
              <a:off x="1045703" y="1397200"/>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623" name="Rectangle 19"/>
            <p:cNvSpPr>
              <a:spLocks noChangeArrowheads="1"/>
            </p:cNvSpPr>
            <p:nvPr/>
          </p:nvSpPr>
          <p:spPr bwMode="auto">
            <a:xfrm>
              <a:off x="701216" y="1397200"/>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624" name="Rectangle 20"/>
            <p:cNvSpPr>
              <a:spLocks noChangeArrowheads="1"/>
            </p:cNvSpPr>
            <p:nvPr/>
          </p:nvSpPr>
          <p:spPr bwMode="auto">
            <a:xfrm>
              <a:off x="356728" y="1398786"/>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625" name="Rectangle 21"/>
            <p:cNvSpPr>
              <a:spLocks noChangeArrowheads="1"/>
            </p:cNvSpPr>
            <p:nvPr/>
          </p:nvSpPr>
          <p:spPr bwMode="auto">
            <a:xfrm>
              <a:off x="2423653" y="1169235"/>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626" name="Rectangle 22"/>
            <p:cNvSpPr>
              <a:spLocks noChangeArrowheads="1"/>
            </p:cNvSpPr>
            <p:nvPr/>
          </p:nvSpPr>
          <p:spPr bwMode="auto">
            <a:xfrm>
              <a:off x="2079166" y="1169235"/>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627" name="Rectangle 23"/>
            <p:cNvSpPr>
              <a:spLocks noChangeArrowheads="1"/>
            </p:cNvSpPr>
            <p:nvPr/>
          </p:nvSpPr>
          <p:spPr bwMode="auto">
            <a:xfrm>
              <a:off x="1734678" y="1169235"/>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628" name="Rectangle 25"/>
            <p:cNvSpPr>
              <a:spLocks noChangeArrowheads="1"/>
            </p:cNvSpPr>
            <p:nvPr/>
          </p:nvSpPr>
          <p:spPr bwMode="auto">
            <a:xfrm>
              <a:off x="1045703" y="1169236"/>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629" name="Rectangle 26"/>
            <p:cNvSpPr>
              <a:spLocks noChangeArrowheads="1"/>
            </p:cNvSpPr>
            <p:nvPr/>
          </p:nvSpPr>
          <p:spPr bwMode="auto">
            <a:xfrm>
              <a:off x="701216" y="1172411"/>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630" name="Rectangle 27"/>
            <p:cNvSpPr>
              <a:spLocks noChangeArrowheads="1"/>
            </p:cNvSpPr>
            <p:nvPr/>
          </p:nvSpPr>
          <p:spPr bwMode="auto">
            <a:xfrm>
              <a:off x="356728" y="1170822"/>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631" name="Rectangle 28"/>
            <p:cNvSpPr>
              <a:spLocks noChangeArrowheads="1"/>
            </p:cNvSpPr>
            <p:nvPr/>
          </p:nvSpPr>
          <p:spPr bwMode="auto">
            <a:xfrm>
              <a:off x="2423653" y="941271"/>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632" name="Rectangle 29"/>
            <p:cNvSpPr>
              <a:spLocks noChangeArrowheads="1"/>
            </p:cNvSpPr>
            <p:nvPr/>
          </p:nvSpPr>
          <p:spPr bwMode="auto">
            <a:xfrm>
              <a:off x="2079166" y="941271"/>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633" name="Rectangle 30"/>
            <p:cNvSpPr>
              <a:spLocks noChangeArrowheads="1"/>
            </p:cNvSpPr>
            <p:nvPr/>
          </p:nvSpPr>
          <p:spPr bwMode="auto">
            <a:xfrm>
              <a:off x="1734678" y="941271"/>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634" name="Rectangle 32"/>
            <p:cNvSpPr>
              <a:spLocks noChangeArrowheads="1"/>
            </p:cNvSpPr>
            <p:nvPr/>
          </p:nvSpPr>
          <p:spPr bwMode="auto">
            <a:xfrm>
              <a:off x="1045703" y="941271"/>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635" name="Rectangle 33"/>
            <p:cNvSpPr>
              <a:spLocks noChangeArrowheads="1"/>
            </p:cNvSpPr>
            <p:nvPr/>
          </p:nvSpPr>
          <p:spPr bwMode="auto">
            <a:xfrm>
              <a:off x="701216" y="944446"/>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636" name="Rectangle 34"/>
            <p:cNvSpPr>
              <a:spLocks noChangeArrowheads="1"/>
            </p:cNvSpPr>
            <p:nvPr/>
          </p:nvSpPr>
          <p:spPr bwMode="auto">
            <a:xfrm>
              <a:off x="356728" y="942858"/>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637" name="Rectangle 35"/>
            <p:cNvSpPr>
              <a:spLocks noChangeArrowheads="1"/>
            </p:cNvSpPr>
            <p:nvPr/>
          </p:nvSpPr>
          <p:spPr bwMode="auto">
            <a:xfrm>
              <a:off x="2423653" y="713307"/>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638" name="Rectangle 36"/>
            <p:cNvSpPr>
              <a:spLocks noChangeArrowheads="1"/>
            </p:cNvSpPr>
            <p:nvPr/>
          </p:nvSpPr>
          <p:spPr bwMode="auto">
            <a:xfrm>
              <a:off x="2079166" y="713307"/>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639" name="Rectangle 37"/>
            <p:cNvSpPr>
              <a:spLocks noChangeArrowheads="1"/>
            </p:cNvSpPr>
            <p:nvPr/>
          </p:nvSpPr>
          <p:spPr bwMode="auto">
            <a:xfrm>
              <a:off x="1734678" y="713307"/>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640" name="Rectangle 39"/>
            <p:cNvSpPr>
              <a:spLocks noChangeArrowheads="1"/>
            </p:cNvSpPr>
            <p:nvPr/>
          </p:nvSpPr>
          <p:spPr bwMode="auto">
            <a:xfrm>
              <a:off x="1045703" y="713307"/>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641" name="Rectangle 40"/>
            <p:cNvSpPr>
              <a:spLocks noChangeArrowheads="1"/>
            </p:cNvSpPr>
            <p:nvPr/>
          </p:nvSpPr>
          <p:spPr bwMode="auto">
            <a:xfrm>
              <a:off x="701216" y="716482"/>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642" name="Rectangle 41"/>
            <p:cNvSpPr>
              <a:spLocks noChangeArrowheads="1"/>
            </p:cNvSpPr>
            <p:nvPr/>
          </p:nvSpPr>
          <p:spPr bwMode="auto">
            <a:xfrm>
              <a:off x="356728" y="718069"/>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643" name="Rectangle 42"/>
            <p:cNvSpPr>
              <a:spLocks noChangeArrowheads="1"/>
            </p:cNvSpPr>
            <p:nvPr/>
          </p:nvSpPr>
          <p:spPr bwMode="auto">
            <a:xfrm>
              <a:off x="2423653" y="488518"/>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644" name="Rectangle 43"/>
            <p:cNvSpPr>
              <a:spLocks noChangeArrowheads="1"/>
            </p:cNvSpPr>
            <p:nvPr/>
          </p:nvSpPr>
          <p:spPr bwMode="auto">
            <a:xfrm>
              <a:off x="2079166" y="488518"/>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645" name="Rectangle 44"/>
            <p:cNvSpPr>
              <a:spLocks noChangeArrowheads="1"/>
            </p:cNvSpPr>
            <p:nvPr/>
          </p:nvSpPr>
          <p:spPr bwMode="auto">
            <a:xfrm>
              <a:off x="1734678" y="488518"/>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646" name="Rectangle 46"/>
            <p:cNvSpPr>
              <a:spLocks noChangeArrowheads="1"/>
            </p:cNvSpPr>
            <p:nvPr/>
          </p:nvSpPr>
          <p:spPr bwMode="auto">
            <a:xfrm>
              <a:off x="1045703" y="488518"/>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4647" name="Rectangle 47"/>
            <p:cNvSpPr>
              <a:spLocks noChangeArrowheads="1"/>
            </p:cNvSpPr>
            <p:nvPr/>
          </p:nvSpPr>
          <p:spPr bwMode="auto">
            <a:xfrm>
              <a:off x="701216" y="488518"/>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4648" name="Rectangle 17"/>
            <p:cNvSpPr>
              <a:spLocks noChangeArrowheads="1"/>
            </p:cNvSpPr>
            <p:nvPr/>
          </p:nvSpPr>
          <p:spPr bwMode="auto">
            <a:xfrm>
              <a:off x="1390191" y="1397200"/>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649" name="Rectangle 24"/>
            <p:cNvSpPr>
              <a:spLocks noChangeArrowheads="1"/>
            </p:cNvSpPr>
            <p:nvPr/>
          </p:nvSpPr>
          <p:spPr bwMode="auto">
            <a:xfrm>
              <a:off x="1390191" y="1169235"/>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650" name="Rectangle 31"/>
            <p:cNvSpPr>
              <a:spLocks noChangeArrowheads="1"/>
            </p:cNvSpPr>
            <p:nvPr/>
          </p:nvSpPr>
          <p:spPr bwMode="auto">
            <a:xfrm>
              <a:off x="1390191" y="941271"/>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651" name="Rectangle 38"/>
            <p:cNvSpPr>
              <a:spLocks noChangeArrowheads="1"/>
            </p:cNvSpPr>
            <p:nvPr/>
          </p:nvSpPr>
          <p:spPr bwMode="auto">
            <a:xfrm>
              <a:off x="1390191" y="713307"/>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652" name="Rectangle 45"/>
            <p:cNvSpPr>
              <a:spLocks noChangeArrowheads="1"/>
            </p:cNvSpPr>
            <p:nvPr/>
          </p:nvSpPr>
          <p:spPr bwMode="auto">
            <a:xfrm>
              <a:off x="1390191" y="488518"/>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grpSp>
      <p:grpSp>
        <p:nvGrpSpPr>
          <p:cNvPr id="4099" name="Group 2"/>
          <p:cNvGrpSpPr>
            <a:grpSpLocks/>
          </p:cNvGrpSpPr>
          <p:nvPr/>
        </p:nvGrpSpPr>
        <p:grpSpPr bwMode="auto">
          <a:xfrm>
            <a:off x="2986088" y="185738"/>
            <a:ext cx="2430462" cy="1404937"/>
            <a:chOff x="2986844" y="212725"/>
            <a:chExt cx="2429706" cy="1405360"/>
          </a:xfrm>
        </p:grpSpPr>
        <p:sp>
          <p:nvSpPr>
            <p:cNvPr id="4567" name="Rectangle 2"/>
            <p:cNvSpPr>
              <a:spLocks noChangeArrowheads="1"/>
            </p:cNvSpPr>
            <p:nvPr/>
          </p:nvSpPr>
          <p:spPr bwMode="auto">
            <a:xfrm>
              <a:off x="5072063" y="33655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568" name="Rectangle 3"/>
            <p:cNvSpPr>
              <a:spLocks noChangeArrowheads="1"/>
            </p:cNvSpPr>
            <p:nvPr/>
          </p:nvSpPr>
          <p:spPr bwMode="auto">
            <a:xfrm>
              <a:off x="4727575" y="33655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569" name="Rectangle 4"/>
            <p:cNvSpPr>
              <a:spLocks noChangeArrowheads="1"/>
            </p:cNvSpPr>
            <p:nvPr/>
          </p:nvSpPr>
          <p:spPr bwMode="auto">
            <a:xfrm>
              <a:off x="4383088" y="33655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570" name="Rectangle 5"/>
            <p:cNvSpPr>
              <a:spLocks noChangeArrowheads="1"/>
            </p:cNvSpPr>
            <p:nvPr/>
          </p:nvSpPr>
          <p:spPr bwMode="auto">
            <a:xfrm>
              <a:off x="4038600" y="33655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571" name="Rectangle 6"/>
            <p:cNvSpPr>
              <a:spLocks noChangeArrowheads="1"/>
            </p:cNvSpPr>
            <p:nvPr/>
          </p:nvSpPr>
          <p:spPr bwMode="auto">
            <a:xfrm>
              <a:off x="3694113" y="33655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572" name="Rectangle 7"/>
            <p:cNvSpPr>
              <a:spLocks noChangeArrowheads="1"/>
            </p:cNvSpPr>
            <p:nvPr/>
          </p:nvSpPr>
          <p:spPr bwMode="auto">
            <a:xfrm>
              <a:off x="3349625" y="33655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573" name="Rectangle 8"/>
            <p:cNvSpPr>
              <a:spLocks noChangeArrowheads="1"/>
            </p:cNvSpPr>
            <p:nvPr/>
          </p:nvSpPr>
          <p:spPr bwMode="auto">
            <a:xfrm>
              <a:off x="3000375" y="336550"/>
              <a:ext cx="349250"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574" name="Rectangle 9"/>
            <p:cNvSpPr>
              <a:spLocks noChangeArrowheads="1"/>
            </p:cNvSpPr>
            <p:nvPr/>
          </p:nvSpPr>
          <p:spPr bwMode="auto">
            <a:xfrm>
              <a:off x="3000375" y="212725"/>
              <a:ext cx="2416175"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February 2015</a:t>
              </a:r>
            </a:p>
            <a:p>
              <a:pPr algn="ctr" eaLnBrk="1" fontAlgn="b" hangingPunct="1">
                <a:spcBef>
                  <a:spcPct val="0"/>
                </a:spcBef>
                <a:buFontTx/>
                <a:buNone/>
              </a:pPr>
              <a:endParaRPr lang="en-US" altLang="en-US" sz="1000" b="1"/>
            </a:p>
          </p:txBody>
        </p:sp>
        <p:sp>
          <p:nvSpPr>
            <p:cNvPr id="4575" name="Rectangle 55"/>
            <p:cNvSpPr>
              <a:spLocks noChangeArrowheads="1"/>
            </p:cNvSpPr>
            <p:nvPr/>
          </p:nvSpPr>
          <p:spPr bwMode="auto">
            <a:xfrm>
              <a:off x="4367176" y="483256"/>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4576" name="Rectangle 56"/>
            <p:cNvSpPr>
              <a:spLocks noChangeArrowheads="1"/>
            </p:cNvSpPr>
            <p:nvPr/>
          </p:nvSpPr>
          <p:spPr bwMode="auto">
            <a:xfrm>
              <a:off x="4022688" y="483256"/>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4577" name="Rectangle 106"/>
            <p:cNvSpPr>
              <a:spLocks noChangeArrowheads="1"/>
            </p:cNvSpPr>
            <p:nvPr/>
          </p:nvSpPr>
          <p:spPr bwMode="auto">
            <a:xfrm>
              <a:off x="3678201" y="483256"/>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4578" name="Rectangle 105"/>
            <p:cNvSpPr>
              <a:spLocks noChangeArrowheads="1"/>
            </p:cNvSpPr>
            <p:nvPr/>
          </p:nvSpPr>
          <p:spPr bwMode="auto">
            <a:xfrm>
              <a:off x="3333713" y="475319"/>
              <a:ext cx="344488" cy="236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4579" name="Rectangle 104"/>
            <p:cNvSpPr>
              <a:spLocks noChangeArrowheads="1"/>
            </p:cNvSpPr>
            <p:nvPr/>
          </p:nvSpPr>
          <p:spPr bwMode="auto">
            <a:xfrm>
              <a:off x="3002756" y="483257"/>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4580" name="Rectangle 103"/>
            <p:cNvSpPr>
              <a:spLocks noChangeArrowheads="1"/>
            </p:cNvSpPr>
            <p:nvPr/>
          </p:nvSpPr>
          <p:spPr bwMode="auto">
            <a:xfrm>
              <a:off x="5056151" y="1386544"/>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4581" name="Rectangle 102"/>
            <p:cNvSpPr>
              <a:spLocks noChangeArrowheads="1"/>
            </p:cNvSpPr>
            <p:nvPr/>
          </p:nvSpPr>
          <p:spPr bwMode="auto">
            <a:xfrm>
              <a:off x="4711663" y="1386544"/>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582" name="Rectangle 101"/>
            <p:cNvSpPr>
              <a:spLocks noChangeArrowheads="1"/>
            </p:cNvSpPr>
            <p:nvPr/>
          </p:nvSpPr>
          <p:spPr bwMode="auto">
            <a:xfrm>
              <a:off x="4367176" y="1386544"/>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583" name="Rectangle 100"/>
            <p:cNvSpPr>
              <a:spLocks noChangeArrowheads="1"/>
            </p:cNvSpPr>
            <p:nvPr/>
          </p:nvSpPr>
          <p:spPr bwMode="auto">
            <a:xfrm>
              <a:off x="4022688" y="1386544"/>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584" name="Rectangle 99"/>
            <p:cNvSpPr>
              <a:spLocks noChangeArrowheads="1"/>
            </p:cNvSpPr>
            <p:nvPr/>
          </p:nvSpPr>
          <p:spPr bwMode="auto">
            <a:xfrm>
              <a:off x="3678201" y="1386544"/>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585" name="Rectangle 98"/>
            <p:cNvSpPr>
              <a:spLocks noChangeArrowheads="1"/>
            </p:cNvSpPr>
            <p:nvPr/>
          </p:nvSpPr>
          <p:spPr bwMode="auto">
            <a:xfrm>
              <a:off x="3333713" y="1388131"/>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586" name="Rectangle 97"/>
            <p:cNvSpPr>
              <a:spLocks noChangeArrowheads="1"/>
            </p:cNvSpPr>
            <p:nvPr/>
          </p:nvSpPr>
          <p:spPr bwMode="auto">
            <a:xfrm>
              <a:off x="2986844" y="1392660"/>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587" name="Rectangle 96"/>
            <p:cNvSpPr>
              <a:spLocks noChangeArrowheads="1"/>
            </p:cNvSpPr>
            <p:nvPr/>
          </p:nvSpPr>
          <p:spPr bwMode="auto">
            <a:xfrm>
              <a:off x="5056151" y="1161119"/>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588" name="Rectangle 95"/>
            <p:cNvSpPr>
              <a:spLocks noChangeArrowheads="1"/>
            </p:cNvSpPr>
            <p:nvPr/>
          </p:nvSpPr>
          <p:spPr bwMode="auto">
            <a:xfrm>
              <a:off x="4711663" y="1161119"/>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589" name="Rectangle 94"/>
            <p:cNvSpPr>
              <a:spLocks noChangeArrowheads="1"/>
            </p:cNvSpPr>
            <p:nvPr/>
          </p:nvSpPr>
          <p:spPr bwMode="auto">
            <a:xfrm>
              <a:off x="4367176" y="1161119"/>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590" name="Rectangle 93"/>
            <p:cNvSpPr>
              <a:spLocks noChangeArrowheads="1"/>
            </p:cNvSpPr>
            <p:nvPr/>
          </p:nvSpPr>
          <p:spPr bwMode="auto">
            <a:xfrm>
              <a:off x="4022688" y="1161119"/>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591" name="Rectangle 92"/>
            <p:cNvSpPr>
              <a:spLocks noChangeArrowheads="1"/>
            </p:cNvSpPr>
            <p:nvPr/>
          </p:nvSpPr>
          <p:spPr bwMode="auto">
            <a:xfrm>
              <a:off x="3678201" y="1161119"/>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592" name="Rectangle 91"/>
            <p:cNvSpPr>
              <a:spLocks noChangeArrowheads="1"/>
            </p:cNvSpPr>
            <p:nvPr/>
          </p:nvSpPr>
          <p:spPr bwMode="auto">
            <a:xfrm>
              <a:off x="3333713" y="1161119"/>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593" name="Rectangle 90"/>
            <p:cNvSpPr>
              <a:spLocks noChangeArrowheads="1"/>
            </p:cNvSpPr>
            <p:nvPr/>
          </p:nvSpPr>
          <p:spPr bwMode="auto">
            <a:xfrm>
              <a:off x="2986844" y="1165647"/>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594" name="Rectangle 89"/>
            <p:cNvSpPr>
              <a:spLocks noChangeArrowheads="1"/>
            </p:cNvSpPr>
            <p:nvPr/>
          </p:nvSpPr>
          <p:spPr bwMode="auto">
            <a:xfrm>
              <a:off x="5056151" y="934106"/>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595" name="Rectangle 88"/>
            <p:cNvSpPr>
              <a:spLocks noChangeArrowheads="1"/>
            </p:cNvSpPr>
            <p:nvPr/>
          </p:nvSpPr>
          <p:spPr bwMode="auto">
            <a:xfrm>
              <a:off x="4711663" y="934106"/>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596" name="Rectangle 87"/>
            <p:cNvSpPr>
              <a:spLocks noChangeArrowheads="1"/>
            </p:cNvSpPr>
            <p:nvPr/>
          </p:nvSpPr>
          <p:spPr bwMode="auto">
            <a:xfrm>
              <a:off x="4367176" y="934106"/>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597" name="Rectangle 86"/>
            <p:cNvSpPr>
              <a:spLocks noChangeArrowheads="1"/>
            </p:cNvSpPr>
            <p:nvPr/>
          </p:nvSpPr>
          <p:spPr bwMode="auto">
            <a:xfrm>
              <a:off x="4022688" y="934106"/>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598" name="Rectangle 85"/>
            <p:cNvSpPr>
              <a:spLocks noChangeArrowheads="1"/>
            </p:cNvSpPr>
            <p:nvPr/>
          </p:nvSpPr>
          <p:spPr bwMode="auto">
            <a:xfrm>
              <a:off x="3678201" y="934106"/>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599" name="Rectangle 84"/>
            <p:cNvSpPr>
              <a:spLocks noChangeArrowheads="1"/>
            </p:cNvSpPr>
            <p:nvPr/>
          </p:nvSpPr>
          <p:spPr bwMode="auto">
            <a:xfrm>
              <a:off x="3333713" y="935694"/>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600" name="Rectangle 83"/>
            <p:cNvSpPr>
              <a:spLocks noChangeArrowheads="1"/>
            </p:cNvSpPr>
            <p:nvPr/>
          </p:nvSpPr>
          <p:spPr bwMode="auto">
            <a:xfrm>
              <a:off x="2986844" y="940222"/>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601" name="Rectangle 82"/>
            <p:cNvSpPr>
              <a:spLocks noChangeArrowheads="1"/>
            </p:cNvSpPr>
            <p:nvPr/>
          </p:nvSpPr>
          <p:spPr bwMode="auto">
            <a:xfrm>
              <a:off x="5056151" y="708681"/>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602" name="Rectangle 81"/>
            <p:cNvSpPr>
              <a:spLocks noChangeArrowheads="1"/>
            </p:cNvSpPr>
            <p:nvPr/>
          </p:nvSpPr>
          <p:spPr bwMode="auto">
            <a:xfrm>
              <a:off x="4711663" y="708681"/>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603" name="Rectangle 80"/>
            <p:cNvSpPr>
              <a:spLocks noChangeArrowheads="1"/>
            </p:cNvSpPr>
            <p:nvPr/>
          </p:nvSpPr>
          <p:spPr bwMode="auto">
            <a:xfrm>
              <a:off x="4367176" y="708681"/>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604" name="Rectangle 79"/>
            <p:cNvSpPr>
              <a:spLocks noChangeArrowheads="1"/>
            </p:cNvSpPr>
            <p:nvPr/>
          </p:nvSpPr>
          <p:spPr bwMode="auto">
            <a:xfrm>
              <a:off x="4022688" y="708681"/>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605" name="Rectangle 78"/>
            <p:cNvSpPr>
              <a:spLocks noChangeArrowheads="1"/>
            </p:cNvSpPr>
            <p:nvPr/>
          </p:nvSpPr>
          <p:spPr bwMode="auto">
            <a:xfrm>
              <a:off x="3678201" y="708681"/>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606" name="Rectangle 77"/>
            <p:cNvSpPr>
              <a:spLocks noChangeArrowheads="1"/>
            </p:cNvSpPr>
            <p:nvPr/>
          </p:nvSpPr>
          <p:spPr bwMode="auto">
            <a:xfrm>
              <a:off x="3333713" y="710269"/>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607" name="Rectangle 76"/>
            <p:cNvSpPr>
              <a:spLocks noChangeArrowheads="1"/>
            </p:cNvSpPr>
            <p:nvPr/>
          </p:nvSpPr>
          <p:spPr bwMode="auto">
            <a:xfrm>
              <a:off x="2986844" y="714797"/>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608" name="Rectangle 75"/>
            <p:cNvSpPr>
              <a:spLocks noChangeArrowheads="1"/>
            </p:cNvSpPr>
            <p:nvPr/>
          </p:nvSpPr>
          <p:spPr bwMode="auto">
            <a:xfrm>
              <a:off x="5056151" y="483256"/>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609" name="Rectangle 74"/>
            <p:cNvSpPr>
              <a:spLocks noChangeArrowheads="1"/>
            </p:cNvSpPr>
            <p:nvPr/>
          </p:nvSpPr>
          <p:spPr bwMode="auto">
            <a:xfrm>
              <a:off x="4711663" y="483256"/>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grpSp>
      <p:grpSp>
        <p:nvGrpSpPr>
          <p:cNvPr id="4100" name="Group 7"/>
          <p:cNvGrpSpPr>
            <a:grpSpLocks/>
          </p:cNvGrpSpPr>
          <p:nvPr/>
        </p:nvGrpSpPr>
        <p:grpSpPr bwMode="auto">
          <a:xfrm>
            <a:off x="314325" y="3598863"/>
            <a:ext cx="2411413" cy="1412875"/>
            <a:chOff x="314325" y="3751263"/>
            <a:chExt cx="2411413" cy="1413188"/>
          </a:xfrm>
        </p:grpSpPr>
        <p:sp>
          <p:nvSpPr>
            <p:cNvPr id="4524" name="Rectangle 2"/>
            <p:cNvSpPr>
              <a:spLocks noChangeArrowheads="1"/>
            </p:cNvSpPr>
            <p:nvPr/>
          </p:nvSpPr>
          <p:spPr bwMode="auto">
            <a:xfrm>
              <a:off x="2381250" y="38766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525" name="Rectangle 3"/>
            <p:cNvSpPr>
              <a:spLocks noChangeArrowheads="1"/>
            </p:cNvSpPr>
            <p:nvPr/>
          </p:nvSpPr>
          <p:spPr bwMode="auto">
            <a:xfrm>
              <a:off x="2036763" y="38766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526" name="Rectangle 4"/>
            <p:cNvSpPr>
              <a:spLocks noChangeArrowheads="1"/>
            </p:cNvSpPr>
            <p:nvPr/>
          </p:nvSpPr>
          <p:spPr bwMode="auto">
            <a:xfrm>
              <a:off x="1692275" y="38766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527" name="Rectangle 5"/>
            <p:cNvSpPr>
              <a:spLocks noChangeArrowheads="1"/>
            </p:cNvSpPr>
            <p:nvPr/>
          </p:nvSpPr>
          <p:spPr bwMode="auto">
            <a:xfrm>
              <a:off x="1347788" y="38766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528" name="Rectangle 6"/>
            <p:cNvSpPr>
              <a:spLocks noChangeArrowheads="1"/>
            </p:cNvSpPr>
            <p:nvPr/>
          </p:nvSpPr>
          <p:spPr bwMode="auto">
            <a:xfrm>
              <a:off x="1003300" y="38766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529" name="Rectangle 7"/>
            <p:cNvSpPr>
              <a:spLocks noChangeArrowheads="1"/>
            </p:cNvSpPr>
            <p:nvPr/>
          </p:nvSpPr>
          <p:spPr bwMode="auto">
            <a:xfrm>
              <a:off x="658813" y="38766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530" name="Rectangle 8"/>
            <p:cNvSpPr>
              <a:spLocks noChangeArrowheads="1"/>
            </p:cNvSpPr>
            <p:nvPr/>
          </p:nvSpPr>
          <p:spPr bwMode="auto">
            <a:xfrm>
              <a:off x="314325" y="38766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531" name="Rectangle 9"/>
            <p:cNvSpPr>
              <a:spLocks noChangeArrowheads="1"/>
            </p:cNvSpPr>
            <p:nvPr/>
          </p:nvSpPr>
          <p:spPr bwMode="auto">
            <a:xfrm>
              <a:off x="314325" y="3751263"/>
              <a:ext cx="2411413"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July 2015</a:t>
              </a:r>
            </a:p>
            <a:p>
              <a:pPr algn="ctr" eaLnBrk="1" fontAlgn="b" hangingPunct="1">
                <a:spcBef>
                  <a:spcPct val="0"/>
                </a:spcBef>
                <a:buFontTx/>
                <a:buNone/>
              </a:pPr>
              <a:endParaRPr lang="en-US" altLang="en-US" sz="1000" b="1"/>
            </a:p>
          </p:txBody>
        </p:sp>
        <p:sp>
          <p:nvSpPr>
            <p:cNvPr id="4532" name="Rectangle 115"/>
            <p:cNvSpPr>
              <a:spLocks noChangeArrowheads="1"/>
            </p:cNvSpPr>
            <p:nvPr/>
          </p:nvSpPr>
          <p:spPr bwMode="auto">
            <a:xfrm>
              <a:off x="1690687" y="4931089"/>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4533" name="Rectangle 114"/>
            <p:cNvSpPr>
              <a:spLocks noChangeArrowheads="1"/>
            </p:cNvSpPr>
            <p:nvPr/>
          </p:nvSpPr>
          <p:spPr bwMode="auto">
            <a:xfrm>
              <a:off x="1346200" y="4931089"/>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534" name="Rectangle 113"/>
            <p:cNvSpPr>
              <a:spLocks noChangeArrowheads="1"/>
            </p:cNvSpPr>
            <p:nvPr/>
          </p:nvSpPr>
          <p:spPr bwMode="auto">
            <a:xfrm>
              <a:off x="1001712" y="4931089"/>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535" name="Rectangle 112"/>
            <p:cNvSpPr>
              <a:spLocks noChangeArrowheads="1"/>
            </p:cNvSpPr>
            <p:nvPr/>
          </p:nvSpPr>
          <p:spPr bwMode="auto">
            <a:xfrm>
              <a:off x="657225" y="4934264"/>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536" name="Rectangle 111"/>
            <p:cNvSpPr>
              <a:spLocks noChangeArrowheads="1"/>
            </p:cNvSpPr>
            <p:nvPr/>
          </p:nvSpPr>
          <p:spPr bwMode="auto">
            <a:xfrm>
              <a:off x="358860" y="4932676"/>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537" name="Rectangle 110"/>
            <p:cNvSpPr>
              <a:spLocks noChangeArrowheads="1"/>
            </p:cNvSpPr>
            <p:nvPr/>
          </p:nvSpPr>
          <p:spPr bwMode="auto">
            <a:xfrm>
              <a:off x="2379662" y="4700901"/>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538" name="Rectangle 109"/>
            <p:cNvSpPr>
              <a:spLocks noChangeArrowheads="1"/>
            </p:cNvSpPr>
            <p:nvPr/>
          </p:nvSpPr>
          <p:spPr bwMode="auto">
            <a:xfrm>
              <a:off x="2035175" y="4700901"/>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539" name="Rectangle 108"/>
            <p:cNvSpPr>
              <a:spLocks noChangeArrowheads="1"/>
            </p:cNvSpPr>
            <p:nvPr/>
          </p:nvSpPr>
          <p:spPr bwMode="auto">
            <a:xfrm>
              <a:off x="1690687" y="4700901"/>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540" name="Rectangle 107"/>
            <p:cNvSpPr>
              <a:spLocks noChangeArrowheads="1"/>
            </p:cNvSpPr>
            <p:nvPr/>
          </p:nvSpPr>
          <p:spPr bwMode="auto">
            <a:xfrm>
              <a:off x="1346200" y="4700901"/>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541" name="Rectangle 106"/>
            <p:cNvSpPr>
              <a:spLocks noChangeArrowheads="1"/>
            </p:cNvSpPr>
            <p:nvPr/>
          </p:nvSpPr>
          <p:spPr bwMode="auto">
            <a:xfrm>
              <a:off x="1001712" y="4700901"/>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542" name="Rectangle 105"/>
            <p:cNvSpPr>
              <a:spLocks noChangeArrowheads="1"/>
            </p:cNvSpPr>
            <p:nvPr/>
          </p:nvSpPr>
          <p:spPr bwMode="auto">
            <a:xfrm>
              <a:off x="657225" y="4704076"/>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543" name="Rectangle 104"/>
            <p:cNvSpPr>
              <a:spLocks noChangeArrowheads="1"/>
            </p:cNvSpPr>
            <p:nvPr/>
          </p:nvSpPr>
          <p:spPr bwMode="auto">
            <a:xfrm>
              <a:off x="358860" y="4702489"/>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544" name="Rectangle 103"/>
            <p:cNvSpPr>
              <a:spLocks noChangeArrowheads="1"/>
            </p:cNvSpPr>
            <p:nvPr/>
          </p:nvSpPr>
          <p:spPr bwMode="auto">
            <a:xfrm>
              <a:off x="2379662" y="4470714"/>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545" name="Rectangle 102"/>
            <p:cNvSpPr>
              <a:spLocks noChangeArrowheads="1"/>
            </p:cNvSpPr>
            <p:nvPr/>
          </p:nvSpPr>
          <p:spPr bwMode="auto">
            <a:xfrm>
              <a:off x="2035175" y="4470714"/>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546" name="Rectangle 101"/>
            <p:cNvSpPr>
              <a:spLocks noChangeArrowheads="1"/>
            </p:cNvSpPr>
            <p:nvPr/>
          </p:nvSpPr>
          <p:spPr bwMode="auto">
            <a:xfrm>
              <a:off x="1690687" y="4470714"/>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547" name="Rectangle 100"/>
            <p:cNvSpPr>
              <a:spLocks noChangeArrowheads="1"/>
            </p:cNvSpPr>
            <p:nvPr/>
          </p:nvSpPr>
          <p:spPr bwMode="auto">
            <a:xfrm>
              <a:off x="1346200" y="4470714"/>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548" name="Rectangle 99"/>
            <p:cNvSpPr>
              <a:spLocks noChangeArrowheads="1"/>
            </p:cNvSpPr>
            <p:nvPr/>
          </p:nvSpPr>
          <p:spPr bwMode="auto">
            <a:xfrm>
              <a:off x="1001712" y="4470714"/>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549" name="Rectangle 98"/>
            <p:cNvSpPr>
              <a:spLocks noChangeArrowheads="1"/>
            </p:cNvSpPr>
            <p:nvPr/>
          </p:nvSpPr>
          <p:spPr bwMode="auto">
            <a:xfrm>
              <a:off x="657225" y="4473889"/>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550" name="Rectangle 97"/>
            <p:cNvSpPr>
              <a:spLocks noChangeArrowheads="1"/>
            </p:cNvSpPr>
            <p:nvPr/>
          </p:nvSpPr>
          <p:spPr bwMode="auto">
            <a:xfrm>
              <a:off x="358860" y="4472301"/>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551" name="Rectangle 96"/>
            <p:cNvSpPr>
              <a:spLocks noChangeArrowheads="1"/>
            </p:cNvSpPr>
            <p:nvPr/>
          </p:nvSpPr>
          <p:spPr bwMode="auto">
            <a:xfrm>
              <a:off x="2379662" y="4240526"/>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552" name="Rectangle 95"/>
            <p:cNvSpPr>
              <a:spLocks noChangeArrowheads="1"/>
            </p:cNvSpPr>
            <p:nvPr/>
          </p:nvSpPr>
          <p:spPr bwMode="auto">
            <a:xfrm>
              <a:off x="2035175" y="4240526"/>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553" name="Rectangle 94"/>
            <p:cNvSpPr>
              <a:spLocks noChangeArrowheads="1"/>
            </p:cNvSpPr>
            <p:nvPr/>
          </p:nvSpPr>
          <p:spPr bwMode="auto">
            <a:xfrm>
              <a:off x="1690687" y="4240526"/>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554" name="Rectangle 93"/>
            <p:cNvSpPr>
              <a:spLocks noChangeArrowheads="1"/>
            </p:cNvSpPr>
            <p:nvPr/>
          </p:nvSpPr>
          <p:spPr bwMode="auto">
            <a:xfrm>
              <a:off x="1346200" y="4240526"/>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555" name="Rectangle 92"/>
            <p:cNvSpPr>
              <a:spLocks noChangeArrowheads="1"/>
            </p:cNvSpPr>
            <p:nvPr/>
          </p:nvSpPr>
          <p:spPr bwMode="auto">
            <a:xfrm>
              <a:off x="1001712" y="4240526"/>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556" name="Rectangle 91"/>
            <p:cNvSpPr>
              <a:spLocks noChangeArrowheads="1"/>
            </p:cNvSpPr>
            <p:nvPr/>
          </p:nvSpPr>
          <p:spPr bwMode="auto">
            <a:xfrm>
              <a:off x="657225" y="4243701"/>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557" name="Rectangle 90"/>
            <p:cNvSpPr>
              <a:spLocks noChangeArrowheads="1"/>
            </p:cNvSpPr>
            <p:nvPr/>
          </p:nvSpPr>
          <p:spPr bwMode="auto">
            <a:xfrm>
              <a:off x="358860" y="4242114"/>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558" name="Rectangle 89"/>
            <p:cNvSpPr>
              <a:spLocks noChangeArrowheads="1"/>
            </p:cNvSpPr>
            <p:nvPr/>
          </p:nvSpPr>
          <p:spPr bwMode="auto">
            <a:xfrm>
              <a:off x="2379662" y="4010339"/>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559" name="Rectangle 88"/>
            <p:cNvSpPr>
              <a:spLocks noChangeArrowheads="1"/>
            </p:cNvSpPr>
            <p:nvPr/>
          </p:nvSpPr>
          <p:spPr bwMode="auto">
            <a:xfrm>
              <a:off x="2035175" y="4010339"/>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560" name="Rectangle 87"/>
            <p:cNvSpPr>
              <a:spLocks noChangeArrowheads="1"/>
            </p:cNvSpPr>
            <p:nvPr/>
          </p:nvSpPr>
          <p:spPr bwMode="auto">
            <a:xfrm>
              <a:off x="1690687" y="4010339"/>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561" name="Rectangle 86"/>
            <p:cNvSpPr>
              <a:spLocks noChangeArrowheads="1"/>
            </p:cNvSpPr>
            <p:nvPr/>
          </p:nvSpPr>
          <p:spPr bwMode="auto">
            <a:xfrm>
              <a:off x="1346200" y="4010339"/>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562" name="Rectangle 85"/>
            <p:cNvSpPr>
              <a:spLocks noChangeArrowheads="1"/>
            </p:cNvSpPr>
            <p:nvPr/>
          </p:nvSpPr>
          <p:spPr bwMode="auto">
            <a:xfrm>
              <a:off x="1001712" y="4010339"/>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563" name="Rectangle 83"/>
            <p:cNvSpPr>
              <a:spLocks noChangeArrowheads="1"/>
            </p:cNvSpPr>
            <p:nvPr/>
          </p:nvSpPr>
          <p:spPr bwMode="auto">
            <a:xfrm>
              <a:off x="351719" y="40103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4564" name="Rectangle 82"/>
            <p:cNvSpPr>
              <a:spLocks noChangeArrowheads="1"/>
            </p:cNvSpPr>
            <p:nvPr/>
          </p:nvSpPr>
          <p:spPr bwMode="auto">
            <a:xfrm>
              <a:off x="2379662" y="4931089"/>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4565" name="Rectangle 81"/>
            <p:cNvSpPr>
              <a:spLocks noChangeArrowheads="1"/>
            </p:cNvSpPr>
            <p:nvPr/>
          </p:nvSpPr>
          <p:spPr bwMode="auto">
            <a:xfrm>
              <a:off x="2035175" y="4931089"/>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4566" name="Rectangle 81"/>
            <p:cNvSpPr>
              <a:spLocks noChangeArrowheads="1"/>
            </p:cNvSpPr>
            <p:nvPr/>
          </p:nvSpPr>
          <p:spPr bwMode="auto">
            <a:xfrm>
              <a:off x="657225" y="4005576"/>
              <a:ext cx="344487" cy="23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grpSp>
      <p:grpSp>
        <p:nvGrpSpPr>
          <p:cNvPr id="4101" name="Group 9"/>
          <p:cNvGrpSpPr>
            <a:grpSpLocks/>
          </p:cNvGrpSpPr>
          <p:nvPr/>
        </p:nvGrpSpPr>
        <p:grpSpPr bwMode="auto">
          <a:xfrm>
            <a:off x="5867400" y="3598863"/>
            <a:ext cx="2411413" cy="1389062"/>
            <a:chOff x="5867400" y="3751263"/>
            <a:chExt cx="2411413" cy="1388901"/>
          </a:xfrm>
        </p:grpSpPr>
        <p:sp>
          <p:nvSpPr>
            <p:cNvPr id="4481" name="Rectangle 2"/>
            <p:cNvSpPr>
              <a:spLocks noChangeArrowheads="1"/>
            </p:cNvSpPr>
            <p:nvPr/>
          </p:nvSpPr>
          <p:spPr bwMode="auto">
            <a:xfrm>
              <a:off x="7934325" y="3871901"/>
              <a:ext cx="344488"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482" name="Rectangle 3"/>
            <p:cNvSpPr>
              <a:spLocks noChangeArrowheads="1"/>
            </p:cNvSpPr>
            <p:nvPr/>
          </p:nvSpPr>
          <p:spPr bwMode="auto">
            <a:xfrm>
              <a:off x="7589838" y="3871901"/>
              <a:ext cx="344487"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483" name="Rectangle 4"/>
            <p:cNvSpPr>
              <a:spLocks noChangeArrowheads="1"/>
            </p:cNvSpPr>
            <p:nvPr/>
          </p:nvSpPr>
          <p:spPr bwMode="auto">
            <a:xfrm>
              <a:off x="7245350" y="3871901"/>
              <a:ext cx="344488"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484" name="Rectangle 5"/>
            <p:cNvSpPr>
              <a:spLocks noChangeArrowheads="1"/>
            </p:cNvSpPr>
            <p:nvPr/>
          </p:nvSpPr>
          <p:spPr bwMode="auto">
            <a:xfrm>
              <a:off x="6900863" y="3871901"/>
              <a:ext cx="344487"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485" name="Rectangle 6"/>
            <p:cNvSpPr>
              <a:spLocks noChangeArrowheads="1"/>
            </p:cNvSpPr>
            <p:nvPr/>
          </p:nvSpPr>
          <p:spPr bwMode="auto">
            <a:xfrm>
              <a:off x="6556375" y="3871901"/>
              <a:ext cx="344488"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486" name="Rectangle 7"/>
            <p:cNvSpPr>
              <a:spLocks noChangeArrowheads="1"/>
            </p:cNvSpPr>
            <p:nvPr/>
          </p:nvSpPr>
          <p:spPr bwMode="auto">
            <a:xfrm>
              <a:off x="6211888" y="3871901"/>
              <a:ext cx="344487"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487" name="Rectangle 8"/>
            <p:cNvSpPr>
              <a:spLocks noChangeArrowheads="1"/>
            </p:cNvSpPr>
            <p:nvPr/>
          </p:nvSpPr>
          <p:spPr bwMode="auto">
            <a:xfrm>
              <a:off x="5867400" y="3871901"/>
              <a:ext cx="344488"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488" name="Rectangle 9"/>
            <p:cNvSpPr>
              <a:spLocks noChangeArrowheads="1"/>
            </p:cNvSpPr>
            <p:nvPr/>
          </p:nvSpPr>
          <p:spPr bwMode="auto">
            <a:xfrm>
              <a:off x="5867400" y="3751263"/>
              <a:ext cx="2411413"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September 2015</a:t>
              </a:r>
            </a:p>
            <a:p>
              <a:pPr algn="ctr" eaLnBrk="1" fontAlgn="b" hangingPunct="1">
                <a:spcBef>
                  <a:spcPct val="0"/>
                </a:spcBef>
                <a:buFontTx/>
                <a:buNone/>
              </a:pPr>
              <a:endParaRPr lang="en-US" altLang="en-US" sz="1000" b="1"/>
            </a:p>
          </p:txBody>
        </p:sp>
        <p:sp>
          <p:nvSpPr>
            <p:cNvPr id="4489" name="Rectangle 113"/>
            <p:cNvSpPr>
              <a:spLocks noChangeArrowheads="1"/>
            </p:cNvSpPr>
            <p:nvPr/>
          </p:nvSpPr>
          <p:spPr bwMode="auto">
            <a:xfrm>
              <a:off x="6552565" y="4908447"/>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490" name="Rectangle 112"/>
            <p:cNvSpPr>
              <a:spLocks noChangeArrowheads="1"/>
            </p:cNvSpPr>
            <p:nvPr/>
          </p:nvSpPr>
          <p:spPr bwMode="auto">
            <a:xfrm>
              <a:off x="6209983" y="4908390"/>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491" name="Rectangle 111"/>
            <p:cNvSpPr>
              <a:spLocks noChangeArrowheads="1"/>
            </p:cNvSpPr>
            <p:nvPr/>
          </p:nvSpPr>
          <p:spPr bwMode="auto">
            <a:xfrm>
              <a:off x="5906546" y="4918072"/>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492" name="Rectangle 110"/>
            <p:cNvSpPr>
              <a:spLocks noChangeArrowheads="1"/>
            </p:cNvSpPr>
            <p:nvPr/>
          </p:nvSpPr>
          <p:spPr bwMode="auto">
            <a:xfrm>
              <a:off x="7930515" y="4686354"/>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493" name="Rectangle 109"/>
            <p:cNvSpPr>
              <a:spLocks noChangeArrowheads="1"/>
            </p:cNvSpPr>
            <p:nvPr/>
          </p:nvSpPr>
          <p:spPr bwMode="auto">
            <a:xfrm>
              <a:off x="7586028" y="4686354"/>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494" name="Rectangle 108"/>
            <p:cNvSpPr>
              <a:spLocks noChangeArrowheads="1"/>
            </p:cNvSpPr>
            <p:nvPr/>
          </p:nvSpPr>
          <p:spPr bwMode="auto">
            <a:xfrm>
              <a:off x="7241540" y="4686354"/>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495" name="Rectangle 107"/>
            <p:cNvSpPr>
              <a:spLocks noChangeArrowheads="1"/>
            </p:cNvSpPr>
            <p:nvPr/>
          </p:nvSpPr>
          <p:spPr bwMode="auto">
            <a:xfrm>
              <a:off x="6897053" y="4686354"/>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496" name="Rectangle 106"/>
            <p:cNvSpPr>
              <a:spLocks noChangeArrowheads="1"/>
            </p:cNvSpPr>
            <p:nvPr/>
          </p:nvSpPr>
          <p:spPr bwMode="auto">
            <a:xfrm>
              <a:off x="6552565" y="4686354"/>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497" name="Rectangle 105"/>
            <p:cNvSpPr>
              <a:spLocks noChangeArrowheads="1"/>
            </p:cNvSpPr>
            <p:nvPr/>
          </p:nvSpPr>
          <p:spPr bwMode="auto">
            <a:xfrm>
              <a:off x="6209983" y="4686298"/>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498" name="Rectangle 104"/>
            <p:cNvSpPr>
              <a:spLocks noChangeArrowheads="1"/>
            </p:cNvSpPr>
            <p:nvPr/>
          </p:nvSpPr>
          <p:spPr bwMode="auto">
            <a:xfrm>
              <a:off x="5906546" y="4695980"/>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499" name="Rectangle 103"/>
            <p:cNvSpPr>
              <a:spLocks noChangeArrowheads="1"/>
            </p:cNvSpPr>
            <p:nvPr/>
          </p:nvSpPr>
          <p:spPr bwMode="auto">
            <a:xfrm>
              <a:off x="7930515" y="4464262"/>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500" name="Rectangle 102"/>
            <p:cNvSpPr>
              <a:spLocks noChangeArrowheads="1"/>
            </p:cNvSpPr>
            <p:nvPr/>
          </p:nvSpPr>
          <p:spPr bwMode="auto">
            <a:xfrm>
              <a:off x="7586028" y="4464262"/>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501" name="Rectangle 101"/>
            <p:cNvSpPr>
              <a:spLocks noChangeArrowheads="1"/>
            </p:cNvSpPr>
            <p:nvPr/>
          </p:nvSpPr>
          <p:spPr bwMode="auto">
            <a:xfrm>
              <a:off x="7241540" y="4464262"/>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502" name="Rectangle 100"/>
            <p:cNvSpPr>
              <a:spLocks noChangeArrowheads="1"/>
            </p:cNvSpPr>
            <p:nvPr/>
          </p:nvSpPr>
          <p:spPr bwMode="auto">
            <a:xfrm>
              <a:off x="6897053" y="4464262"/>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503" name="Rectangle 99"/>
            <p:cNvSpPr>
              <a:spLocks noChangeArrowheads="1"/>
            </p:cNvSpPr>
            <p:nvPr/>
          </p:nvSpPr>
          <p:spPr bwMode="auto">
            <a:xfrm>
              <a:off x="6552565" y="4464262"/>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504" name="Rectangle 98"/>
            <p:cNvSpPr>
              <a:spLocks noChangeArrowheads="1"/>
            </p:cNvSpPr>
            <p:nvPr/>
          </p:nvSpPr>
          <p:spPr bwMode="auto">
            <a:xfrm>
              <a:off x="6209983" y="4464206"/>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505" name="Rectangle 97"/>
            <p:cNvSpPr>
              <a:spLocks noChangeArrowheads="1"/>
            </p:cNvSpPr>
            <p:nvPr/>
          </p:nvSpPr>
          <p:spPr bwMode="auto">
            <a:xfrm>
              <a:off x="5906546" y="4473889"/>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506" name="Rectangle 96"/>
            <p:cNvSpPr>
              <a:spLocks noChangeArrowheads="1"/>
            </p:cNvSpPr>
            <p:nvPr/>
          </p:nvSpPr>
          <p:spPr bwMode="auto">
            <a:xfrm>
              <a:off x="7930515" y="4242171"/>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507" name="Rectangle 95"/>
            <p:cNvSpPr>
              <a:spLocks noChangeArrowheads="1"/>
            </p:cNvSpPr>
            <p:nvPr/>
          </p:nvSpPr>
          <p:spPr bwMode="auto">
            <a:xfrm>
              <a:off x="7586028" y="4242171"/>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508" name="Rectangle 94"/>
            <p:cNvSpPr>
              <a:spLocks noChangeArrowheads="1"/>
            </p:cNvSpPr>
            <p:nvPr/>
          </p:nvSpPr>
          <p:spPr bwMode="auto">
            <a:xfrm>
              <a:off x="7241540" y="4242171"/>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509" name="Rectangle 93"/>
            <p:cNvSpPr>
              <a:spLocks noChangeArrowheads="1"/>
            </p:cNvSpPr>
            <p:nvPr/>
          </p:nvSpPr>
          <p:spPr bwMode="auto">
            <a:xfrm>
              <a:off x="6897053" y="4242171"/>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510" name="Rectangle 92"/>
            <p:cNvSpPr>
              <a:spLocks noChangeArrowheads="1"/>
            </p:cNvSpPr>
            <p:nvPr/>
          </p:nvSpPr>
          <p:spPr bwMode="auto">
            <a:xfrm>
              <a:off x="6552565" y="4242171"/>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511" name="Rectangle 91"/>
            <p:cNvSpPr>
              <a:spLocks noChangeArrowheads="1"/>
            </p:cNvSpPr>
            <p:nvPr/>
          </p:nvSpPr>
          <p:spPr bwMode="auto">
            <a:xfrm>
              <a:off x="6209983" y="4242114"/>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512" name="Rectangle 90"/>
            <p:cNvSpPr>
              <a:spLocks noChangeArrowheads="1"/>
            </p:cNvSpPr>
            <p:nvPr/>
          </p:nvSpPr>
          <p:spPr bwMode="auto">
            <a:xfrm>
              <a:off x="5906546" y="4251797"/>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513" name="Rectangle 89"/>
            <p:cNvSpPr>
              <a:spLocks noChangeArrowheads="1"/>
            </p:cNvSpPr>
            <p:nvPr/>
          </p:nvSpPr>
          <p:spPr bwMode="auto">
            <a:xfrm>
              <a:off x="7930515" y="4020079"/>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514" name="Rectangle 88"/>
            <p:cNvSpPr>
              <a:spLocks noChangeArrowheads="1"/>
            </p:cNvSpPr>
            <p:nvPr/>
          </p:nvSpPr>
          <p:spPr bwMode="auto">
            <a:xfrm>
              <a:off x="7586028" y="4020079"/>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515" name="Rectangle 87"/>
            <p:cNvSpPr>
              <a:spLocks noChangeArrowheads="1"/>
            </p:cNvSpPr>
            <p:nvPr/>
          </p:nvSpPr>
          <p:spPr bwMode="auto">
            <a:xfrm>
              <a:off x="7241540" y="4020079"/>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516" name="Rectangle 86"/>
            <p:cNvSpPr>
              <a:spLocks noChangeArrowheads="1"/>
            </p:cNvSpPr>
            <p:nvPr/>
          </p:nvSpPr>
          <p:spPr bwMode="auto">
            <a:xfrm>
              <a:off x="6897053" y="4020079"/>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517" name="Rectangle 85"/>
            <p:cNvSpPr>
              <a:spLocks noChangeArrowheads="1"/>
            </p:cNvSpPr>
            <p:nvPr/>
          </p:nvSpPr>
          <p:spPr bwMode="auto">
            <a:xfrm>
              <a:off x="6552565" y="4020078"/>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518" name="Rectangle 84"/>
            <p:cNvSpPr>
              <a:spLocks noChangeArrowheads="1"/>
            </p:cNvSpPr>
            <p:nvPr/>
          </p:nvSpPr>
          <p:spPr bwMode="auto">
            <a:xfrm>
              <a:off x="6209983" y="4020022"/>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519" name="Rectangle 115"/>
            <p:cNvSpPr>
              <a:spLocks noChangeArrowheads="1"/>
            </p:cNvSpPr>
            <p:nvPr/>
          </p:nvSpPr>
          <p:spPr bwMode="auto">
            <a:xfrm>
              <a:off x="7241540" y="4908532"/>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4520" name="Rectangle 114"/>
            <p:cNvSpPr>
              <a:spLocks noChangeArrowheads="1"/>
            </p:cNvSpPr>
            <p:nvPr/>
          </p:nvSpPr>
          <p:spPr bwMode="auto">
            <a:xfrm>
              <a:off x="6897053" y="4908532"/>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4521" name="Rectangle 83"/>
            <p:cNvSpPr>
              <a:spLocks noChangeArrowheads="1"/>
            </p:cNvSpPr>
            <p:nvPr/>
          </p:nvSpPr>
          <p:spPr bwMode="auto">
            <a:xfrm>
              <a:off x="5906546" y="4027059"/>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4522" name="Rectangle 82"/>
            <p:cNvSpPr>
              <a:spLocks noChangeArrowheads="1"/>
            </p:cNvSpPr>
            <p:nvPr/>
          </p:nvSpPr>
          <p:spPr bwMode="auto">
            <a:xfrm>
              <a:off x="7930515" y="4908532"/>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4523" name="Rectangle 81"/>
            <p:cNvSpPr>
              <a:spLocks noChangeArrowheads="1"/>
            </p:cNvSpPr>
            <p:nvPr/>
          </p:nvSpPr>
          <p:spPr bwMode="auto">
            <a:xfrm>
              <a:off x="7586028" y="4908532"/>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grpSp>
      <p:grpSp>
        <p:nvGrpSpPr>
          <p:cNvPr id="4102" name="Group 10"/>
          <p:cNvGrpSpPr>
            <a:grpSpLocks/>
          </p:cNvGrpSpPr>
          <p:nvPr/>
        </p:nvGrpSpPr>
        <p:grpSpPr bwMode="auto">
          <a:xfrm>
            <a:off x="301625" y="5214938"/>
            <a:ext cx="2433638" cy="1389062"/>
            <a:chOff x="301625" y="5367338"/>
            <a:chExt cx="2432928" cy="1389465"/>
          </a:xfrm>
        </p:grpSpPr>
        <p:sp>
          <p:nvSpPr>
            <p:cNvPr id="4438" name="Rectangle 2"/>
            <p:cNvSpPr>
              <a:spLocks noChangeArrowheads="1"/>
            </p:cNvSpPr>
            <p:nvPr/>
          </p:nvSpPr>
          <p:spPr bwMode="auto">
            <a:xfrm>
              <a:off x="2368550"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439" name="Rectangle 3"/>
            <p:cNvSpPr>
              <a:spLocks noChangeArrowheads="1"/>
            </p:cNvSpPr>
            <p:nvPr/>
          </p:nvSpPr>
          <p:spPr bwMode="auto">
            <a:xfrm>
              <a:off x="2024063"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440" name="Rectangle 4"/>
            <p:cNvSpPr>
              <a:spLocks noChangeArrowheads="1"/>
            </p:cNvSpPr>
            <p:nvPr/>
          </p:nvSpPr>
          <p:spPr bwMode="auto">
            <a:xfrm>
              <a:off x="1679575"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441" name="Rectangle 5"/>
            <p:cNvSpPr>
              <a:spLocks noChangeArrowheads="1"/>
            </p:cNvSpPr>
            <p:nvPr/>
          </p:nvSpPr>
          <p:spPr bwMode="auto">
            <a:xfrm>
              <a:off x="1335088"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442" name="Rectangle 6"/>
            <p:cNvSpPr>
              <a:spLocks noChangeArrowheads="1"/>
            </p:cNvSpPr>
            <p:nvPr/>
          </p:nvSpPr>
          <p:spPr bwMode="auto">
            <a:xfrm>
              <a:off x="990600"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443" name="Rectangle 7"/>
            <p:cNvSpPr>
              <a:spLocks noChangeArrowheads="1"/>
            </p:cNvSpPr>
            <p:nvPr/>
          </p:nvSpPr>
          <p:spPr bwMode="auto">
            <a:xfrm>
              <a:off x="646113"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444" name="Rectangle 8"/>
            <p:cNvSpPr>
              <a:spLocks noChangeArrowheads="1"/>
            </p:cNvSpPr>
            <p:nvPr/>
          </p:nvSpPr>
          <p:spPr bwMode="auto">
            <a:xfrm>
              <a:off x="301625"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445" name="Rectangle 9"/>
            <p:cNvSpPr>
              <a:spLocks noChangeArrowheads="1"/>
            </p:cNvSpPr>
            <p:nvPr/>
          </p:nvSpPr>
          <p:spPr bwMode="auto">
            <a:xfrm>
              <a:off x="301625" y="5367338"/>
              <a:ext cx="2411413"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October 2015</a:t>
              </a:r>
            </a:p>
            <a:p>
              <a:pPr algn="ctr" eaLnBrk="1" fontAlgn="b" hangingPunct="1">
                <a:spcBef>
                  <a:spcPct val="0"/>
                </a:spcBef>
                <a:buFontTx/>
                <a:buNone/>
              </a:pPr>
              <a:endParaRPr lang="en-US" altLang="en-US" sz="1000" b="1"/>
            </a:p>
          </p:txBody>
        </p:sp>
        <p:sp>
          <p:nvSpPr>
            <p:cNvPr id="4446" name="Rectangle 127"/>
            <p:cNvSpPr>
              <a:spLocks noChangeArrowheads="1"/>
            </p:cNvSpPr>
            <p:nvPr/>
          </p:nvSpPr>
          <p:spPr bwMode="auto">
            <a:xfrm>
              <a:off x="1012116" y="5609609"/>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4447" name="Rectangle 126"/>
            <p:cNvSpPr>
              <a:spLocks noChangeArrowheads="1"/>
            </p:cNvSpPr>
            <p:nvPr/>
          </p:nvSpPr>
          <p:spPr bwMode="auto">
            <a:xfrm>
              <a:off x="662866" y="5609609"/>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4448" name="Rectangle 125"/>
            <p:cNvSpPr>
              <a:spLocks noChangeArrowheads="1"/>
            </p:cNvSpPr>
            <p:nvPr/>
          </p:nvSpPr>
          <p:spPr bwMode="auto">
            <a:xfrm>
              <a:off x="356728" y="5616574"/>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4449" name="Rectangle 124"/>
            <p:cNvSpPr>
              <a:spLocks noChangeArrowheads="1"/>
            </p:cNvSpPr>
            <p:nvPr/>
          </p:nvSpPr>
          <p:spPr bwMode="auto">
            <a:xfrm>
              <a:off x="2390066" y="6518013"/>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4450" name="Rectangle 123"/>
            <p:cNvSpPr>
              <a:spLocks noChangeArrowheads="1"/>
            </p:cNvSpPr>
            <p:nvPr/>
          </p:nvSpPr>
          <p:spPr bwMode="auto">
            <a:xfrm>
              <a:off x="2045578" y="6518013"/>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4451" name="Rectangle 122"/>
            <p:cNvSpPr>
              <a:spLocks noChangeArrowheads="1"/>
            </p:cNvSpPr>
            <p:nvPr/>
          </p:nvSpPr>
          <p:spPr bwMode="auto">
            <a:xfrm>
              <a:off x="1701091" y="6518013"/>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452" name="Rectangle 121"/>
            <p:cNvSpPr>
              <a:spLocks noChangeArrowheads="1"/>
            </p:cNvSpPr>
            <p:nvPr/>
          </p:nvSpPr>
          <p:spPr bwMode="auto">
            <a:xfrm>
              <a:off x="1356603" y="6518013"/>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453" name="Rectangle 120"/>
            <p:cNvSpPr>
              <a:spLocks noChangeArrowheads="1"/>
            </p:cNvSpPr>
            <p:nvPr/>
          </p:nvSpPr>
          <p:spPr bwMode="auto">
            <a:xfrm>
              <a:off x="1012116" y="6518013"/>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454" name="Rectangle 119"/>
            <p:cNvSpPr>
              <a:spLocks noChangeArrowheads="1"/>
            </p:cNvSpPr>
            <p:nvPr/>
          </p:nvSpPr>
          <p:spPr bwMode="auto">
            <a:xfrm>
              <a:off x="666041" y="6516426"/>
              <a:ext cx="344487" cy="233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455" name="Rectangle 118"/>
            <p:cNvSpPr>
              <a:spLocks noChangeArrowheads="1"/>
            </p:cNvSpPr>
            <p:nvPr/>
          </p:nvSpPr>
          <p:spPr bwMode="auto">
            <a:xfrm>
              <a:off x="362477" y="652820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456" name="Rectangle 117"/>
            <p:cNvSpPr>
              <a:spLocks noChangeArrowheads="1"/>
            </p:cNvSpPr>
            <p:nvPr/>
          </p:nvSpPr>
          <p:spPr bwMode="auto">
            <a:xfrm>
              <a:off x="2390066" y="628941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457" name="Rectangle 116"/>
            <p:cNvSpPr>
              <a:spLocks noChangeArrowheads="1"/>
            </p:cNvSpPr>
            <p:nvPr/>
          </p:nvSpPr>
          <p:spPr bwMode="auto">
            <a:xfrm>
              <a:off x="2045578" y="628941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458" name="Rectangle 115"/>
            <p:cNvSpPr>
              <a:spLocks noChangeArrowheads="1"/>
            </p:cNvSpPr>
            <p:nvPr/>
          </p:nvSpPr>
          <p:spPr bwMode="auto">
            <a:xfrm>
              <a:off x="1701091" y="628941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459" name="Rectangle 114"/>
            <p:cNvSpPr>
              <a:spLocks noChangeArrowheads="1"/>
            </p:cNvSpPr>
            <p:nvPr/>
          </p:nvSpPr>
          <p:spPr bwMode="auto">
            <a:xfrm>
              <a:off x="1356603" y="628941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460" name="Rectangle 113"/>
            <p:cNvSpPr>
              <a:spLocks noChangeArrowheads="1"/>
            </p:cNvSpPr>
            <p:nvPr/>
          </p:nvSpPr>
          <p:spPr bwMode="auto">
            <a:xfrm>
              <a:off x="1012116" y="628941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461" name="Rectangle 112"/>
            <p:cNvSpPr>
              <a:spLocks noChangeArrowheads="1"/>
            </p:cNvSpPr>
            <p:nvPr/>
          </p:nvSpPr>
          <p:spPr bwMode="auto">
            <a:xfrm>
              <a:off x="666041" y="6286238"/>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462" name="Rectangle 111"/>
            <p:cNvSpPr>
              <a:spLocks noChangeArrowheads="1"/>
            </p:cNvSpPr>
            <p:nvPr/>
          </p:nvSpPr>
          <p:spPr bwMode="auto">
            <a:xfrm>
              <a:off x="362477" y="6298016"/>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463" name="Rectangle 110"/>
            <p:cNvSpPr>
              <a:spLocks noChangeArrowheads="1"/>
            </p:cNvSpPr>
            <p:nvPr/>
          </p:nvSpPr>
          <p:spPr bwMode="auto">
            <a:xfrm>
              <a:off x="2390066" y="6059226"/>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464" name="Rectangle 109"/>
            <p:cNvSpPr>
              <a:spLocks noChangeArrowheads="1"/>
            </p:cNvSpPr>
            <p:nvPr/>
          </p:nvSpPr>
          <p:spPr bwMode="auto">
            <a:xfrm>
              <a:off x="2045578" y="6059226"/>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465" name="Rectangle 108"/>
            <p:cNvSpPr>
              <a:spLocks noChangeArrowheads="1"/>
            </p:cNvSpPr>
            <p:nvPr/>
          </p:nvSpPr>
          <p:spPr bwMode="auto">
            <a:xfrm>
              <a:off x="1701091" y="6059226"/>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466" name="Rectangle 107"/>
            <p:cNvSpPr>
              <a:spLocks noChangeArrowheads="1"/>
            </p:cNvSpPr>
            <p:nvPr/>
          </p:nvSpPr>
          <p:spPr bwMode="auto">
            <a:xfrm>
              <a:off x="1356603" y="6059226"/>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467" name="Rectangle 106"/>
            <p:cNvSpPr>
              <a:spLocks noChangeArrowheads="1"/>
            </p:cNvSpPr>
            <p:nvPr/>
          </p:nvSpPr>
          <p:spPr bwMode="auto">
            <a:xfrm>
              <a:off x="1012116" y="6059226"/>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468" name="Rectangle 105"/>
            <p:cNvSpPr>
              <a:spLocks noChangeArrowheads="1"/>
            </p:cNvSpPr>
            <p:nvPr/>
          </p:nvSpPr>
          <p:spPr bwMode="auto">
            <a:xfrm>
              <a:off x="666041" y="6056051"/>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469" name="Rectangle 104"/>
            <p:cNvSpPr>
              <a:spLocks noChangeArrowheads="1"/>
            </p:cNvSpPr>
            <p:nvPr/>
          </p:nvSpPr>
          <p:spPr bwMode="auto">
            <a:xfrm>
              <a:off x="362477" y="6067828"/>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470" name="Rectangle 103"/>
            <p:cNvSpPr>
              <a:spLocks noChangeArrowheads="1"/>
            </p:cNvSpPr>
            <p:nvPr/>
          </p:nvSpPr>
          <p:spPr bwMode="auto">
            <a:xfrm>
              <a:off x="2390066" y="5829038"/>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471" name="Rectangle 102"/>
            <p:cNvSpPr>
              <a:spLocks noChangeArrowheads="1"/>
            </p:cNvSpPr>
            <p:nvPr/>
          </p:nvSpPr>
          <p:spPr bwMode="auto">
            <a:xfrm>
              <a:off x="2045578" y="5829038"/>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472" name="Rectangle 101"/>
            <p:cNvSpPr>
              <a:spLocks noChangeArrowheads="1"/>
            </p:cNvSpPr>
            <p:nvPr/>
          </p:nvSpPr>
          <p:spPr bwMode="auto">
            <a:xfrm>
              <a:off x="1701091" y="5829038"/>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473" name="Rectangle 100"/>
            <p:cNvSpPr>
              <a:spLocks noChangeArrowheads="1"/>
            </p:cNvSpPr>
            <p:nvPr/>
          </p:nvSpPr>
          <p:spPr bwMode="auto">
            <a:xfrm>
              <a:off x="1356603" y="5829038"/>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474" name="Rectangle 99"/>
            <p:cNvSpPr>
              <a:spLocks noChangeArrowheads="1"/>
            </p:cNvSpPr>
            <p:nvPr/>
          </p:nvSpPr>
          <p:spPr bwMode="auto">
            <a:xfrm>
              <a:off x="1012116" y="5829038"/>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475" name="Rectangle 98"/>
            <p:cNvSpPr>
              <a:spLocks noChangeArrowheads="1"/>
            </p:cNvSpPr>
            <p:nvPr/>
          </p:nvSpPr>
          <p:spPr bwMode="auto">
            <a:xfrm>
              <a:off x="666041" y="5825863"/>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476" name="Rectangle 97"/>
            <p:cNvSpPr>
              <a:spLocks noChangeArrowheads="1"/>
            </p:cNvSpPr>
            <p:nvPr/>
          </p:nvSpPr>
          <p:spPr bwMode="auto">
            <a:xfrm>
              <a:off x="362477" y="5837641"/>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477" name="Rectangle 96"/>
            <p:cNvSpPr>
              <a:spLocks noChangeArrowheads="1"/>
            </p:cNvSpPr>
            <p:nvPr/>
          </p:nvSpPr>
          <p:spPr bwMode="auto">
            <a:xfrm>
              <a:off x="2390066" y="5609609"/>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478" name="Rectangle 95"/>
            <p:cNvSpPr>
              <a:spLocks noChangeArrowheads="1"/>
            </p:cNvSpPr>
            <p:nvPr/>
          </p:nvSpPr>
          <p:spPr bwMode="auto">
            <a:xfrm>
              <a:off x="2045578" y="5609609"/>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479" name="Rectangle 94"/>
            <p:cNvSpPr>
              <a:spLocks noChangeArrowheads="1"/>
            </p:cNvSpPr>
            <p:nvPr/>
          </p:nvSpPr>
          <p:spPr bwMode="auto">
            <a:xfrm>
              <a:off x="1701091" y="5609609"/>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480" name="Rectangle 93"/>
            <p:cNvSpPr>
              <a:spLocks noChangeArrowheads="1"/>
            </p:cNvSpPr>
            <p:nvPr/>
          </p:nvSpPr>
          <p:spPr bwMode="auto">
            <a:xfrm>
              <a:off x="1356603" y="5609609"/>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grpSp>
      <p:grpSp>
        <p:nvGrpSpPr>
          <p:cNvPr id="4103" name="Group 12"/>
          <p:cNvGrpSpPr>
            <a:grpSpLocks/>
          </p:cNvGrpSpPr>
          <p:nvPr/>
        </p:nvGrpSpPr>
        <p:grpSpPr bwMode="auto">
          <a:xfrm>
            <a:off x="5892800" y="5214938"/>
            <a:ext cx="2432050" cy="1223962"/>
            <a:chOff x="5892800" y="5367338"/>
            <a:chExt cx="2431696" cy="1224124"/>
          </a:xfrm>
        </p:grpSpPr>
        <p:sp>
          <p:nvSpPr>
            <p:cNvPr id="4395" name="Rectangle 2"/>
            <p:cNvSpPr>
              <a:spLocks noChangeArrowheads="1"/>
            </p:cNvSpPr>
            <p:nvPr/>
          </p:nvSpPr>
          <p:spPr bwMode="auto">
            <a:xfrm>
              <a:off x="7959725" y="54752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396" name="Rectangle 3"/>
            <p:cNvSpPr>
              <a:spLocks noChangeArrowheads="1"/>
            </p:cNvSpPr>
            <p:nvPr/>
          </p:nvSpPr>
          <p:spPr bwMode="auto">
            <a:xfrm>
              <a:off x="7615238" y="5475288"/>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397" name="Rectangle 4"/>
            <p:cNvSpPr>
              <a:spLocks noChangeArrowheads="1"/>
            </p:cNvSpPr>
            <p:nvPr/>
          </p:nvSpPr>
          <p:spPr bwMode="auto">
            <a:xfrm>
              <a:off x="7270750" y="54752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398" name="Rectangle 5"/>
            <p:cNvSpPr>
              <a:spLocks noChangeArrowheads="1"/>
            </p:cNvSpPr>
            <p:nvPr/>
          </p:nvSpPr>
          <p:spPr bwMode="auto">
            <a:xfrm>
              <a:off x="6926263" y="5475288"/>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399" name="Rectangle 6"/>
            <p:cNvSpPr>
              <a:spLocks noChangeArrowheads="1"/>
            </p:cNvSpPr>
            <p:nvPr/>
          </p:nvSpPr>
          <p:spPr bwMode="auto">
            <a:xfrm>
              <a:off x="6581775" y="54752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400" name="Rectangle 7"/>
            <p:cNvSpPr>
              <a:spLocks noChangeArrowheads="1"/>
            </p:cNvSpPr>
            <p:nvPr/>
          </p:nvSpPr>
          <p:spPr bwMode="auto">
            <a:xfrm>
              <a:off x="6237288" y="5475288"/>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401" name="Rectangle 8"/>
            <p:cNvSpPr>
              <a:spLocks noChangeArrowheads="1"/>
            </p:cNvSpPr>
            <p:nvPr/>
          </p:nvSpPr>
          <p:spPr bwMode="auto">
            <a:xfrm>
              <a:off x="5892800" y="54752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402" name="Rectangle 9"/>
            <p:cNvSpPr>
              <a:spLocks noChangeArrowheads="1"/>
            </p:cNvSpPr>
            <p:nvPr/>
          </p:nvSpPr>
          <p:spPr bwMode="auto">
            <a:xfrm>
              <a:off x="5892800" y="5367338"/>
              <a:ext cx="2411413" cy="1079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December 2015</a:t>
              </a:r>
            </a:p>
            <a:p>
              <a:pPr algn="ctr" eaLnBrk="1" fontAlgn="b" hangingPunct="1">
                <a:spcBef>
                  <a:spcPct val="0"/>
                </a:spcBef>
                <a:buFontTx/>
                <a:buNone/>
              </a:pPr>
              <a:endParaRPr lang="en-US" altLang="en-US" sz="1000" b="1"/>
            </a:p>
          </p:txBody>
        </p:sp>
        <p:sp>
          <p:nvSpPr>
            <p:cNvPr id="4403" name="Rectangle 115"/>
            <p:cNvSpPr>
              <a:spLocks noChangeArrowheads="1"/>
            </p:cNvSpPr>
            <p:nvPr/>
          </p:nvSpPr>
          <p:spPr bwMode="auto">
            <a:xfrm>
              <a:off x="7291034" y="6393024"/>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4404" name="Rectangle 114"/>
            <p:cNvSpPr>
              <a:spLocks noChangeArrowheads="1"/>
            </p:cNvSpPr>
            <p:nvPr/>
          </p:nvSpPr>
          <p:spPr bwMode="auto">
            <a:xfrm>
              <a:off x="6946546" y="6393024"/>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4405" name="Rectangle 113"/>
            <p:cNvSpPr>
              <a:spLocks noChangeArrowheads="1"/>
            </p:cNvSpPr>
            <p:nvPr/>
          </p:nvSpPr>
          <p:spPr bwMode="auto">
            <a:xfrm>
              <a:off x="6602059" y="6393024"/>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406" name="Rectangle 112"/>
            <p:cNvSpPr>
              <a:spLocks noChangeArrowheads="1"/>
            </p:cNvSpPr>
            <p:nvPr/>
          </p:nvSpPr>
          <p:spPr bwMode="auto">
            <a:xfrm>
              <a:off x="6257571" y="6394612"/>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407" name="Rectangle 111"/>
            <p:cNvSpPr>
              <a:spLocks noChangeArrowheads="1"/>
            </p:cNvSpPr>
            <p:nvPr/>
          </p:nvSpPr>
          <p:spPr bwMode="auto">
            <a:xfrm>
              <a:off x="5938390" y="6393024"/>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408" name="Rectangle 110"/>
            <p:cNvSpPr>
              <a:spLocks noChangeArrowheads="1"/>
            </p:cNvSpPr>
            <p:nvPr/>
          </p:nvSpPr>
          <p:spPr bwMode="auto">
            <a:xfrm>
              <a:off x="7980009" y="6196174"/>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409" name="Rectangle 109"/>
            <p:cNvSpPr>
              <a:spLocks noChangeArrowheads="1"/>
            </p:cNvSpPr>
            <p:nvPr/>
          </p:nvSpPr>
          <p:spPr bwMode="auto">
            <a:xfrm>
              <a:off x="7635521" y="6196174"/>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410" name="Rectangle 108"/>
            <p:cNvSpPr>
              <a:spLocks noChangeArrowheads="1"/>
            </p:cNvSpPr>
            <p:nvPr/>
          </p:nvSpPr>
          <p:spPr bwMode="auto">
            <a:xfrm>
              <a:off x="7291034" y="6196174"/>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411" name="Rectangle 107"/>
            <p:cNvSpPr>
              <a:spLocks noChangeArrowheads="1"/>
            </p:cNvSpPr>
            <p:nvPr/>
          </p:nvSpPr>
          <p:spPr bwMode="auto">
            <a:xfrm>
              <a:off x="6946546" y="6196174"/>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412" name="Rectangle 106"/>
            <p:cNvSpPr>
              <a:spLocks noChangeArrowheads="1"/>
            </p:cNvSpPr>
            <p:nvPr/>
          </p:nvSpPr>
          <p:spPr bwMode="auto">
            <a:xfrm>
              <a:off x="6602059" y="6196174"/>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413" name="Rectangle 105"/>
            <p:cNvSpPr>
              <a:spLocks noChangeArrowheads="1"/>
            </p:cNvSpPr>
            <p:nvPr/>
          </p:nvSpPr>
          <p:spPr bwMode="auto">
            <a:xfrm>
              <a:off x="6257571" y="6196174"/>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414" name="Rectangle 104"/>
            <p:cNvSpPr>
              <a:spLocks noChangeArrowheads="1"/>
            </p:cNvSpPr>
            <p:nvPr/>
          </p:nvSpPr>
          <p:spPr bwMode="auto">
            <a:xfrm>
              <a:off x="5938390" y="6194587"/>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415" name="Rectangle 103"/>
            <p:cNvSpPr>
              <a:spLocks noChangeArrowheads="1"/>
            </p:cNvSpPr>
            <p:nvPr/>
          </p:nvSpPr>
          <p:spPr bwMode="auto">
            <a:xfrm>
              <a:off x="7980009" y="5997737"/>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416" name="Rectangle 102"/>
            <p:cNvSpPr>
              <a:spLocks noChangeArrowheads="1"/>
            </p:cNvSpPr>
            <p:nvPr/>
          </p:nvSpPr>
          <p:spPr bwMode="auto">
            <a:xfrm>
              <a:off x="7635521" y="5997737"/>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417" name="Rectangle 101"/>
            <p:cNvSpPr>
              <a:spLocks noChangeArrowheads="1"/>
            </p:cNvSpPr>
            <p:nvPr/>
          </p:nvSpPr>
          <p:spPr bwMode="auto">
            <a:xfrm>
              <a:off x="7291034" y="5997737"/>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418" name="Rectangle 100"/>
            <p:cNvSpPr>
              <a:spLocks noChangeArrowheads="1"/>
            </p:cNvSpPr>
            <p:nvPr/>
          </p:nvSpPr>
          <p:spPr bwMode="auto">
            <a:xfrm>
              <a:off x="6946546" y="5997737"/>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419" name="Rectangle 99"/>
            <p:cNvSpPr>
              <a:spLocks noChangeArrowheads="1"/>
            </p:cNvSpPr>
            <p:nvPr/>
          </p:nvSpPr>
          <p:spPr bwMode="auto">
            <a:xfrm>
              <a:off x="6602059" y="5997737"/>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420" name="Rectangle 98"/>
            <p:cNvSpPr>
              <a:spLocks noChangeArrowheads="1"/>
            </p:cNvSpPr>
            <p:nvPr/>
          </p:nvSpPr>
          <p:spPr bwMode="auto">
            <a:xfrm>
              <a:off x="6257571" y="5999324"/>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421" name="Rectangle 97"/>
            <p:cNvSpPr>
              <a:spLocks noChangeArrowheads="1"/>
            </p:cNvSpPr>
            <p:nvPr/>
          </p:nvSpPr>
          <p:spPr bwMode="auto">
            <a:xfrm>
              <a:off x="5938390" y="5997737"/>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422" name="Rectangle 96"/>
            <p:cNvSpPr>
              <a:spLocks noChangeArrowheads="1"/>
            </p:cNvSpPr>
            <p:nvPr/>
          </p:nvSpPr>
          <p:spPr bwMode="auto">
            <a:xfrm>
              <a:off x="7980009" y="5800887"/>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423" name="Rectangle 95"/>
            <p:cNvSpPr>
              <a:spLocks noChangeArrowheads="1"/>
            </p:cNvSpPr>
            <p:nvPr/>
          </p:nvSpPr>
          <p:spPr bwMode="auto">
            <a:xfrm>
              <a:off x="7635521" y="5800887"/>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424" name="Rectangle 94"/>
            <p:cNvSpPr>
              <a:spLocks noChangeArrowheads="1"/>
            </p:cNvSpPr>
            <p:nvPr/>
          </p:nvSpPr>
          <p:spPr bwMode="auto">
            <a:xfrm>
              <a:off x="7291034" y="5800887"/>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425" name="Rectangle 93"/>
            <p:cNvSpPr>
              <a:spLocks noChangeArrowheads="1"/>
            </p:cNvSpPr>
            <p:nvPr/>
          </p:nvSpPr>
          <p:spPr bwMode="auto">
            <a:xfrm>
              <a:off x="6946546" y="5800887"/>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426" name="Rectangle 92"/>
            <p:cNvSpPr>
              <a:spLocks noChangeArrowheads="1"/>
            </p:cNvSpPr>
            <p:nvPr/>
          </p:nvSpPr>
          <p:spPr bwMode="auto">
            <a:xfrm>
              <a:off x="6602059" y="5800887"/>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427" name="Rectangle 91"/>
            <p:cNvSpPr>
              <a:spLocks noChangeArrowheads="1"/>
            </p:cNvSpPr>
            <p:nvPr/>
          </p:nvSpPr>
          <p:spPr bwMode="auto">
            <a:xfrm>
              <a:off x="6257571" y="5800887"/>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428" name="Rectangle 90"/>
            <p:cNvSpPr>
              <a:spLocks noChangeArrowheads="1"/>
            </p:cNvSpPr>
            <p:nvPr/>
          </p:nvSpPr>
          <p:spPr bwMode="auto">
            <a:xfrm>
              <a:off x="5938390" y="5799299"/>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429" name="Rectangle 89"/>
            <p:cNvSpPr>
              <a:spLocks noChangeArrowheads="1"/>
            </p:cNvSpPr>
            <p:nvPr/>
          </p:nvSpPr>
          <p:spPr bwMode="auto">
            <a:xfrm>
              <a:off x="7980009" y="5602449"/>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430" name="Rectangle 88"/>
            <p:cNvSpPr>
              <a:spLocks noChangeArrowheads="1"/>
            </p:cNvSpPr>
            <p:nvPr/>
          </p:nvSpPr>
          <p:spPr bwMode="auto">
            <a:xfrm>
              <a:off x="7635521" y="5602449"/>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431" name="Rectangle 87"/>
            <p:cNvSpPr>
              <a:spLocks noChangeArrowheads="1"/>
            </p:cNvSpPr>
            <p:nvPr/>
          </p:nvSpPr>
          <p:spPr bwMode="auto">
            <a:xfrm>
              <a:off x="7291034" y="5602449"/>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432" name="Rectangle 86"/>
            <p:cNvSpPr>
              <a:spLocks noChangeArrowheads="1"/>
            </p:cNvSpPr>
            <p:nvPr/>
          </p:nvSpPr>
          <p:spPr bwMode="auto">
            <a:xfrm>
              <a:off x="6946546" y="5602449"/>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433" name="Rectangle 85"/>
            <p:cNvSpPr>
              <a:spLocks noChangeArrowheads="1"/>
            </p:cNvSpPr>
            <p:nvPr/>
          </p:nvSpPr>
          <p:spPr bwMode="auto">
            <a:xfrm>
              <a:off x="6602059" y="5602449"/>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434" name="Rectangle 84"/>
            <p:cNvSpPr>
              <a:spLocks noChangeArrowheads="1"/>
            </p:cNvSpPr>
            <p:nvPr/>
          </p:nvSpPr>
          <p:spPr bwMode="auto">
            <a:xfrm>
              <a:off x="6257571" y="5604037"/>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435" name="Rectangle 81"/>
            <p:cNvSpPr>
              <a:spLocks noChangeArrowheads="1"/>
            </p:cNvSpPr>
            <p:nvPr/>
          </p:nvSpPr>
          <p:spPr bwMode="auto">
            <a:xfrm>
              <a:off x="5937881" y="5608546"/>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4436" name="Rectangle 82"/>
            <p:cNvSpPr>
              <a:spLocks noChangeArrowheads="1"/>
            </p:cNvSpPr>
            <p:nvPr/>
          </p:nvSpPr>
          <p:spPr bwMode="auto">
            <a:xfrm>
              <a:off x="7980009" y="6393024"/>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4437" name="Rectangle 81"/>
            <p:cNvSpPr>
              <a:spLocks noChangeArrowheads="1"/>
            </p:cNvSpPr>
            <p:nvPr/>
          </p:nvSpPr>
          <p:spPr bwMode="auto">
            <a:xfrm>
              <a:off x="7635521" y="6393024"/>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grpSp>
      <p:sp>
        <p:nvSpPr>
          <p:cNvPr id="4104" name="Line 838"/>
          <p:cNvSpPr>
            <a:spLocks noChangeShapeType="1"/>
          </p:cNvSpPr>
          <p:nvPr/>
        </p:nvSpPr>
        <p:spPr bwMode="auto">
          <a:xfrm flipV="1">
            <a:off x="6270625" y="490538"/>
            <a:ext cx="2395538"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105" name="Group 4"/>
          <p:cNvGrpSpPr>
            <a:grpSpLocks/>
          </p:cNvGrpSpPr>
          <p:nvPr/>
        </p:nvGrpSpPr>
        <p:grpSpPr bwMode="auto">
          <a:xfrm>
            <a:off x="296863" y="1954213"/>
            <a:ext cx="2481262" cy="1423987"/>
            <a:chOff x="296863" y="1995488"/>
            <a:chExt cx="2481262" cy="1424184"/>
          </a:xfrm>
        </p:grpSpPr>
        <p:sp>
          <p:nvSpPr>
            <p:cNvPr id="4351" name="Rectangle 2"/>
            <p:cNvSpPr>
              <a:spLocks noChangeArrowheads="1"/>
            </p:cNvSpPr>
            <p:nvPr/>
          </p:nvSpPr>
          <p:spPr bwMode="auto">
            <a:xfrm>
              <a:off x="2393950"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352" name="Rectangle 3"/>
            <p:cNvSpPr>
              <a:spLocks noChangeArrowheads="1"/>
            </p:cNvSpPr>
            <p:nvPr/>
          </p:nvSpPr>
          <p:spPr bwMode="auto">
            <a:xfrm>
              <a:off x="2044700"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353" name="Rectangle 4"/>
            <p:cNvSpPr>
              <a:spLocks noChangeArrowheads="1"/>
            </p:cNvSpPr>
            <p:nvPr/>
          </p:nvSpPr>
          <p:spPr bwMode="auto">
            <a:xfrm>
              <a:off x="1695450"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354" name="Rectangle 5"/>
            <p:cNvSpPr>
              <a:spLocks noChangeArrowheads="1"/>
            </p:cNvSpPr>
            <p:nvPr/>
          </p:nvSpPr>
          <p:spPr bwMode="auto">
            <a:xfrm>
              <a:off x="1344613" y="2119313"/>
              <a:ext cx="35083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355" name="Rectangle 6"/>
            <p:cNvSpPr>
              <a:spLocks noChangeArrowheads="1"/>
            </p:cNvSpPr>
            <p:nvPr/>
          </p:nvSpPr>
          <p:spPr bwMode="auto">
            <a:xfrm>
              <a:off x="9953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356" name="Rectangle 7"/>
            <p:cNvSpPr>
              <a:spLocks noChangeArrowheads="1"/>
            </p:cNvSpPr>
            <p:nvPr/>
          </p:nvSpPr>
          <p:spPr bwMode="auto">
            <a:xfrm>
              <a:off x="64611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357" name="Rectangle 8"/>
            <p:cNvSpPr>
              <a:spLocks noChangeArrowheads="1"/>
            </p:cNvSpPr>
            <p:nvPr/>
          </p:nvSpPr>
          <p:spPr bwMode="auto">
            <a:xfrm>
              <a:off x="2968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358" name="Rectangle 9"/>
            <p:cNvSpPr>
              <a:spLocks noChangeArrowheads="1"/>
            </p:cNvSpPr>
            <p:nvPr/>
          </p:nvSpPr>
          <p:spPr bwMode="auto">
            <a:xfrm>
              <a:off x="296863" y="1995488"/>
              <a:ext cx="244633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April 2015</a:t>
              </a:r>
            </a:p>
            <a:p>
              <a:pPr algn="ctr" eaLnBrk="1" fontAlgn="b" hangingPunct="1">
                <a:spcBef>
                  <a:spcPct val="0"/>
                </a:spcBef>
                <a:buFontTx/>
                <a:buNone/>
              </a:pPr>
              <a:endParaRPr lang="en-US" altLang="en-US" sz="1000" b="1"/>
            </a:p>
          </p:txBody>
        </p:sp>
        <p:sp>
          <p:nvSpPr>
            <p:cNvPr id="4359" name="Rectangle 115"/>
            <p:cNvSpPr>
              <a:spLocks noChangeArrowheads="1"/>
            </p:cNvSpPr>
            <p:nvPr/>
          </p:nvSpPr>
          <p:spPr bwMode="auto">
            <a:xfrm>
              <a:off x="1703388" y="3187898"/>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4360" name="Rectangle 114"/>
            <p:cNvSpPr>
              <a:spLocks noChangeArrowheads="1"/>
            </p:cNvSpPr>
            <p:nvPr/>
          </p:nvSpPr>
          <p:spPr bwMode="auto">
            <a:xfrm>
              <a:off x="1354138" y="3187898"/>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361" name="Rectangle 113"/>
            <p:cNvSpPr>
              <a:spLocks noChangeArrowheads="1"/>
            </p:cNvSpPr>
            <p:nvPr/>
          </p:nvSpPr>
          <p:spPr bwMode="auto">
            <a:xfrm>
              <a:off x="1004888" y="3187898"/>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362" name="Rectangle 112"/>
            <p:cNvSpPr>
              <a:spLocks noChangeArrowheads="1"/>
            </p:cNvSpPr>
            <p:nvPr/>
          </p:nvSpPr>
          <p:spPr bwMode="auto">
            <a:xfrm>
              <a:off x="658813" y="3186311"/>
              <a:ext cx="349250" cy="23177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363" name="Rectangle 111"/>
            <p:cNvSpPr>
              <a:spLocks noChangeArrowheads="1"/>
            </p:cNvSpPr>
            <p:nvPr/>
          </p:nvSpPr>
          <p:spPr bwMode="auto">
            <a:xfrm>
              <a:off x="349682" y="3189485"/>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364" name="Rectangle 110"/>
            <p:cNvSpPr>
              <a:spLocks noChangeArrowheads="1"/>
            </p:cNvSpPr>
            <p:nvPr/>
          </p:nvSpPr>
          <p:spPr bwMode="auto">
            <a:xfrm>
              <a:off x="2401888" y="2957711"/>
              <a:ext cx="350837"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365" name="Rectangle 109"/>
            <p:cNvSpPr>
              <a:spLocks noChangeArrowheads="1"/>
            </p:cNvSpPr>
            <p:nvPr/>
          </p:nvSpPr>
          <p:spPr bwMode="auto">
            <a:xfrm>
              <a:off x="2052638" y="2957711"/>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366" name="Rectangle 108"/>
            <p:cNvSpPr>
              <a:spLocks noChangeArrowheads="1"/>
            </p:cNvSpPr>
            <p:nvPr/>
          </p:nvSpPr>
          <p:spPr bwMode="auto">
            <a:xfrm>
              <a:off x="1703388" y="2957711"/>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367" name="Rectangle 107"/>
            <p:cNvSpPr>
              <a:spLocks noChangeArrowheads="1"/>
            </p:cNvSpPr>
            <p:nvPr/>
          </p:nvSpPr>
          <p:spPr bwMode="auto">
            <a:xfrm>
              <a:off x="1354138" y="2957711"/>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368" name="Rectangle 106"/>
            <p:cNvSpPr>
              <a:spLocks noChangeArrowheads="1"/>
            </p:cNvSpPr>
            <p:nvPr/>
          </p:nvSpPr>
          <p:spPr bwMode="auto">
            <a:xfrm>
              <a:off x="1004888" y="2957711"/>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369" name="Rectangle 105"/>
            <p:cNvSpPr>
              <a:spLocks noChangeArrowheads="1"/>
            </p:cNvSpPr>
            <p:nvPr/>
          </p:nvSpPr>
          <p:spPr bwMode="auto">
            <a:xfrm>
              <a:off x="658813" y="2956123"/>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370" name="Rectangle 104"/>
            <p:cNvSpPr>
              <a:spLocks noChangeArrowheads="1"/>
            </p:cNvSpPr>
            <p:nvPr/>
          </p:nvSpPr>
          <p:spPr bwMode="auto">
            <a:xfrm>
              <a:off x="349682" y="2959297"/>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371" name="Rectangle 103"/>
            <p:cNvSpPr>
              <a:spLocks noChangeArrowheads="1"/>
            </p:cNvSpPr>
            <p:nvPr/>
          </p:nvSpPr>
          <p:spPr bwMode="auto">
            <a:xfrm>
              <a:off x="2401888" y="2727523"/>
              <a:ext cx="350837"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372" name="Rectangle 102"/>
            <p:cNvSpPr>
              <a:spLocks noChangeArrowheads="1"/>
            </p:cNvSpPr>
            <p:nvPr/>
          </p:nvSpPr>
          <p:spPr bwMode="auto">
            <a:xfrm>
              <a:off x="2052638" y="2727523"/>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373" name="Rectangle 101"/>
            <p:cNvSpPr>
              <a:spLocks noChangeArrowheads="1"/>
            </p:cNvSpPr>
            <p:nvPr/>
          </p:nvSpPr>
          <p:spPr bwMode="auto">
            <a:xfrm>
              <a:off x="1703388" y="2727523"/>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374" name="Rectangle 100"/>
            <p:cNvSpPr>
              <a:spLocks noChangeArrowheads="1"/>
            </p:cNvSpPr>
            <p:nvPr/>
          </p:nvSpPr>
          <p:spPr bwMode="auto">
            <a:xfrm>
              <a:off x="1354138" y="2727523"/>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375" name="Rectangle 99"/>
            <p:cNvSpPr>
              <a:spLocks noChangeArrowheads="1"/>
            </p:cNvSpPr>
            <p:nvPr/>
          </p:nvSpPr>
          <p:spPr bwMode="auto">
            <a:xfrm>
              <a:off x="1004888" y="2727523"/>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376" name="Rectangle 98"/>
            <p:cNvSpPr>
              <a:spLocks noChangeArrowheads="1"/>
            </p:cNvSpPr>
            <p:nvPr/>
          </p:nvSpPr>
          <p:spPr bwMode="auto">
            <a:xfrm>
              <a:off x="658813" y="2725936"/>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377" name="Rectangle 97"/>
            <p:cNvSpPr>
              <a:spLocks noChangeArrowheads="1"/>
            </p:cNvSpPr>
            <p:nvPr/>
          </p:nvSpPr>
          <p:spPr bwMode="auto">
            <a:xfrm>
              <a:off x="349682" y="2730697"/>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378" name="Rectangle 96"/>
            <p:cNvSpPr>
              <a:spLocks noChangeArrowheads="1"/>
            </p:cNvSpPr>
            <p:nvPr/>
          </p:nvSpPr>
          <p:spPr bwMode="auto">
            <a:xfrm>
              <a:off x="2401888" y="2498923"/>
              <a:ext cx="350837"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379" name="Rectangle 95"/>
            <p:cNvSpPr>
              <a:spLocks noChangeArrowheads="1"/>
            </p:cNvSpPr>
            <p:nvPr/>
          </p:nvSpPr>
          <p:spPr bwMode="auto">
            <a:xfrm>
              <a:off x="2052638" y="2498923"/>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380" name="Rectangle 94"/>
            <p:cNvSpPr>
              <a:spLocks noChangeArrowheads="1"/>
            </p:cNvSpPr>
            <p:nvPr/>
          </p:nvSpPr>
          <p:spPr bwMode="auto">
            <a:xfrm>
              <a:off x="1703388" y="2498923"/>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381" name="Rectangle 93"/>
            <p:cNvSpPr>
              <a:spLocks noChangeArrowheads="1"/>
            </p:cNvSpPr>
            <p:nvPr/>
          </p:nvSpPr>
          <p:spPr bwMode="auto">
            <a:xfrm>
              <a:off x="1354138" y="2498923"/>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382" name="Rectangle 92"/>
            <p:cNvSpPr>
              <a:spLocks noChangeArrowheads="1"/>
            </p:cNvSpPr>
            <p:nvPr/>
          </p:nvSpPr>
          <p:spPr bwMode="auto">
            <a:xfrm>
              <a:off x="1004888" y="2498923"/>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383" name="Rectangle 91"/>
            <p:cNvSpPr>
              <a:spLocks noChangeArrowheads="1"/>
            </p:cNvSpPr>
            <p:nvPr/>
          </p:nvSpPr>
          <p:spPr bwMode="auto">
            <a:xfrm>
              <a:off x="658813" y="2497336"/>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384" name="Rectangle 90"/>
            <p:cNvSpPr>
              <a:spLocks noChangeArrowheads="1"/>
            </p:cNvSpPr>
            <p:nvPr/>
          </p:nvSpPr>
          <p:spPr bwMode="auto">
            <a:xfrm>
              <a:off x="349682" y="2500510"/>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385" name="Rectangle 89"/>
            <p:cNvSpPr>
              <a:spLocks noChangeArrowheads="1"/>
            </p:cNvSpPr>
            <p:nvPr/>
          </p:nvSpPr>
          <p:spPr bwMode="auto">
            <a:xfrm>
              <a:off x="2401888" y="2268736"/>
              <a:ext cx="350837"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386" name="Rectangle 88"/>
            <p:cNvSpPr>
              <a:spLocks noChangeArrowheads="1"/>
            </p:cNvSpPr>
            <p:nvPr/>
          </p:nvSpPr>
          <p:spPr bwMode="auto">
            <a:xfrm>
              <a:off x="2052638" y="2268736"/>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387" name="Rectangle 87"/>
            <p:cNvSpPr>
              <a:spLocks noChangeArrowheads="1"/>
            </p:cNvSpPr>
            <p:nvPr/>
          </p:nvSpPr>
          <p:spPr bwMode="auto">
            <a:xfrm>
              <a:off x="1703388" y="2268736"/>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388" name="Rectangle 86"/>
            <p:cNvSpPr>
              <a:spLocks noChangeArrowheads="1"/>
            </p:cNvSpPr>
            <p:nvPr/>
          </p:nvSpPr>
          <p:spPr bwMode="auto">
            <a:xfrm>
              <a:off x="1354138" y="2268736"/>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389" name="Rectangle 85"/>
            <p:cNvSpPr>
              <a:spLocks noChangeArrowheads="1"/>
            </p:cNvSpPr>
            <p:nvPr/>
          </p:nvSpPr>
          <p:spPr bwMode="auto">
            <a:xfrm>
              <a:off x="1004888" y="2268736"/>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390" name="Rectangle 115"/>
            <p:cNvSpPr>
              <a:spLocks noChangeArrowheads="1"/>
            </p:cNvSpPr>
            <p:nvPr/>
          </p:nvSpPr>
          <p:spPr bwMode="auto">
            <a:xfrm>
              <a:off x="2052638" y="3187898"/>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4391" name="Rectangle 115"/>
            <p:cNvSpPr>
              <a:spLocks noChangeArrowheads="1"/>
            </p:cNvSpPr>
            <p:nvPr/>
          </p:nvSpPr>
          <p:spPr bwMode="auto">
            <a:xfrm>
              <a:off x="2401888" y="3187898"/>
              <a:ext cx="350837"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4392" name="Rectangle 115"/>
            <p:cNvSpPr>
              <a:spLocks noChangeArrowheads="1"/>
            </p:cNvSpPr>
            <p:nvPr/>
          </p:nvSpPr>
          <p:spPr bwMode="auto">
            <a:xfrm>
              <a:off x="349682" y="2273957"/>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4393" name="Rectangle 115"/>
            <p:cNvSpPr>
              <a:spLocks noChangeArrowheads="1"/>
            </p:cNvSpPr>
            <p:nvPr/>
          </p:nvSpPr>
          <p:spPr bwMode="auto">
            <a:xfrm>
              <a:off x="658813" y="2268736"/>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4394" name="Line 838"/>
            <p:cNvSpPr>
              <a:spLocks noChangeShapeType="1"/>
            </p:cNvSpPr>
            <p:nvPr/>
          </p:nvSpPr>
          <p:spPr bwMode="auto">
            <a:xfrm flipV="1">
              <a:off x="382588" y="2103438"/>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106" name="Group 5"/>
          <p:cNvGrpSpPr>
            <a:grpSpLocks/>
          </p:cNvGrpSpPr>
          <p:nvPr/>
        </p:nvGrpSpPr>
        <p:grpSpPr bwMode="auto">
          <a:xfrm>
            <a:off x="2963863" y="1954213"/>
            <a:ext cx="2497137" cy="1441450"/>
            <a:chOff x="2963863" y="1995488"/>
            <a:chExt cx="2497137" cy="1441763"/>
          </a:xfrm>
        </p:grpSpPr>
        <p:sp>
          <p:nvSpPr>
            <p:cNvPr id="4307" name="Rectangle 2"/>
            <p:cNvSpPr>
              <a:spLocks noChangeArrowheads="1"/>
            </p:cNvSpPr>
            <p:nvPr/>
          </p:nvSpPr>
          <p:spPr bwMode="auto">
            <a:xfrm>
              <a:off x="50593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308" name="Rectangle 3"/>
            <p:cNvSpPr>
              <a:spLocks noChangeArrowheads="1"/>
            </p:cNvSpPr>
            <p:nvPr/>
          </p:nvSpPr>
          <p:spPr bwMode="auto">
            <a:xfrm>
              <a:off x="471011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309" name="Rectangle 4"/>
            <p:cNvSpPr>
              <a:spLocks noChangeArrowheads="1"/>
            </p:cNvSpPr>
            <p:nvPr/>
          </p:nvSpPr>
          <p:spPr bwMode="auto">
            <a:xfrm>
              <a:off x="43608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310" name="Rectangle 5"/>
            <p:cNvSpPr>
              <a:spLocks noChangeArrowheads="1"/>
            </p:cNvSpPr>
            <p:nvPr/>
          </p:nvSpPr>
          <p:spPr bwMode="auto">
            <a:xfrm>
              <a:off x="401161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311" name="Rectangle 6"/>
            <p:cNvSpPr>
              <a:spLocks noChangeArrowheads="1"/>
            </p:cNvSpPr>
            <p:nvPr/>
          </p:nvSpPr>
          <p:spPr bwMode="auto">
            <a:xfrm>
              <a:off x="36623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312" name="Rectangle 7"/>
            <p:cNvSpPr>
              <a:spLocks noChangeArrowheads="1"/>
            </p:cNvSpPr>
            <p:nvPr/>
          </p:nvSpPr>
          <p:spPr bwMode="auto">
            <a:xfrm>
              <a:off x="331311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313" name="Rectangle 8"/>
            <p:cNvSpPr>
              <a:spLocks noChangeArrowheads="1"/>
            </p:cNvSpPr>
            <p:nvPr/>
          </p:nvSpPr>
          <p:spPr bwMode="auto">
            <a:xfrm>
              <a:off x="29638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314" name="Rectangle 9"/>
            <p:cNvSpPr>
              <a:spLocks noChangeArrowheads="1"/>
            </p:cNvSpPr>
            <p:nvPr/>
          </p:nvSpPr>
          <p:spPr bwMode="auto">
            <a:xfrm>
              <a:off x="2963863" y="1995488"/>
              <a:ext cx="2444750"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May 2015</a:t>
              </a:r>
            </a:p>
            <a:p>
              <a:pPr algn="ctr" eaLnBrk="1" fontAlgn="b" hangingPunct="1">
                <a:spcBef>
                  <a:spcPct val="0"/>
                </a:spcBef>
                <a:buFontTx/>
                <a:buNone/>
              </a:pPr>
              <a:endParaRPr lang="en-US" altLang="en-US" sz="1000" b="1"/>
            </a:p>
          </p:txBody>
        </p:sp>
        <p:sp>
          <p:nvSpPr>
            <p:cNvPr id="4315" name="Rectangle 135"/>
            <p:cNvSpPr>
              <a:spLocks noChangeArrowheads="1"/>
            </p:cNvSpPr>
            <p:nvPr/>
          </p:nvSpPr>
          <p:spPr bwMode="auto">
            <a:xfrm>
              <a:off x="4011613" y="228631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4316" name="Rectangle 134"/>
            <p:cNvSpPr>
              <a:spLocks noChangeArrowheads="1"/>
            </p:cNvSpPr>
            <p:nvPr/>
          </p:nvSpPr>
          <p:spPr bwMode="auto">
            <a:xfrm>
              <a:off x="3662363" y="228631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4317" name="Rectangle 133"/>
            <p:cNvSpPr>
              <a:spLocks noChangeArrowheads="1"/>
            </p:cNvSpPr>
            <p:nvPr/>
          </p:nvSpPr>
          <p:spPr bwMode="auto">
            <a:xfrm>
              <a:off x="3316288" y="228631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4318" name="Rectangle 132"/>
            <p:cNvSpPr>
              <a:spLocks noChangeArrowheads="1"/>
            </p:cNvSpPr>
            <p:nvPr/>
          </p:nvSpPr>
          <p:spPr bwMode="auto">
            <a:xfrm>
              <a:off x="2992757" y="229215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4319" name="Rectangle 131"/>
            <p:cNvSpPr>
              <a:spLocks noChangeArrowheads="1"/>
            </p:cNvSpPr>
            <p:nvPr/>
          </p:nvSpPr>
          <p:spPr bwMode="auto">
            <a:xfrm>
              <a:off x="5059363" y="320706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4320" name="Rectangle 130"/>
            <p:cNvSpPr>
              <a:spLocks noChangeArrowheads="1"/>
            </p:cNvSpPr>
            <p:nvPr/>
          </p:nvSpPr>
          <p:spPr bwMode="auto">
            <a:xfrm>
              <a:off x="4710113" y="320706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321" name="Rectangle 129"/>
            <p:cNvSpPr>
              <a:spLocks noChangeArrowheads="1"/>
            </p:cNvSpPr>
            <p:nvPr/>
          </p:nvSpPr>
          <p:spPr bwMode="auto">
            <a:xfrm>
              <a:off x="4360863" y="320706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322" name="Rectangle 128"/>
            <p:cNvSpPr>
              <a:spLocks noChangeArrowheads="1"/>
            </p:cNvSpPr>
            <p:nvPr/>
          </p:nvSpPr>
          <p:spPr bwMode="auto">
            <a:xfrm>
              <a:off x="4011613" y="320706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323" name="Rectangle 127"/>
            <p:cNvSpPr>
              <a:spLocks noChangeArrowheads="1"/>
            </p:cNvSpPr>
            <p:nvPr/>
          </p:nvSpPr>
          <p:spPr bwMode="auto">
            <a:xfrm>
              <a:off x="3662363" y="320706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324" name="Rectangle 126"/>
            <p:cNvSpPr>
              <a:spLocks noChangeArrowheads="1"/>
            </p:cNvSpPr>
            <p:nvPr/>
          </p:nvSpPr>
          <p:spPr bwMode="auto">
            <a:xfrm>
              <a:off x="3316288" y="3205476"/>
              <a:ext cx="349250"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325" name="Rectangle 125"/>
            <p:cNvSpPr>
              <a:spLocks noChangeArrowheads="1"/>
            </p:cNvSpPr>
            <p:nvPr/>
          </p:nvSpPr>
          <p:spPr bwMode="auto">
            <a:xfrm>
              <a:off x="2997994" y="3207064"/>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326" name="Rectangle 124"/>
            <p:cNvSpPr>
              <a:spLocks noChangeArrowheads="1"/>
            </p:cNvSpPr>
            <p:nvPr/>
          </p:nvSpPr>
          <p:spPr bwMode="auto">
            <a:xfrm>
              <a:off x="5059363" y="2976876"/>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327" name="Rectangle 123"/>
            <p:cNvSpPr>
              <a:spLocks noChangeArrowheads="1"/>
            </p:cNvSpPr>
            <p:nvPr/>
          </p:nvSpPr>
          <p:spPr bwMode="auto">
            <a:xfrm>
              <a:off x="4710113" y="2976876"/>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328" name="Rectangle 122"/>
            <p:cNvSpPr>
              <a:spLocks noChangeArrowheads="1"/>
            </p:cNvSpPr>
            <p:nvPr/>
          </p:nvSpPr>
          <p:spPr bwMode="auto">
            <a:xfrm>
              <a:off x="4360863" y="2976876"/>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329" name="Rectangle 121"/>
            <p:cNvSpPr>
              <a:spLocks noChangeArrowheads="1"/>
            </p:cNvSpPr>
            <p:nvPr/>
          </p:nvSpPr>
          <p:spPr bwMode="auto">
            <a:xfrm>
              <a:off x="4011613" y="2976876"/>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330" name="Rectangle 120"/>
            <p:cNvSpPr>
              <a:spLocks noChangeArrowheads="1"/>
            </p:cNvSpPr>
            <p:nvPr/>
          </p:nvSpPr>
          <p:spPr bwMode="auto">
            <a:xfrm>
              <a:off x="3662363" y="2976876"/>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331" name="Rectangle 119"/>
            <p:cNvSpPr>
              <a:spLocks noChangeArrowheads="1"/>
            </p:cNvSpPr>
            <p:nvPr/>
          </p:nvSpPr>
          <p:spPr bwMode="auto">
            <a:xfrm>
              <a:off x="3316288" y="2975288"/>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332" name="Rectangle 118"/>
            <p:cNvSpPr>
              <a:spLocks noChangeArrowheads="1"/>
            </p:cNvSpPr>
            <p:nvPr/>
          </p:nvSpPr>
          <p:spPr bwMode="auto">
            <a:xfrm>
              <a:off x="2997994" y="2976876"/>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333" name="Rectangle 117"/>
            <p:cNvSpPr>
              <a:spLocks noChangeArrowheads="1"/>
            </p:cNvSpPr>
            <p:nvPr/>
          </p:nvSpPr>
          <p:spPr bwMode="auto">
            <a:xfrm>
              <a:off x="5059363" y="2746688"/>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334" name="Rectangle 116"/>
            <p:cNvSpPr>
              <a:spLocks noChangeArrowheads="1"/>
            </p:cNvSpPr>
            <p:nvPr/>
          </p:nvSpPr>
          <p:spPr bwMode="auto">
            <a:xfrm>
              <a:off x="4710113" y="2746688"/>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335" name="Rectangle 115"/>
            <p:cNvSpPr>
              <a:spLocks noChangeArrowheads="1"/>
            </p:cNvSpPr>
            <p:nvPr/>
          </p:nvSpPr>
          <p:spPr bwMode="auto">
            <a:xfrm>
              <a:off x="4360863" y="2746688"/>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336" name="Rectangle 114"/>
            <p:cNvSpPr>
              <a:spLocks noChangeArrowheads="1"/>
            </p:cNvSpPr>
            <p:nvPr/>
          </p:nvSpPr>
          <p:spPr bwMode="auto">
            <a:xfrm>
              <a:off x="4011613" y="2746688"/>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337" name="Rectangle 113"/>
            <p:cNvSpPr>
              <a:spLocks noChangeArrowheads="1"/>
            </p:cNvSpPr>
            <p:nvPr/>
          </p:nvSpPr>
          <p:spPr bwMode="auto">
            <a:xfrm>
              <a:off x="3662363" y="2746688"/>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338" name="Rectangle 112"/>
            <p:cNvSpPr>
              <a:spLocks noChangeArrowheads="1"/>
            </p:cNvSpPr>
            <p:nvPr/>
          </p:nvSpPr>
          <p:spPr bwMode="auto">
            <a:xfrm>
              <a:off x="3316288" y="2745101"/>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339" name="Rectangle 111"/>
            <p:cNvSpPr>
              <a:spLocks noChangeArrowheads="1"/>
            </p:cNvSpPr>
            <p:nvPr/>
          </p:nvSpPr>
          <p:spPr bwMode="auto">
            <a:xfrm>
              <a:off x="2997994" y="2746689"/>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340" name="Rectangle 110"/>
            <p:cNvSpPr>
              <a:spLocks noChangeArrowheads="1"/>
            </p:cNvSpPr>
            <p:nvPr/>
          </p:nvSpPr>
          <p:spPr bwMode="auto">
            <a:xfrm>
              <a:off x="5059363" y="2516501"/>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341" name="Rectangle 109"/>
            <p:cNvSpPr>
              <a:spLocks noChangeArrowheads="1"/>
            </p:cNvSpPr>
            <p:nvPr/>
          </p:nvSpPr>
          <p:spPr bwMode="auto">
            <a:xfrm>
              <a:off x="4710113" y="2516501"/>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342" name="Rectangle 108"/>
            <p:cNvSpPr>
              <a:spLocks noChangeArrowheads="1"/>
            </p:cNvSpPr>
            <p:nvPr/>
          </p:nvSpPr>
          <p:spPr bwMode="auto">
            <a:xfrm>
              <a:off x="4360863" y="2516501"/>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343" name="Rectangle 107"/>
            <p:cNvSpPr>
              <a:spLocks noChangeArrowheads="1"/>
            </p:cNvSpPr>
            <p:nvPr/>
          </p:nvSpPr>
          <p:spPr bwMode="auto">
            <a:xfrm>
              <a:off x="4011613" y="2516501"/>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344" name="Rectangle 106"/>
            <p:cNvSpPr>
              <a:spLocks noChangeArrowheads="1"/>
            </p:cNvSpPr>
            <p:nvPr/>
          </p:nvSpPr>
          <p:spPr bwMode="auto">
            <a:xfrm>
              <a:off x="3662363" y="2516501"/>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345" name="Rectangle 105"/>
            <p:cNvSpPr>
              <a:spLocks noChangeArrowheads="1"/>
            </p:cNvSpPr>
            <p:nvPr/>
          </p:nvSpPr>
          <p:spPr bwMode="auto">
            <a:xfrm>
              <a:off x="3316288" y="2516501"/>
              <a:ext cx="3492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346" name="Rectangle 104"/>
            <p:cNvSpPr>
              <a:spLocks noChangeArrowheads="1"/>
            </p:cNvSpPr>
            <p:nvPr/>
          </p:nvSpPr>
          <p:spPr bwMode="auto">
            <a:xfrm>
              <a:off x="2997994" y="2516501"/>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347" name="Rectangle 103"/>
            <p:cNvSpPr>
              <a:spLocks noChangeArrowheads="1"/>
            </p:cNvSpPr>
            <p:nvPr/>
          </p:nvSpPr>
          <p:spPr bwMode="auto">
            <a:xfrm>
              <a:off x="5059363" y="228631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348" name="Rectangle 102"/>
            <p:cNvSpPr>
              <a:spLocks noChangeArrowheads="1"/>
            </p:cNvSpPr>
            <p:nvPr/>
          </p:nvSpPr>
          <p:spPr bwMode="auto">
            <a:xfrm>
              <a:off x="4710113" y="228631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349" name="Rectangle 101"/>
            <p:cNvSpPr>
              <a:spLocks noChangeArrowheads="1"/>
            </p:cNvSpPr>
            <p:nvPr/>
          </p:nvSpPr>
          <p:spPr bwMode="auto">
            <a:xfrm>
              <a:off x="4360863" y="228631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350" name="Line 838"/>
            <p:cNvSpPr>
              <a:spLocks noChangeShapeType="1"/>
            </p:cNvSpPr>
            <p:nvPr/>
          </p:nvSpPr>
          <p:spPr bwMode="auto">
            <a:xfrm flipV="1">
              <a:off x="3065463" y="2103438"/>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4107" name="Text Box 850"/>
          <p:cNvSpPr txBox="1">
            <a:spLocks noChangeArrowheads="1"/>
          </p:cNvSpPr>
          <p:nvPr/>
        </p:nvSpPr>
        <p:spPr bwMode="auto">
          <a:xfrm>
            <a:off x="8304213" y="34925"/>
            <a:ext cx="900112" cy="3810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800" b="1" baseline="-25000"/>
              <a:t>2015</a:t>
            </a:r>
            <a:endParaRPr lang="en-US" altLang="en-US" sz="2800" b="1" baseline="-25000"/>
          </a:p>
        </p:txBody>
      </p:sp>
      <p:grpSp>
        <p:nvGrpSpPr>
          <p:cNvPr id="4108" name="Group 3"/>
          <p:cNvGrpSpPr>
            <a:grpSpLocks/>
          </p:cNvGrpSpPr>
          <p:nvPr/>
        </p:nvGrpSpPr>
        <p:grpSpPr bwMode="auto">
          <a:xfrm>
            <a:off x="5892800" y="157163"/>
            <a:ext cx="2424113" cy="1647825"/>
            <a:chOff x="5892800" y="212725"/>
            <a:chExt cx="2423572" cy="1648345"/>
          </a:xfrm>
        </p:grpSpPr>
        <p:sp>
          <p:nvSpPr>
            <p:cNvPr id="4257" name="Rectangle 2"/>
            <p:cNvSpPr>
              <a:spLocks noChangeArrowheads="1"/>
            </p:cNvSpPr>
            <p:nvPr/>
          </p:nvSpPr>
          <p:spPr bwMode="auto">
            <a:xfrm>
              <a:off x="7959725" y="33813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258" name="Rectangle 3"/>
            <p:cNvSpPr>
              <a:spLocks noChangeArrowheads="1"/>
            </p:cNvSpPr>
            <p:nvPr/>
          </p:nvSpPr>
          <p:spPr bwMode="auto">
            <a:xfrm>
              <a:off x="7615238" y="33813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259" name="Rectangle 4"/>
            <p:cNvSpPr>
              <a:spLocks noChangeArrowheads="1"/>
            </p:cNvSpPr>
            <p:nvPr/>
          </p:nvSpPr>
          <p:spPr bwMode="auto">
            <a:xfrm>
              <a:off x="7270750" y="33813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260" name="Rectangle 5"/>
            <p:cNvSpPr>
              <a:spLocks noChangeArrowheads="1"/>
            </p:cNvSpPr>
            <p:nvPr/>
          </p:nvSpPr>
          <p:spPr bwMode="auto">
            <a:xfrm>
              <a:off x="6926263" y="33813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261" name="Rectangle 6"/>
            <p:cNvSpPr>
              <a:spLocks noChangeArrowheads="1"/>
            </p:cNvSpPr>
            <p:nvPr/>
          </p:nvSpPr>
          <p:spPr bwMode="auto">
            <a:xfrm>
              <a:off x="6581775" y="33813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262" name="Rectangle 7"/>
            <p:cNvSpPr>
              <a:spLocks noChangeArrowheads="1"/>
            </p:cNvSpPr>
            <p:nvPr/>
          </p:nvSpPr>
          <p:spPr bwMode="auto">
            <a:xfrm>
              <a:off x="6237288" y="33813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263" name="Rectangle 8"/>
            <p:cNvSpPr>
              <a:spLocks noChangeArrowheads="1"/>
            </p:cNvSpPr>
            <p:nvPr/>
          </p:nvSpPr>
          <p:spPr bwMode="auto">
            <a:xfrm>
              <a:off x="5892800" y="33813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264" name="Rectangle 9"/>
            <p:cNvSpPr>
              <a:spLocks noChangeArrowheads="1"/>
            </p:cNvSpPr>
            <p:nvPr/>
          </p:nvSpPr>
          <p:spPr bwMode="auto">
            <a:xfrm>
              <a:off x="5892800" y="212725"/>
              <a:ext cx="2411413" cy="12541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March 2015</a:t>
              </a:r>
            </a:p>
            <a:p>
              <a:pPr algn="ctr" eaLnBrk="1" fontAlgn="b" hangingPunct="1">
                <a:spcBef>
                  <a:spcPct val="0"/>
                </a:spcBef>
                <a:buFontTx/>
                <a:buNone/>
              </a:pPr>
              <a:endParaRPr lang="en-US" altLang="en-US" sz="1000" b="1"/>
            </a:p>
          </p:txBody>
        </p:sp>
        <p:sp>
          <p:nvSpPr>
            <p:cNvPr id="4265" name="Rectangle 115"/>
            <p:cNvSpPr>
              <a:spLocks noChangeArrowheads="1"/>
            </p:cNvSpPr>
            <p:nvPr/>
          </p:nvSpPr>
          <p:spPr bwMode="auto">
            <a:xfrm>
              <a:off x="7282909" y="484707"/>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4266" name="Rectangle 114"/>
            <p:cNvSpPr>
              <a:spLocks noChangeArrowheads="1"/>
            </p:cNvSpPr>
            <p:nvPr/>
          </p:nvSpPr>
          <p:spPr bwMode="auto">
            <a:xfrm>
              <a:off x="6938422" y="484707"/>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4267" name="Rectangle 113"/>
            <p:cNvSpPr>
              <a:spLocks noChangeArrowheads="1"/>
            </p:cNvSpPr>
            <p:nvPr/>
          </p:nvSpPr>
          <p:spPr bwMode="auto">
            <a:xfrm>
              <a:off x="6593934" y="484707"/>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25</a:t>
              </a:r>
              <a:endParaRPr lang="en-US" altLang="en-US" sz="1000"/>
            </a:p>
          </p:txBody>
        </p:sp>
        <p:sp>
          <p:nvSpPr>
            <p:cNvPr id="4268" name="Rectangle 112"/>
            <p:cNvSpPr>
              <a:spLocks noChangeArrowheads="1"/>
            </p:cNvSpPr>
            <p:nvPr/>
          </p:nvSpPr>
          <p:spPr bwMode="auto">
            <a:xfrm>
              <a:off x="6247859" y="163088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4269" name="Rectangle 111"/>
            <p:cNvSpPr>
              <a:spLocks noChangeArrowheads="1"/>
            </p:cNvSpPr>
            <p:nvPr/>
          </p:nvSpPr>
          <p:spPr bwMode="auto">
            <a:xfrm>
              <a:off x="5924153" y="1629432"/>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270" name="Rectangle 110"/>
            <p:cNvSpPr>
              <a:spLocks noChangeArrowheads="1"/>
            </p:cNvSpPr>
            <p:nvPr/>
          </p:nvSpPr>
          <p:spPr bwMode="auto">
            <a:xfrm>
              <a:off x="7971884" y="140387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271" name="Rectangle 109"/>
            <p:cNvSpPr>
              <a:spLocks noChangeArrowheads="1"/>
            </p:cNvSpPr>
            <p:nvPr/>
          </p:nvSpPr>
          <p:spPr bwMode="auto">
            <a:xfrm>
              <a:off x="7627397" y="140387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272" name="Rectangle 108"/>
            <p:cNvSpPr>
              <a:spLocks noChangeArrowheads="1"/>
            </p:cNvSpPr>
            <p:nvPr/>
          </p:nvSpPr>
          <p:spPr bwMode="auto">
            <a:xfrm>
              <a:off x="7282909" y="140387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273" name="Rectangle 107"/>
            <p:cNvSpPr>
              <a:spLocks noChangeArrowheads="1"/>
            </p:cNvSpPr>
            <p:nvPr/>
          </p:nvSpPr>
          <p:spPr bwMode="auto">
            <a:xfrm>
              <a:off x="6938422" y="140387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274" name="Rectangle 106"/>
            <p:cNvSpPr>
              <a:spLocks noChangeArrowheads="1"/>
            </p:cNvSpPr>
            <p:nvPr/>
          </p:nvSpPr>
          <p:spPr bwMode="auto">
            <a:xfrm>
              <a:off x="6593934" y="140387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275" name="Rectangle 105"/>
            <p:cNvSpPr>
              <a:spLocks noChangeArrowheads="1"/>
            </p:cNvSpPr>
            <p:nvPr/>
          </p:nvSpPr>
          <p:spPr bwMode="auto">
            <a:xfrm>
              <a:off x="6247859" y="1402282"/>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276" name="Rectangle 104"/>
            <p:cNvSpPr>
              <a:spLocks noChangeArrowheads="1"/>
            </p:cNvSpPr>
            <p:nvPr/>
          </p:nvSpPr>
          <p:spPr bwMode="auto">
            <a:xfrm>
              <a:off x="5924153" y="1399244"/>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277" name="Rectangle 103"/>
            <p:cNvSpPr>
              <a:spLocks noChangeArrowheads="1"/>
            </p:cNvSpPr>
            <p:nvPr/>
          </p:nvSpPr>
          <p:spPr bwMode="auto">
            <a:xfrm>
              <a:off x="7971884" y="117368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278" name="Rectangle 102"/>
            <p:cNvSpPr>
              <a:spLocks noChangeArrowheads="1"/>
            </p:cNvSpPr>
            <p:nvPr/>
          </p:nvSpPr>
          <p:spPr bwMode="auto">
            <a:xfrm>
              <a:off x="7627397" y="117368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279" name="Rectangle 101"/>
            <p:cNvSpPr>
              <a:spLocks noChangeArrowheads="1"/>
            </p:cNvSpPr>
            <p:nvPr/>
          </p:nvSpPr>
          <p:spPr bwMode="auto">
            <a:xfrm>
              <a:off x="7282909" y="117368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280" name="Rectangle 100"/>
            <p:cNvSpPr>
              <a:spLocks noChangeArrowheads="1"/>
            </p:cNvSpPr>
            <p:nvPr/>
          </p:nvSpPr>
          <p:spPr bwMode="auto">
            <a:xfrm>
              <a:off x="6938422" y="117368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281" name="Rectangle 99"/>
            <p:cNvSpPr>
              <a:spLocks noChangeArrowheads="1"/>
            </p:cNvSpPr>
            <p:nvPr/>
          </p:nvSpPr>
          <p:spPr bwMode="auto">
            <a:xfrm>
              <a:off x="6593934" y="117368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282" name="Rectangle 98"/>
            <p:cNvSpPr>
              <a:spLocks noChangeArrowheads="1"/>
            </p:cNvSpPr>
            <p:nvPr/>
          </p:nvSpPr>
          <p:spPr bwMode="auto">
            <a:xfrm>
              <a:off x="6247859" y="117209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283" name="Rectangle 97"/>
            <p:cNvSpPr>
              <a:spLocks noChangeArrowheads="1"/>
            </p:cNvSpPr>
            <p:nvPr/>
          </p:nvSpPr>
          <p:spPr bwMode="auto">
            <a:xfrm>
              <a:off x="5924153" y="1169057"/>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284" name="Rectangle 96"/>
            <p:cNvSpPr>
              <a:spLocks noChangeArrowheads="1"/>
            </p:cNvSpPr>
            <p:nvPr/>
          </p:nvSpPr>
          <p:spPr bwMode="auto">
            <a:xfrm>
              <a:off x="7971884" y="94349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285" name="Rectangle 95"/>
            <p:cNvSpPr>
              <a:spLocks noChangeArrowheads="1"/>
            </p:cNvSpPr>
            <p:nvPr/>
          </p:nvSpPr>
          <p:spPr bwMode="auto">
            <a:xfrm>
              <a:off x="7627397" y="94349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286" name="Rectangle 94"/>
            <p:cNvSpPr>
              <a:spLocks noChangeArrowheads="1"/>
            </p:cNvSpPr>
            <p:nvPr/>
          </p:nvSpPr>
          <p:spPr bwMode="auto">
            <a:xfrm>
              <a:off x="7282909" y="94349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287" name="Rectangle 93"/>
            <p:cNvSpPr>
              <a:spLocks noChangeArrowheads="1"/>
            </p:cNvSpPr>
            <p:nvPr/>
          </p:nvSpPr>
          <p:spPr bwMode="auto">
            <a:xfrm>
              <a:off x="6938422" y="94349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288" name="Rectangle 92"/>
            <p:cNvSpPr>
              <a:spLocks noChangeArrowheads="1"/>
            </p:cNvSpPr>
            <p:nvPr/>
          </p:nvSpPr>
          <p:spPr bwMode="auto">
            <a:xfrm>
              <a:off x="6593934" y="94349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289" name="Rectangle 91"/>
            <p:cNvSpPr>
              <a:spLocks noChangeArrowheads="1"/>
            </p:cNvSpPr>
            <p:nvPr/>
          </p:nvSpPr>
          <p:spPr bwMode="auto">
            <a:xfrm>
              <a:off x="6247859" y="94190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290" name="Rectangle 90"/>
            <p:cNvSpPr>
              <a:spLocks noChangeArrowheads="1"/>
            </p:cNvSpPr>
            <p:nvPr/>
          </p:nvSpPr>
          <p:spPr bwMode="auto">
            <a:xfrm>
              <a:off x="5924153" y="938869"/>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291" name="Rectangle 89"/>
            <p:cNvSpPr>
              <a:spLocks noChangeArrowheads="1"/>
            </p:cNvSpPr>
            <p:nvPr/>
          </p:nvSpPr>
          <p:spPr bwMode="auto">
            <a:xfrm>
              <a:off x="7971884" y="71330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292" name="Rectangle 88"/>
            <p:cNvSpPr>
              <a:spLocks noChangeArrowheads="1"/>
            </p:cNvSpPr>
            <p:nvPr/>
          </p:nvSpPr>
          <p:spPr bwMode="auto">
            <a:xfrm>
              <a:off x="7627397" y="71330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293" name="Rectangle 87"/>
            <p:cNvSpPr>
              <a:spLocks noChangeArrowheads="1"/>
            </p:cNvSpPr>
            <p:nvPr/>
          </p:nvSpPr>
          <p:spPr bwMode="auto">
            <a:xfrm>
              <a:off x="7282909" y="71330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294" name="Rectangle 86"/>
            <p:cNvSpPr>
              <a:spLocks noChangeArrowheads="1"/>
            </p:cNvSpPr>
            <p:nvPr/>
          </p:nvSpPr>
          <p:spPr bwMode="auto">
            <a:xfrm>
              <a:off x="6938422" y="71330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295" name="Rectangle 85"/>
            <p:cNvSpPr>
              <a:spLocks noChangeArrowheads="1"/>
            </p:cNvSpPr>
            <p:nvPr/>
          </p:nvSpPr>
          <p:spPr bwMode="auto">
            <a:xfrm>
              <a:off x="6593934" y="71330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296" name="Rectangle 84"/>
            <p:cNvSpPr>
              <a:spLocks noChangeArrowheads="1"/>
            </p:cNvSpPr>
            <p:nvPr/>
          </p:nvSpPr>
          <p:spPr bwMode="auto">
            <a:xfrm>
              <a:off x="6247859" y="711720"/>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297" name="Rectangle 83"/>
            <p:cNvSpPr>
              <a:spLocks noChangeArrowheads="1"/>
            </p:cNvSpPr>
            <p:nvPr/>
          </p:nvSpPr>
          <p:spPr bwMode="auto">
            <a:xfrm>
              <a:off x="5924153" y="710269"/>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298" name="Rectangle 82"/>
            <p:cNvSpPr>
              <a:spLocks noChangeArrowheads="1"/>
            </p:cNvSpPr>
            <p:nvPr/>
          </p:nvSpPr>
          <p:spPr bwMode="auto">
            <a:xfrm>
              <a:off x="7971884" y="484707"/>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299" name="Rectangle 81"/>
            <p:cNvSpPr>
              <a:spLocks noChangeArrowheads="1"/>
            </p:cNvSpPr>
            <p:nvPr/>
          </p:nvSpPr>
          <p:spPr bwMode="auto">
            <a:xfrm>
              <a:off x="7627397" y="484707"/>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4300" name="Rectangle 113"/>
            <p:cNvSpPr>
              <a:spLocks noChangeArrowheads="1"/>
            </p:cNvSpPr>
            <p:nvPr/>
          </p:nvSpPr>
          <p:spPr bwMode="auto">
            <a:xfrm>
              <a:off x="6251034" y="484707"/>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24</a:t>
              </a:r>
              <a:endParaRPr lang="en-US" altLang="en-US" sz="1000"/>
            </a:p>
          </p:txBody>
        </p:sp>
        <p:sp>
          <p:nvSpPr>
            <p:cNvPr id="4301" name="Rectangle 115"/>
            <p:cNvSpPr>
              <a:spLocks noChangeArrowheads="1"/>
            </p:cNvSpPr>
            <p:nvPr/>
          </p:nvSpPr>
          <p:spPr bwMode="auto">
            <a:xfrm>
              <a:off x="7627397" y="163088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4302" name="Rectangle 114"/>
            <p:cNvSpPr>
              <a:spLocks noChangeArrowheads="1"/>
            </p:cNvSpPr>
            <p:nvPr/>
          </p:nvSpPr>
          <p:spPr bwMode="auto">
            <a:xfrm>
              <a:off x="7282909" y="163088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4303" name="Rectangle 113"/>
            <p:cNvSpPr>
              <a:spLocks noChangeArrowheads="1"/>
            </p:cNvSpPr>
            <p:nvPr/>
          </p:nvSpPr>
          <p:spPr bwMode="auto">
            <a:xfrm>
              <a:off x="6938422" y="163088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4304" name="Rectangle 81"/>
            <p:cNvSpPr>
              <a:spLocks noChangeArrowheads="1"/>
            </p:cNvSpPr>
            <p:nvPr/>
          </p:nvSpPr>
          <p:spPr bwMode="auto">
            <a:xfrm>
              <a:off x="7971884" y="163088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4305" name="Rectangle 113"/>
            <p:cNvSpPr>
              <a:spLocks noChangeArrowheads="1"/>
            </p:cNvSpPr>
            <p:nvPr/>
          </p:nvSpPr>
          <p:spPr bwMode="auto">
            <a:xfrm>
              <a:off x="6592347" y="163088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4306" name="Rectangle 81"/>
            <p:cNvSpPr>
              <a:spLocks noChangeArrowheads="1"/>
            </p:cNvSpPr>
            <p:nvPr/>
          </p:nvSpPr>
          <p:spPr bwMode="auto">
            <a:xfrm>
              <a:off x="5928915" y="490706"/>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23</a:t>
              </a:r>
              <a:endParaRPr lang="en-US" altLang="en-US" sz="1000"/>
            </a:p>
          </p:txBody>
        </p:sp>
      </p:grpSp>
      <p:grpSp>
        <p:nvGrpSpPr>
          <p:cNvPr id="4109" name="Group 6"/>
          <p:cNvGrpSpPr>
            <a:grpSpLocks/>
          </p:cNvGrpSpPr>
          <p:nvPr/>
        </p:nvGrpSpPr>
        <p:grpSpPr bwMode="auto">
          <a:xfrm>
            <a:off x="5865813" y="1954213"/>
            <a:ext cx="2490787" cy="1387475"/>
            <a:chOff x="5865539" y="1995488"/>
            <a:chExt cx="2491061" cy="1387498"/>
          </a:xfrm>
        </p:grpSpPr>
        <p:sp>
          <p:nvSpPr>
            <p:cNvPr id="4213" name="Rectangle 2"/>
            <p:cNvSpPr>
              <a:spLocks noChangeArrowheads="1"/>
            </p:cNvSpPr>
            <p:nvPr/>
          </p:nvSpPr>
          <p:spPr bwMode="auto">
            <a:xfrm>
              <a:off x="7934379" y="2118093"/>
              <a:ext cx="344444"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214" name="Rectangle 3"/>
            <p:cNvSpPr>
              <a:spLocks noChangeArrowheads="1"/>
            </p:cNvSpPr>
            <p:nvPr/>
          </p:nvSpPr>
          <p:spPr bwMode="auto">
            <a:xfrm>
              <a:off x="7589936" y="2118093"/>
              <a:ext cx="344443"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215" name="Rectangle 4"/>
            <p:cNvSpPr>
              <a:spLocks noChangeArrowheads="1"/>
            </p:cNvSpPr>
            <p:nvPr/>
          </p:nvSpPr>
          <p:spPr bwMode="auto">
            <a:xfrm>
              <a:off x="7245492" y="2118093"/>
              <a:ext cx="344444"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216" name="Rectangle 5"/>
            <p:cNvSpPr>
              <a:spLocks noChangeArrowheads="1"/>
            </p:cNvSpPr>
            <p:nvPr/>
          </p:nvSpPr>
          <p:spPr bwMode="auto">
            <a:xfrm>
              <a:off x="6901049" y="2118093"/>
              <a:ext cx="344443"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217" name="Rectangle 6"/>
            <p:cNvSpPr>
              <a:spLocks noChangeArrowheads="1"/>
            </p:cNvSpPr>
            <p:nvPr/>
          </p:nvSpPr>
          <p:spPr bwMode="auto">
            <a:xfrm>
              <a:off x="6556605" y="2118093"/>
              <a:ext cx="344444"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218" name="Rectangle 7"/>
            <p:cNvSpPr>
              <a:spLocks noChangeArrowheads="1"/>
            </p:cNvSpPr>
            <p:nvPr/>
          </p:nvSpPr>
          <p:spPr bwMode="auto">
            <a:xfrm>
              <a:off x="6212162" y="2118093"/>
              <a:ext cx="344443"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219" name="Rectangle 8"/>
            <p:cNvSpPr>
              <a:spLocks noChangeArrowheads="1"/>
            </p:cNvSpPr>
            <p:nvPr/>
          </p:nvSpPr>
          <p:spPr bwMode="auto">
            <a:xfrm>
              <a:off x="5867718" y="2118093"/>
              <a:ext cx="344444"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220" name="Rectangle 9"/>
            <p:cNvSpPr>
              <a:spLocks noChangeArrowheads="1"/>
            </p:cNvSpPr>
            <p:nvPr/>
          </p:nvSpPr>
          <p:spPr bwMode="auto">
            <a:xfrm>
              <a:off x="5867718" y="1995488"/>
              <a:ext cx="2411105" cy="12260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June 2015</a:t>
              </a:r>
            </a:p>
            <a:p>
              <a:pPr algn="ctr" eaLnBrk="1" fontAlgn="b" hangingPunct="1">
                <a:spcBef>
                  <a:spcPct val="0"/>
                </a:spcBef>
                <a:buFontTx/>
                <a:buNone/>
              </a:pPr>
              <a:endParaRPr lang="en-US" altLang="en-US" sz="1000" b="1"/>
            </a:p>
          </p:txBody>
        </p:sp>
        <p:sp>
          <p:nvSpPr>
            <p:cNvPr id="4221" name="Rectangle 112"/>
            <p:cNvSpPr>
              <a:spLocks noChangeArrowheads="1"/>
            </p:cNvSpPr>
            <p:nvPr/>
          </p:nvSpPr>
          <p:spPr bwMode="auto">
            <a:xfrm>
              <a:off x="6224668" y="3156998"/>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222" name="Rectangle 111"/>
            <p:cNvSpPr>
              <a:spLocks noChangeArrowheads="1"/>
            </p:cNvSpPr>
            <p:nvPr/>
          </p:nvSpPr>
          <p:spPr bwMode="auto">
            <a:xfrm>
              <a:off x="5865539" y="3154994"/>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223" name="Rectangle 110"/>
            <p:cNvSpPr>
              <a:spLocks noChangeArrowheads="1"/>
            </p:cNvSpPr>
            <p:nvPr/>
          </p:nvSpPr>
          <p:spPr bwMode="auto">
            <a:xfrm>
              <a:off x="7946886" y="2929264"/>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224" name="Rectangle 109"/>
            <p:cNvSpPr>
              <a:spLocks noChangeArrowheads="1"/>
            </p:cNvSpPr>
            <p:nvPr/>
          </p:nvSpPr>
          <p:spPr bwMode="auto">
            <a:xfrm>
              <a:off x="7602443" y="2929264"/>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225" name="Rectangle 108"/>
            <p:cNvSpPr>
              <a:spLocks noChangeArrowheads="1"/>
            </p:cNvSpPr>
            <p:nvPr/>
          </p:nvSpPr>
          <p:spPr bwMode="auto">
            <a:xfrm>
              <a:off x="7257999" y="2930403"/>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226" name="Rectangle 107"/>
            <p:cNvSpPr>
              <a:spLocks noChangeArrowheads="1"/>
            </p:cNvSpPr>
            <p:nvPr/>
          </p:nvSpPr>
          <p:spPr bwMode="auto">
            <a:xfrm>
              <a:off x="6913556" y="2930403"/>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227" name="Rectangle 106"/>
            <p:cNvSpPr>
              <a:spLocks noChangeArrowheads="1"/>
            </p:cNvSpPr>
            <p:nvPr/>
          </p:nvSpPr>
          <p:spPr bwMode="auto">
            <a:xfrm>
              <a:off x="6569112" y="2930490"/>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228" name="Rectangle 105"/>
            <p:cNvSpPr>
              <a:spLocks noChangeArrowheads="1"/>
            </p:cNvSpPr>
            <p:nvPr/>
          </p:nvSpPr>
          <p:spPr bwMode="auto">
            <a:xfrm>
              <a:off x="6224668" y="2931284"/>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229" name="Rectangle 104"/>
            <p:cNvSpPr>
              <a:spLocks noChangeArrowheads="1"/>
            </p:cNvSpPr>
            <p:nvPr/>
          </p:nvSpPr>
          <p:spPr bwMode="auto">
            <a:xfrm>
              <a:off x="5865539" y="2929280"/>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230" name="Rectangle 103"/>
            <p:cNvSpPr>
              <a:spLocks noChangeArrowheads="1"/>
            </p:cNvSpPr>
            <p:nvPr/>
          </p:nvSpPr>
          <p:spPr bwMode="auto">
            <a:xfrm>
              <a:off x="7946886" y="2703550"/>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231" name="Rectangle 102"/>
            <p:cNvSpPr>
              <a:spLocks noChangeArrowheads="1"/>
            </p:cNvSpPr>
            <p:nvPr/>
          </p:nvSpPr>
          <p:spPr bwMode="auto">
            <a:xfrm>
              <a:off x="7602443" y="2703550"/>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232" name="Rectangle 101"/>
            <p:cNvSpPr>
              <a:spLocks noChangeArrowheads="1"/>
            </p:cNvSpPr>
            <p:nvPr/>
          </p:nvSpPr>
          <p:spPr bwMode="auto">
            <a:xfrm>
              <a:off x="7257999" y="2704689"/>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233" name="Rectangle 100"/>
            <p:cNvSpPr>
              <a:spLocks noChangeArrowheads="1"/>
            </p:cNvSpPr>
            <p:nvPr/>
          </p:nvSpPr>
          <p:spPr bwMode="auto">
            <a:xfrm>
              <a:off x="6913556" y="2704689"/>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234" name="Rectangle 99"/>
            <p:cNvSpPr>
              <a:spLocks noChangeArrowheads="1"/>
            </p:cNvSpPr>
            <p:nvPr/>
          </p:nvSpPr>
          <p:spPr bwMode="auto">
            <a:xfrm>
              <a:off x="6569112" y="2704775"/>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235" name="Rectangle 98"/>
            <p:cNvSpPr>
              <a:spLocks noChangeArrowheads="1"/>
            </p:cNvSpPr>
            <p:nvPr/>
          </p:nvSpPr>
          <p:spPr bwMode="auto">
            <a:xfrm>
              <a:off x="6224668" y="2705570"/>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236" name="Rectangle 97"/>
            <p:cNvSpPr>
              <a:spLocks noChangeArrowheads="1"/>
            </p:cNvSpPr>
            <p:nvPr/>
          </p:nvSpPr>
          <p:spPr bwMode="auto">
            <a:xfrm>
              <a:off x="5865539" y="2703567"/>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237" name="Rectangle 96"/>
            <p:cNvSpPr>
              <a:spLocks noChangeArrowheads="1"/>
            </p:cNvSpPr>
            <p:nvPr/>
          </p:nvSpPr>
          <p:spPr bwMode="auto">
            <a:xfrm>
              <a:off x="7946886" y="2477837"/>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238" name="Rectangle 95"/>
            <p:cNvSpPr>
              <a:spLocks noChangeArrowheads="1"/>
            </p:cNvSpPr>
            <p:nvPr/>
          </p:nvSpPr>
          <p:spPr bwMode="auto">
            <a:xfrm>
              <a:off x="7602443" y="2477837"/>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239" name="Rectangle 94"/>
            <p:cNvSpPr>
              <a:spLocks noChangeArrowheads="1"/>
            </p:cNvSpPr>
            <p:nvPr/>
          </p:nvSpPr>
          <p:spPr bwMode="auto">
            <a:xfrm>
              <a:off x="7257999" y="2478975"/>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240" name="Rectangle 93"/>
            <p:cNvSpPr>
              <a:spLocks noChangeArrowheads="1"/>
            </p:cNvSpPr>
            <p:nvPr/>
          </p:nvSpPr>
          <p:spPr bwMode="auto">
            <a:xfrm>
              <a:off x="6913556" y="2478975"/>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241" name="Rectangle 92"/>
            <p:cNvSpPr>
              <a:spLocks noChangeArrowheads="1"/>
            </p:cNvSpPr>
            <p:nvPr/>
          </p:nvSpPr>
          <p:spPr bwMode="auto">
            <a:xfrm>
              <a:off x="6569112" y="2479061"/>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242" name="Rectangle 91"/>
            <p:cNvSpPr>
              <a:spLocks noChangeArrowheads="1"/>
            </p:cNvSpPr>
            <p:nvPr/>
          </p:nvSpPr>
          <p:spPr bwMode="auto">
            <a:xfrm>
              <a:off x="6224668" y="2479856"/>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243" name="Rectangle 90"/>
            <p:cNvSpPr>
              <a:spLocks noChangeArrowheads="1"/>
            </p:cNvSpPr>
            <p:nvPr/>
          </p:nvSpPr>
          <p:spPr bwMode="auto">
            <a:xfrm>
              <a:off x="5865539" y="2477852"/>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244" name="Rectangle 89"/>
            <p:cNvSpPr>
              <a:spLocks noChangeArrowheads="1"/>
            </p:cNvSpPr>
            <p:nvPr/>
          </p:nvSpPr>
          <p:spPr bwMode="auto">
            <a:xfrm>
              <a:off x="7946886" y="2252122"/>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245" name="Rectangle 88"/>
            <p:cNvSpPr>
              <a:spLocks noChangeArrowheads="1"/>
            </p:cNvSpPr>
            <p:nvPr/>
          </p:nvSpPr>
          <p:spPr bwMode="auto">
            <a:xfrm>
              <a:off x="7602443" y="2252122"/>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246" name="Rectangle 87"/>
            <p:cNvSpPr>
              <a:spLocks noChangeArrowheads="1"/>
            </p:cNvSpPr>
            <p:nvPr/>
          </p:nvSpPr>
          <p:spPr bwMode="auto">
            <a:xfrm>
              <a:off x="7257999" y="2253261"/>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247" name="Rectangle 86"/>
            <p:cNvSpPr>
              <a:spLocks noChangeArrowheads="1"/>
            </p:cNvSpPr>
            <p:nvPr/>
          </p:nvSpPr>
          <p:spPr bwMode="auto">
            <a:xfrm>
              <a:off x="6913556" y="2253261"/>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248" name="Rectangle 85"/>
            <p:cNvSpPr>
              <a:spLocks noChangeArrowheads="1"/>
            </p:cNvSpPr>
            <p:nvPr/>
          </p:nvSpPr>
          <p:spPr bwMode="auto">
            <a:xfrm>
              <a:off x="6569112" y="2252122"/>
              <a:ext cx="344444" cy="226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249" name="Rectangle 84"/>
            <p:cNvSpPr>
              <a:spLocks noChangeArrowheads="1"/>
            </p:cNvSpPr>
            <p:nvPr/>
          </p:nvSpPr>
          <p:spPr bwMode="auto">
            <a:xfrm>
              <a:off x="6224668" y="2254141"/>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250" name="Rectangle 83"/>
            <p:cNvSpPr>
              <a:spLocks noChangeArrowheads="1"/>
            </p:cNvSpPr>
            <p:nvPr/>
          </p:nvSpPr>
          <p:spPr bwMode="auto">
            <a:xfrm>
              <a:off x="5865539" y="2252138"/>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251" name="Line 838"/>
            <p:cNvSpPr>
              <a:spLocks noChangeShapeType="1"/>
            </p:cNvSpPr>
            <p:nvPr/>
          </p:nvSpPr>
          <p:spPr bwMode="auto">
            <a:xfrm flipV="1">
              <a:off x="5961369" y="2101469"/>
              <a:ext cx="239523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52" name="Rectangle 115"/>
            <p:cNvSpPr>
              <a:spLocks noChangeArrowheads="1"/>
            </p:cNvSpPr>
            <p:nvPr/>
          </p:nvSpPr>
          <p:spPr bwMode="auto">
            <a:xfrm>
              <a:off x="7604348" y="3154329"/>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4253" name="Rectangle 114"/>
            <p:cNvSpPr>
              <a:spLocks noChangeArrowheads="1"/>
            </p:cNvSpPr>
            <p:nvPr/>
          </p:nvSpPr>
          <p:spPr bwMode="auto">
            <a:xfrm>
              <a:off x="7259905" y="3154329"/>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4254" name="Rectangle 113"/>
            <p:cNvSpPr>
              <a:spLocks noChangeArrowheads="1"/>
            </p:cNvSpPr>
            <p:nvPr/>
          </p:nvSpPr>
          <p:spPr bwMode="auto">
            <a:xfrm>
              <a:off x="6915461" y="3155380"/>
              <a:ext cx="344444" cy="22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4255" name="Rectangle 81"/>
            <p:cNvSpPr>
              <a:spLocks noChangeArrowheads="1"/>
            </p:cNvSpPr>
            <p:nvPr/>
          </p:nvSpPr>
          <p:spPr bwMode="auto">
            <a:xfrm>
              <a:off x="7948792" y="3155196"/>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4256" name="Rectangle 113"/>
            <p:cNvSpPr>
              <a:spLocks noChangeArrowheads="1"/>
            </p:cNvSpPr>
            <p:nvPr/>
          </p:nvSpPr>
          <p:spPr bwMode="auto">
            <a:xfrm>
              <a:off x="6569113" y="3158323"/>
              <a:ext cx="344444" cy="22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grpSp>
        <p:nvGrpSpPr>
          <p:cNvPr id="4110" name="Group 8"/>
          <p:cNvGrpSpPr>
            <a:grpSpLocks/>
          </p:cNvGrpSpPr>
          <p:nvPr/>
        </p:nvGrpSpPr>
        <p:grpSpPr bwMode="auto">
          <a:xfrm>
            <a:off x="2997200" y="3598863"/>
            <a:ext cx="2463800" cy="1497012"/>
            <a:chOff x="2997643" y="3751263"/>
            <a:chExt cx="2463357" cy="1496646"/>
          </a:xfrm>
        </p:grpSpPr>
        <p:sp>
          <p:nvSpPr>
            <p:cNvPr id="4162" name="Rectangle 2"/>
            <p:cNvSpPr>
              <a:spLocks noChangeArrowheads="1"/>
            </p:cNvSpPr>
            <p:nvPr/>
          </p:nvSpPr>
          <p:spPr bwMode="auto">
            <a:xfrm>
              <a:off x="5063824" y="3876224"/>
              <a:ext cx="344364"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163" name="Rectangle 3"/>
            <p:cNvSpPr>
              <a:spLocks noChangeArrowheads="1"/>
            </p:cNvSpPr>
            <p:nvPr/>
          </p:nvSpPr>
          <p:spPr bwMode="auto">
            <a:xfrm>
              <a:off x="4719461" y="3876224"/>
              <a:ext cx="344363"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164" name="Rectangle 4"/>
            <p:cNvSpPr>
              <a:spLocks noChangeArrowheads="1"/>
            </p:cNvSpPr>
            <p:nvPr/>
          </p:nvSpPr>
          <p:spPr bwMode="auto">
            <a:xfrm>
              <a:off x="4375097" y="3876224"/>
              <a:ext cx="344364"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165" name="Rectangle 5"/>
            <p:cNvSpPr>
              <a:spLocks noChangeArrowheads="1"/>
            </p:cNvSpPr>
            <p:nvPr/>
          </p:nvSpPr>
          <p:spPr bwMode="auto">
            <a:xfrm>
              <a:off x="4030734" y="3876224"/>
              <a:ext cx="344363"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166" name="Rectangle 6"/>
            <p:cNvSpPr>
              <a:spLocks noChangeArrowheads="1"/>
            </p:cNvSpPr>
            <p:nvPr/>
          </p:nvSpPr>
          <p:spPr bwMode="auto">
            <a:xfrm>
              <a:off x="3686370" y="3876224"/>
              <a:ext cx="344364"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167" name="Rectangle 7"/>
            <p:cNvSpPr>
              <a:spLocks noChangeArrowheads="1"/>
            </p:cNvSpPr>
            <p:nvPr/>
          </p:nvSpPr>
          <p:spPr bwMode="auto">
            <a:xfrm>
              <a:off x="3342007" y="3876224"/>
              <a:ext cx="344363"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168" name="Rectangle 8"/>
            <p:cNvSpPr>
              <a:spLocks noChangeArrowheads="1"/>
            </p:cNvSpPr>
            <p:nvPr/>
          </p:nvSpPr>
          <p:spPr bwMode="auto">
            <a:xfrm>
              <a:off x="2997643" y="3876224"/>
              <a:ext cx="344364"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169" name="Rectangle 9"/>
            <p:cNvSpPr>
              <a:spLocks noChangeArrowheads="1"/>
            </p:cNvSpPr>
            <p:nvPr/>
          </p:nvSpPr>
          <p:spPr bwMode="auto">
            <a:xfrm>
              <a:off x="2997643" y="3751263"/>
              <a:ext cx="2410545" cy="12496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August 2015</a:t>
              </a:r>
            </a:p>
            <a:p>
              <a:pPr algn="ctr" eaLnBrk="1" fontAlgn="b" hangingPunct="1">
                <a:spcBef>
                  <a:spcPct val="0"/>
                </a:spcBef>
                <a:buFontTx/>
                <a:buNone/>
              </a:pPr>
              <a:endParaRPr lang="en-US" altLang="en-US" sz="1000" b="1"/>
            </a:p>
          </p:txBody>
        </p:sp>
        <p:sp>
          <p:nvSpPr>
            <p:cNvPr id="4170" name="Rectangle 122"/>
            <p:cNvSpPr>
              <a:spLocks noChangeArrowheads="1"/>
            </p:cNvSpPr>
            <p:nvPr/>
          </p:nvSpPr>
          <p:spPr bwMode="auto">
            <a:xfrm>
              <a:off x="4389941" y="3984851"/>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4171" name="Rectangle 121"/>
            <p:cNvSpPr>
              <a:spLocks noChangeArrowheads="1"/>
            </p:cNvSpPr>
            <p:nvPr/>
          </p:nvSpPr>
          <p:spPr bwMode="auto">
            <a:xfrm>
              <a:off x="4045578" y="3984851"/>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4172" name="Rectangle 120"/>
            <p:cNvSpPr>
              <a:spLocks noChangeArrowheads="1"/>
            </p:cNvSpPr>
            <p:nvPr/>
          </p:nvSpPr>
          <p:spPr bwMode="auto">
            <a:xfrm>
              <a:off x="3701648" y="3984851"/>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4173" name="Rectangle 119"/>
            <p:cNvSpPr>
              <a:spLocks noChangeArrowheads="1"/>
            </p:cNvSpPr>
            <p:nvPr/>
          </p:nvSpPr>
          <p:spPr bwMode="auto">
            <a:xfrm>
              <a:off x="3356601" y="3985309"/>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4174" name="Rectangle 118"/>
            <p:cNvSpPr>
              <a:spLocks noChangeArrowheads="1"/>
            </p:cNvSpPr>
            <p:nvPr/>
          </p:nvSpPr>
          <p:spPr bwMode="auto">
            <a:xfrm>
              <a:off x="3079471" y="5017858"/>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4175" name="Rectangle 117"/>
            <p:cNvSpPr>
              <a:spLocks noChangeArrowheads="1"/>
            </p:cNvSpPr>
            <p:nvPr/>
          </p:nvSpPr>
          <p:spPr bwMode="auto">
            <a:xfrm>
              <a:off x="5062966" y="4802853"/>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176" name="Rectangle 116"/>
            <p:cNvSpPr>
              <a:spLocks noChangeArrowheads="1"/>
            </p:cNvSpPr>
            <p:nvPr/>
          </p:nvSpPr>
          <p:spPr bwMode="auto">
            <a:xfrm>
              <a:off x="4718602" y="4802853"/>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177" name="Rectangle 115"/>
            <p:cNvSpPr>
              <a:spLocks noChangeArrowheads="1"/>
            </p:cNvSpPr>
            <p:nvPr/>
          </p:nvSpPr>
          <p:spPr bwMode="auto">
            <a:xfrm>
              <a:off x="4374239" y="4802853"/>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178" name="Rectangle 114"/>
            <p:cNvSpPr>
              <a:spLocks noChangeArrowheads="1"/>
            </p:cNvSpPr>
            <p:nvPr/>
          </p:nvSpPr>
          <p:spPr bwMode="auto">
            <a:xfrm>
              <a:off x="4029875" y="4802853"/>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179" name="Rectangle 113"/>
            <p:cNvSpPr>
              <a:spLocks noChangeArrowheads="1"/>
            </p:cNvSpPr>
            <p:nvPr/>
          </p:nvSpPr>
          <p:spPr bwMode="auto">
            <a:xfrm>
              <a:off x="3685511" y="4802853"/>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180" name="Rectangle 112"/>
            <p:cNvSpPr>
              <a:spLocks noChangeArrowheads="1"/>
            </p:cNvSpPr>
            <p:nvPr/>
          </p:nvSpPr>
          <p:spPr bwMode="auto">
            <a:xfrm>
              <a:off x="3340590" y="4800515"/>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181" name="Rectangle 111"/>
            <p:cNvSpPr>
              <a:spLocks noChangeArrowheads="1"/>
            </p:cNvSpPr>
            <p:nvPr/>
          </p:nvSpPr>
          <p:spPr bwMode="auto">
            <a:xfrm>
              <a:off x="3068713" y="4803944"/>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182" name="Rectangle 110"/>
            <p:cNvSpPr>
              <a:spLocks noChangeArrowheads="1"/>
            </p:cNvSpPr>
            <p:nvPr/>
          </p:nvSpPr>
          <p:spPr bwMode="auto">
            <a:xfrm>
              <a:off x="5062966" y="4583560"/>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183" name="Rectangle 109"/>
            <p:cNvSpPr>
              <a:spLocks noChangeArrowheads="1"/>
            </p:cNvSpPr>
            <p:nvPr/>
          </p:nvSpPr>
          <p:spPr bwMode="auto">
            <a:xfrm>
              <a:off x="4718602" y="4583560"/>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184" name="Rectangle 108"/>
            <p:cNvSpPr>
              <a:spLocks noChangeArrowheads="1"/>
            </p:cNvSpPr>
            <p:nvPr/>
          </p:nvSpPr>
          <p:spPr bwMode="auto">
            <a:xfrm>
              <a:off x="4374239" y="4583560"/>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185" name="Rectangle 107"/>
            <p:cNvSpPr>
              <a:spLocks noChangeArrowheads="1"/>
            </p:cNvSpPr>
            <p:nvPr/>
          </p:nvSpPr>
          <p:spPr bwMode="auto">
            <a:xfrm>
              <a:off x="4029875" y="4583560"/>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186" name="Rectangle 106"/>
            <p:cNvSpPr>
              <a:spLocks noChangeArrowheads="1"/>
            </p:cNvSpPr>
            <p:nvPr/>
          </p:nvSpPr>
          <p:spPr bwMode="auto">
            <a:xfrm>
              <a:off x="3685511" y="4583560"/>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187" name="Rectangle 105"/>
            <p:cNvSpPr>
              <a:spLocks noChangeArrowheads="1"/>
            </p:cNvSpPr>
            <p:nvPr/>
          </p:nvSpPr>
          <p:spPr bwMode="auto">
            <a:xfrm>
              <a:off x="3340590" y="4581222"/>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188" name="Rectangle 104"/>
            <p:cNvSpPr>
              <a:spLocks noChangeArrowheads="1"/>
            </p:cNvSpPr>
            <p:nvPr/>
          </p:nvSpPr>
          <p:spPr bwMode="auto">
            <a:xfrm>
              <a:off x="3068713" y="4584651"/>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189" name="Rectangle 103"/>
            <p:cNvSpPr>
              <a:spLocks noChangeArrowheads="1"/>
            </p:cNvSpPr>
            <p:nvPr/>
          </p:nvSpPr>
          <p:spPr bwMode="auto">
            <a:xfrm>
              <a:off x="5062966" y="4380404"/>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190" name="Rectangle 102"/>
            <p:cNvSpPr>
              <a:spLocks noChangeArrowheads="1"/>
            </p:cNvSpPr>
            <p:nvPr/>
          </p:nvSpPr>
          <p:spPr bwMode="auto">
            <a:xfrm>
              <a:off x="4718602" y="4380404"/>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191" name="Rectangle 101"/>
            <p:cNvSpPr>
              <a:spLocks noChangeArrowheads="1"/>
            </p:cNvSpPr>
            <p:nvPr/>
          </p:nvSpPr>
          <p:spPr bwMode="auto">
            <a:xfrm>
              <a:off x="4374239" y="4380404"/>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192" name="Rectangle 100"/>
            <p:cNvSpPr>
              <a:spLocks noChangeArrowheads="1"/>
            </p:cNvSpPr>
            <p:nvPr/>
          </p:nvSpPr>
          <p:spPr bwMode="auto">
            <a:xfrm>
              <a:off x="4029875" y="4380404"/>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193" name="Rectangle 99"/>
            <p:cNvSpPr>
              <a:spLocks noChangeArrowheads="1"/>
            </p:cNvSpPr>
            <p:nvPr/>
          </p:nvSpPr>
          <p:spPr bwMode="auto">
            <a:xfrm>
              <a:off x="3685511" y="4380404"/>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194" name="Rectangle 98"/>
            <p:cNvSpPr>
              <a:spLocks noChangeArrowheads="1"/>
            </p:cNvSpPr>
            <p:nvPr/>
          </p:nvSpPr>
          <p:spPr bwMode="auto">
            <a:xfrm>
              <a:off x="3340590" y="4378067"/>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195" name="Rectangle 97"/>
            <p:cNvSpPr>
              <a:spLocks noChangeArrowheads="1"/>
            </p:cNvSpPr>
            <p:nvPr/>
          </p:nvSpPr>
          <p:spPr bwMode="auto">
            <a:xfrm>
              <a:off x="3068713" y="4381496"/>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196" name="Rectangle 96"/>
            <p:cNvSpPr>
              <a:spLocks noChangeArrowheads="1"/>
            </p:cNvSpPr>
            <p:nvPr/>
          </p:nvSpPr>
          <p:spPr bwMode="auto">
            <a:xfrm>
              <a:off x="5079103" y="4182628"/>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197" name="Rectangle 95"/>
            <p:cNvSpPr>
              <a:spLocks noChangeArrowheads="1"/>
            </p:cNvSpPr>
            <p:nvPr/>
          </p:nvSpPr>
          <p:spPr bwMode="auto">
            <a:xfrm>
              <a:off x="4734739" y="4182628"/>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198" name="Rectangle 94"/>
            <p:cNvSpPr>
              <a:spLocks noChangeArrowheads="1"/>
            </p:cNvSpPr>
            <p:nvPr/>
          </p:nvSpPr>
          <p:spPr bwMode="auto">
            <a:xfrm>
              <a:off x="4390376" y="4182628"/>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199" name="Rectangle 93"/>
            <p:cNvSpPr>
              <a:spLocks noChangeArrowheads="1"/>
            </p:cNvSpPr>
            <p:nvPr/>
          </p:nvSpPr>
          <p:spPr bwMode="auto">
            <a:xfrm>
              <a:off x="4046012" y="4182628"/>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200" name="Rectangle 92"/>
            <p:cNvSpPr>
              <a:spLocks noChangeArrowheads="1"/>
            </p:cNvSpPr>
            <p:nvPr/>
          </p:nvSpPr>
          <p:spPr bwMode="auto">
            <a:xfrm>
              <a:off x="3701648" y="4182628"/>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201" name="Rectangle 91"/>
            <p:cNvSpPr>
              <a:spLocks noChangeArrowheads="1"/>
            </p:cNvSpPr>
            <p:nvPr/>
          </p:nvSpPr>
          <p:spPr bwMode="auto">
            <a:xfrm>
              <a:off x="3356727" y="4180290"/>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202" name="Rectangle 90"/>
            <p:cNvSpPr>
              <a:spLocks noChangeArrowheads="1"/>
            </p:cNvSpPr>
            <p:nvPr/>
          </p:nvSpPr>
          <p:spPr bwMode="auto">
            <a:xfrm>
              <a:off x="3084850" y="4183719"/>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203" name="Rectangle 89"/>
            <p:cNvSpPr>
              <a:spLocks noChangeArrowheads="1"/>
            </p:cNvSpPr>
            <p:nvPr/>
          </p:nvSpPr>
          <p:spPr bwMode="auto">
            <a:xfrm>
              <a:off x="5079103" y="3984851"/>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204" name="Rectangle 88"/>
            <p:cNvSpPr>
              <a:spLocks noChangeArrowheads="1"/>
            </p:cNvSpPr>
            <p:nvPr/>
          </p:nvSpPr>
          <p:spPr bwMode="auto">
            <a:xfrm>
              <a:off x="4734739" y="3984851"/>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205" name="Line 838"/>
            <p:cNvSpPr>
              <a:spLocks noChangeShapeType="1"/>
            </p:cNvSpPr>
            <p:nvPr/>
          </p:nvSpPr>
          <p:spPr bwMode="auto">
            <a:xfrm flipV="1">
              <a:off x="3065894" y="3859280"/>
              <a:ext cx="2395106"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6" name="Rectangle 122"/>
            <p:cNvSpPr>
              <a:spLocks noChangeArrowheads="1"/>
            </p:cNvSpPr>
            <p:nvPr/>
          </p:nvSpPr>
          <p:spPr bwMode="auto">
            <a:xfrm>
              <a:off x="4375150" y="4998292"/>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4207" name="Rectangle 121"/>
            <p:cNvSpPr>
              <a:spLocks noChangeArrowheads="1"/>
            </p:cNvSpPr>
            <p:nvPr/>
          </p:nvSpPr>
          <p:spPr bwMode="auto">
            <a:xfrm>
              <a:off x="4030787" y="4998292"/>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4208" name="Rectangle 120"/>
            <p:cNvSpPr>
              <a:spLocks noChangeArrowheads="1"/>
            </p:cNvSpPr>
            <p:nvPr/>
          </p:nvSpPr>
          <p:spPr bwMode="auto">
            <a:xfrm>
              <a:off x="3702994" y="4998292"/>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4209" name="Rectangle 119"/>
            <p:cNvSpPr>
              <a:spLocks noChangeArrowheads="1"/>
            </p:cNvSpPr>
            <p:nvPr/>
          </p:nvSpPr>
          <p:spPr bwMode="auto">
            <a:xfrm>
              <a:off x="3363326" y="4998750"/>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4210" name="Rectangle 122"/>
            <p:cNvSpPr>
              <a:spLocks noChangeArrowheads="1"/>
            </p:cNvSpPr>
            <p:nvPr/>
          </p:nvSpPr>
          <p:spPr bwMode="auto">
            <a:xfrm>
              <a:off x="5100149" y="4998774"/>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6</a:t>
              </a:r>
              <a:endParaRPr lang="en-US" altLang="en-US" sz="1000"/>
            </a:p>
          </p:txBody>
        </p:sp>
        <p:sp>
          <p:nvSpPr>
            <p:cNvPr id="4211" name="Rectangle 121"/>
            <p:cNvSpPr>
              <a:spLocks noChangeArrowheads="1"/>
            </p:cNvSpPr>
            <p:nvPr/>
          </p:nvSpPr>
          <p:spPr bwMode="auto">
            <a:xfrm>
              <a:off x="4755786" y="4998774"/>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4212" name="Rectangle 119"/>
            <p:cNvSpPr>
              <a:spLocks noChangeArrowheads="1"/>
            </p:cNvSpPr>
            <p:nvPr/>
          </p:nvSpPr>
          <p:spPr bwMode="auto">
            <a:xfrm>
              <a:off x="3079472" y="3977686"/>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grpSp>
      <p:grpSp>
        <p:nvGrpSpPr>
          <p:cNvPr id="4111" name="Group 11"/>
          <p:cNvGrpSpPr>
            <a:grpSpLocks/>
          </p:cNvGrpSpPr>
          <p:nvPr/>
        </p:nvGrpSpPr>
        <p:grpSpPr bwMode="auto">
          <a:xfrm>
            <a:off x="2995613" y="5214938"/>
            <a:ext cx="2428875" cy="1576387"/>
            <a:chOff x="2995613" y="5367338"/>
            <a:chExt cx="2428472" cy="1576520"/>
          </a:xfrm>
        </p:grpSpPr>
        <p:sp>
          <p:nvSpPr>
            <p:cNvPr id="4112" name="Rectangle 2"/>
            <p:cNvSpPr>
              <a:spLocks noChangeArrowheads="1"/>
            </p:cNvSpPr>
            <p:nvPr/>
          </p:nvSpPr>
          <p:spPr bwMode="auto">
            <a:xfrm>
              <a:off x="5064125"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113" name="Rectangle 3"/>
            <p:cNvSpPr>
              <a:spLocks noChangeArrowheads="1"/>
            </p:cNvSpPr>
            <p:nvPr/>
          </p:nvSpPr>
          <p:spPr bwMode="auto">
            <a:xfrm>
              <a:off x="4719638"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114" name="Rectangle 4"/>
            <p:cNvSpPr>
              <a:spLocks noChangeArrowheads="1"/>
            </p:cNvSpPr>
            <p:nvPr/>
          </p:nvSpPr>
          <p:spPr bwMode="auto">
            <a:xfrm>
              <a:off x="4375150"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115" name="Rectangle 5"/>
            <p:cNvSpPr>
              <a:spLocks noChangeArrowheads="1"/>
            </p:cNvSpPr>
            <p:nvPr/>
          </p:nvSpPr>
          <p:spPr bwMode="auto">
            <a:xfrm>
              <a:off x="4029075" y="5492750"/>
              <a:ext cx="346075"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116" name="Rectangle 6"/>
            <p:cNvSpPr>
              <a:spLocks noChangeArrowheads="1"/>
            </p:cNvSpPr>
            <p:nvPr/>
          </p:nvSpPr>
          <p:spPr bwMode="auto">
            <a:xfrm>
              <a:off x="3684588"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117" name="Rectangle 7"/>
            <p:cNvSpPr>
              <a:spLocks noChangeArrowheads="1"/>
            </p:cNvSpPr>
            <p:nvPr/>
          </p:nvSpPr>
          <p:spPr bwMode="auto">
            <a:xfrm>
              <a:off x="3340100"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118" name="Rectangle 8"/>
            <p:cNvSpPr>
              <a:spLocks noChangeArrowheads="1"/>
            </p:cNvSpPr>
            <p:nvPr/>
          </p:nvSpPr>
          <p:spPr bwMode="auto">
            <a:xfrm>
              <a:off x="2995613"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119" name="Rectangle 9"/>
            <p:cNvSpPr>
              <a:spLocks noChangeArrowheads="1"/>
            </p:cNvSpPr>
            <p:nvPr/>
          </p:nvSpPr>
          <p:spPr bwMode="auto">
            <a:xfrm>
              <a:off x="2995613" y="5367338"/>
              <a:ext cx="241300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November 2015</a:t>
              </a:r>
            </a:p>
            <a:p>
              <a:pPr algn="ctr" eaLnBrk="1" fontAlgn="b" hangingPunct="1">
                <a:spcBef>
                  <a:spcPct val="0"/>
                </a:spcBef>
                <a:buFontTx/>
                <a:buNone/>
              </a:pPr>
              <a:endParaRPr lang="en-US" altLang="en-US" sz="1000" b="1"/>
            </a:p>
          </p:txBody>
        </p:sp>
        <p:sp>
          <p:nvSpPr>
            <p:cNvPr id="4120" name="Rectangle 115"/>
            <p:cNvSpPr>
              <a:spLocks noChangeArrowheads="1"/>
            </p:cNvSpPr>
            <p:nvPr/>
          </p:nvSpPr>
          <p:spPr bwMode="auto">
            <a:xfrm>
              <a:off x="4389035" y="5630347"/>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4121" name="Rectangle 114"/>
            <p:cNvSpPr>
              <a:spLocks noChangeArrowheads="1"/>
            </p:cNvSpPr>
            <p:nvPr/>
          </p:nvSpPr>
          <p:spPr bwMode="auto">
            <a:xfrm>
              <a:off x="4044548" y="563034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4122" name="Rectangle 113"/>
            <p:cNvSpPr>
              <a:spLocks noChangeArrowheads="1"/>
            </p:cNvSpPr>
            <p:nvPr/>
          </p:nvSpPr>
          <p:spPr bwMode="auto">
            <a:xfrm>
              <a:off x="3700060" y="563034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4123" name="Rectangle 112"/>
            <p:cNvSpPr>
              <a:spLocks noChangeArrowheads="1"/>
            </p:cNvSpPr>
            <p:nvPr/>
          </p:nvSpPr>
          <p:spPr bwMode="auto">
            <a:xfrm>
              <a:off x="3357160" y="563034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4124" name="Rectangle 111"/>
            <p:cNvSpPr>
              <a:spLocks noChangeArrowheads="1"/>
            </p:cNvSpPr>
            <p:nvPr/>
          </p:nvSpPr>
          <p:spPr bwMode="auto">
            <a:xfrm>
              <a:off x="3044269" y="671367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125" name="Rectangle 110"/>
            <p:cNvSpPr>
              <a:spLocks noChangeArrowheads="1"/>
            </p:cNvSpPr>
            <p:nvPr/>
          </p:nvSpPr>
          <p:spPr bwMode="auto">
            <a:xfrm>
              <a:off x="5079598" y="648385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126" name="Rectangle 109"/>
            <p:cNvSpPr>
              <a:spLocks noChangeArrowheads="1"/>
            </p:cNvSpPr>
            <p:nvPr/>
          </p:nvSpPr>
          <p:spPr bwMode="auto">
            <a:xfrm>
              <a:off x="4735110" y="648385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127" name="Rectangle 108"/>
            <p:cNvSpPr>
              <a:spLocks noChangeArrowheads="1"/>
            </p:cNvSpPr>
            <p:nvPr/>
          </p:nvSpPr>
          <p:spPr bwMode="auto">
            <a:xfrm>
              <a:off x="4389035" y="6483857"/>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128" name="Rectangle 107"/>
            <p:cNvSpPr>
              <a:spLocks noChangeArrowheads="1"/>
            </p:cNvSpPr>
            <p:nvPr/>
          </p:nvSpPr>
          <p:spPr bwMode="auto">
            <a:xfrm>
              <a:off x="4044548" y="648385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129" name="Rectangle 106"/>
            <p:cNvSpPr>
              <a:spLocks noChangeArrowheads="1"/>
            </p:cNvSpPr>
            <p:nvPr/>
          </p:nvSpPr>
          <p:spPr bwMode="auto">
            <a:xfrm>
              <a:off x="3700060" y="648385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130" name="Rectangle 105"/>
            <p:cNvSpPr>
              <a:spLocks noChangeArrowheads="1"/>
            </p:cNvSpPr>
            <p:nvPr/>
          </p:nvSpPr>
          <p:spPr bwMode="auto">
            <a:xfrm>
              <a:off x="3357160" y="648544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131" name="Rectangle 104"/>
            <p:cNvSpPr>
              <a:spLocks noChangeArrowheads="1"/>
            </p:cNvSpPr>
            <p:nvPr/>
          </p:nvSpPr>
          <p:spPr bwMode="auto">
            <a:xfrm>
              <a:off x="3044269" y="6490207"/>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132" name="Rectangle 103"/>
            <p:cNvSpPr>
              <a:spLocks noChangeArrowheads="1"/>
            </p:cNvSpPr>
            <p:nvPr/>
          </p:nvSpPr>
          <p:spPr bwMode="auto">
            <a:xfrm>
              <a:off x="5079598" y="626711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133" name="Rectangle 102"/>
            <p:cNvSpPr>
              <a:spLocks noChangeArrowheads="1"/>
            </p:cNvSpPr>
            <p:nvPr/>
          </p:nvSpPr>
          <p:spPr bwMode="auto">
            <a:xfrm>
              <a:off x="4735110" y="626711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134" name="Rectangle 101"/>
            <p:cNvSpPr>
              <a:spLocks noChangeArrowheads="1"/>
            </p:cNvSpPr>
            <p:nvPr/>
          </p:nvSpPr>
          <p:spPr bwMode="auto">
            <a:xfrm>
              <a:off x="4389035" y="6267118"/>
              <a:ext cx="34607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135" name="Rectangle 100"/>
            <p:cNvSpPr>
              <a:spLocks noChangeArrowheads="1"/>
            </p:cNvSpPr>
            <p:nvPr/>
          </p:nvSpPr>
          <p:spPr bwMode="auto">
            <a:xfrm>
              <a:off x="4044548" y="626711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136" name="Rectangle 99"/>
            <p:cNvSpPr>
              <a:spLocks noChangeArrowheads="1"/>
            </p:cNvSpPr>
            <p:nvPr/>
          </p:nvSpPr>
          <p:spPr bwMode="auto">
            <a:xfrm>
              <a:off x="3700060" y="626711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137" name="Rectangle 98"/>
            <p:cNvSpPr>
              <a:spLocks noChangeArrowheads="1"/>
            </p:cNvSpPr>
            <p:nvPr/>
          </p:nvSpPr>
          <p:spPr bwMode="auto">
            <a:xfrm>
              <a:off x="3357160" y="627029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138" name="Rectangle 97"/>
            <p:cNvSpPr>
              <a:spLocks noChangeArrowheads="1"/>
            </p:cNvSpPr>
            <p:nvPr/>
          </p:nvSpPr>
          <p:spPr bwMode="auto">
            <a:xfrm>
              <a:off x="3044269" y="627346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139" name="Rectangle 96"/>
            <p:cNvSpPr>
              <a:spLocks noChangeArrowheads="1"/>
            </p:cNvSpPr>
            <p:nvPr/>
          </p:nvSpPr>
          <p:spPr bwMode="auto">
            <a:xfrm>
              <a:off x="5079598" y="6050378"/>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140" name="Rectangle 95"/>
            <p:cNvSpPr>
              <a:spLocks noChangeArrowheads="1"/>
            </p:cNvSpPr>
            <p:nvPr/>
          </p:nvSpPr>
          <p:spPr bwMode="auto">
            <a:xfrm>
              <a:off x="4735110" y="6050378"/>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141" name="Rectangle 94"/>
            <p:cNvSpPr>
              <a:spLocks noChangeArrowheads="1"/>
            </p:cNvSpPr>
            <p:nvPr/>
          </p:nvSpPr>
          <p:spPr bwMode="auto">
            <a:xfrm>
              <a:off x="4389035" y="6050378"/>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142" name="Rectangle 93"/>
            <p:cNvSpPr>
              <a:spLocks noChangeArrowheads="1"/>
            </p:cNvSpPr>
            <p:nvPr/>
          </p:nvSpPr>
          <p:spPr bwMode="auto">
            <a:xfrm>
              <a:off x="4044548" y="6050378"/>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143" name="Rectangle 92"/>
            <p:cNvSpPr>
              <a:spLocks noChangeArrowheads="1"/>
            </p:cNvSpPr>
            <p:nvPr/>
          </p:nvSpPr>
          <p:spPr bwMode="auto">
            <a:xfrm>
              <a:off x="3700060" y="6050378"/>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144" name="Rectangle 91"/>
            <p:cNvSpPr>
              <a:spLocks noChangeArrowheads="1"/>
            </p:cNvSpPr>
            <p:nvPr/>
          </p:nvSpPr>
          <p:spPr bwMode="auto">
            <a:xfrm>
              <a:off x="3357160" y="6053553"/>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145" name="Rectangle 90"/>
            <p:cNvSpPr>
              <a:spLocks noChangeArrowheads="1"/>
            </p:cNvSpPr>
            <p:nvPr/>
          </p:nvSpPr>
          <p:spPr bwMode="auto">
            <a:xfrm>
              <a:off x="3044269" y="605672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146" name="Rectangle 89"/>
            <p:cNvSpPr>
              <a:spLocks noChangeArrowheads="1"/>
            </p:cNvSpPr>
            <p:nvPr/>
          </p:nvSpPr>
          <p:spPr bwMode="auto">
            <a:xfrm>
              <a:off x="5079598" y="58403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147" name="Rectangle 88"/>
            <p:cNvSpPr>
              <a:spLocks noChangeArrowheads="1"/>
            </p:cNvSpPr>
            <p:nvPr/>
          </p:nvSpPr>
          <p:spPr bwMode="auto">
            <a:xfrm>
              <a:off x="4735110" y="58403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148" name="Rectangle 87"/>
            <p:cNvSpPr>
              <a:spLocks noChangeArrowheads="1"/>
            </p:cNvSpPr>
            <p:nvPr/>
          </p:nvSpPr>
          <p:spPr bwMode="auto">
            <a:xfrm>
              <a:off x="4389035" y="5840363"/>
              <a:ext cx="34607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149" name="Rectangle 86"/>
            <p:cNvSpPr>
              <a:spLocks noChangeArrowheads="1"/>
            </p:cNvSpPr>
            <p:nvPr/>
          </p:nvSpPr>
          <p:spPr bwMode="auto">
            <a:xfrm>
              <a:off x="4044548" y="58403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150" name="Rectangle 85"/>
            <p:cNvSpPr>
              <a:spLocks noChangeArrowheads="1"/>
            </p:cNvSpPr>
            <p:nvPr/>
          </p:nvSpPr>
          <p:spPr bwMode="auto">
            <a:xfrm>
              <a:off x="3700060" y="58403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151" name="Rectangle 84"/>
            <p:cNvSpPr>
              <a:spLocks noChangeArrowheads="1"/>
            </p:cNvSpPr>
            <p:nvPr/>
          </p:nvSpPr>
          <p:spPr bwMode="auto">
            <a:xfrm>
              <a:off x="3357160" y="58435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152" name="Rectangle 83"/>
            <p:cNvSpPr>
              <a:spLocks noChangeArrowheads="1"/>
            </p:cNvSpPr>
            <p:nvPr/>
          </p:nvSpPr>
          <p:spPr bwMode="auto">
            <a:xfrm>
              <a:off x="3044269" y="584671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153" name="Rectangle 82"/>
            <p:cNvSpPr>
              <a:spLocks noChangeArrowheads="1"/>
            </p:cNvSpPr>
            <p:nvPr/>
          </p:nvSpPr>
          <p:spPr bwMode="auto">
            <a:xfrm>
              <a:off x="5079598" y="563034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154" name="Rectangle 81"/>
            <p:cNvSpPr>
              <a:spLocks noChangeArrowheads="1"/>
            </p:cNvSpPr>
            <p:nvPr/>
          </p:nvSpPr>
          <p:spPr bwMode="auto">
            <a:xfrm>
              <a:off x="4735110" y="563034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4155" name="Rectangle 112"/>
            <p:cNvSpPr>
              <a:spLocks noChangeArrowheads="1"/>
            </p:cNvSpPr>
            <p:nvPr/>
          </p:nvSpPr>
          <p:spPr bwMode="auto">
            <a:xfrm>
              <a:off x="3013686" y="5633521"/>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4156" name="Rectangle 115"/>
            <p:cNvSpPr>
              <a:spLocks noChangeArrowheads="1"/>
            </p:cNvSpPr>
            <p:nvPr/>
          </p:nvSpPr>
          <p:spPr bwMode="auto">
            <a:xfrm>
              <a:off x="4713679" y="6704147"/>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4157" name="Rectangle 114"/>
            <p:cNvSpPr>
              <a:spLocks noChangeArrowheads="1"/>
            </p:cNvSpPr>
            <p:nvPr/>
          </p:nvSpPr>
          <p:spPr bwMode="auto">
            <a:xfrm>
              <a:off x="4369192" y="670414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4158" name="Rectangle 113"/>
            <p:cNvSpPr>
              <a:spLocks noChangeArrowheads="1"/>
            </p:cNvSpPr>
            <p:nvPr/>
          </p:nvSpPr>
          <p:spPr bwMode="auto">
            <a:xfrm>
              <a:off x="4024704" y="670414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4159" name="Rectangle 112"/>
            <p:cNvSpPr>
              <a:spLocks noChangeArrowheads="1"/>
            </p:cNvSpPr>
            <p:nvPr/>
          </p:nvSpPr>
          <p:spPr bwMode="auto">
            <a:xfrm>
              <a:off x="3681804" y="670414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4160" name="Rectangle 81"/>
            <p:cNvSpPr>
              <a:spLocks noChangeArrowheads="1"/>
            </p:cNvSpPr>
            <p:nvPr/>
          </p:nvSpPr>
          <p:spPr bwMode="auto">
            <a:xfrm>
              <a:off x="5059754" y="670414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6</a:t>
              </a:r>
              <a:endParaRPr lang="en-US" altLang="en-US" sz="1000"/>
            </a:p>
          </p:txBody>
        </p:sp>
        <p:sp>
          <p:nvSpPr>
            <p:cNvPr id="4161" name="Rectangle 112"/>
            <p:cNvSpPr>
              <a:spLocks noChangeArrowheads="1"/>
            </p:cNvSpPr>
            <p:nvPr/>
          </p:nvSpPr>
          <p:spPr bwMode="auto">
            <a:xfrm>
              <a:off x="3338330" y="6707321"/>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513013" y="900113"/>
            <a:ext cx="4095750" cy="5616575"/>
          </a:xfrm>
          <a:prstGeom prst="rect">
            <a:avLst/>
          </a:prstGeom>
          <a:solidFill>
            <a:srgbClr val="A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3" name="Rectangle 49"/>
          <p:cNvSpPr>
            <a:spLocks noChangeArrowheads="1"/>
          </p:cNvSpPr>
          <p:nvPr/>
        </p:nvSpPr>
        <p:spPr bwMode="auto">
          <a:xfrm>
            <a:off x="2676525" y="1052513"/>
            <a:ext cx="3767138" cy="3776662"/>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4" name="Text Box 55"/>
          <p:cNvSpPr txBox="1">
            <a:spLocks noChangeArrowheads="1"/>
          </p:cNvSpPr>
          <p:nvPr/>
        </p:nvSpPr>
        <p:spPr bwMode="auto">
          <a:xfrm>
            <a:off x="6907213" y="2701925"/>
            <a:ext cx="2052637" cy="80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baseline="-25000"/>
              <a:t>You can also cut out the months to make your own calendars</a:t>
            </a:r>
            <a:endParaRPr lang="en-US" altLang="en-US" sz="1800" baseline="-25000"/>
          </a:p>
        </p:txBody>
      </p:sp>
      <p:sp>
        <p:nvSpPr>
          <p:cNvPr id="5125" name="Text Box 56"/>
          <p:cNvSpPr txBox="1">
            <a:spLocks noChangeArrowheads="1"/>
          </p:cNvSpPr>
          <p:nvPr/>
        </p:nvSpPr>
        <p:spPr bwMode="auto">
          <a:xfrm>
            <a:off x="1320800" y="190500"/>
            <a:ext cx="6480175" cy="444500"/>
          </a:xfrm>
          <a:prstGeom prst="rect">
            <a:avLst/>
          </a:prstGeom>
          <a:solidFill>
            <a:schemeClr val="bg1"/>
          </a:solidFill>
          <a:ln w="9525">
            <a:solidFill>
              <a:schemeClr val="folHlink"/>
            </a:solidFill>
            <a:miter lim="800000"/>
            <a:headEnd/>
            <a:tailEnd/>
          </a:ln>
          <a:effectLst>
            <a:outerShdw dist="107763" dir="2700000" algn="ctr" rotWithShape="0">
              <a:schemeClr val="bg2">
                <a:alpha val="50000"/>
              </a:schemeClr>
            </a:outerShdw>
          </a:effectLst>
        </p:spPr>
        <p:txBody>
          <a:bodyPr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2800"/>
              <a:t>2015 printable calendar</a:t>
            </a:r>
            <a:endParaRPr lang="en-US" altLang="en-US" sz="2800"/>
          </a:p>
        </p:txBody>
      </p:sp>
      <p:pic>
        <p:nvPicPr>
          <p:cNvPr id="5126" name="Picture 303" descr="IMG_25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5913" y="1204913"/>
            <a:ext cx="3408362" cy="347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 name="Group 50"/>
          <p:cNvGrpSpPr/>
          <p:nvPr/>
        </p:nvGrpSpPr>
        <p:grpSpPr>
          <a:xfrm>
            <a:off x="3320257" y="4841171"/>
            <a:ext cx="2428472" cy="1576520"/>
            <a:chOff x="2995613" y="5367338"/>
            <a:chExt cx="2428472" cy="1576520"/>
          </a:xfrm>
          <a:solidFill>
            <a:schemeClr val="bg1"/>
          </a:solidFill>
        </p:grpSpPr>
        <p:sp>
          <p:nvSpPr>
            <p:cNvPr id="52" name="Rectangle 2"/>
            <p:cNvSpPr>
              <a:spLocks noChangeArrowheads="1"/>
            </p:cNvSpPr>
            <p:nvPr/>
          </p:nvSpPr>
          <p:spPr bwMode="auto">
            <a:xfrm>
              <a:off x="5064125" y="5492750"/>
              <a:ext cx="344488" cy="123825"/>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b="1" dirty="0" smtClean="0">
                  <a:cs typeface="Arial" panose="020B0604020202020204" pitchFamily="34" charset="0"/>
                </a:rPr>
                <a:t>S</a:t>
              </a:r>
              <a:endParaRPr lang="en-US" altLang="en-US" sz="1000" b="1" dirty="0" smtClean="0"/>
            </a:p>
          </p:txBody>
        </p:sp>
        <p:sp>
          <p:nvSpPr>
            <p:cNvPr id="53" name="Rectangle 3"/>
            <p:cNvSpPr>
              <a:spLocks noChangeArrowheads="1"/>
            </p:cNvSpPr>
            <p:nvPr/>
          </p:nvSpPr>
          <p:spPr bwMode="auto">
            <a:xfrm>
              <a:off x="4719638" y="5492750"/>
              <a:ext cx="344487" cy="123825"/>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b="1" dirty="0" smtClean="0">
                  <a:cs typeface="Arial" panose="020B0604020202020204" pitchFamily="34" charset="0"/>
                </a:rPr>
                <a:t>S</a:t>
              </a:r>
              <a:endParaRPr lang="en-US" altLang="en-US" sz="1000" b="1" dirty="0" smtClean="0"/>
            </a:p>
          </p:txBody>
        </p:sp>
        <p:sp>
          <p:nvSpPr>
            <p:cNvPr id="54" name="Rectangle 4"/>
            <p:cNvSpPr>
              <a:spLocks noChangeArrowheads="1"/>
            </p:cNvSpPr>
            <p:nvPr/>
          </p:nvSpPr>
          <p:spPr bwMode="auto">
            <a:xfrm>
              <a:off x="4375150" y="5492750"/>
              <a:ext cx="344488" cy="123825"/>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b="1" dirty="0" smtClean="0">
                  <a:cs typeface="Arial" panose="020B0604020202020204" pitchFamily="34" charset="0"/>
                </a:rPr>
                <a:t>F</a:t>
              </a:r>
              <a:endParaRPr lang="en-US" altLang="en-US" sz="1000" b="1" dirty="0" smtClean="0"/>
            </a:p>
          </p:txBody>
        </p:sp>
        <p:sp>
          <p:nvSpPr>
            <p:cNvPr id="55" name="Rectangle 5"/>
            <p:cNvSpPr>
              <a:spLocks noChangeArrowheads="1"/>
            </p:cNvSpPr>
            <p:nvPr/>
          </p:nvSpPr>
          <p:spPr bwMode="auto">
            <a:xfrm>
              <a:off x="4029075" y="5492750"/>
              <a:ext cx="346075" cy="123825"/>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b="1" dirty="0" smtClean="0">
                  <a:cs typeface="Arial" panose="020B0604020202020204" pitchFamily="34" charset="0"/>
                </a:rPr>
                <a:t>T</a:t>
              </a:r>
              <a:endParaRPr lang="en-US" altLang="en-US" sz="1000" b="1" dirty="0" smtClean="0"/>
            </a:p>
          </p:txBody>
        </p:sp>
        <p:sp>
          <p:nvSpPr>
            <p:cNvPr id="56" name="Rectangle 6"/>
            <p:cNvSpPr>
              <a:spLocks noChangeArrowheads="1"/>
            </p:cNvSpPr>
            <p:nvPr/>
          </p:nvSpPr>
          <p:spPr bwMode="auto">
            <a:xfrm>
              <a:off x="3684588" y="5492750"/>
              <a:ext cx="344487" cy="123825"/>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b="1" dirty="0" smtClean="0">
                  <a:cs typeface="Arial" panose="020B0604020202020204" pitchFamily="34" charset="0"/>
                </a:rPr>
                <a:t>W</a:t>
              </a:r>
              <a:endParaRPr lang="en-US" altLang="en-US" sz="1000" b="1" dirty="0" smtClean="0"/>
            </a:p>
          </p:txBody>
        </p:sp>
        <p:sp>
          <p:nvSpPr>
            <p:cNvPr id="57" name="Rectangle 7"/>
            <p:cNvSpPr>
              <a:spLocks noChangeArrowheads="1"/>
            </p:cNvSpPr>
            <p:nvPr/>
          </p:nvSpPr>
          <p:spPr bwMode="auto">
            <a:xfrm>
              <a:off x="3340100" y="5492750"/>
              <a:ext cx="344488" cy="123825"/>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b="1" dirty="0" smtClean="0">
                  <a:cs typeface="Arial" panose="020B0604020202020204" pitchFamily="34" charset="0"/>
                </a:rPr>
                <a:t>T</a:t>
              </a:r>
              <a:endParaRPr lang="en-US" altLang="en-US" sz="1000" b="1" dirty="0" smtClean="0"/>
            </a:p>
          </p:txBody>
        </p:sp>
        <p:sp>
          <p:nvSpPr>
            <p:cNvPr id="58" name="Rectangle 8"/>
            <p:cNvSpPr>
              <a:spLocks noChangeArrowheads="1"/>
            </p:cNvSpPr>
            <p:nvPr/>
          </p:nvSpPr>
          <p:spPr bwMode="auto">
            <a:xfrm>
              <a:off x="2995613" y="5492750"/>
              <a:ext cx="344487" cy="123825"/>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b="1" dirty="0" smtClean="0"/>
                <a:t>M</a:t>
              </a:r>
            </a:p>
          </p:txBody>
        </p:sp>
        <p:sp>
          <p:nvSpPr>
            <p:cNvPr id="59" name="Rectangle 9"/>
            <p:cNvSpPr>
              <a:spLocks noChangeArrowheads="1"/>
            </p:cNvSpPr>
            <p:nvPr/>
          </p:nvSpPr>
          <p:spPr bwMode="auto">
            <a:xfrm>
              <a:off x="2995613" y="5367338"/>
              <a:ext cx="2413000" cy="125412"/>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altLang="en-US" sz="1000" b="1" dirty="0" smtClean="0"/>
                <a:t>November 2015</a:t>
              </a:r>
            </a:p>
            <a:p>
              <a:pPr algn="ctr" eaLnBrk="1" fontAlgn="b" hangingPunct="1">
                <a:spcBef>
                  <a:spcPct val="0"/>
                </a:spcBef>
                <a:buFontTx/>
                <a:buNone/>
                <a:defRPr/>
              </a:pPr>
              <a:endParaRPr lang="en-US" altLang="en-US" sz="1000" b="1" dirty="0" smtClean="0"/>
            </a:p>
          </p:txBody>
        </p:sp>
        <p:sp>
          <p:nvSpPr>
            <p:cNvPr id="60" name="Rectangle 115"/>
            <p:cNvSpPr>
              <a:spLocks noChangeArrowheads="1"/>
            </p:cNvSpPr>
            <p:nvPr/>
          </p:nvSpPr>
          <p:spPr bwMode="auto">
            <a:xfrm>
              <a:off x="4389035" y="5630347"/>
              <a:ext cx="346075" cy="23018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solidFill>
                    <a:srgbClr val="969696"/>
                  </a:solidFill>
                  <a:cs typeface="Arial" panose="020B0604020202020204" pitchFamily="34" charset="0"/>
                </a:rPr>
                <a:t>30</a:t>
              </a:r>
              <a:endParaRPr lang="en-US" altLang="en-US" sz="1000" dirty="0" smtClean="0"/>
            </a:p>
          </p:txBody>
        </p:sp>
        <p:sp>
          <p:nvSpPr>
            <p:cNvPr id="61" name="Rectangle 114"/>
            <p:cNvSpPr>
              <a:spLocks noChangeArrowheads="1"/>
            </p:cNvSpPr>
            <p:nvPr/>
          </p:nvSpPr>
          <p:spPr bwMode="auto">
            <a:xfrm>
              <a:off x="4044548" y="5630347"/>
              <a:ext cx="344487" cy="23018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solidFill>
                    <a:srgbClr val="969696"/>
                  </a:solidFill>
                  <a:cs typeface="Arial" panose="020B0604020202020204" pitchFamily="34" charset="0"/>
                </a:rPr>
                <a:t>29</a:t>
              </a:r>
              <a:endParaRPr lang="en-US" altLang="en-US" sz="1000" dirty="0" smtClean="0"/>
            </a:p>
          </p:txBody>
        </p:sp>
        <p:sp>
          <p:nvSpPr>
            <p:cNvPr id="62" name="Rectangle 113"/>
            <p:cNvSpPr>
              <a:spLocks noChangeArrowheads="1"/>
            </p:cNvSpPr>
            <p:nvPr/>
          </p:nvSpPr>
          <p:spPr bwMode="auto">
            <a:xfrm>
              <a:off x="3700060" y="5630347"/>
              <a:ext cx="344488" cy="23018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solidFill>
                    <a:srgbClr val="969696"/>
                  </a:solidFill>
                  <a:cs typeface="Arial" panose="020B0604020202020204" pitchFamily="34" charset="0"/>
                </a:rPr>
                <a:t>28</a:t>
              </a:r>
              <a:endParaRPr lang="en-US" altLang="en-US" sz="1000" dirty="0" smtClean="0"/>
            </a:p>
          </p:txBody>
        </p:sp>
        <p:sp>
          <p:nvSpPr>
            <p:cNvPr id="63" name="Rectangle 112"/>
            <p:cNvSpPr>
              <a:spLocks noChangeArrowheads="1"/>
            </p:cNvSpPr>
            <p:nvPr/>
          </p:nvSpPr>
          <p:spPr bwMode="auto">
            <a:xfrm>
              <a:off x="3357160" y="5630347"/>
              <a:ext cx="344488" cy="23018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solidFill>
                    <a:srgbClr val="969696"/>
                  </a:solidFill>
                  <a:cs typeface="Arial" panose="020B0604020202020204" pitchFamily="34" charset="0"/>
                </a:rPr>
                <a:t>27</a:t>
              </a:r>
              <a:endParaRPr lang="en-US" altLang="en-US" sz="1000" dirty="0" smtClean="0"/>
            </a:p>
          </p:txBody>
        </p:sp>
        <p:sp>
          <p:nvSpPr>
            <p:cNvPr id="64" name="Rectangle 111"/>
            <p:cNvSpPr>
              <a:spLocks noChangeArrowheads="1"/>
            </p:cNvSpPr>
            <p:nvPr/>
          </p:nvSpPr>
          <p:spPr bwMode="auto">
            <a:xfrm>
              <a:off x="3044269" y="6713670"/>
              <a:ext cx="344488" cy="23018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cs typeface="Arial" panose="020B0604020202020204" pitchFamily="34" charset="0"/>
                </a:rPr>
                <a:t>30</a:t>
              </a:r>
              <a:endParaRPr lang="en-US" altLang="en-US" sz="1000" dirty="0" smtClean="0"/>
            </a:p>
          </p:txBody>
        </p:sp>
        <p:sp>
          <p:nvSpPr>
            <p:cNvPr id="65" name="Rectangle 110"/>
            <p:cNvSpPr>
              <a:spLocks noChangeArrowheads="1"/>
            </p:cNvSpPr>
            <p:nvPr/>
          </p:nvSpPr>
          <p:spPr bwMode="auto">
            <a:xfrm>
              <a:off x="5079598" y="6483857"/>
              <a:ext cx="344487" cy="23018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cs typeface="Arial" panose="020B0604020202020204" pitchFamily="34" charset="0"/>
                </a:rPr>
                <a:t>29</a:t>
              </a:r>
              <a:endParaRPr lang="en-US" altLang="en-US" sz="1000" dirty="0" smtClean="0"/>
            </a:p>
          </p:txBody>
        </p:sp>
        <p:sp>
          <p:nvSpPr>
            <p:cNvPr id="66" name="Rectangle 109"/>
            <p:cNvSpPr>
              <a:spLocks noChangeArrowheads="1"/>
            </p:cNvSpPr>
            <p:nvPr/>
          </p:nvSpPr>
          <p:spPr bwMode="auto">
            <a:xfrm>
              <a:off x="4735110" y="6483857"/>
              <a:ext cx="344488" cy="23018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cs typeface="Arial" panose="020B0604020202020204" pitchFamily="34" charset="0"/>
                </a:rPr>
                <a:t>28</a:t>
              </a:r>
              <a:endParaRPr lang="en-US" altLang="en-US" sz="1000" dirty="0" smtClean="0"/>
            </a:p>
          </p:txBody>
        </p:sp>
        <p:sp>
          <p:nvSpPr>
            <p:cNvPr id="67" name="Rectangle 108"/>
            <p:cNvSpPr>
              <a:spLocks noChangeArrowheads="1"/>
            </p:cNvSpPr>
            <p:nvPr/>
          </p:nvSpPr>
          <p:spPr bwMode="auto">
            <a:xfrm>
              <a:off x="4389035" y="6483857"/>
              <a:ext cx="346075" cy="23018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cs typeface="Arial" panose="020B0604020202020204" pitchFamily="34" charset="0"/>
                </a:rPr>
                <a:t>27</a:t>
              </a:r>
              <a:endParaRPr lang="en-US" altLang="en-US" sz="1000" dirty="0" smtClean="0"/>
            </a:p>
          </p:txBody>
        </p:sp>
        <p:sp>
          <p:nvSpPr>
            <p:cNvPr id="68" name="Rectangle 107"/>
            <p:cNvSpPr>
              <a:spLocks noChangeArrowheads="1"/>
            </p:cNvSpPr>
            <p:nvPr/>
          </p:nvSpPr>
          <p:spPr bwMode="auto">
            <a:xfrm>
              <a:off x="4044548" y="6483857"/>
              <a:ext cx="344487" cy="23018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cs typeface="Arial" panose="020B0604020202020204" pitchFamily="34" charset="0"/>
                </a:rPr>
                <a:t>26</a:t>
              </a:r>
              <a:endParaRPr lang="en-US" altLang="en-US" sz="1000" dirty="0" smtClean="0"/>
            </a:p>
          </p:txBody>
        </p:sp>
        <p:sp>
          <p:nvSpPr>
            <p:cNvPr id="69" name="Rectangle 106"/>
            <p:cNvSpPr>
              <a:spLocks noChangeArrowheads="1"/>
            </p:cNvSpPr>
            <p:nvPr/>
          </p:nvSpPr>
          <p:spPr bwMode="auto">
            <a:xfrm>
              <a:off x="3700060" y="6483857"/>
              <a:ext cx="344488" cy="23018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cs typeface="Arial" panose="020B0604020202020204" pitchFamily="34" charset="0"/>
                </a:rPr>
                <a:t>25</a:t>
              </a:r>
              <a:endParaRPr lang="en-US" altLang="en-US" sz="1000" dirty="0" smtClean="0"/>
            </a:p>
          </p:txBody>
        </p:sp>
        <p:sp>
          <p:nvSpPr>
            <p:cNvPr id="70" name="Rectangle 105"/>
            <p:cNvSpPr>
              <a:spLocks noChangeArrowheads="1"/>
            </p:cNvSpPr>
            <p:nvPr/>
          </p:nvSpPr>
          <p:spPr bwMode="auto">
            <a:xfrm>
              <a:off x="3357160" y="6485445"/>
              <a:ext cx="344488" cy="230187"/>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cs typeface="Arial" panose="020B0604020202020204" pitchFamily="34" charset="0"/>
                </a:rPr>
                <a:t>24</a:t>
              </a:r>
              <a:endParaRPr lang="en-US" altLang="en-US" sz="1000" dirty="0" smtClean="0"/>
            </a:p>
          </p:txBody>
        </p:sp>
        <p:sp>
          <p:nvSpPr>
            <p:cNvPr id="71" name="Rectangle 104"/>
            <p:cNvSpPr>
              <a:spLocks noChangeArrowheads="1"/>
            </p:cNvSpPr>
            <p:nvPr/>
          </p:nvSpPr>
          <p:spPr bwMode="auto">
            <a:xfrm>
              <a:off x="3044269" y="6490207"/>
              <a:ext cx="344488" cy="230187"/>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cs typeface="Arial" panose="020B0604020202020204" pitchFamily="34" charset="0"/>
                </a:rPr>
                <a:t>23</a:t>
              </a:r>
              <a:endParaRPr lang="en-US" altLang="en-US" sz="1000" dirty="0" smtClean="0"/>
            </a:p>
          </p:txBody>
        </p:sp>
        <p:sp>
          <p:nvSpPr>
            <p:cNvPr id="72" name="Rectangle 103"/>
            <p:cNvSpPr>
              <a:spLocks noChangeArrowheads="1"/>
            </p:cNvSpPr>
            <p:nvPr/>
          </p:nvSpPr>
          <p:spPr bwMode="auto">
            <a:xfrm>
              <a:off x="5079598" y="6267118"/>
              <a:ext cx="344487" cy="230187"/>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cs typeface="Arial" panose="020B0604020202020204" pitchFamily="34" charset="0"/>
                </a:rPr>
                <a:t>22</a:t>
              </a:r>
              <a:endParaRPr lang="en-US" altLang="en-US" sz="1000" dirty="0" smtClean="0"/>
            </a:p>
          </p:txBody>
        </p:sp>
        <p:sp>
          <p:nvSpPr>
            <p:cNvPr id="73" name="Rectangle 102"/>
            <p:cNvSpPr>
              <a:spLocks noChangeArrowheads="1"/>
            </p:cNvSpPr>
            <p:nvPr/>
          </p:nvSpPr>
          <p:spPr bwMode="auto">
            <a:xfrm>
              <a:off x="4735110" y="6267118"/>
              <a:ext cx="344488" cy="230187"/>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cs typeface="Arial" panose="020B0604020202020204" pitchFamily="34" charset="0"/>
                </a:rPr>
                <a:t>21</a:t>
              </a:r>
              <a:endParaRPr lang="en-US" altLang="en-US" sz="1000" dirty="0" smtClean="0"/>
            </a:p>
          </p:txBody>
        </p:sp>
        <p:sp>
          <p:nvSpPr>
            <p:cNvPr id="74" name="Rectangle 101"/>
            <p:cNvSpPr>
              <a:spLocks noChangeArrowheads="1"/>
            </p:cNvSpPr>
            <p:nvPr/>
          </p:nvSpPr>
          <p:spPr bwMode="auto">
            <a:xfrm>
              <a:off x="4389035" y="6267118"/>
              <a:ext cx="346075" cy="230187"/>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cs typeface="Arial" panose="020B0604020202020204" pitchFamily="34" charset="0"/>
                </a:rPr>
                <a:t>20</a:t>
              </a:r>
              <a:endParaRPr lang="en-US" altLang="en-US" sz="1000" dirty="0" smtClean="0"/>
            </a:p>
          </p:txBody>
        </p:sp>
        <p:sp>
          <p:nvSpPr>
            <p:cNvPr id="75" name="Rectangle 100"/>
            <p:cNvSpPr>
              <a:spLocks noChangeArrowheads="1"/>
            </p:cNvSpPr>
            <p:nvPr/>
          </p:nvSpPr>
          <p:spPr bwMode="auto">
            <a:xfrm>
              <a:off x="4044548" y="6267118"/>
              <a:ext cx="344487" cy="230187"/>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cs typeface="Arial" panose="020B0604020202020204" pitchFamily="34" charset="0"/>
                </a:rPr>
                <a:t>19</a:t>
              </a:r>
              <a:endParaRPr lang="en-US" altLang="en-US" sz="1000" dirty="0" smtClean="0"/>
            </a:p>
          </p:txBody>
        </p:sp>
        <p:sp>
          <p:nvSpPr>
            <p:cNvPr id="76" name="Rectangle 99"/>
            <p:cNvSpPr>
              <a:spLocks noChangeArrowheads="1"/>
            </p:cNvSpPr>
            <p:nvPr/>
          </p:nvSpPr>
          <p:spPr bwMode="auto">
            <a:xfrm>
              <a:off x="3700060" y="6267118"/>
              <a:ext cx="344488" cy="230187"/>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cs typeface="Arial" panose="020B0604020202020204" pitchFamily="34" charset="0"/>
                </a:rPr>
                <a:t>18</a:t>
              </a:r>
              <a:endParaRPr lang="en-US" altLang="en-US" sz="1000" dirty="0" smtClean="0"/>
            </a:p>
          </p:txBody>
        </p:sp>
        <p:sp>
          <p:nvSpPr>
            <p:cNvPr id="77" name="Rectangle 98"/>
            <p:cNvSpPr>
              <a:spLocks noChangeArrowheads="1"/>
            </p:cNvSpPr>
            <p:nvPr/>
          </p:nvSpPr>
          <p:spPr bwMode="auto">
            <a:xfrm>
              <a:off x="3357160" y="6270293"/>
              <a:ext cx="344488" cy="228600"/>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cs typeface="Arial" panose="020B0604020202020204" pitchFamily="34" charset="0"/>
                </a:rPr>
                <a:t>17</a:t>
              </a:r>
              <a:endParaRPr lang="en-US" altLang="en-US" sz="1000" dirty="0" smtClean="0"/>
            </a:p>
          </p:txBody>
        </p:sp>
        <p:sp>
          <p:nvSpPr>
            <p:cNvPr id="78" name="Rectangle 97"/>
            <p:cNvSpPr>
              <a:spLocks noChangeArrowheads="1"/>
            </p:cNvSpPr>
            <p:nvPr/>
          </p:nvSpPr>
          <p:spPr bwMode="auto">
            <a:xfrm>
              <a:off x="3044269" y="6273467"/>
              <a:ext cx="344488" cy="23018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cs typeface="Arial" panose="020B0604020202020204" pitchFamily="34" charset="0"/>
                </a:rPr>
                <a:t>16</a:t>
              </a:r>
              <a:endParaRPr lang="en-US" altLang="en-US" sz="1000" dirty="0" smtClean="0"/>
            </a:p>
          </p:txBody>
        </p:sp>
        <p:sp>
          <p:nvSpPr>
            <p:cNvPr id="79" name="Rectangle 96"/>
            <p:cNvSpPr>
              <a:spLocks noChangeArrowheads="1"/>
            </p:cNvSpPr>
            <p:nvPr/>
          </p:nvSpPr>
          <p:spPr bwMode="auto">
            <a:xfrm>
              <a:off x="5079598" y="6050378"/>
              <a:ext cx="344487" cy="23018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cs typeface="Arial" panose="020B0604020202020204" pitchFamily="34" charset="0"/>
                </a:rPr>
                <a:t>15</a:t>
              </a:r>
              <a:endParaRPr lang="en-US" altLang="en-US" sz="1000" dirty="0" smtClean="0"/>
            </a:p>
          </p:txBody>
        </p:sp>
        <p:sp>
          <p:nvSpPr>
            <p:cNvPr id="80" name="Rectangle 95"/>
            <p:cNvSpPr>
              <a:spLocks noChangeArrowheads="1"/>
            </p:cNvSpPr>
            <p:nvPr/>
          </p:nvSpPr>
          <p:spPr bwMode="auto">
            <a:xfrm>
              <a:off x="4735110" y="6050378"/>
              <a:ext cx="344488"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cs typeface="Arial" panose="020B0604020202020204" pitchFamily="34" charset="0"/>
                </a:rPr>
                <a:t>14</a:t>
              </a:r>
              <a:endParaRPr lang="en-US" altLang="en-US" sz="1000" dirty="0" smtClean="0"/>
            </a:p>
          </p:txBody>
        </p:sp>
        <p:sp>
          <p:nvSpPr>
            <p:cNvPr id="81" name="Rectangle 94"/>
            <p:cNvSpPr>
              <a:spLocks noChangeArrowheads="1"/>
            </p:cNvSpPr>
            <p:nvPr/>
          </p:nvSpPr>
          <p:spPr bwMode="auto">
            <a:xfrm>
              <a:off x="4389035" y="6050378"/>
              <a:ext cx="346075" cy="23018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cs typeface="Arial" panose="020B0604020202020204" pitchFamily="34" charset="0"/>
                </a:rPr>
                <a:t>13</a:t>
              </a:r>
              <a:endParaRPr lang="en-US" altLang="en-US" sz="1000" dirty="0" smtClean="0"/>
            </a:p>
          </p:txBody>
        </p:sp>
        <p:sp>
          <p:nvSpPr>
            <p:cNvPr id="82" name="Rectangle 93"/>
            <p:cNvSpPr>
              <a:spLocks noChangeArrowheads="1"/>
            </p:cNvSpPr>
            <p:nvPr/>
          </p:nvSpPr>
          <p:spPr bwMode="auto">
            <a:xfrm>
              <a:off x="4044548" y="6050378"/>
              <a:ext cx="344487" cy="23018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cs typeface="Arial" panose="020B0604020202020204" pitchFamily="34" charset="0"/>
                </a:rPr>
                <a:t>12</a:t>
              </a:r>
              <a:endParaRPr lang="en-US" altLang="en-US" sz="1000" dirty="0" smtClean="0"/>
            </a:p>
          </p:txBody>
        </p:sp>
        <p:sp>
          <p:nvSpPr>
            <p:cNvPr id="83" name="Rectangle 92"/>
            <p:cNvSpPr>
              <a:spLocks noChangeArrowheads="1"/>
            </p:cNvSpPr>
            <p:nvPr/>
          </p:nvSpPr>
          <p:spPr bwMode="auto">
            <a:xfrm>
              <a:off x="3700060" y="6050378"/>
              <a:ext cx="344488" cy="23018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cs typeface="Arial" panose="020B0604020202020204" pitchFamily="34" charset="0"/>
                </a:rPr>
                <a:t>11</a:t>
              </a:r>
              <a:endParaRPr lang="en-US" altLang="en-US" sz="1000" dirty="0" smtClean="0"/>
            </a:p>
          </p:txBody>
        </p:sp>
        <p:sp>
          <p:nvSpPr>
            <p:cNvPr id="84" name="Rectangle 91"/>
            <p:cNvSpPr>
              <a:spLocks noChangeArrowheads="1"/>
            </p:cNvSpPr>
            <p:nvPr/>
          </p:nvSpPr>
          <p:spPr bwMode="auto">
            <a:xfrm>
              <a:off x="3357160" y="6053553"/>
              <a:ext cx="344488" cy="23018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cs typeface="Arial" panose="020B0604020202020204" pitchFamily="34" charset="0"/>
                </a:rPr>
                <a:t>10</a:t>
              </a:r>
              <a:endParaRPr lang="en-US" altLang="en-US" sz="1000" dirty="0" smtClean="0"/>
            </a:p>
          </p:txBody>
        </p:sp>
        <p:sp>
          <p:nvSpPr>
            <p:cNvPr id="85" name="Rectangle 90"/>
            <p:cNvSpPr>
              <a:spLocks noChangeArrowheads="1"/>
            </p:cNvSpPr>
            <p:nvPr/>
          </p:nvSpPr>
          <p:spPr bwMode="auto">
            <a:xfrm>
              <a:off x="3044269" y="6056728"/>
              <a:ext cx="344488" cy="230187"/>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cs typeface="Arial" panose="020B0604020202020204" pitchFamily="34" charset="0"/>
                </a:rPr>
                <a:t>9</a:t>
              </a:r>
              <a:endParaRPr lang="en-US" altLang="en-US" sz="1000" dirty="0" smtClean="0"/>
            </a:p>
          </p:txBody>
        </p:sp>
        <p:sp>
          <p:nvSpPr>
            <p:cNvPr id="86" name="Rectangle 89"/>
            <p:cNvSpPr>
              <a:spLocks noChangeArrowheads="1"/>
            </p:cNvSpPr>
            <p:nvPr/>
          </p:nvSpPr>
          <p:spPr bwMode="auto">
            <a:xfrm>
              <a:off x="5079598" y="5840363"/>
              <a:ext cx="344487" cy="230187"/>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cs typeface="Arial" panose="020B0604020202020204" pitchFamily="34" charset="0"/>
                </a:rPr>
                <a:t>8</a:t>
              </a:r>
              <a:endParaRPr lang="en-US" altLang="en-US" sz="1000" dirty="0" smtClean="0"/>
            </a:p>
          </p:txBody>
        </p:sp>
        <p:sp>
          <p:nvSpPr>
            <p:cNvPr id="87" name="Rectangle 88"/>
            <p:cNvSpPr>
              <a:spLocks noChangeArrowheads="1"/>
            </p:cNvSpPr>
            <p:nvPr/>
          </p:nvSpPr>
          <p:spPr bwMode="auto">
            <a:xfrm>
              <a:off x="4735110" y="5840363"/>
              <a:ext cx="344488" cy="230187"/>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cs typeface="Arial" panose="020B0604020202020204" pitchFamily="34" charset="0"/>
                </a:rPr>
                <a:t>7</a:t>
              </a:r>
              <a:endParaRPr lang="en-US" altLang="en-US" sz="1000" dirty="0" smtClean="0"/>
            </a:p>
          </p:txBody>
        </p:sp>
        <p:sp>
          <p:nvSpPr>
            <p:cNvPr id="88" name="Rectangle 87"/>
            <p:cNvSpPr>
              <a:spLocks noChangeArrowheads="1"/>
            </p:cNvSpPr>
            <p:nvPr/>
          </p:nvSpPr>
          <p:spPr bwMode="auto">
            <a:xfrm>
              <a:off x="4389035" y="5840363"/>
              <a:ext cx="346075" cy="230187"/>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cs typeface="Arial" panose="020B0604020202020204" pitchFamily="34" charset="0"/>
                </a:rPr>
                <a:t>6</a:t>
              </a:r>
              <a:endParaRPr lang="en-US" altLang="en-US" sz="1000" dirty="0" smtClean="0"/>
            </a:p>
          </p:txBody>
        </p:sp>
        <p:sp>
          <p:nvSpPr>
            <p:cNvPr id="89" name="Rectangle 86"/>
            <p:cNvSpPr>
              <a:spLocks noChangeArrowheads="1"/>
            </p:cNvSpPr>
            <p:nvPr/>
          </p:nvSpPr>
          <p:spPr bwMode="auto">
            <a:xfrm>
              <a:off x="4044548" y="5840363"/>
              <a:ext cx="344487" cy="230187"/>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cs typeface="Arial" panose="020B0604020202020204" pitchFamily="34" charset="0"/>
                </a:rPr>
                <a:t>5</a:t>
              </a:r>
              <a:endParaRPr lang="en-US" altLang="en-US" sz="1000" dirty="0" smtClean="0"/>
            </a:p>
          </p:txBody>
        </p:sp>
        <p:sp>
          <p:nvSpPr>
            <p:cNvPr id="90" name="Rectangle 85"/>
            <p:cNvSpPr>
              <a:spLocks noChangeArrowheads="1"/>
            </p:cNvSpPr>
            <p:nvPr/>
          </p:nvSpPr>
          <p:spPr bwMode="auto">
            <a:xfrm>
              <a:off x="3700060" y="5840363"/>
              <a:ext cx="344488" cy="230187"/>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cs typeface="Arial" panose="020B0604020202020204" pitchFamily="34" charset="0"/>
                </a:rPr>
                <a:t>4</a:t>
              </a:r>
              <a:endParaRPr lang="en-US" altLang="en-US" sz="1000" dirty="0" smtClean="0"/>
            </a:p>
          </p:txBody>
        </p:sp>
        <p:sp>
          <p:nvSpPr>
            <p:cNvPr id="91" name="Rectangle 84"/>
            <p:cNvSpPr>
              <a:spLocks noChangeArrowheads="1"/>
            </p:cNvSpPr>
            <p:nvPr/>
          </p:nvSpPr>
          <p:spPr bwMode="auto">
            <a:xfrm>
              <a:off x="3357160" y="5843538"/>
              <a:ext cx="344488" cy="230187"/>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cs typeface="Arial" panose="020B0604020202020204" pitchFamily="34" charset="0"/>
                </a:rPr>
                <a:t>3</a:t>
              </a:r>
              <a:endParaRPr lang="en-US" altLang="en-US" sz="1000" dirty="0" smtClean="0"/>
            </a:p>
          </p:txBody>
        </p:sp>
        <p:sp>
          <p:nvSpPr>
            <p:cNvPr id="92" name="Rectangle 83"/>
            <p:cNvSpPr>
              <a:spLocks noChangeArrowheads="1"/>
            </p:cNvSpPr>
            <p:nvPr/>
          </p:nvSpPr>
          <p:spPr bwMode="auto">
            <a:xfrm>
              <a:off x="3044269" y="5846712"/>
              <a:ext cx="344488" cy="23018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cs typeface="Arial" panose="020B0604020202020204" pitchFamily="34" charset="0"/>
                </a:rPr>
                <a:t>2</a:t>
              </a:r>
              <a:endParaRPr lang="en-US" altLang="en-US" sz="1000" dirty="0" smtClean="0"/>
            </a:p>
          </p:txBody>
        </p:sp>
        <p:sp>
          <p:nvSpPr>
            <p:cNvPr id="93" name="Rectangle 82"/>
            <p:cNvSpPr>
              <a:spLocks noChangeArrowheads="1"/>
            </p:cNvSpPr>
            <p:nvPr/>
          </p:nvSpPr>
          <p:spPr bwMode="auto">
            <a:xfrm>
              <a:off x="5079598" y="5630347"/>
              <a:ext cx="344487" cy="23018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cs typeface="Arial" panose="020B0604020202020204" pitchFamily="34" charset="0"/>
                </a:rPr>
                <a:t>1</a:t>
              </a:r>
              <a:endParaRPr lang="en-US" altLang="en-US" sz="1000" dirty="0" smtClean="0"/>
            </a:p>
          </p:txBody>
        </p:sp>
        <p:sp>
          <p:nvSpPr>
            <p:cNvPr id="94" name="Rectangle 81"/>
            <p:cNvSpPr>
              <a:spLocks noChangeArrowheads="1"/>
            </p:cNvSpPr>
            <p:nvPr/>
          </p:nvSpPr>
          <p:spPr bwMode="auto">
            <a:xfrm>
              <a:off x="4735110" y="5630347"/>
              <a:ext cx="344488" cy="23018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solidFill>
                    <a:srgbClr val="969696"/>
                  </a:solidFill>
                  <a:cs typeface="Arial" panose="020B0604020202020204" pitchFamily="34" charset="0"/>
                </a:rPr>
                <a:t>31</a:t>
              </a:r>
              <a:endParaRPr lang="en-US" altLang="en-US" sz="1000" dirty="0" smtClean="0"/>
            </a:p>
          </p:txBody>
        </p:sp>
        <p:sp>
          <p:nvSpPr>
            <p:cNvPr id="95" name="Rectangle 112"/>
            <p:cNvSpPr>
              <a:spLocks noChangeArrowheads="1"/>
            </p:cNvSpPr>
            <p:nvPr/>
          </p:nvSpPr>
          <p:spPr bwMode="auto">
            <a:xfrm>
              <a:off x="3013686" y="5633521"/>
              <a:ext cx="344488" cy="23018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solidFill>
                    <a:srgbClr val="969696"/>
                  </a:solidFill>
                  <a:cs typeface="Arial" panose="020B0604020202020204" pitchFamily="34" charset="0"/>
                </a:rPr>
                <a:t>26</a:t>
              </a:r>
              <a:endParaRPr lang="en-US" altLang="en-US" sz="1000" dirty="0" smtClean="0"/>
            </a:p>
          </p:txBody>
        </p:sp>
        <p:sp>
          <p:nvSpPr>
            <p:cNvPr id="96" name="Rectangle 115"/>
            <p:cNvSpPr>
              <a:spLocks noChangeArrowheads="1"/>
            </p:cNvSpPr>
            <p:nvPr/>
          </p:nvSpPr>
          <p:spPr bwMode="auto">
            <a:xfrm>
              <a:off x="4713679" y="6704147"/>
              <a:ext cx="346075" cy="23018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solidFill>
                    <a:srgbClr val="969696"/>
                  </a:solidFill>
                  <a:cs typeface="Arial" panose="020B0604020202020204" pitchFamily="34" charset="0"/>
                </a:rPr>
                <a:t>5</a:t>
              </a:r>
              <a:endParaRPr lang="en-US" altLang="en-US" sz="1000" dirty="0" smtClean="0"/>
            </a:p>
          </p:txBody>
        </p:sp>
        <p:sp>
          <p:nvSpPr>
            <p:cNvPr id="97" name="Rectangle 114"/>
            <p:cNvSpPr>
              <a:spLocks noChangeArrowheads="1"/>
            </p:cNvSpPr>
            <p:nvPr/>
          </p:nvSpPr>
          <p:spPr bwMode="auto">
            <a:xfrm>
              <a:off x="4369192" y="6704147"/>
              <a:ext cx="344487" cy="23018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solidFill>
                    <a:srgbClr val="969696"/>
                  </a:solidFill>
                  <a:cs typeface="Arial" panose="020B0604020202020204" pitchFamily="34" charset="0"/>
                </a:rPr>
                <a:t>4</a:t>
              </a:r>
              <a:endParaRPr lang="en-US" altLang="en-US" sz="1000" dirty="0" smtClean="0"/>
            </a:p>
          </p:txBody>
        </p:sp>
        <p:sp>
          <p:nvSpPr>
            <p:cNvPr id="98" name="Rectangle 113"/>
            <p:cNvSpPr>
              <a:spLocks noChangeArrowheads="1"/>
            </p:cNvSpPr>
            <p:nvPr/>
          </p:nvSpPr>
          <p:spPr bwMode="auto">
            <a:xfrm>
              <a:off x="4024704" y="6704147"/>
              <a:ext cx="344488" cy="23018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solidFill>
                    <a:srgbClr val="969696"/>
                  </a:solidFill>
                  <a:cs typeface="Arial" panose="020B0604020202020204" pitchFamily="34" charset="0"/>
                </a:rPr>
                <a:t>3</a:t>
              </a:r>
              <a:endParaRPr lang="en-US" altLang="en-US" sz="1000" dirty="0" smtClean="0"/>
            </a:p>
          </p:txBody>
        </p:sp>
        <p:sp>
          <p:nvSpPr>
            <p:cNvPr id="99" name="Rectangle 112"/>
            <p:cNvSpPr>
              <a:spLocks noChangeArrowheads="1"/>
            </p:cNvSpPr>
            <p:nvPr/>
          </p:nvSpPr>
          <p:spPr bwMode="auto">
            <a:xfrm>
              <a:off x="3681804" y="6704147"/>
              <a:ext cx="344488" cy="23018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solidFill>
                    <a:srgbClr val="969696"/>
                  </a:solidFill>
                  <a:cs typeface="Arial" panose="020B0604020202020204" pitchFamily="34" charset="0"/>
                </a:rPr>
                <a:t>2</a:t>
              </a:r>
              <a:endParaRPr lang="en-US" altLang="en-US" sz="1000" dirty="0" smtClean="0"/>
            </a:p>
          </p:txBody>
        </p:sp>
        <p:sp>
          <p:nvSpPr>
            <p:cNvPr id="100" name="Rectangle 81"/>
            <p:cNvSpPr>
              <a:spLocks noChangeArrowheads="1"/>
            </p:cNvSpPr>
            <p:nvPr/>
          </p:nvSpPr>
          <p:spPr bwMode="auto">
            <a:xfrm>
              <a:off x="5059754" y="6704147"/>
              <a:ext cx="344488" cy="23018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solidFill>
                    <a:srgbClr val="969696"/>
                  </a:solidFill>
                  <a:cs typeface="Arial" panose="020B0604020202020204" pitchFamily="34" charset="0"/>
                </a:rPr>
                <a:t>6</a:t>
              </a:r>
              <a:endParaRPr lang="en-US" altLang="en-US" sz="1000" dirty="0" smtClean="0"/>
            </a:p>
          </p:txBody>
        </p:sp>
        <p:sp>
          <p:nvSpPr>
            <p:cNvPr id="101" name="Rectangle 112"/>
            <p:cNvSpPr>
              <a:spLocks noChangeArrowheads="1"/>
            </p:cNvSpPr>
            <p:nvPr/>
          </p:nvSpPr>
          <p:spPr bwMode="auto">
            <a:xfrm>
              <a:off x="3338330" y="6707321"/>
              <a:ext cx="344488" cy="230188"/>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altLang="en-US" sz="1000" dirty="0" smtClean="0">
                  <a:solidFill>
                    <a:srgbClr val="969696"/>
                  </a:solidFill>
                  <a:cs typeface="Arial" panose="020B0604020202020204" pitchFamily="34" charset="0"/>
                </a:rPr>
                <a:t>1</a:t>
              </a:r>
              <a:endParaRPr lang="en-US" altLang="en-US" sz="1000" dirty="0" smtClean="0"/>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1"/>
          <p:cNvGrpSpPr>
            <a:grpSpLocks/>
          </p:cNvGrpSpPr>
          <p:nvPr/>
        </p:nvGrpSpPr>
        <p:grpSpPr bwMode="auto">
          <a:xfrm>
            <a:off x="339725" y="185738"/>
            <a:ext cx="2428875" cy="1412875"/>
            <a:chOff x="339725" y="212725"/>
            <a:chExt cx="2428415" cy="1414025"/>
          </a:xfrm>
        </p:grpSpPr>
        <p:sp>
          <p:nvSpPr>
            <p:cNvPr id="7699" name="Rectangle 2"/>
            <p:cNvSpPr>
              <a:spLocks noChangeArrowheads="1"/>
            </p:cNvSpPr>
            <p:nvPr/>
          </p:nvSpPr>
          <p:spPr bwMode="auto">
            <a:xfrm>
              <a:off x="2406650" y="336552"/>
              <a:ext cx="344488"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700" name="Rectangle 3"/>
            <p:cNvSpPr>
              <a:spLocks noChangeArrowheads="1"/>
            </p:cNvSpPr>
            <p:nvPr/>
          </p:nvSpPr>
          <p:spPr bwMode="auto">
            <a:xfrm>
              <a:off x="2062163" y="336552"/>
              <a:ext cx="344487"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701" name="Rectangle 4"/>
            <p:cNvSpPr>
              <a:spLocks noChangeArrowheads="1"/>
            </p:cNvSpPr>
            <p:nvPr/>
          </p:nvSpPr>
          <p:spPr bwMode="auto">
            <a:xfrm>
              <a:off x="1717675" y="336552"/>
              <a:ext cx="344488"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702" name="Rectangle 5"/>
            <p:cNvSpPr>
              <a:spLocks noChangeArrowheads="1"/>
            </p:cNvSpPr>
            <p:nvPr/>
          </p:nvSpPr>
          <p:spPr bwMode="auto">
            <a:xfrm>
              <a:off x="1373188" y="336552"/>
              <a:ext cx="344487"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703" name="Rectangle 6"/>
            <p:cNvSpPr>
              <a:spLocks noChangeArrowheads="1"/>
            </p:cNvSpPr>
            <p:nvPr/>
          </p:nvSpPr>
          <p:spPr bwMode="auto">
            <a:xfrm>
              <a:off x="1028700" y="336552"/>
              <a:ext cx="344488"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704" name="Rectangle 7"/>
            <p:cNvSpPr>
              <a:spLocks noChangeArrowheads="1"/>
            </p:cNvSpPr>
            <p:nvPr/>
          </p:nvSpPr>
          <p:spPr bwMode="auto">
            <a:xfrm>
              <a:off x="684213" y="336552"/>
              <a:ext cx="344487"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705" name="Rectangle 8"/>
            <p:cNvSpPr>
              <a:spLocks noChangeArrowheads="1"/>
            </p:cNvSpPr>
            <p:nvPr/>
          </p:nvSpPr>
          <p:spPr bwMode="auto">
            <a:xfrm>
              <a:off x="339726" y="336552"/>
              <a:ext cx="344488"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706" name="Rectangle 9"/>
            <p:cNvSpPr>
              <a:spLocks noChangeArrowheads="1"/>
            </p:cNvSpPr>
            <p:nvPr/>
          </p:nvSpPr>
          <p:spPr bwMode="auto">
            <a:xfrm>
              <a:off x="339725" y="212725"/>
              <a:ext cx="2411412"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January 2015</a:t>
              </a:r>
            </a:p>
            <a:p>
              <a:pPr algn="ctr" eaLnBrk="1" fontAlgn="b" hangingPunct="1">
                <a:spcBef>
                  <a:spcPct val="0"/>
                </a:spcBef>
                <a:buFontTx/>
                <a:buNone/>
              </a:pPr>
              <a:endParaRPr lang="en-US" altLang="en-US" sz="1000" b="1"/>
            </a:p>
          </p:txBody>
        </p:sp>
        <p:sp>
          <p:nvSpPr>
            <p:cNvPr id="7707" name="Rectangle 13"/>
            <p:cNvSpPr>
              <a:spLocks noChangeArrowheads="1"/>
            </p:cNvSpPr>
            <p:nvPr/>
          </p:nvSpPr>
          <p:spPr bwMode="auto">
            <a:xfrm>
              <a:off x="350774" y="499539"/>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7708" name="Rectangle 14"/>
            <p:cNvSpPr>
              <a:spLocks noChangeArrowheads="1"/>
            </p:cNvSpPr>
            <p:nvPr/>
          </p:nvSpPr>
          <p:spPr bwMode="auto">
            <a:xfrm>
              <a:off x="2423653" y="1397200"/>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709" name="Rectangle 15"/>
            <p:cNvSpPr>
              <a:spLocks noChangeArrowheads="1"/>
            </p:cNvSpPr>
            <p:nvPr/>
          </p:nvSpPr>
          <p:spPr bwMode="auto">
            <a:xfrm>
              <a:off x="2079166" y="1397200"/>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710" name="Rectangle 16"/>
            <p:cNvSpPr>
              <a:spLocks noChangeArrowheads="1"/>
            </p:cNvSpPr>
            <p:nvPr/>
          </p:nvSpPr>
          <p:spPr bwMode="auto">
            <a:xfrm>
              <a:off x="1734678" y="1397200"/>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711" name="Rectangle 18"/>
            <p:cNvSpPr>
              <a:spLocks noChangeArrowheads="1"/>
            </p:cNvSpPr>
            <p:nvPr/>
          </p:nvSpPr>
          <p:spPr bwMode="auto">
            <a:xfrm>
              <a:off x="1045703" y="1397200"/>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712" name="Rectangle 19"/>
            <p:cNvSpPr>
              <a:spLocks noChangeArrowheads="1"/>
            </p:cNvSpPr>
            <p:nvPr/>
          </p:nvSpPr>
          <p:spPr bwMode="auto">
            <a:xfrm>
              <a:off x="701216" y="1397200"/>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713" name="Rectangle 20"/>
            <p:cNvSpPr>
              <a:spLocks noChangeArrowheads="1"/>
            </p:cNvSpPr>
            <p:nvPr/>
          </p:nvSpPr>
          <p:spPr bwMode="auto">
            <a:xfrm>
              <a:off x="356728" y="1398786"/>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714" name="Rectangle 21"/>
            <p:cNvSpPr>
              <a:spLocks noChangeArrowheads="1"/>
            </p:cNvSpPr>
            <p:nvPr/>
          </p:nvSpPr>
          <p:spPr bwMode="auto">
            <a:xfrm>
              <a:off x="2423653" y="1169235"/>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715" name="Rectangle 22"/>
            <p:cNvSpPr>
              <a:spLocks noChangeArrowheads="1"/>
            </p:cNvSpPr>
            <p:nvPr/>
          </p:nvSpPr>
          <p:spPr bwMode="auto">
            <a:xfrm>
              <a:off x="2079166" y="1169235"/>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716" name="Rectangle 23"/>
            <p:cNvSpPr>
              <a:spLocks noChangeArrowheads="1"/>
            </p:cNvSpPr>
            <p:nvPr/>
          </p:nvSpPr>
          <p:spPr bwMode="auto">
            <a:xfrm>
              <a:off x="1734678" y="1169235"/>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717" name="Rectangle 25"/>
            <p:cNvSpPr>
              <a:spLocks noChangeArrowheads="1"/>
            </p:cNvSpPr>
            <p:nvPr/>
          </p:nvSpPr>
          <p:spPr bwMode="auto">
            <a:xfrm>
              <a:off x="1045703" y="1169236"/>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718" name="Rectangle 26"/>
            <p:cNvSpPr>
              <a:spLocks noChangeArrowheads="1"/>
            </p:cNvSpPr>
            <p:nvPr/>
          </p:nvSpPr>
          <p:spPr bwMode="auto">
            <a:xfrm>
              <a:off x="701216" y="1172411"/>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719" name="Rectangle 27"/>
            <p:cNvSpPr>
              <a:spLocks noChangeArrowheads="1"/>
            </p:cNvSpPr>
            <p:nvPr/>
          </p:nvSpPr>
          <p:spPr bwMode="auto">
            <a:xfrm>
              <a:off x="356728" y="1170822"/>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720" name="Rectangle 28"/>
            <p:cNvSpPr>
              <a:spLocks noChangeArrowheads="1"/>
            </p:cNvSpPr>
            <p:nvPr/>
          </p:nvSpPr>
          <p:spPr bwMode="auto">
            <a:xfrm>
              <a:off x="2423653" y="941271"/>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721" name="Rectangle 29"/>
            <p:cNvSpPr>
              <a:spLocks noChangeArrowheads="1"/>
            </p:cNvSpPr>
            <p:nvPr/>
          </p:nvSpPr>
          <p:spPr bwMode="auto">
            <a:xfrm>
              <a:off x="2079166" y="941271"/>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722" name="Rectangle 30"/>
            <p:cNvSpPr>
              <a:spLocks noChangeArrowheads="1"/>
            </p:cNvSpPr>
            <p:nvPr/>
          </p:nvSpPr>
          <p:spPr bwMode="auto">
            <a:xfrm>
              <a:off x="1734678" y="941271"/>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723" name="Rectangle 32"/>
            <p:cNvSpPr>
              <a:spLocks noChangeArrowheads="1"/>
            </p:cNvSpPr>
            <p:nvPr/>
          </p:nvSpPr>
          <p:spPr bwMode="auto">
            <a:xfrm>
              <a:off x="1045703" y="941271"/>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724" name="Rectangle 33"/>
            <p:cNvSpPr>
              <a:spLocks noChangeArrowheads="1"/>
            </p:cNvSpPr>
            <p:nvPr/>
          </p:nvSpPr>
          <p:spPr bwMode="auto">
            <a:xfrm>
              <a:off x="701216" y="944446"/>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725" name="Rectangle 34"/>
            <p:cNvSpPr>
              <a:spLocks noChangeArrowheads="1"/>
            </p:cNvSpPr>
            <p:nvPr/>
          </p:nvSpPr>
          <p:spPr bwMode="auto">
            <a:xfrm>
              <a:off x="356728" y="942858"/>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726" name="Rectangle 35"/>
            <p:cNvSpPr>
              <a:spLocks noChangeArrowheads="1"/>
            </p:cNvSpPr>
            <p:nvPr/>
          </p:nvSpPr>
          <p:spPr bwMode="auto">
            <a:xfrm>
              <a:off x="2423653" y="713307"/>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727" name="Rectangle 36"/>
            <p:cNvSpPr>
              <a:spLocks noChangeArrowheads="1"/>
            </p:cNvSpPr>
            <p:nvPr/>
          </p:nvSpPr>
          <p:spPr bwMode="auto">
            <a:xfrm>
              <a:off x="2079166" y="713307"/>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728" name="Rectangle 37"/>
            <p:cNvSpPr>
              <a:spLocks noChangeArrowheads="1"/>
            </p:cNvSpPr>
            <p:nvPr/>
          </p:nvSpPr>
          <p:spPr bwMode="auto">
            <a:xfrm>
              <a:off x="1734678" y="713307"/>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729" name="Rectangle 39"/>
            <p:cNvSpPr>
              <a:spLocks noChangeArrowheads="1"/>
            </p:cNvSpPr>
            <p:nvPr/>
          </p:nvSpPr>
          <p:spPr bwMode="auto">
            <a:xfrm>
              <a:off x="1045703" y="713307"/>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730" name="Rectangle 40"/>
            <p:cNvSpPr>
              <a:spLocks noChangeArrowheads="1"/>
            </p:cNvSpPr>
            <p:nvPr/>
          </p:nvSpPr>
          <p:spPr bwMode="auto">
            <a:xfrm>
              <a:off x="701216" y="716482"/>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731" name="Rectangle 41"/>
            <p:cNvSpPr>
              <a:spLocks noChangeArrowheads="1"/>
            </p:cNvSpPr>
            <p:nvPr/>
          </p:nvSpPr>
          <p:spPr bwMode="auto">
            <a:xfrm>
              <a:off x="356728" y="718069"/>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732" name="Rectangle 42"/>
            <p:cNvSpPr>
              <a:spLocks noChangeArrowheads="1"/>
            </p:cNvSpPr>
            <p:nvPr/>
          </p:nvSpPr>
          <p:spPr bwMode="auto">
            <a:xfrm>
              <a:off x="2423653" y="488518"/>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733" name="Rectangle 43"/>
            <p:cNvSpPr>
              <a:spLocks noChangeArrowheads="1"/>
            </p:cNvSpPr>
            <p:nvPr/>
          </p:nvSpPr>
          <p:spPr bwMode="auto">
            <a:xfrm>
              <a:off x="2079166" y="488518"/>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734" name="Rectangle 44"/>
            <p:cNvSpPr>
              <a:spLocks noChangeArrowheads="1"/>
            </p:cNvSpPr>
            <p:nvPr/>
          </p:nvSpPr>
          <p:spPr bwMode="auto">
            <a:xfrm>
              <a:off x="1734678" y="488518"/>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735" name="Rectangle 46"/>
            <p:cNvSpPr>
              <a:spLocks noChangeArrowheads="1"/>
            </p:cNvSpPr>
            <p:nvPr/>
          </p:nvSpPr>
          <p:spPr bwMode="auto">
            <a:xfrm>
              <a:off x="1045703" y="488518"/>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7736" name="Rectangle 47"/>
            <p:cNvSpPr>
              <a:spLocks noChangeArrowheads="1"/>
            </p:cNvSpPr>
            <p:nvPr/>
          </p:nvSpPr>
          <p:spPr bwMode="auto">
            <a:xfrm>
              <a:off x="701216" y="488518"/>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737" name="Rectangle 17"/>
            <p:cNvSpPr>
              <a:spLocks noChangeArrowheads="1"/>
            </p:cNvSpPr>
            <p:nvPr/>
          </p:nvSpPr>
          <p:spPr bwMode="auto">
            <a:xfrm>
              <a:off x="1390191" y="1397200"/>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738" name="Rectangle 24"/>
            <p:cNvSpPr>
              <a:spLocks noChangeArrowheads="1"/>
            </p:cNvSpPr>
            <p:nvPr/>
          </p:nvSpPr>
          <p:spPr bwMode="auto">
            <a:xfrm>
              <a:off x="1390191" y="1169235"/>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739" name="Rectangle 31"/>
            <p:cNvSpPr>
              <a:spLocks noChangeArrowheads="1"/>
            </p:cNvSpPr>
            <p:nvPr/>
          </p:nvSpPr>
          <p:spPr bwMode="auto">
            <a:xfrm>
              <a:off x="1390191" y="941271"/>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740" name="Rectangle 38"/>
            <p:cNvSpPr>
              <a:spLocks noChangeArrowheads="1"/>
            </p:cNvSpPr>
            <p:nvPr/>
          </p:nvSpPr>
          <p:spPr bwMode="auto">
            <a:xfrm>
              <a:off x="1390191" y="713307"/>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741" name="Rectangle 45"/>
            <p:cNvSpPr>
              <a:spLocks noChangeArrowheads="1"/>
            </p:cNvSpPr>
            <p:nvPr/>
          </p:nvSpPr>
          <p:spPr bwMode="auto">
            <a:xfrm>
              <a:off x="1390191" y="488518"/>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grpSp>
      <p:grpSp>
        <p:nvGrpSpPr>
          <p:cNvPr id="7171" name="Group 2"/>
          <p:cNvGrpSpPr>
            <a:grpSpLocks/>
          </p:cNvGrpSpPr>
          <p:nvPr/>
        </p:nvGrpSpPr>
        <p:grpSpPr bwMode="auto">
          <a:xfrm>
            <a:off x="2986088" y="185738"/>
            <a:ext cx="2430462" cy="1404937"/>
            <a:chOff x="2986844" y="212725"/>
            <a:chExt cx="2429706" cy="1405360"/>
          </a:xfrm>
        </p:grpSpPr>
        <p:sp>
          <p:nvSpPr>
            <p:cNvPr id="7656" name="Rectangle 2"/>
            <p:cNvSpPr>
              <a:spLocks noChangeArrowheads="1"/>
            </p:cNvSpPr>
            <p:nvPr/>
          </p:nvSpPr>
          <p:spPr bwMode="auto">
            <a:xfrm>
              <a:off x="5072063" y="33655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657" name="Rectangle 3"/>
            <p:cNvSpPr>
              <a:spLocks noChangeArrowheads="1"/>
            </p:cNvSpPr>
            <p:nvPr/>
          </p:nvSpPr>
          <p:spPr bwMode="auto">
            <a:xfrm>
              <a:off x="4727575" y="33655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658" name="Rectangle 4"/>
            <p:cNvSpPr>
              <a:spLocks noChangeArrowheads="1"/>
            </p:cNvSpPr>
            <p:nvPr/>
          </p:nvSpPr>
          <p:spPr bwMode="auto">
            <a:xfrm>
              <a:off x="4383088" y="33655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659" name="Rectangle 5"/>
            <p:cNvSpPr>
              <a:spLocks noChangeArrowheads="1"/>
            </p:cNvSpPr>
            <p:nvPr/>
          </p:nvSpPr>
          <p:spPr bwMode="auto">
            <a:xfrm>
              <a:off x="4038600" y="33655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660" name="Rectangle 6"/>
            <p:cNvSpPr>
              <a:spLocks noChangeArrowheads="1"/>
            </p:cNvSpPr>
            <p:nvPr/>
          </p:nvSpPr>
          <p:spPr bwMode="auto">
            <a:xfrm>
              <a:off x="3694113" y="33655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661" name="Rectangle 7"/>
            <p:cNvSpPr>
              <a:spLocks noChangeArrowheads="1"/>
            </p:cNvSpPr>
            <p:nvPr/>
          </p:nvSpPr>
          <p:spPr bwMode="auto">
            <a:xfrm>
              <a:off x="3349625" y="33655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662" name="Rectangle 8"/>
            <p:cNvSpPr>
              <a:spLocks noChangeArrowheads="1"/>
            </p:cNvSpPr>
            <p:nvPr/>
          </p:nvSpPr>
          <p:spPr bwMode="auto">
            <a:xfrm>
              <a:off x="3000375" y="336550"/>
              <a:ext cx="349250"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663" name="Rectangle 9"/>
            <p:cNvSpPr>
              <a:spLocks noChangeArrowheads="1"/>
            </p:cNvSpPr>
            <p:nvPr/>
          </p:nvSpPr>
          <p:spPr bwMode="auto">
            <a:xfrm>
              <a:off x="3000375" y="212725"/>
              <a:ext cx="2416175"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February 2015</a:t>
              </a:r>
            </a:p>
            <a:p>
              <a:pPr algn="ctr" eaLnBrk="1" fontAlgn="b" hangingPunct="1">
                <a:spcBef>
                  <a:spcPct val="0"/>
                </a:spcBef>
                <a:buFontTx/>
                <a:buNone/>
              </a:pPr>
              <a:endParaRPr lang="en-US" altLang="en-US" sz="1000" b="1"/>
            </a:p>
          </p:txBody>
        </p:sp>
        <p:sp>
          <p:nvSpPr>
            <p:cNvPr id="7664" name="Rectangle 55"/>
            <p:cNvSpPr>
              <a:spLocks noChangeArrowheads="1"/>
            </p:cNvSpPr>
            <p:nvPr/>
          </p:nvSpPr>
          <p:spPr bwMode="auto">
            <a:xfrm>
              <a:off x="4367176" y="483256"/>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665" name="Rectangle 56"/>
            <p:cNvSpPr>
              <a:spLocks noChangeArrowheads="1"/>
            </p:cNvSpPr>
            <p:nvPr/>
          </p:nvSpPr>
          <p:spPr bwMode="auto">
            <a:xfrm>
              <a:off x="4022688" y="483256"/>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7666" name="Rectangle 106"/>
            <p:cNvSpPr>
              <a:spLocks noChangeArrowheads="1"/>
            </p:cNvSpPr>
            <p:nvPr/>
          </p:nvSpPr>
          <p:spPr bwMode="auto">
            <a:xfrm>
              <a:off x="3678201" y="483256"/>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7667" name="Rectangle 105"/>
            <p:cNvSpPr>
              <a:spLocks noChangeArrowheads="1"/>
            </p:cNvSpPr>
            <p:nvPr/>
          </p:nvSpPr>
          <p:spPr bwMode="auto">
            <a:xfrm>
              <a:off x="3333713" y="475319"/>
              <a:ext cx="344488" cy="236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7668" name="Rectangle 104"/>
            <p:cNvSpPr>
              <a:spLocks noChangeArrowheads="1"/>
            </p:cNvSpPr>
            <p:nvPr/>
          </p:nvSpPr>
          <p:spPr bwMode="auto">
            <a:xfrm>
              <a:off x="3002756" y="483257"/>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7669" name="Rectangle 103"/>
            <p:cNvSpPr>
              <a:spLocks noChangeArrowheads="1"/>
            </p:cNvSpPr>
            <p:nvPr/>
          </p:nvSpPr>
          <p:spPr bwMode="auto">
            <a:xfrm>
              <a:off x="5056151" y="1386544"/>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670" name="Rectangle 102"/>
            <p:cNvSpPr>
              <a:spLocks noChangeArrowheads="1"/>
            </p:cNvSpPr>
            <p:nvPr/>
          </p:nvSpPr>
          <p:spPr bwMode="auto">
            <a:xfrm>
              <a:off x="4711663" y="1386544"/>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671" name="Rectangle 101"/>
            <p:cNvSpPr>
              <a:spLocks noChangeArrowheads="1"/>
            </p:cNvSpPr>
            <p:nvPr/>
          </p:nvSpPr>
          <p:spPr bwMode="auto">
            <a:xfrm>
              <a:off x="4367176" y="1386544"/>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672" name="Rectangle 100"/>
            <p:cNvSpPr>
              <a:spLocks noChangeArrowheads="1"/>
            </p:cNvSpPr>
            <p:nvPr/>
          </p:nvSpPr>
          <p:spPr bwMode="auto">
            <a:xfrm>
              <a:off x="4022688" y="1386544"/>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673" name="Rectangle 99"/>
            <p:cNvSpPr>
              <a:spLocks noChangeArrowheads="1"/>
            </p:cNvSpPr>
            <p:nvPr/>
          </p:nvSpPr>
          <p:spPr bwMode="auto">
            <a:xfrm>
              <a:off x="3678201" y="1386544"/>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674" name="Rectangle 98"/>
            <p:cNvSpPr>
              <a:spLocks noChangeArrowheads="1"/>
            </p:cNvSpPr>
            <p:nvPr/>
          </p:nvSpPr>
          <p:spPr bwMode="auto">
            <a:xfrm>
              <a:off x="3333713" y="1388131"/>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675" name="Rectangle 97"/>
            <p:cNvSpPr>
              <a:spLocks noChangeArrowheads="1"/>
            </p:cNvSpPr>
            <p:nvPr/>
          </p:nvSpPr>
          <p:spPr bwMode="auto">
            <a:xfrm>
              <a:off x="2986844" y="1392660"/>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676" name="Rectangle 96"/>
            <p:cNvSpPr>
              <a:spLocks noChangeArrowheads="1"/>
            </p:cNvSpPr>
            <p:nvPr/>
          </p:nvSpPr>
          <p:spPr bwMode="auto">
            <a:xfrm>
              <a:off x="5056151" y="1161119"/>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677" name="Rectangle 95"/>
            <p:cNvSpPr>
              <a:spLocks noChangeArrowheads="1"/>
            </p:cNvSpPr>
            <p:nvPr/>
          </p:nvSpPr>
          <p:spPr bwMode="auto">
            <a:xfrm>
              <a:off x="4711663" y="1161119"/>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678" name="Rectangle 94"/>
            <p:cNvSpPr>
              <a:spLocks noChangeArrowheads="1"/>
            </p:cNvSpPr>
            <p:nvPr/>
          </p:nvSpPr>
          <p:spPr bwMode="auto">
            <a:xfrm>
              <a:off x="4367176" y="1161119"/>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679" name="Rectangle 93"/>
            <p:cNvSpPr>
              <a:spLocks noChangeArrowheads="1"/>
            </p:cNvSpPr>
            <p:nvPr/>
          </p:nvSpPr>
          <p:spPr bwMode="auto">
            <a:xfrm>
              <a:off x="4022688" y="1161119"/>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680" name="Rectangle 92"/>
            <p:cNvSpPr>
              <a:spLocks noChangeArrowheads="1"/>
            </p:cNvSpPr>
            <p:nvPr/>
          </p:nvSpPr>
          <p:spPr bwMode="auto">
            <a:xfrm>
              <a:off x="3678201" y="1161119"/>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681" name="Rectangle 91"/>
            <p:cNvSpPr>
              <a:spLocks noChangeArrowheads="1"/>
            </p:cNvSpPr>
            <p:nvPr/>
          </p:nvSpPr>
          <p:spPr bwMode="auto">
            <a:xfrm>
              <a:off x="3333713" y="1161119"/>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682" name="Rectangle 90"/>
            <p:cNvSpPr>
              <a:spLocks noChangeArrowheads="1"/>
            </p:cNvSpPr>
            <p:nvPr/>
          </p:nvSpPr>
          <p:spPr bwMode="auto">
            <a:xfrm>
              <a:off x="2986844" y="1165647"/>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683" name="Rectangle 89"/>
            <p:cNvSpPr>
              <a:spLocks noChangeArrowheads="1"/>
            </p:cNvSpPr>
            <p:nvPr/>
          </p:nvSpPr>
          <p:spPr bwMode="auto">
            <a:xfrm>
              <a:off x="5056151" y="934106"/>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684" name="Rectangle 88"/>
            <p:cNvSpPr>
              <a:spLocks noChangeArrowheads="1"/>
            </p:cNvSpPr>
            <p:nvPr/>
          </p:nvSpPr>
          <p:spPr bwMode="auto">
            <a:xfrm>
              <a:off x="4711663" y="934106"/>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685" name="Rectangle 87"/>
            <p:cNvSpPr>
              <a:spLocks noChangeArrowheads="1"/>
            </p:cNvSpPr>
            <p:nvPr/>
          </p:nvSpPr>
          <p:spPr bwMode="auto">
            <a:xfrm>
              <a:off x="4367176" y="934106"/>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686" name="Rectangle 86"/>
            <p:cNvSpPr>
              <a:spLocks noChangeArrowheads="1"/>
            </p:cNvSpPr>
            <p:nvPr/>
          </p:nvSpPr>
          <p:spPr bwMode="auto">
            <a:xfrm>
              <a:off x="4022688" y="934106"/>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687" name="Rectangle 85"/>
            <p:cNvSpPr>
              <a:spLocks noChangeArrowheads="1"/>
            </p:cNvSpPr>
            <p:nvPr/>
          </p:nvSpPr>
          <p:spPr bwMode="auto">
            <a:xfrm>
              <a:off x="3678201" y="934106"/>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688" name="Rectangle 84"/>
            <p:cNvSpPr>
              <a:spLocks noChangeArrowheads="1"/>
            </p:cNvSpPr>
            <p:nvPr/>
          </p:nvSpPr>
          <p:spPr bwMode="auto">
            <a:xfrm>
              <a:off x="3333713" y="935694"/>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689" name="Rectangle 83"/>
            <p:cNvSpPr>
              <a:spLocks noChangeArrowheads="1"/>
            </p:cNvSpPr>
            <p:nvPr/>
          </p:nvSpPr>
          <p:spPr bwMode="auto">
            <a:xfrm>
              <a:off x="2986844" y="940222"/>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690" name="Rectangle 82"/>
            <p:cNvSpPr>
              <a:spLocks noChangeArrowheads="1"/>
            </p:cNvSpPr>
            <p:nvPr/>
          </p:nvSpPr>
          <p:spPr bwMode="auto">
            <a:xfrm>
              <a:off x="5056151" y="708681"/>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691" name="Rectangle 81"/>
            <p:cNvSpPr>
              <a:spLocks noChangeArrowheads="1"/>
            </p:cNvSpPr>
            <p:nvPr/>
          </p:nvSpPr>
          <p:spPr bwMode="auto">
            <a:xfrm>
              <a:off x="4711663" y="708681"/>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692" name="Rectangle 80"/>
            <p:cNvSpPr>
              <a:spLocks noChangeArrowheads="1"/>
            </p:cNvSpPr>
            <p:nvPr/>
          </p:nvSpPr>
          <p:spPr bwMode="auto">
            <a:xfrm>
              <a:off x="4367176" y="708681"/>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693" name="Rectangle 79"/>
            <p:cNvSpPr>
              <a:spLocks noChangeArrowheads="1"/>
            </p:cNvSpPr>
            <p:nvPr/>
          </p:nvSpPr>
          <p:spPr bwMode="auto">
            <a:xfrm>
              <a:off x="4022688" y="708681"/>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694" name="Rectangle 78"/>
            <p:cNvSpPr>
              <a:spLocks noChangeArrowheads="1"/>
            </p:cNvSpPr>
            <p:nvPr/>
          </p:nvSpPr>
          <p:spPr bwMode="auto">
            <a:xfrm>
              <a:off x="3678201" y="708681"/>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695" name="Rectangle 77"/>
            <p:cNvSpPr>
              <a:spLocks noChangeArrowheads="1"/>
            </p:cNvSpPr>
            <p:nvPr/>
          </p:nvSpPr>
          <p:spPr bwMode="auto">
            <a:xfrm>
              <a:off x="3333713" y="710269"/>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696" name="Rectangle 76"/>
            <p:cNvSpPr>
              <a:spLocks noChangeArrowheads="1"/>
            </p:cNvSpPr>
            <p:nvPr/>
          </p:nvSpPr>
          <p:spPr bwMode="auto">
            <a:xfrm>
              <a:off x="2986844" y="714797"/>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697" name="Rectangle 75"/>
            <p:cNvSpPr>
              <a:spLocks noChangeArrowheads="1"/>
            </p:cNvSpPr>
            <p:nvPr/>
          </p:nvSpPr>
          <p:spPr bwMode="auto">
            <a:xfrm>
              <a:off x="5056151" y="483256"/>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698" name="Rectangle 74"/>
            <p:cNvSpPr>
              <a:spLocks noChangeArrowheads="1"/>
            </p:cNvSpPr>
            <p:nvPr/>
          </p:nvSpPr>
          <p:spPr bwMode="auto">
            <a:xfrm>
              <a:off x="4711663" y="483256"/>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grpSp>
      <p:grpSp>
        <p:nvGrpSpPr>
          <p:cNvPr id="7172" name="Group 7"/>
          <p:cNvGrpSpPr>
            <a:grpSpLocks/>
          </p:cNvGrpSpPr>
          <p:nvPr/>
        </p:nvGrpSpPr>
        <p:grpSpPr bwMode="auto">
          <a:xfrm>
            <a:off x="314325" y="3598863"/>
            <a:ext cx="2411413" cy="1412875"/>
            <a:chOff x="314325" y="3751263"/>
            <a:chExt cx="2411413" cy="1413188"/>
          </a:xfrm>
        </p:grpSpPr>
        <p:sp>
          <p:nvSpPr>
            <p:cNvPr id="7613" name="Rectangle 2"/>
            <p:cNvSpPr>
              <a:spLocks noChangeArrowheads="1"/>
            </p:cNvSpPr>
            <p:nvPr/>
          </p:nvSpPr>
          <p:spPr bwMode="auto">
            <a:xfrm>
              <a:off x="2381250" y="38766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614" name="Rectangle 3"/>
            <p:cNvSpPr>
              <a:spLocks noChangeArrowheads="1"/>
            </p:cNvSpPr>
            <p:nvPr/>
          </p:nvSpPr>
          <p:spPr bwMode="auto">
            <a:xfrm>
              <a:off x="2036763" y="38766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615" name="Rectangle 4"/>
            <p:cNvSpPr>
              <a:spLocks noChangeArrowheads="1"/>
            </p:cNvSpPr>
            <p:nvPr/>
          </p:nvSpPr>
          <p:spPr bwMode="auto">
            <a:xfrm>
              <a:off x="1692275" y="38766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616" name="Rectangle 5"/>
            <p:cNvSpPr>
              <a:spLocks noChangeArrowheads="1"/>
            </p:cNvSpPr>
            <p:nvPr/>
          </p:nvSpPr>
          <p:spPr bwMode="auto">
            <a:xfrm>
              <a:off x="1347788" y="38766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617" name="Rectangle 6"/>
            <p:cNvSpPr>
              <a:spLocks noChangeArrowheads="1"/>
            </p:cNvSpPr>
            <p:nvPr/>
          </p:nvSpPr>
          <p:spPr bwMode="auto">
            <a:xfrm>
              <a:off x="1003300" y="38766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618" name="Rectangle 7"/>
            <p:cNvSpPr>
              <a:spLocks noChangeArrowheads="1"/>
            </p:cNvSpPr>
            <p:nvPr/>
          </p:nvSpPr>
          <p:spPr bwMode="auto">
            <a:xfrm>
              <a:off x="658813" y="38766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619" name="Rectangle 8"/>
            <p:cNvSpPr>
              <a:spLocks noChangeArrowheads="1"/>
            </p:cNvSpPr>
            <p:nvPr/>
          </p:nvSpPr>
          <p:spPr bwMode="auto">
            <a:xfrm>
              <a:off x="314325" y="38766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620" name="Rectangle 9"/>
            <p:cNvSpPr>
              <a:spLocks noChangeArrowheads="1"/>
            </p:cNvSpPr>
            <p:nvPr/>
          </p:nvSpPr>
          <p:spPr bwMode="auto">
            <a:xfrm>
              <a:off x="314325" y="3751263"/>
              <a:ext cx="2411413"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July 2015</a:t>
              </a:r>
            </a:p>
            <a:p>
              <a:pPr algn="ctr" eaLnBrk="1" fontAlgn="b" hangingPunct="1">
                <a:spcBef>
                  <a:spcPct val="0"/>
                </a:spcBef>
                <a:buFontTx/>
                <a:buNone/>
              </a:pPr>
              <a:endParaRPr lang="en-US" altLang="en-US" sz="1000" b="1"/>
            </a:p>
          </p:txBody>
        </p:sp>
        <p:sp>
          <p:nvSpPr>
            <p:cNvPr id="7621" name="Rectangle 115"/>
            <p:cNvSpPr>
              <a:spLocks noChangeArrowheads="1"/>
            </p:cNvSpPr>
            <p:nvPr/>
          </p:nvSpPr>
          <p:spPr bwMode="auto">
            <a:xfrm>
              <a:off x="1690687" y="4931089"/>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622" name="Rectangle 114"/>
            <p:cNvSpPr>
              <a:spLocks noChangeArrowheads="1"/>
            </p:cNvSpPr>
            <p:nvPr/>
          </p:nvSpPr>
          <p:spPr bwMode="auto">
            <a:xfrm>
              <a:off x="1346200" y="4931089"/>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623" name="Rectangle 113"/>
            <p:cNvSpPr>
              <a:spLocks noChangeArrowheads="1"/>
            </p:cNvSpPr>
            <p:nvPr/>
          </p:nvSpPr>
          <p:spPr bwMode="auto">
            <a:xfrm>
              <a:off x="1001712" y="4931089"/>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624" name="Rectangle 112"/>
            <p:cNvSpPr>
              <a:spLocks noChangeArrowheads="1"/>
            </p:cNvSpPr>
            <p:nvPr/>
          </p:nvSpPr>
          <p:spPr bwMode="auto">
            <a:xfrm>
              <a:off x="657225" y="4934264"/>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625" name="Rectangle 111"/>
            <p:cNvSpPr>
              <a:spLocks noChangeArrowheads="1"/>
            </p:cNvSpPr>
            <p:nvPr/>
          </p:nvSpPr>
          <p:spPr bwMode="auto">
            <a:xfrm>
              <a:off x="358860" y="4932676"/>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626" name="Rectangle 110"/>
            <p:cNvSpPr>
              <a:spLocks noChangeArrowheads="1"/>
            </p:cNvSpPr>
            <p:nvPr/>
          </p:nvSpPr>
          <p:spPr bwMode="auto">
            <a:xfrm>
              <a:off x="2379662" y="4700901"/>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627" name="Rectangle 109"/>
            <p:cNvSpPr>
              <a:spLocks noChangeArrowheads="1"/>
            </p:cNvSpPr>
            <p:nvPr/>
          </p:nvSpPr>
          <p:spPr bwMode="auto">
            <a:xfrm>
              <a:off x="2035175" y="4700901"/>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628" name="Rectangle 108"/>
            <p:cNvSpPr>
              <a:spLocks noChangeArrowheads="1"/>
            </p:cNvSpPr>
            <p:nvPr/>
          </p:nvSpPr>
          <p:spPr bwMode="auto">
            <a:xfrm>
              <a:off x="1690687" y="4700901"/>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629" name="Rectangle 107"/>
            <p:cNvSpPr>
              <a:spLocks noChangeArrowheads="1"/>
            </p:cNvSpPr>
            <p:nvPr/>
          </p:nvSpPr>
          <p:spPr bwMode="auto">
            <a:xfrm>
              <a:off x="1346200" y="4700901"/>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630" name="Rectangle 106"/>
            <p:cNvSpPr>
              <a:spLocks noChangeArrowheads="1"/>
            </p:cNvSpPr>
            <p:nvPr/>
          </p:nvSpPr>
          <p:spPr bwMode="auto">
            <a:xfrm>
              <a:off x="1001712" y="4700901"/>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631" name="Rectangle 105"/>
            <p:cNvSpPr>
              <a:spLocks noChangeArrowheads="1"/>
            </p:cNvSpPr>
            <p:nvPr/>
          </p:nvSpPr>
          <p:spPr bwMode="auto">
            <a:xfrm>
              <a:off x="657225" y="4704076"/>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632" name="Rectangle 104"/>
            <p:cNvSpPr>
              <a:spLocks noChangeArrowheads="1"/>
            </p:cNvSpPr>
            <p:nvPr/>
          </p:nvSpPr>
          <p:spPr bwMode="auto">
            <a:xfrm>
              <a:off x="358860" y="4702489"/>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633" name="Rectangle 103"/>
            <p:cNvSpPr>
              <a:spLocks noChangeArrowheads="1"/>
            </p:cNvSpPr>
            <p:nvPr/>
          </p:nvSpPr>
          <p:spPr bwMode="auto">
            <a:xfrm>
              <a:off x="2379662" y="4470714"/>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634" name="Rectangle 102"/>
            <p:cNvSpPr>
              <a:spLocks noChangeArrowheads="1"/>
            </p:cNvSpPr>
            <p:nvPr/>
          </p:nvSpPr>
          <p:spPr bwMode="auto">
            <a:xfrm>
              <a:off x="2035175" y="4470714"/>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635" name="Rectangle 101"/>
            <p:cNvSpPr>
              <a:spLocks noChangeArrowheads="1"/>
            </p:cNvSpPr>
            <p:nvPr/>
          </p:nvSpPr>
          <p:spPr bwMode="auto">
            <a:xfrm>
              <a:off x="1690687" y="4470714"/>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636" name="Rectangle 100"/>
            <p:cNvSpPr>
              <a:spLocks noChangeArrowheads="1"/>
            </p:cNvSpPr>
            <p:nvPr/>
          </p:nvSpPr>
          <p:spPr bwMode="auto">
            <a:xfrm>
              <a:off x="1346200" y="4470714"/>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637" name="Rectangle 99"/>
            <p:cNvSpPr>
              <a:spLocks noChangeArrowheads="1"/>
            </p:cNvSpPr>
            <p:nvPr/>
          </p:nvSpPr>
          <p:spPr bwMode="auto">
            <a:xfrm>
              <a:off x="1001712" y="4470714"/>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638" name="Rectangle 98"/>
            <p:cNvSpPr>
              <a:spLocks noChangeArrowheads="1"/>
            </p:cNvSpPr>
            <p:nvPr/>
          </p:nvSpPr>
          <p:spPr bwMode="auto">
            <a:xfrm>
              <a:off x="657225" y="4473889"/>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639" name="Rectangle 97"/>
            <p:cNvSpPr>
              <a:spLocks noChangeArrowheads="1"/>
            </p:cNvSpPr>
            <p:nvPr/>
          </p:nvSpPr>
          <p:spPr bwMode="auto">
            <a:xfrm>
              <a:off x="358860" y="4472301"/>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640" name="Rectangle 96"/>
            <p:cNvSpPr>
              <a:spLocks noChangeArrowheads="1"/>
            </p:cNvSpPr>
            <p:nvPr/>
          </p:nvSpPr>
          <p:spPr bwMode="auto">
            <a:xfrm>
              <a:off x="2379662" y="4240526"/>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641" name="Rectangle 95"/>
            <p:cNvSpPr>
              <a:spLocks noChangeArrowheads="1"/>
            </p:cNvSpPr>
            <p:nvPr/>
          </p:nvSpPr>
          <p:spPr bwMode="auto">
            <a:xfrm>
              <a:off x="2035175" y="4240526"/>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642" name="Rectangle 94"/>
            <p:cNvSpPr>
              <a:spLocks noChangeArrowheads="1"/>
            </p:cNvSpPr>
            <p:nvPr/>
          </p:nvSpPr>
          <p:spPr bwMode="auto">
            <a:xfrm>
              <a:off x="1690687" y="4240526"/>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643" name="Rectangle 93"/>
            <p:cNvSpPr>
              <a:spLocks noChangeArrowheads="1"/>
            </p:cNvSpPr>
            <p:nvPr/>
          </p:nvSpPr>
          <p:spPr bwMode="auto">
            <a:xfrm>
              <a:off x="1346200" y="4240526"/>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644" name="Rectangle 92"/>
            <p:cNvSpPr>
              <a:spLocks noChangeArrowheads="1"/>
            </p:cNvSpPr>
            <p:nvPr/>
          </p:nvSpPr>
          <p:spPr bwMode="auto">
            <a:xfrm>
              <a:off x="1001712" y="4240526"/>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645" name="Rectangle 91"/>
            <p:cNvSpPr>
              <a:spLocks noChangeArrowheads="1"/>
            </p:cNvSpPr>
            <p:nvPr/>
          </p:nvSpPr>
          <p:spPr bwMode="auto">
            <a:xfrm>
              <a:off x="657225" y="4243701"/>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646" name="Rectangle 90"/>
            <p:cNvSpPr>
              <a:spLocks noChangeArrowheads="1"/>
            </p:cNvSpPr>
            <p:nvPr/>
          </p:nvSpPr>
          <p:spPr bwMode="auto">
            <a:xfrm>
              <a:off x="358860" y="4242114"/>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647" name="Rectangle 89"/>
            <p:cNvSpPr>
              <a:spLocks noChangeArrowheads="1"/>
            </p:cNvSpPr>
            <p:nvPr/>
          </p:nvSpPr>
          <p:spPr bwMode="auto">
            <a:xfrm>
              <a:off x="2379662" y="4010339"/>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648" name="Rectangle 88"/>
            <p:cNvSpPr>
              <a:spLocks noChangeArrowheads="1"/>
            </p:cNvSpPr>
            <p:nvPr/>
          </p:nvSpPr>
          <p:spPr bwMode="auto">
            <a:xfrm>
              <a:off x="2035175" y="4010339"/>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649" name="Rectangle 87"/>
            <p:cNvSpPr>
              <a:spLocks noChangeArrowheads="1"/>
            </p:cNvSpPr>
            <p:nvPr/>
          </p:nvSpPr>
          <p:spPr bwMode="auto">
            <a:xfrm>
              <a:off x="1690687" y="4010339"/>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650" name="Rectangle 86"/>
            <p:cNvSpPr>
              <a:spLocks noChangeArrowheads="1"/>
            </p:cNvSpPr>
            <p:nvPr/>
          </p:nvSpPr>
          <p:spPr bwMode="auto">
            <a:xfrm>
              <a:off x="1346200" y="4010339"/>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651" name="Rectangle 85"/>
            <p:cNvSpPr>
              <a:spLocks noChangeArrowheads="1"/>
            </p:cNvSpPr>
            <p:nvPr/>
          </p:nvSpPr>
          <p:spPr bwMode="auto">
            <a:xfrm>
              <a:off x="1001712" y="4010339"/>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652" name="Rectangle 83"/>
            <p:cNvSpPr>
              <a:spLocks noChangeArrowheads="1"/>
            </p:cNvSpPr>
            <p:nvPr/>
          </p:nvSpPr>
          <p:spPr bwMode="auto">
            <a:xfrm>
              <a:off x="351719" y="40103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7653" name="Rectangle 82"/>
            <p:cNvSpPr>
              <a:spLocks noChangeArrowheads="1"/>
            </p:cNvSpPr>
            <p:nvPr/>
          </p:nvSpPr>
          <p:spPr bwMode="auto">
            <a:xfrm>
              <a:off x="2379662" y="4931089"/>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654" name="Rectangle 81"/>
            <p:cNvSpPr>
              <a:spLocks noChangeArrowheads="1"/>
            </p:cNvSpPr>
            <p:nvPr/>
          </p:nvSpPr>
          <p:spPr bwMode="auto">
            <a:xfrm>
              <a:off x="2035175" y="4931089"/>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655" name="Rectangle 81"/>
            <p:cNvSpPr>
              <a:spLocks noChangeArrowheads="1"/>
            </p:cNvSpPr>
            <p:nvPr/>
          </p:nvSpPr>
          <p:spPr bwMode="auto">
            <a:xfrm>
              <a:off x="657225" y="4005576"/>
              <a:ext cx="344487" cy="23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grpSp>
      <p:grpSp>
        <p:nvGrpSpPr>
          <p:cNvPr id="7173" name="Group 9"/>
          <p:cNvGrpSpPr>
            <a:grpSpLocks/>
          </p:cNvGrpSpPr>
          <p:nvPr/>
        </p:nvGrpSpPr>
        <p:grpSpPr bwMode="auto">
          <a:xfrm>
            <a:off x="5867400" y="3598863"/>
            <a:ext cx="2411413" cy="1389062"/>
            <a:chOff x="5867400" y="3751263"/>
            <a:chExt cx="2411413" cy="1388901"/>
          </a:xfrm>
        </p:grpSpPr>
        <p:sp>
          <p:nvSpPr>
            <p:cNvPr id="7570" name="Rectangle 2"/>
            <p:cNvSpPr>
              <a:spLocks noChangeArrowheads="1"/>
            </p:cNvSpPr>
            <p:nvPr/>
          </p:nvSpPr>
          <p:spPr bwMode="auto">
            <a:xfrm>
              <a:off x="7934325" y="3871901"/>
              <a:ext cx="344488"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571" name="Rectangle 3"/>
            <p:cNvSpPr>
              <a:spLocks noChangeArrowheads="1"/>
            </p:cNvSpPr>
            <p:nvPr/>
          </p:nvSpPr>
          <p:spPr bwMode="auto">
            <a:xfrm>
              <a:off x="7589838" y="3871901"/>
              <a:ext cx="344487"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572" name="Rectangle 4"/>
            <p:cNvSpPr>
              <a:spLocks noChangeArrowheads="1"/>
            </p:cNvSpPr>
            <p:nvPr/>
          </p:nvSpPr>
          <p:spPr bwMode="auto">
            <a:xfrm>
              <a:off x="7245350" y="3871901"/>
              <a:ext cx="344488"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573" name="Rectangle 5"/>
            <p:cNvSpPr>
              <a:spLocks noChangeArrowheads="1"/>
            </p:cNvSpPr>
            <p:nvPr/>
          </p:nvSpPr>
          <p:spPr bwMode="auto">
            <a:xfrm>
              <a:off x="6900863" y="3871901"/>
              <a:ext cx="344487"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574" name="Rectangle 6"/>
            <p:cNvSpPr>
              <a:spLocks noChangeArrowheads="1"/>
            </p:cNvSpPr>
            <p:nvPr/>
          </p:nvSpPr>
          <p:spPr bwMode="auto">
            <a:xfrm>
              <a:off x="6556375" y="3871901"/>
              <a:ext cx="344488"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575" name="Rectangle 7"/>
            <p:cNvSpPr>
              <a:spLocks noChangeArrowheads="1"/>
            </p:cNvSpPr>
            <p:nvPr/>
          </p:nvSpPr>
          <p:spPr bwMode="auto">
            <a:xfrm>
              <a:off x="6211888" y="3871901"/>
              <a:ext cx="344487"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576" name="Rectangle 8"/>
            <p:cNvSpPr>
              <a:spLocks noChangeArrowheads="1"/>
            </p:cNvSpPr>
            <p:nvPr/>
          </p:nvSpPr>
          <p:spPr bwMode="auto">
            <a:xfrm>
              <a:off x="5867400" y="3871901"/>
              <a:ext cx="344488"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577" name="Rectangle 9"/>
            <p:cNvSpPr>
              <a:spLocks noChangeArrowheads="1"/>
            </p:cNvSpPr>
            <p:nvPr/>
          </p:nvSpPr>
          <p:spPr bwMode="auto">
            <a:xfrm>
              <a:off x="5867400" y="3751263"/>
              <a:ext cx="2411413"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September 2015</a:t>
              </a:r>
            </a:p>
            <a:p>
              <a:pPr algn="ctr" eaLnBrk="1" fontAlgn="b" hangingPunct="1">
                <a:spcBef>
                  <a:spcPct val="0"/>
                </a:spcBef>
                <a:buFontTx/>
                <a:buNone/>
              </a:pPr>
              <a:endParaRPr lang="en-US" altLang="en-US" sz="1000" b="1"/>
            </a:p>
          </p:txBody>
        </p:sp>
        <p:sp>
          <p:nvSpPr>
            <p:cNvPr id="7578" name="Rectangle 113"/>
            <p:cNvSpPr>
              <a:spLocks noChangeArrowheads="1"/>
            </p:cNvSpPr>
            <p:nvPr/>
          </p:nvSpPr>
          <p:spPr bwMode="auto">
            <a:xfrm>
              <a:off x="6552565" y="4908447"/>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579" name="Rectangle 112"/>
            <p:cNvSpPr>
              <a:spLocks noChangeArrowheads="1"/>
            </p:cNvSpPr>
            <p:nvPr/>
          </p:nvSpPr>
          <p:spPr bwMode="auto">
            <a:xfrm>
              <a:off x="6209983" y="4908390"/>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580" name="Rectangle 111"/>
            <p:cNvSpPr>
              <a:spLocks noChangeArrowheads="1"/>
            </p:cNvSpPr>
            <p:nvPr/>
          </p:nvSpPr>
          <p:spPr bwMode="auto">
            <a:xfrm>
              <a:off x="5906546" y="4918072"/>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581" name="Rectangle 110"/>
            <p:cNvSpPr>
              <a:spLocks noChangeArrowheads="1"/>
            </p:cNvSpPr>
            <p:nvPr/>
          </p:nvSpPr>
          <p:spPr bwMode="auto">
            <a:xfrm>
              <a:off x="7930515" y="4686354"/>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582" name="Rectangle 109"/>
            <p:cNvSpPr>
              <a:spLocks noChangeArrowheads="1"/>
            </p:cNvSpPr>
            <p:nvPr/>
          </p:nvSpPr>
          <p:spPr bwMode="auto">
            <a:xfrm>
              <a:off x="7586028" y="4686354"/>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583" name="Rectangle 108"/>
            <p:cNvSpPr>
              <a:spLocks noChangeArrowheads="1"/>
            </p:cNvSpPr>
            <p:nvPr/>
          </p:nvSpPr>
          <p:spPr bwMode="auto">
            <a:xfrm>
              <a:off x="7241540" y="4686354"/>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584" name="Rectangle 107"/>
            <p:cNvSpPr>
              <a:spLocks noChangeArrowheads="1"/>
            </p:cNvSpPr>
            <p:nvPr/>
          </p:nvSpPr>
          <p:spPr bwMode="auto">
            <a:xfrm>
              <a:off x="6897053" y="4686354"/>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585" name="Rectangle 106"/>
            <p:cNvSpPr>
              <a:spLocks noChangeArrowheads="1"/>
            </p:cNvSpPr>
            <p:nvPr/>
          </p:nvSpPr>
          <p:spPr bwMode="auto">
            <a:xfrm>
              <a:off x="6552565" y="4686354"/>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586" name="Rectangle 105"/>
            <p:cNvSpPr>
              <a:spLocks noChangeArrowheads="1"/>
            </p:cNvSpPr>
            <p:nvPr/>
          </p:nvSpPr>
          <p:spPr bwMode="auto">
            <a:xfrm>
              <a:off x="6209983" y="4686298"/>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587" name="Rectangle 104"/>
            <p:cNvSpPr>
              <a:spLocks noChangeArrowheads="1"/>
            </p:cNvSpPr>
            <p:nvPr/>
          </p:nvSpPr>
          <p:spPr bwMode="auto">
            <a:xfrm>
              <a:off x="5906546" y="4695980"/>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588" name="Rectangle 103"/>
            <p:cNvSpPr>
              <a:spLocks noChangeArrowheads="1"/>
            </p:cNvSpPr>
            <p:nvPr/>
          </p:nvSpPr>
          <p:spPr bwMode="auto">
            <a:xfrm>
              <a:off x="7930515" y="4464262"/>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589" name="Rectangle 102"/>
            <p:cNvSpPr>
              <a:spLocks noChangeArrowheads="1"/>
            </p:cNvSpPr>
            <p:nvPr/>
          </p:nvSpPr>
          <p:spPr bwMode="auto">
            <a:xfrm>
              <a:off x="7586028" y="4464262"/>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590" name="Rectangle 101"/>
            <p:cNvSpPr>
              <a:spLocks noChangeArrowheads="1"/>
            </p:cNvSpPr>
            <p:nvPr/>
          </p:nvSpPr>
          <p:spPr bwMode="auto">
            <a:xfrm>
              <a:off x="7241540" y="4464262"/>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591" name="Rectangle 100"/>
            <p:cNvSpPr>
              <a:spLocks noChangeArrowheads="1"/>
            </p:cNvSpPr>
            <p:nvPr/>
          </p:nvSpPr>
          <p:spPr bwMode="auto">
            <a:xfrm>
              <a:off x="6897053" y="4464262"/>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592" name="Rectangle 99"/>
            <p:cNvSpPr>
              <a:spLocks noChangeArrowheads="1"/>
            </p:cNvSpPr>
            <p:nvPr/>
          </p:nvSpPr>
          <p:spPr bwMode="auto">
            <a:xfrm>
              <a:off x="6552565" y="4464262"/>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593" name="Rectangle 98"/>
            <p:cNvSpPr>
              <a:spLocks noChangeArrowheads="1"/>
            </p:cNvSpPr>
            <p:nvPr/>
          </p:nvSpPr>
          <p:spPr bwMode="auto">
            <a:xfrm>
              <a:off x="6209983" y="4464206"/>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594" name="Rectangle 97"/>
            <p:cNvSpPr>
              <a:spLocks noChangeArrowheads="1"/>
            </p:cNvSpPr>
            <p:nvPr/>
          </p:nvSpPr>
          <p:spPr bwMode="auto">
            <a:xfrm>
              <a:off x="5906546" y="4473889"/>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595" name="Rectangle 96"/>
            <p:cNvSpPr>
              <a:spLocks noChangeArrowheads="1"/>
            </p:cNvSpPr>
            <p:nvPr/>
          </p:nvSpPr>
          <p:spPr bwMode="auto">
            <a:xfrm>
              <a:off x="7930515" y="4242171"/>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596" name="Rectangle 95"/>
            <p:cNvSpPr>
              <a:spLocks noChangeArrowheads="1"/>
            </p:cNvSpPr>
            <p:nvPr/>
          </p:nvSpPr>
          <p:spPr bwMode="auto">
            <a:xfrm>
              <a:off x="7586028" y="4242171"/>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597" name="Rectangle 94"/>
            <p:cNvSpPr>
              <a:spLocks noChangeArrowheads="1"/>
            </p:cNvSpPr>
            <p:nvPr/>
          </p:nvSpPr>
          <p:spPr bwMode="auto">
            <a:xfrm>
              <a:off x="7241540" y="4242171"/>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598" name="Rectangle 93"/>
            <p:cNvSpPr>
              <a:spLocks noChangeArrowheads="1"/>
            </p:cNvSpPr>
            <p:nvPr/>
          </p:nvSpPr>
          <p:spPr bwMode="auto">
            <a:xfrm>
              <a:off x="6897053" y="4242171"/>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599" name="Rectangle 92"/>
            <p:cNvSpPr>
              <a:spLocks noChangeArrowheads="1"/>
            </p:cNvSpPr>
            <p:nvPr/>
          </p:nvSpPr>
          <p:spPr bwMode="auto">
            <a:xfrm>
              <a:off x="6552565" y="4242171"/>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600" name="Rectangle 91"/>
            <p:cNvSpPr>
              <a:spLocks noChangeArrowheads="1"/>
            </p:cNvSpPr>
            <p:nvPr/>
          </p:nvSpPr>
          <p:spPr bwMode="auto">
            <a:xfrm>
              <a:off x="6209983" y="4242114"/>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601" name="Rectangle 90"/>
            <p:cNvSpPr>
              <a:spLocks noChangeArrowheads="1"/>
            </p:cNvSpPr>
            <p:nvPr/>
          </p:nvSpPr>
          <p:spPr bwMode="auto">
            <a:xfrm>
              <a:off x="5906546" y="4251797"/>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602" name="Rectangle 89"/>
            <p:cNvSpPr>
              <a:spLocks noChangeArrowheads="1"/>
            </p:cNvSpPr>
            <p:nvPr/>
          </p:nvSpPr>
          <p:spPr bwMode="auto">
            <a:xfrm>
              <a:off x="7930515" y="4020079"/>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603" name="Rectangle 88"/>
            <p:cNvSpPr>
              <a:spLocks noChangeArrowheads="1"/>
            </p:cNvSpPr>
            <p:nvPr/>
          </p:nvSpPr>
          <p:spPr bwMode="auto">
            <a:xfrm>
              <a:off x="7586028" y="4020079"/>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604" name="Rectangle 87"/>
            <p:cNvSpPr>
              <a:spLocks noChangeArrowheads="1"/>
            </p:cNvSpPr>
            <p:nvPr/>
          </p:nvSpPr>
          <p:spPr bwMode="auto">
            <a:xfrm>
              <a:off x="7241540" y="4020079"/>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605" name="Rectangle 86"/>
            <p:cNvSpPr>
              <a:spLocks noChangeArrowheads="1"/>
            </p:cNvSpPr>
            <p:nvPr/>
          </p:nvSpPr>
          <p:spPr bwMode="auto">
            <a:xfrm>
              <a:off x="6897053" y="4020079"/>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606" name="Rectangle 85"/>
            <p:cNvSpPr>
              <a:spLocks noChangeArrowheads="1"/>
            </p:cNvSpPr>
            <p:nvPr/>
          </p:nvSpPr>
          <p:spPr bwMode="auto">
            <a:xfrm>
              <a:off x="6552565" y="4020078"/>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607" name="Rectangle 84"/>
            <p:cNvSpPr>
              <a:spLocks noChangeArrowheads="1"/>
            </p:cNvSpPr>
            <p:nvPr/>
          </p:nvSpPr>
          <p:spPr bwMode="auto">
            <a:xfrm>
              <a:off x="6209983" y="4020022"/>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608" name="Rectangle 115"/>
            <p:cNvSpPr>
              <a:spLocks noChangeArrowheads="1"/>
            </p:cNvSpPr>
            <p:nvPr/>
          </p:nvSpPr>
          <p:spPr bwMode="auto">
            <a:xfrm>
              <a:off x="7241540" y="4908532"/>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609" name="Rectangle 114"/>
            <p:cNvSpPr>
              <a:spLocks noChangeArrowheads="1"/>
            </p:cNvSpPr>
            <p:nvPr/>
          </p:nvSpPr>
          <p:spPr bwMode="auto">
            <a:xfrm>
              <a:off x="6897053" y="4908532"/>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610" name="Rectangle 83"/>
            <p:cNvSpPr>
              <a:spLocks noChangeArrowheads="1"/>
            </p:cNvSpPr>
            <p:nvPr/>
          </p:nvSpPr>
          <p:spPr bwMode="auto">
            <a:xfrm>
              <a:off x="5906546" y="4027059"/>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7611" name="Rectangle 82"/>
            <p:cNvSpPr>
              <a:spLocks noChangeArrowheads="1"/>
            </p:cNvSpPr>
            <p:nvPr/>
          </p:nvSpPr>
          <p:spPr bwMode="auto">
            <a:xfrm>
              <a:off x="7930515" y="4908532"/>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7612" name="Rectangle 81"/>
            <p:cNvSpPr>
              <a:spLocks noChangeArrowheads="1"/>
            </p:cNvSpPr>
            <p:nvPr/>
          </p:nvSpPr>
          <p:spPr bwMode="auto">
            <a:xfrm>
              <a:off x="7586028" y="4908532"/>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grpSp>
      <p:grpSp>
        <p:nvGrpSpPr>
          <p:cNvPr id="7174" name="Group 10"/>
          <p:cNvGrpSpPr>
            <a:grpSpLocks/>
          </p:cNvGrpSpPr>
          <p:nvPr/>
        </p:nvGrpSpPr>
        <p:grpSpPr bwMode="auto">
          <a:xfrm>
            <a:off x="301625" y="5214938"/>
            <a:ext cx="2433638" cy="1389062"/>
            <a:chOff x="301625" y="5367338"/>
            <a:chExt cx="2432928" cy="1389465"/>
          </a:xfrm>
        </p:grpSpPr>
        <p:sp>
          <p:nvSpPr>
            <p:cNvPr id="7527" name="Rectangle 2"/>
            <p:cNvSpPr>
              <a:spLocks noChangeArrowheads="1"/>
            </p:cNvSpPr>
            <p:nvPr/>
          </p:nvSpPr>
          <p:spPr bwMode="auto">
            <a:xfrm>
              <a:off x="2368550"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528" name="Rectangle 3"/>
            <p:cNvSpPr>
              <a:spLocks noChangeArrowheads="1"/>
            </p:cNvSpPr>
            <p:nvPr/>
          </p:nvSpPr>
          <p:spPr bwMode="auto">
            <a:xfrm>
              <a:off x="2024063"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529" name="Rectangle 4"/>
            <p:cNvSpPr>
              <a:spLocks noChangeArrowheads="1"/>
            </p:cNvSpPr>
            <p:nvPr/>
          </p:nvSpPr>
          <p:spPr bwMode="auto">
            <a:xfrm>
              <a:off x="1679575"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530" name="Rectangle 5"/>
            <p:cNvSpPr>
              <a:spLocks noChangeArrowheads="1"/>
            </p:cNvSpPr>
            <p:nvPr/>
          </p:nvSpPr>
          <p:spPr bwMode="auto">
            <a:xfrm>
              <a:off x="1335088"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531" name="Rectangle 6"/>
            <p:cNvSpPr>
              <a:spLocks noChangeArrowheads="1"/>
            </p:cNvSpPr>
            <p:nvPr/>
          </p:nvSpPr>
          <p:spPr bwMode="auto">
            <a:xfrm>
              <a:off x="990600"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532" name="Rectangle 7"/>
            <p:cNvSpPr>
              <a:spLocks noChangeArrowheads="1"/>
            </p:cNvSpPr>
            <p:nvPr/>
          </p:nvSpPr>
          <p:spPr bwMode="auto">
            <a:xfrm>
              <a:off x="646113"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533" name="Rectangle 8"/>
            <p:cNvSpPr>
              <a:spLocks noChangeArrowheads="1"/>
            </p:cNvSpPr>
            <p:nvPr/>
          </p:nvSpPr>
          <p:spPr bwMode="auto">
            <a:xfrm>
              <a:off x="301625"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534" name="Rectangle 9"/>
            <p:cNvSpPr>
              <a:spLocks noChangeArrowheads="1"/>
            </p:cNvSpPr>
            <p:nvPr/>
          </p:nvSpPr>
          <p:spPr bwMode="auto">
            <a:xfrm>
              <a:off x="301625" y="5367338"/>
              <a:ext cx="2411413"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October 2015</a:t>
              </a:r>
            </a:p>
            <a:p>
              <a:pPr algn="ctr" eaLnBrk="1" fontAlgn="b" hangingPunct="1">
                <a:spcBef>
                  <a:spcPct val="0"/>
                </a:spcBef>
                <a:buFontTx/>
                <a:buNone/>
              </a:pPr>
              <a:endParaRPr lang="en-US" altLang="en-US" sz="1000" b="1"/>
            </a:p>
          </p:txBody>
        </p:sp>
        <p:sp>
          <p:nvSpPr>
            <p:cNvPr id="7535" name="Rectangle 127"/>
            <p:cNvSpPr>
              <a:spLocks noChangeArrowheads="1"/>
            </p:cNvSpPr>
            <p:nvPr/>
          </p:nvSpPr>
          <p:spPr bwMode="auto">
            <a:xfrm>
              <a:off x="1012116" y="5609609"/>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536" name="Rectangle 126"/>
            <p:cNvSpPr>
              <a:spLocks noChangeArrowheads="1"/>
            </p:cNvSpPr>
            <p:nvPr/>
          </p:nvSpPr>
          <p:spPr bwMode="auto">
            <a:xfrm>
              <a:off x="662866" y="5609609"/>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7537" name="Rectangle 125"/>
            <p:cNvSpPr>
              <a:spLocks noChangeArrowheads="1"/>
            </p:cNvSpPr>
            <p:nvPr/>
          </p:nvSpPr>
          <p:spPr bwMode="auto">
            <a:xfrm>
              <a:off x="356728" y="5616574"/>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7538" name="Rectangle 124"/>
            <p:cNvSpPr>
              <a:spLocks noChangeArrowheads="1"/>
            </p:cNvSpPr>
            <p:nvPr/>
          </p:nvSpPr>
          <p:spPr bwMode="auto">
            <a:xfrm>
              <a:off x="2390066" y="6518013"/>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539" name="Rectangle 123"/>
            <p:cNvSpPr>
              <a:spLocks noChangeArrowheads="1"/>
            </p:cNvSpPr>
            <p:nvPr/>
          </p:nvSpPr>
          <p:spPr bwMode="auto">
            <a:xfrm>
              <a:off x="2045578" y="6518013"/>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540" name="Rectangle 122"/>
            <p:cNvSpPr>
              <a:spLocks noChangeArrowheads="1"/>
            </p:cNvSpPr>
            <p:nvPr/>
          </p:nvSpPr>
          <p:spPr bwMode="auto">
            <a:xfrm>
              <a:off x="1701091" y="6518013"/>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541" name="Rectangle 121"/>
            <p:cNvSpPr>
              <a:spLocks noChangeArrowheads="1"/>
            </p:cNvSpPr>
            <p:nvPr/>
          </p:nvSpPr>
          <p:spPr bwMode="auto">
            <a:xfrm>
              <a:off x="1356603" y="6518013"/>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542" name="Rectangle 120"/>
            <p:cNvSpPr>
              <a:spLocks noChangeArrowheads="1"/>
            </p:cNvSpPr>
            <p:nvPr/>
          </p:nvSpPr>
          <p:spPr bwMode="auto">
            <a:xfrm>
              <a:off x="1012116" y="6518013"/>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543" name="Rectangle 119"/>
            <p:cNvSpPr>
              <a:spLocks noChangeArrowheads="1"/>
            </p:cNvSpPr>
            <p:nvPr/>
          </p:nvSpPr>
          <p:spPr bwMode="auto">
            <a:xfrm>
              <a:off x="666041" y="6516426"/>
              <a:ext cx="344487" cy="233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544" name="Rectangle 118"/>
            <p:cNvSpPr>
              <a:spLocks noChangeArrowheads="1"/>
            </p:cNvSpPr>
            <p:nvPr/>
          </p:nvSpPr>
          <p:spPr bwMode="auto">
            <a:xfrm>
              <a:off x="362477" y="652820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545" name="Rectangle 117"/>
            <p:cNvSpPr>
              <a:spLocks noChangeArrowheads="1"/>
            </p:cNvSpPr>
            <p:nvPr/>
          </p:nvSpPr>
          <p:spPr bwMode="auto">
            <a:xfrm>
              <a:off x="2390066" y="628941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546" name="Rectangle 116"/>
            <p:cNvSpPr>
              <a:spLocks noChangeArrowheads="1"/>
            </p:cNvSpPr>
            <p:nvPr/>
          </p:nvSpPr>
          <p:spPr bwMode="auto">
            <a:xfrm>
              <a:off x="2045578" y="628941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547" name="Rectangle 115"/>
            <p:cNvSpPr>
              <a:spLocks noChangeArrowheads="1"/>
            </p:cNvSpPr>
            <p:nvPr/>
          </p:nvSpPr>
          <p:spPr bwMode="auto">
            <a:xfrm>
              <a:off x="1701091" y="628941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548" name="Rectangle 114"/>
            <p:cNvSpPr>
              <a:spLocks noChangeArrowheads="1"/>
            </p:cNvSpPr>
            <p:nvPr/>
          </p:nvSpPr>
          <p:spPr bwMode="auto">
            <a:xfrm>
              <a:off x="1356603" y="628941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549" name="Rectangle 113"/>
            <p:cNvSpPr>
              <a:spLocks noChangeArrowheads="1"/>
            </p:cNvSpPr>
            <p:nvPr/>
          </p:nvSpPr>
          <p:spPr bwMode="auto">
            <a:xfrm>
              <a:off x="1012116" y="628941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550" name="Rectangle 112"/>
            <p:cNvSpPr>
              <a:spLocks noChangeArrowheads="1"/>
            </p:cNvSpPr>
            <p:nvPr/>
          </p:nvSpPr>
          <p:spPr bwMode="auto">
            <a:xfrm>
              <a:off x="666041" y="6286238"/>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551" name="Rectangle 111"/>
            <p:cNvSpPr>
              <a:spLocks noChangeArrowheads="1"/>
            </p:cNvSpPr>
            <p:nvPr/>
          </p:nvSpPr>
          <p:spPr bwMode="auto">
            <a:xfrm>
              <a:off x="362477" y="6298016"/>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552" name="Rectangle 110"/>
            <p:cNvSpPr>
              <a:spLocks noChangeArrowheads="1"/>
            </p:cNvSpPr>
            <p:nvPr/>
          </p:nvSpPr>
          <p:spPr bwMode="auto">
            <a:xfrm>
              <a:off x="2390066" y="6059226"/>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553" name="Rectangle 109"/>
            <p:cNvSpPr>
              <a:spLocks noChangeArrowheads="1"/>
            </p:cNvSpPr>
            <p:nvPr/>
          </p:nvSpPr>
          <p:spPr bwMode="auto">
            <a:xfrm>
              <a:off x="2045578" y="6059226"/>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554" name="Rectangle 108"/>
            <p:cNvSpPr>
              <a:spLocks noChangeArrowheads="1"/>
            </p:cNvSpPr>
            <p:nvPr/>
          </p:nvSpPr>
          <p:spPr bwMode="auto">
            <a:xfrm>
              <a:off x="1701091" y="6059226"/>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555" name="Rectangle 107"/>
            <p:cNvSpPr>
              <a:spLocks noChangeArrowheads="1"/>
            </p:cNvSpPr>
            <p:nvPr/>
          </p:nvSpPr>
          <p:spPr bwMode="auto">
            <a:xfrm>
              <a:off x="1356603" y="6059226"/>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556" name="Rectangle 106"/>
            <p:cNvSpPr>
              <a:spLocks noChangeArrowheads="1"/>
            </p:cNvSpPr>
            <p:nvPr/>
          </p:nvSpPr>
          <p:spPr bwMode="auto">
            <a:xfrm>
              <a:off x="1012116" y="6059226"/>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557" name="Rectangle 105"/>
            <p:cNvSpPr>
              <a:spLocks noChangeArrowheads="1"/>
            </p:cNvSpPr>
            <p:nvPr/>
          </p:nvSpPr>
          <p:spPr bwMode="auto">
            <a:xfrm>
              <a:off x="666041" y="6056051"/>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558" name="Rectangle 104"/>
            <p:cNvSpPr>
              <a:spLocks noChangeArrowheads="1"/>
            </p:cNvSpPr>
            <p:nvPr/>
          </p:nvSpPr>
          <p:spPr bwMode="auto">
            <a:xfrm>
              <a:off x="362477" y="6067828"/>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559" name="Rectangle 103"/>
            <p:cNvSpPr>
              <a:spLocks noChangeArrowheads="1"/>
            </p:cNvSpPr>
            <p:nvPr/>
          </p:nvSpPr>
          <p:spPr bwMode="auto">
            <a:xfrm>
              <a:off x="2390066" y="5829038"/>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560" name="Rectangle 102"/>
            <p:cNvSpPr>
              <a:spLocks noChangeArrowheads="1"/>
            </p:cNvSpPr>
            <p:nvPr/>
          </p:nvSpPr>
          <p:spPr bwMode="auto">
            <a:xfrm>
              <a:off x="2045578" y="5829038"/>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561" name="Rectangle 101"/>
            <p:cNvSpPr>
              <a:spLocks noChangeArrowheads="1"/>
            </p:cNvSpPr>
            <p:nvPr/>
          </p:nvSpPr>
          <p:spPr bwMode="auto">
            <a:xfrm>
              <a:off x="1701091" y="5829038"/>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562" name="Rectangle 100"/>
            <p:cNvSpPr>
              <a:spLocks noChangeArrowheads="1"/>
            </p:cNvSpPr>
            <p:nvPr/>
          </p:nvSpPr>
          <p:spPr bwMode="auto">
            <a:xfrm>
              <a:off x="1356603" y="5829038"/>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563" name="Rectangle 99"/>
            <p:cNvSpPr>
              <a:spLocks noChangeArrowheads="1"/>
            </p:cNvSpPr>
            <p:nvPr/>
          </p:nvSpPr>
          <p:spPr bwMode="auto">
            <a:xfrm>
              <a:off x="1012116" y="5829038"/>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564" name="Rectangle 98"/>
            <p:cNvSpPr>
              <a:spLocks noChangeArrowheads="1"/>
            </p:cNvSpPr>
            <p:nvPr/>
          </p:nvSpPr>
          <p:spPr bwMode="auto">
            <a:xfrm>
              <a:off x="666041" y="5825863"/>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565" name="Rectangle 97"/>
            <p:cNvSpPr>
              <a:spLocks noChangeArrowheads="1"/>
            </p:cNvSpPr>
            <p:nvPr/>
          </p:nvSpPr>
          <p:spPr bwMode="auto">
            <a:xfrm>
              <a:off x="362477" y="5837641"/>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566" name="Rectangle 96"/>
            <p:cNvSpPr>
              <a:spLocks noChangeArrowheads="1"/>
            </p:cNvSpPr>
            <p:nvPr/>
          </p:nvSpPr>
          <p:spPr bwMode="auto">
            <a:xfrm>
              <a:off x="2390066" y="5609609"/>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567" name="Rectangle 95"/>
            <p:cNvSpPr>
              <a:spLocks noChangeArrowheads="1"/>
            </p:cNvSpPr>
            <p:nvPr/>
          </p:nvSpPr>
          <p:spPr bwMode="auto">
            <a:xfrm>
              <a:off x="2045578" y="5609609"/>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568" name="Rectangle 94"/>
            <p:cNvSpPr>
              <a:spLocks noChangeArrowheads="1"/>
            </p:cNvSpPr>
            <p:nvPr/>
          </p:nvSpPr>
          <p:spPr bwMode="auto">
            <a:xfrm>
              <a:off x="1701091" y="5609609"/>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569" name="Rectangle 93"/>
            <p:cNvSpPr>
              <a:spLocks noChangeArrowheads="1"/>
            </p:cNvSpPr>
            <p:nvPr/>
          </p:nvSpPr>
          <p:spPr bwMode="auto">
            <a:xfrm>
              <a:off x="1356603" y="5609609"/>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grpSp>
      <p:grpSp>
        <p:nvGrpSpPr>
          <p:cNvPr id="7175" name="Group 12"/>
          <p:cNvGrpSpPr>
            <a:grpSpLocks/>
          </p:cNvGrpSpPr>
          <p:nvPr/>
        </p:nvGrpSpPr>
        <p:grpSpPr bwMode="auto">
          <a:xfrm>
            <a:off x="5892800" y="5214938"/>
            <a:ext cx="2432050" cy="1223962"/>
            <a:chOff x="5892800" y="5367338"/>
            <a:chExt cx="2431696" cy="1224124"/>
          </a:xfrm>
        </p:grpSpPr>
        <p:sp>
          <p:nvSpPr>
            <p:cNvPr id="7484" name="Rectangle 2"/>
            <p:cNvSpPr>
              <a:spLocks noChangeArrowheads="1"/>
            </p:cNvSpPr>
            <p:nvPr/>
          </p:nvSpPr>
          <p:spPr bwMode="auto">
            <a:xfrm>
              <a:off x="7959725" y="54752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485" name="Rectangle 3"/>
            <p:cNvSpPr>
              <a:spLocks noChangeArrowheads="1"/>
            </p:cNvSpPr>
            <p:nvPr/>
          </p:nvSpPr>
          <p:spPr bwMode="auto">
            <a:xfrm>
              <a:off x="7615238" y="5475288"/>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486" name="Rectangle 4"/>
            <p:cNvSpPr>
              <a:spLocks noChangeArrowheads="1"/>
            </p:cNvSpPr>
            <p:nvPr/>
          </p:nvSpPr>
          <p:spPr bwMode="auto">
            <a:xfrm>
              <a:off x="7270750" y="54752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487" name="Rectangle 5"/>
            <p:cNvSpPr>
              <a:spLocks noChangeArrowheads="1"/>
            </p:cNvSpPr>
            <p:nvPr/>
          </p:nvSpPr>
          <p:spPr bwMode="auto">
            <a:xfrm>
              <a:off x="6926263" y="5475288"/>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488" name="Rectangle 6"/>
            <p:cNvSpPr>
              <a:spLocks noChangeArrowheads="1"/>
            </p:cNvSpPr>
            <p:nvPr/>
          </p:nvSpPr>
          <p:spPr bwMode="auto">
            <a:xfrm>
              <a:off x="6581775" y="54752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489" name="Rectangle 7"/>
            <p:cNvSpPr>
              <a:spLocks noChangeArrowheads="1"/>
            </p:cNvSpPr>
            <p:nvPr/>
          </p:nvSpPr>
          <p:spPr bwMode="auto">
            <a:xfrm>
              <a:off x="6237288" y="5475288"/>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490" name="Rectangle 8"/>
            <p:cNvSpPr>
              <a:spLocks noChangeArrowheads="1"/>
            </p:cNvSpPr>
            <p:nvPr/>
          </p:nvSpPr>
          <p:spPr bwMode="auto">
            <a:xfrm>
              <a:off x="5892800" y="54752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491" name="Rectangle 9"/>
            <p:cNvSpPr>
              <a:spLocks noChangeArrowheads="1"/>
            </p:cNvSpPr>
            <p:nvPr/>
          </p:nvSpPr>
          <p:spPr bwMode="auto">
            <a:xfrm>
              <a:off x="5892800" y="5367338"/>
              <a:ext cx="2411413" cy="1079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December 2015</a:t>
              </a:r>
            </a:p>
            <a:p>
              <a:pPr algn="ctr" eaLnBrk="1" fontAlgn="b" hangingPunct="1">
                <a:spcBef>
                  <a:spcPct val="0"/>
                </a:spcBef>
                <a:buFontTx/>
                <a:buNone/>
              </a:pPr>
              <a:endParaRPr lang="en-US" altLang="en-US" sz="1000" b="1"/>
            </a:p>
          </p:txBody>
        </p:sp>
        <p:sp>
          <p:nvSpPr>
            <p:cNvPr id="7492" name="Rectangle 115"/>
            <p:cNvSpPr>
              <a:spLocks noChangeArrowheads="1"/>
            </p:cNvSpPr>
            <p:nvPr/>
          </p:nvSpPr>
          <p:spPr bwMode="auto">
            <a:xfrm>
              <a:off x="7291034" y="6393024"/>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493" name="Rectangle 114"/>
            <p:cNvSpPr>
              <a:spLocks noChangeArrowheads="1"/>
            </p:cNvSpPr>
            <p:nvPr/>
          </p:nvSpPr>
          <p:spPr bwMode="auto">
            <a:xfrm>
              <a:off x="6946546" y="6393024"/>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494" name="Rectangle 113"/>
            <p:cNvSpPr>
              <a:spLocks noChangeArrowheads="1"/>
            </p:cNvSpPr>
            <p:nvPr/>
          </p:nvSpPr>
          <p:spPr bwMode="auto">
            <a:xfrm>
              <a:off x="6602059" y="6393024"/>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495" name="Rectangle 112"/>
            <p:cNvSpPr>
              <a:spLocks noChangeArrowheads="1"/>
            </p:cNvSpPr>
            <p:nvPr/>
          </p:nvSpPr>
          <p:spPr bwMode="auto">
            <a:xfrm>
              <a:off x="6257571" y="6394612"/>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496" name="Rectangle 111"/>
            <p:cNvSpPr>
              <a:spLocks noChangeArrowheads="1"/>
            </p:cNvSpPr>
            <p:nvPr/>
          </p:nvSpPr>
          <p:spPr bwMode="auto">
            <a:xfrm>
              <a:off x="5938390" y="6393024"/>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497" name="Rectangle 110"/>
            <p:cNvSpPr>
              <a:spLocks noChangeArrowheads="1"/>
            </p:cNvSpPr>
            <p:nvPr/>
          </p:nvSpPr>
          <p:spPr bwMode="auto">
            <a:xfrm>
              <a:off x="7980009" y="6196174"/>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498" name="Rectangle 109"/>
            <p:cNvSpPr>
              <a:spLocks noChangeArrowheads="1"/>
            </p:cNvSpPr>
            <p:nvPr/>
          </p:nvSpPr>
          <p:spPr bwMode="auto">
            <a:xfrm>
              <a:off x="7635521" y="6196174"/>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499" name="Rectangle 108"/>
            <p:cNvSpPr>
              <a:spLocks noChangeArrowheads="1"/>
            </p:cNvSpPr>
            <p:nvPr/>
          </p:nvSpPr>
          <p:spPr bwMode="auto">
            <a:xfrm>
              <a:off x="7291034" y="6196174"/>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500" name="Rectangle 107"/>
            <p:cNvSpPr>
              <a:spLocks noChangeArrowheads="1"/>
            </p:cNvSpPr>
            <p:nvPr/>
          </p:nvSpPr>
          <p:spPr bwMode="auto">
            <a:xfrm>
              <a:off x="6946546" y="6196174"/>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501" name="Rectangle 106"/>
            <p:cNvSpPr>
              <a:spLocks noChangeArrowheads="1"/>
            </p:cNvSpPr>
            <p:nvPr/>
          </p:nvSpPr>
          <p:spPr bwMode="auto">
            <a:xfrm>
              <a:off x="6602059" y="6196174"/>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502" name="Rectangle 105"/>
            <p:cNvSpPr>
              <a:spLocks noChangeArrowheads="1"/>
            </p:cNvSpPr>
            <p:nvPr/>
          </p:nvSpPr>
          <p:spPr bwMode="auto">
            <a:xfrm>
              <a:off x="6257571" y="6196174"/>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503" name="Rectangle 104"/>
            <p:cNvSpPr>
              <a:spLocks noChangeArrowheads="1"/>
            </p:cNvSpPr>
            <p:nvPr/>
          </p:nvSpPr>
          <p:spPr bwMode="auto">
            <a:xfrm>
              <a:off x="5938390" y="6194587"/>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504" name="Rectangle 103"/>
            <p:cNvSpPr>
              <a:spLocks noChangeArrowheads="1"/>
            </p:cNvSpPr>
            <p:nvPr/>
          </p:nvSpPr>
          <p:spPr bwMode="auto">
            <a:xfrm>
              <a:off x="7980009" y="5997737"/>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505" name="Rectangle 102"/>
            <p:cNvSpPr>
              <a:spLocks noChangeArrowheads="1"/>
            </p:cNvSpPr>
            <p:nvPr/>
          </p:nvSpPr>
          <p:spPr bwMode="auto">
            <a:xfrm>
              <a:off x="7635521" y="5997737"/>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506" name="Rectangle 101"/>
            <p:cNvSpPr>
              <a:spLocks noChangeArrowheads="1"/>
            </p:cNvSpPr>
            <p:nvPr/>
          </p:nvSpPr>
          <p:spPr bwMode="auto">
            <a:xfrm>
              <a:off x="7291034" y="5997737"/>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507" name="Rectangle 100"/>
            <p:cNvSpPr>
              <a:spLocks noChangeArrowheads="1"/>
            </p:cNvSpPr>
            <p:nvPr/>
          </p:nvSpPr>
          <p:spPr bwMode="auto">
            <a:xfrm>
              <a:off x="6946546" y="5997737"/>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508" name="Rectangle 99"/>
            <p:cNvSpPr>
              <a:spLocks noChangeArrowheads="1"/>
            </p:cNvSpPr>
            <p:nvPr/>
          </p:nvSpPr>
          <p:spPr bwMode="auto">
            <a:xfrm>
              <a:off x="6602059" y="5997737"/>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509" name="Rectangle 98"/>
            <p:cNvSpPr>
              <a:spLocks noChangeArrowheads="1"/>
            </p:cNvSpPr>
            <p:nvPr/>
          </p:nvSpPr>
          <p:spPr bwMode="auto">
            <a:xfrm>
              <a:off x="6257571" y="5999324"/>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510" name="Rectangle 97"/>
            <p:cNvSpPr>
              <a:spLocks noChangeArrowheads="1"/>
            </p:cNvSpPr>
            <p:nvPr/>
          </p:nvSpPr>
          <p:spPr bwMode="auto">
            <a:xfrm>
              <a:off x="5938390" y="5997737"/>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511" name="Rectangle 96"/>
            <p:cNvSpPr>
              <a:spLocks noChangeArrowheads="1"/>
            </p:cNvSpPr>
            <p:nvPr/>
          </p:nvSpPr>
          <p:spPr bwMode="auto">
            <a:xfrm>
              <a:off x="7980009" y="5800887"/>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512" name="Rectangle 95"/>
            <p:cNvSpPr>
              <a:spLocks noChangeArrowheads="1"/>
            </p:cNvSpPr>
            <p:nvPr/>
          </p:nvSpPr>
          <p:spPr bwMode="auto">
            <a:xfrm>
              <a:off x="7635521" y="5800887"/>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513" name="Rectangle 94"/>
            <p:cNvSpPr>
              <a:spLocks noChangeArrowheads="1"/>
            </p:cNvSpPr>
            <p:nvPr/>
          </p:nvSpPr>
          <p:spPr bwMode="auto">
            <a:xfrm>
              <a:off x="7291034" y="5800887"/>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514" name="Rectangle 93"/>
            <p:cNvSpPr>
              <a:spLocks noChangeArrowheads="1"/>
            </p:cNvSpPr>
            <p:nvPr/>
          </p:nvSpPr>
          <p:spPr bwMode="auto">
            <a:xfrm>
              <a:off x="6946546" y="5800887"/>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515" name="Rectangle 92"/>
            <p:cNvSpPr>
              <a:spLocks noChangeArrowheads="1"/>
            </p:cNvSpPr>
            <p:nvPr/>
          </p:nvSpPr>
          <p:spPr bwMode="auto">
            <a:xfrm>
              <a:off x="6602059" y="5800887"/>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516" name="Rectangle 91"/>
            <p:cNvSpPr>
              <a:spLocks noChangeArrowheads="1"/>
            </p:cNvSpPr>
            <p:nvPr/>
          </p:nvSpPr>
          <p:spPr bwMode="auto">
            <a:xfrm>
              <a:off x="6257571" y="5800887"/>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517" name="Rectangle 90"/>
            <p:cNvSpPr>
              <a:spLocks noChangeArrowheads="1"/>
            </p:cNvSpPr>
            <p:nvPr/>
          </p:nvSpPr>
          <p:spPr bwMode="auto">
            <a:xfrm>
              <a:off x="5938390" y="5799299"/>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518" name="Rectangle 89"/>
            <p:cNvSpPr>
              <a:spLocks noChangeArrowheads="1"/>
            </p:cNvSpPr>
            <p:nvPr/>
          </p:nvSpPr>
          <p:spPr bwMode="auto">
            <a:xfrm>
              <a:off x="7980009" y="5602449"/>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519" name="Rectangle 88"/>
            <p:cNvSpPr>
              <a:spLocks noChangeArrowheads="1"/>
            </p:cNvSpPr>
            <p:nvPr/>
          </p:nvSpPr>
          <p:spPr bwMode="auto">
            <a:xfrm>
              <a:off x="7635521" y="5602449"/>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520" name="Rectangle 87"/>
            <p:cNvSpPr>
              <a:spLocks noChangeArrowheads="1"/>
            </p:cNvSpPr>
            <p:nvPr/>
          </p:nvSpPr>
          <p:spPr bwMode="auto">
            <a:xfrm>
              <a:off x="7291034" y="5602449"/>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521" name="Rectangle 86"/>
            <p:cNvSpPr>
              <a:spLocks noChangeArrowheads="1"/>
            </p:cNvSpPr>
            <p:nvPr/>
          </p:nvSpPr>
          <p:spPr bwMode="auto">
            <a:xfrm>
              <a:off x="6946546" y="5602449"/>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522" name="Rectangle 85"/>
            <p:cNvSpPr>
              <a:spLocks noChangeArrowheads="1"/>
            </p:cNvSpPr>
            <p:nvPr/>
          </p:nvSpPr>
          <p:spPr bwMode="auto">
            <a:xfrm>
              <a:off x="6602059" y="5602449"/>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523" name="Rectangle 84"/>
            <p:cNvSpPr>
              <a:spLocks noChangeArrowheads="1"/>
            </p:cNvSpPr>
            <p:nvPr/>
          </p:nvSpPr>
          <p:spPr bwMode="auto">
            <a:xfrm>
              <a:off x="6257571" y="5604037"/>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524" name="Rectangle 81"/>
            <p:cNvSpPr>
              <a:spLocks noChangeArrowheads="1"/>
            </p:cNvSpPr>
            <p:nvPr/>
          </p:nvSpPr>
          <p:spPr bwMode="auto">
            <a:xfrm>
              <a:off x="5937881" y="5608546"/>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525" name="Rectangle 82"/>
            <p:cNvSpPr>
              <a:spLocks noChangeArrowheads="1"/>
            </p:cNvSpPr>
            <p:nvPr/>
          </p:nvSpPr>
          <p:spPr bwMode="auto">
            <a:xfrm>
              <a:off x="7980009" y="6393024"/>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7526" name="Rectangle 81"/>
            <p:cNvSpPr>
              <a:spLocks noChangeArrowheads="1"/>
            </p:cNvSpPr>
            <p:nvPr/>
          </p:nvSpPr>
          <p:spPr bwMode="auto">
            <a:xfrm>
              <a:off x="7635521" y="6393024"/>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grpSp>
      <p:sp>
        <p:nvSpPr>
          <p:cNvPr id="7176" name="Line 838"/>
          <p:cNvSpPr>
            <a:spLocks noChangeShapeType="1"/>
          </p:cNvSpPr>
          <p:nvPr/>
        </p:nvSpPr>
        <p:spPr bwMode="auto">
          <a:xfrm flipV="1">
            <a:off x="6270625" y="490538"/>
            <a:ext cx="2395538"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7177" name="Group 4"/>
          <p:cNvGrpSpPr>
            <a:grpSpLocks/>
          </p:cNvGrpSpPr>
          <p:nvPr/>
        </p:nvGrpSpPr>
        <p:grpSpPr bwMode="auto">
          <a:xfrm>
            <a:off x="296863" y="1954213"/>
            <a:ext cx="2481262" cy="1423987"/>
            <a:chOff x="296863" y="1995488"/>
            <a:chExt cx="2481262" cy="1424184"/>
          </a:xfrm>
        </p:grpSpPr>
        <p:sp>
          <p:nvSpPr>
            <p:cNvPr id="7440" name="Rectangle 2"/>
            <p:cNvSpPr>
              <a:spLocks noChangeArrowheads="1"/>
            </p:cNvSpPr>
            <p:nvPr/>
          </p:nvSpPr>
          <p:spPr bwMode="auto">
            <a:xfrm>
              <a:off x="2393950"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441" name="Rectangle 3"/>
            <p:cNvSpPr>
              <a:spLocks noChangeArrowheads="1"/>
            </p:cNvSpPr>
            <p:nvPr/>
          </p:nvSpPr>
          <p:spPr bwMode="auto">
            <a:xfrm>
              <a:off x="2044700"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442" name="Rectangle 4"/>
            <p:cNvSpPr>
              <a:spLocks noChangeArrowheads="1"/>
            </p:cNvSpPr>
            <p:nvPr/>
          </p:nvSpPr>
          <p:spPr bwMode="auto">
            <a:xfrm>
              <a:off x="1695450"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443" name="Rectangle 5"/>
            <p:cNvSpPr>
              <a:spLocks noChangeArrowheads="1"/>
            </p:cNvSpPr>
            <p:nvPr/>
          </p:nvSpPr>
          <p:spPr bwMode="auto">
            <a:xfrm>
              <a:off x="1344613" y="2119313"/>
              <a:ext cx="35083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444" name="Rectangle 6"/>
            <p:cNvSpPr>
              <a:spLocks noChangeArrowheads="1"/>
            </p:cNvSpPr>
            <p:nvPr/>
          </p:nvSpPr>
          <p:spPr bwMode="auto">
            <a:xfrm>
              <a:off x="9953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445" name="Rectangle 7"/>
            <p:cNvSpPr>
              <a:spLocks noChangeArrowheads="1"/>
            </p:cNvSpPr>
            <p:nvPr/>
          </p:nvSpPr>
          <p:spPr bwMode="auto">
            <a:xfrm>
              <a:off x="64611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446" name="Rectangle 8"/>
            <p:cNvSpPr>
              <a:spLocks noChangeArrowheads="1"/>
            </p:cNvSpPr>
            <p:nvPr/>
          </p:nvSpPr>
          <p:spPr bwMode="auto">
            <a:xfrm>
              <a:off x="2968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447" name="Rectangle 9"/>
            <p:cNvSpPr>
              <a:spLocks noChangeArrowheads="1"/>
            </p:cNvSpPr>
            <p:nvPr/>
          </p:nvSpPr>
          <p:spPr bwMode="auto">
            <a:xfrm>
              <a:off x="296863" y="1995488"/>
              <a:ext cx="244633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April 2015</a:t>
              </a:r>
            </a:p>
            <a:p>
              <a:pPr algn="ctr" eaLnBrk="1" fontAlgn="b" hangingPunct="1">
                <a:spcBef>
                  <a:spcPct val="0"/>
                </a:spcBef>
                <a:buFontTx/>
                <a:buNone/>
              </a:pPr>
              <a:endParaRPr lang="en-US" altLang="en-US" sz="1000" b="1"/>
            </a:p>
          </p:txBody>
        </p:sp>
        <p:sp>
          <p:nvSpPr>
            <p:cNvPr id="7448" name="Rectangle 115"/>
            <p:cNvSpPr>
              <a:spLocks noChangeArrowheads="1"/>
            </p:cNvSpPr>
            <p:nvPr/>
          </p:nvSpPr>
          <p:spPr bwMode="auto">
            <a:xfrm>
              <a:off x="1703388" y="3187898"/>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449" name="Rectangle 114"/>
            <p:cNvSpPr>
              <a:spLocks noChangeArrowheads="1"/>
            </p:cNvSpPr>
            <p:nvPr/>
          </p:nvSpPr>
          <p:spPr bwMode="auto">
            <a:xfrm>
              <a:off x="1354138" y="3187898"/>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450" name="Rectangle 113"/>
            <p:cNvSpPr>
              <a:spLocks noChangeArrowheads="1"/>
            </p:cNvSpPr>
            <p:nvPr/>
          </p:nvSpPr>
          <p:spPr bwMode="auto">
            <a:xfrm>
              <a:off x="1004888" y="3187898"/>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451" name="Rectangle 112"/>
            <p:cNvSpPr>
              <a:spLocks noChangeArrowheads="1"/>
            </p:cNvSpPr>
            <p:nvPr/>
          </p:nvSpPr>
          <p:spPr bwMode="auto">
            <a:xfrm>
              <a:off x="658813" y="3186311"/>
              <a:ext cx="349250" cy="23177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452" name="Rectangle 111"/>
            <p:cNvSpPr>
              <a:spLocks noChangeArrowheads="1"/>
            </p:cNvSpPr>
            <p:nvPr/>
          </p:nvSpPr>
          <p:spPr bwMode="auto">
            <a:xfrm>
              <a:off x="349682" y="3189485"/>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453" name="Rectangle 110"/>
            <p:cNvSpPr>
              <a:spLocks noChangeArrowheads="1"/>
            </p:cNvSpPr>
            <p:nvPr/>
          </p:nvSpPr>
          <p:spPr bwMode="auto">
            <a:xfrm>
              <a:off x="2401888" y="2957711"/>
              <a:ext cx="350837"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454" name="Rectangle 109"/>
            <p:cNvSpPr>
              <a:spLocks noChangeArrowheads="1"/>
            </p:cNvSpPr>
            <p:nvPr/>
          </p:nvSpPr>
          <p:spPr bwMode="auto">
            <a:xfrm>
              <a:off x="2052638" y="2957711"/>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455" name="Rectangle 108"/>
            <p:cNvSpPr>
              <a:spLocks noChangeArrowheads="1"/>
            </p:cNvSpPr>
            <p:nvPr/>
          </p:nvSpPr>
          <p:spPr bwMode="auto">
            <a:xfrm>
              <a:off x="1703388" y="2957711"/>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456" name="Rectangle 107"/>
            <p:cNvSpPr>
              <a:spLocks noChangeArrowheads="1"/>
            </p:cNvSpPr>
            <p:nvPr/>
          </p:nvSpPr>
          <p:spPr bwMode="auto">
            <a:xfrm>
              <a:off x="1354138" y="2957711"/>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457" name="Rectangle 106"/>
            <p:cNvSpPr>
              <a:spLocks noChangeArrowheads="1"/>
            </p:cNvSpPr>
            <p:nvPr/>
          </p:nvSpPr>
          <p:spPr bwMode="auto">
            <a:xfrm>
              <a:off x="1004888" y="2957711"/>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458" name="Rectangle 105"/>
            <p:cNvSpPr>
              <a:spLocks noChangeArrowheads="1"/>
            </p:cNvSpPr>
            <p:nvPr/>
          </p:nvSpPr>
          <p:spPr bwMode="auto">
            <a:xfrm>
              <a:off x="658813" y="2956123"/>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459" name="Rectangle 104"/>
            <p:cNvSpPr>
              <a:spLocks noChangeArrowheads="1"/>
            </p:cNvSpPr>
            <p:nvPr/>
          </p:nvSpPr>
          <p:spPr bwMode="auto">
            <a:xfrm>
              <a:off x="349682" y="2959297"/>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460" name="Rectangle 103"/>
            <p:cNvSpPr>
              <a:spLocks noChangeArrowheads="1"/>
            </p:cNvSpPr>
            <p:nvPr/>
          </p:nvSpPr>
          <p:spPr bwMode="auto">
            <a:xfrm>
              <a:off x="2401888" y="2727523"/>
              <a:ext cx="350837"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461" name="Rectangle 102"/>
            <p:cNvSpPr>
              <a:spLocks noChangeArrowheads="1"/>
            </p:cNvSpPr>
            <p:nvPr/>
          </p:nvSpPr>
          <p:spPr bwMode="auto">
            <a:xfrm>
              <a:off x="2052638" y="2727523"/>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462" name="Rectangle 101"/>
            <p:cNvSpPr>
              <a:spLocks noChangeArrowheads="1"/>
            </p:cNvSpPr>
            <p:nvPr/>
          </p:nvSpPr>
          <p:spPr bwMode="auto">
            <a:xfrm>
              <a:off x="1703388" y="2727523"/>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463" name="Rectangle 100"/>
            <p:cNvSpPr>
              <a:spLocks noChangeArrowheads="1"/>
            </p:cNvSpPr>
            <p:nvPr/>
          </p:nvSpPr>
          <p:spPr bwMode="auto">
            <a:xfrm>
              <a:off x="1354138" y="2727523"/>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464" name="Rectangle 99"/>
            <p:cNvSpPr>
              <a:spLocks noChangeArrowheads="1"/>
            </p:cNvSpPr>
            <p:nvPr/>
          </p:nvSpPr>
          <p:spPr bwMode="auto">
            <a:xfrm>
              <a:off x="1004888" y="2727523"/>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465" name="Rectangle 98"/>
            <p:cNvSpPr>
              <a:spLocks noChangeArrowheads="1"/>
            </p:cNvSpPr>
            <p:nvPr/>
          </p:nvSpPr>
          <p:spPr bwMode="auto">
            <a:xfrm>
              <a:off x="658813" y="2725936"/>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466" name="Rectangle 97"/>
            <p:cNvSpPr>
              <a:spLocks noChangeArrowheads="1"/>
            </p:cNvSpPr>
            <p:nvPr/>
          </p:nvSpPr>
          <p:spPr bwMode="auto">
            <a:xfrm>
              <a:off x="349682" y="2730697"/>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467" name="Rectangle 96"/>
            <p:cNvSpPr>
              <a:spLocks noChangeArrowheads="1"/>
            </p:cNvSpPr>
            <p:nvPr/>
          </p:nvSpPr>
          <p:spPr bwMode="auto">
            <a:xfrm>
              <a:off x="2401888" y="2498923"/>
              <a:ext cx="350837"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468" name="Rectangle 95"/>
            <p:cNvSpPr>
              <a:spLocks noChangeArrowheads="1"/>
            </p:cNvSpPr>
            <p:nvPr/>
          </p:nvSpPr>
          <p:spPr bwMode="auto">
            <a:xfrm>
              <a:off x="2052638" y="2498923"/>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469" name="Rectangle 94"/>
            <p:cNvSpPr>
              <a:spLocks noChangeArrowheads="1"/>
            </p:cNvSpPr>
            <p:nvPr/>
          </p:nvSpPr>
          <p:spPr bwMode="auto">
            <a:xfrm>
              <a:off x="1703388" y="2498923"/>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470" name="Rectangle 93"/>
            <p:cNvSpPr>
              <a:spLocks noChangeArrowheads="1"/>
            </p:cNvSpPr>
            <p:nvPr/>
          </p:nvSpPr>
          <p:spPr bwMode="auto">
            <a:xfrm>
              <a:off x="1354138" y="2498923"/>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471" name="Rectangle 92"/>
            <p:cNvSpPr>
              <a:spLocks noChangeArrowheads="1"/>
            </p:cNvSpPr>
            <p:nvPr/>
          </p:nvSpPr>
          <p:spPr bwMode="auto">
            <a:xfrm>
              <a:off x="1004888" y="2498923"/>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472" name="Rectangle 91"/>
            <p:cNvSpPr>
              <a:spLocks noChangeArrowheads="1"/>
            </p:cNvSpPr>
            <p:nvPr/>
          </p:nvSpPr>
          <p:spPr bwMode="auto">
            <a:xfrm>
              <a:off x="658813" y="2497336"/>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473" name="Rectangle 90"/>
            <p:cNvSpPr>
              <a:spLocks noChangeArrowheads="1"/>
            </p:cNvSpPr>
            <p:nvPr/>
          </p:nvSpPr>
          <p:spPr bwMode="auto">
            <a:xfrm>
              <a:off x="349682" y="2500510"/>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474" name="Rectangle 89"/>
            <p:cNvSpPr>
              <a:spLocks noChangeArrowheads="1"/>
            </p:cNvSpPr>
            <p:nvPr/>
          </p:nvSpPr>
          <p:spPr bwMode="auto">
            <a:xfrm>
              <a:off x="2401888" y="2268736"/>
              <a:ext cx="350837"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475" name="Rectangle 88"/>
            <p:cNvSpPr>
              <a:spLocks noChangeArrowheads="1"/>
            </p:cNvSpPr>
            <p:nvPr/>
          </p:nvSpPr>
          <p:spPr bwMode="auto">
            <a:xfrm>
              <a:off x="2052638" y="2268736"/>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476" name="Rectangle 87"/>
            <p:cNvSpPr>
              <a:spLocks noChangeArrowheads="1"/>
            </p:cNvSpPr>
            <p:nvPr/>
          </p:nvSpPr>
          <p:spPr bwMode="auto">
            <a:xfrm>
              <a:off x="1703388" y="2268736"/>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477" name="Rectangle 86"/>
            <p:cNvSpPr>
              <a:spLocks noChangeArrowheads="1"/>
            </p:cNvSpPr>
            <p:nvPr/>
          </p:nvSpPr>
          <p:spPr bwMode="auto">
            <a:xfrm>
              <a:off x="1354138" y="2268736"/>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478" name="Rectangle 85"/>
            <p:cNvSpPr>
              <a:spLocks noChangeArrowheads="1"/>
            </p:cNvSpPr>
            <p:nvPr/>
          </p:nvSpPr>
          <p:spPr bwMode="auto">
            <a:xfrm>
              <a:off x="1004888" y="2268736"/>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479" name="Rectangle 115"/>
            <p:cNvSpPr>
              <a:spLocks noChangeArrowheads="1"/>
            </p:cNvSpPr>
            <p:nvPr/>
          </p:nvSpPr>
          <p:spPr bwMode="auto">
            <a:xfrm>
              <a:off x="2052638" y="3187898"/>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480" name="Rectangle 115"/>
            <p:cNvSpPr>
              <a:spLocks noChangeArrowheads="1"/>
            </p:cNvSpPr>
            <p:nvPr/>
          </p:nvSpPr>
          <p:spPr bwMode="auto">
            <a:xfrm>
              <a:off x="2401888" y="3187898"/>
              <a:ext cx="350837"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7481" name="Rectangle 115"/>
            <p:cNvSpPr>
              <a:spLocks noChangeArrowheads="1"/>
            </p:cNvSpPr>
            <p:nvPr/>
          </p:nvSpPr>
          <p:spPr bwMode="auto">
            <a:xfrm>
              <a:off x="349682" y="2273957"/>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482" name="Rectangle 115"/>
            <p:cNvSpPr>
              <a:spLocks noChangeArrowheads="1"/>
            </p:cNvSpPr>
            <p:nvPr/>
          </p:nvSpPr>
          <p:spPr bwMode="auto">
            <a:xfrm>
              <a:off x="658813" y="2268736"/>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7483" name="Line 838"/>
            <p:cNvSpPr>
              <a:spLocks noChangeShapeType="1"/>
            </p:cNvSpPr>
            <p:nvPr/>
          </p:nvSpPr>
          <p:spPr bwMode="auto">
            <a:xfrm flipV="1">
              <a:off x="382588" y="2103438"/>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178" name="Group 5"/>
          <p:cNvGrpSpPr>
            <a:grpSpLocks/>
          </p:cNvGrpSpPr>
          <p:nvPr/>
        </p:nvGrpSpPr>
        <p:grpSpPr bwMode="auto">
          <a:xfrm>
            <a:off x="2963863" y="1954213"/>
            <a:ext cx="2497137" cy="1441450"/>
            <a:chOff x="2963863" y="1995488"/>
            <a:chExt cx="2497137" cy="1441763"/>
          </a:xfrm>
        </p:grpSpPr>
        <p:sp>
          <p:nvSpPr>
            <p:cNvPr id="7396" name="Rectangle 2"/>
            <p:cNvSpPr>
              <a:spLocks noChangeArrowheads="1"/>
            </p:cNvSpPr>
            <p:nvPr/>
          </p:nvSpPr>
          <p:spPr bwMode="auto">
            <a:xfrm>
              <a:off x="50593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397" name="Rectangle 3"/>
            <p:cNvSpPr>
              <a:spLocks noChangeArrowheads="1"/>
            </p:cNvSpPr>
            <p:nvPr/>
          </p:nvSpPr>
          <p:spPr bwMode="auto">
            <a:xfrm>
              <a:off x="471011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398" name="Rectangle 4"/>
            <p:cNvSpPr>
              <a:spLocks noChangeArrowheads="1"/>
            </p:cNvSpPr>
            <p:nvPr/>
          </p:nvSpPr>
          <p:spPr bwMode="auto">
            <a:xfrm>
              <a:off x="43608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399" name="Rectangle 5"/>
            <p:cNvSpPr>
              <a:spLocks noChangeArrowheads="1"/>
            </p:cNvSpPr>
            <p:nvPr/>
          </p:nvSpPr>
          <p:spPr bwMode="auto">
            <a:xfrm>
              <a:off x="401161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400" name="Rectangle 6"/>
            <p:cNvSpPr>
              <a:spLocks noChangeArrowheads="1"/>
            </p:cNvSpPr>
            <p:nvPr/>
          </p:nvSpPr>
          <p:spPr bwMode="auto">
            <a:xfrm>
              <a:off x="36623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401" name="Rectangle 7"/>
            <p:cNvSpPr>
              <a:spLocks noChangeArrowheads="1"/>
            </p:cNvSpPr>
            <p:nvPr/>
          </p:nvSpPr>
          <p:spPr bwMode="auto">
            <a:xfrm>
              <a:off x="331311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402" name="Rectangle 8"/>
            <p:cNvSpPr>
              <a:spLocks noChangeArrowheads="1"/>
            </p:cNvSpPr>
            <p:nvPr/>
          </p:nvSpPr>
          <p:spPr bwMode="auto">
            <a:xfrm>
              <a:off x="29638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403" name="Rectangle 9"/>
            <p:cNvSpPr>
              <a:spLocks noChangeArrowheads="1"/>
            </p:cNvSpPr>
            <p:nvPr/>
          </p:nvSpPr>
          <p:spPr bwMode="auto">
            <a:xfrm>
              <a:off x="2963863" y="1995488"/>
              <a:ext cx="2444750"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May 2015</a:t>
              </a:r>
            </a:p>
            <a:p>
              <a:pPr algn="ctr" eaLnBrk="1" fontAlgn="b" hangingPunct="1">
                <a:spcBef>
                  <a:spcPct val="0"/>
                </a:spcBef>
                <a:buFontTx/>
                <a:buNone/>
              </a:pPr>
              <a:endParaRPr lang="en-US" altLang="en-US" sz="1000" b="1"/>
            </a:p>
          </p:txBody>
        </p:sp>
        <p:sp>
          <p:nvSpPr>
            <p:cNvPr id="7404" name="Rectangle 135"/>
            <p:cNvSpPr>
              <a:spLocks noChangeArrowheads="1"/>
            </p:cNvSpPr>
            <p:nvPr/>
          </p:nvSpPr>
          <p:spPr bwMode="auto">
            <a:xfrm>
              <a:off x="4011613" y="228631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405" name="Rectangle 134"/>
            <p:cNvSpPr>
              <a:spLocks noChangeArrowheads="1"/>
            </p:cNvSpPr>
            <p:nvPr/>
          </p:nvSpPr>
          <p:spPr bwMode="auto">
            <a:xfrm>
              <a:off x="3662363" y="228631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7406" name="Rectangle 133"/>
            <p:cNvSpPr>
              <a:spLocks noChangeArrowheads="1"/>
            </p:cNvSpPr>
            <p:nvPr/>
          </p:nvSpPr>
          <p:spPr bwMode="auto">
            <a:xfrm>
              <a:off x="3316288" y="228631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7407" name="Rectangle 132"/>
            <p:cNvSpPr>
              <a:spLocks noChangeArrowheads="1"/>
            </p:cNvSpPr>
            <p:nvPr/>
          </p:nvSpPr>
          <p:spPr bwMode="auto">
            <a:xfrm>
              <a:off x="2992757" y="229215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7408" name="Rectangle 131"/>
            <p:cNvSpPr>
              <a:spLocks noChangeArrowheads="1"/>
            </p:cNvSpPr>
            <p:nvPr/>
          </p:nvSpPr>
          <p:spPr bwMode="auto">
            <a:xfrm>
              <a:off x="5059363" y="320706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409" name="Rectangle 130"/>
            <p:cNvSpPr>
              <a:spLocks noChangeArrowheads="1"/>
            </p:cNvSpPr>
            <p:nvPr/>
          </p:nvSpPr>
          <p:spPr bwMode="auto">
            <a:xfrm>
              <a:off x="4710113" y="320706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410" name="Rectangle 129"/>
            <p:cNvSpPr>
              <a:spLocks noChangeArrowheads="1"/>
            </p:cNvSpPr>
            <p:nvPr/>
          </p:nvSpPr>
          <p:spPr bwMode="auto">
            <a:xfrm>
              <a:off x="4360863" y="320706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411" name="Rectangle 128"/>
            <p:cNvSpPr>
              <a:spLocks noChangeArrowheads="1"/>
            </p:cNvSpPr>
            <p:nvPr/>
          </p:nvSpPr>
          <p:spPr bwMode="auto">
            <a:xfrm>
              <a:off x="4011613" y="320706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412" name="Rectangle 127"/>
            <p:cNvSpPr>
              <a:spLocks noChangeArrowheads="1"/>
            </p:cNvSpPr>
            <p:nvPr/>
          </p:nvSpPr>
          <p:spPr bwMode="auto">
            <a:xfrm>
              <a:off x="3662363" y="320706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413" name="Rectangle 126"/>
            <p:cNvSpPr>
              <a:spLocks noChangeArrowheads="1"/>
            </p:cNvSpPr>
            <p:nvPr/>
          </p:nvSpPr>
          <p:spPr bwMode="auto">
            <a:xfrm>
              <a:off x="3316288" y="3205476"/>
              <a:ext cx="349250"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414" name="Rectangle 125"/>
            <p:cNvSpPr>
              <a:spLocks noChangeArrowheads="1"/>
            </p:cNvSpPr>
            <p:nvPr/>
          </p:nvSpPr>
          <p:spPr bwMode="auto">
            <a:xfrm>
              <a:off x="2997994" y="3207064"/>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415" name="Rectangle 124"/>
            <p:cNvSpPr>
              <a:spLocks noChangeArrowheads="1"/>
            </p:cNvSpPr>
            <p:nvPr/>
          </p:nvSpPr>
          <p:spPr bwMode="auto">
            <a:xfrm>
              <a:off x="5059363" y="2976876"/>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416" name="Rectangle 123"/>
            <p:cNvSpPr>
              <a:spLocks noChangeArrowheads="1"/>
            </p:cNvSpPr>
            <p:nvPr/>
          </p:nvSpPr>
          <p:spPr bwMode="auto">
            <a:xfrm>
              <a:off x="4710113" y="2976876"/>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417" name="Rectangle 122"/>
            <p:cNvSpPr>
              <a:spLocks noChangeArrowheads="1"/>
            </p:cNvSpPr>
            <p:nvPr/>
          </p:nvSpPr>
          <p:spPr bwMode="auto">
            <a:xfrm>
              <a:off x="4360863" y="2976876"/>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418" name="Rectangle 121"/>
            <p:cNvSpPr>
              <a:spLocks noChangeArrowheads="1"/>
            </p:cNvSpPr>
            <p:nvPr/>
          </p:nvSpPr>
          <p:spPr bwMode="auto">
            <a:xfrm>
              <a:off x="4011613" y="2976876"/>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419" name="Rectangle 120"/>
            <p:cNvSpPr>
              <a:spLocks noChangeArrowheads="1"/>
            </p:cNvSpPr>
            <p:nvPr/>
          </p:nvSpPr>
          <p:spPr bwMode="auto">
            <a:xfrm>
              <a:off x="3662363" y="2976876"/>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420" name="Rectangle 119"/>
            <p:cNvSpPr>
              <a:spLocks noChangeArrowheads="1"/>
            </p:cNvSpPr>
            <p:nvPr/>
          </p:nvSpPr>
          <p:spPr bwMode="auto">
            <a:xfrm>
              <a:off x="3316288" y="2975288"/>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421" name="Rectangle 118"/>
            <p:cNvSpPr>
              <a:spLocks noChangeArrowheads="1"/>
            </p:cNvSpPr>
            <p:nvPr/>
          </p:nvSpPr>
          <p:spPr bwMode="auto">
            <a:xfrm>
              <a:off x="2997994" y="2976876"/>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422" name="Rectangle 117"/>
            <p:cNvSpPr>
              <a:spLocks noChangeArrowheads="1"/>
            </p:cNvSpPr>
            <p:nvPr/>
          </p:nvSpPr>
          <p:spPr bwMode="auto">
            <a:xfrm>
              <a:off x="5059363" y="2746688"/>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423" name="Rectangle 116"/>
            <p:cNvSpPr>
              <a:spLocks noChangeArrowheads="1"/>
            </p:cNvSpPr>
            <p:nvPr/>
          </p:nvSpPr>
          <p:spPr bwMode="auto">
            <a:xfrm>
              <a:off x="4710113" y="2746688"/>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424" name="Rectangle 115"/>
            <p:cNvSpPr>
              <a:spLocks noChangeArrowheads="1"/>
            </p:cNvSpPr>
            <p:nvPr/>
          </p:nvSpPr>
          <p:spPr bwMode="auto">
            <a:xfrm>
              <a:off x="4360863" y="2746688"/>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425" name="Rectangle 114"/>
            <p:cNvSpPr>
              <a:spLocks noChangeArrowheads="1"/>
            </p:cNvSpPr>
            <p:nvPr/>
          </p:nvSpPr>
          <p:spPr bwMode="auto">
            <a:xfrm>
              <a:off x="4011613" y="2746688"/>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426" name="Rectangle 113"/>
            <p:cNvSpPr>
              <a:spLocks noChangeArrowheads="1"/>
            </p:cNvSpPr>
            <p:nvPr/>
          </p:nvSpPr>
          <p:spPr bwMode="auto">
            <a:xfrm>
              <a:off x="3662363" y="2746688"/>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427" name="Rectangle 112"/>
            <p:cNvSpPr>
              <a:spLocks noChangeArrowheads="1"/>
            </p:cNvSpPr>
            <p:nvPr/>
          </p:nvSpPr>
          <p:spPr bwMode="auto">
            <a:xfrm>
              <a:off x="3316288" y="2745101"/>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428" name="Rectangle 111"/>
            <p:cNvSpPr>
              <a:spLocks noChangeArrowheads="1"/>
            </p:cNvSpPr>
            <p:nvPr/>
          </p:nvSpPr>
          <p:spPr bwMode="auto">
            <a:xfrm>
              <a:off x="2997994" y="2746689"/>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429" name="Rectangle 110"/>
            <p:cNvSpPr>
              <a:spLocks noChangeArrowheads="1"/>
            </p:cNvSpPr>
            <p:nvPr/>
          </p:nvSpPr>
          <p:spPr bwMode="auto">
            <a:xfrm>
              <a:off x="5059363" y="2516501"/>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430" name="Rectangle 109"/>
            <p:cNvSpPr>
              <a:spLocks noChangeArrowheads="1"/>
            </p:cNvSpPr>
            <p:nvPr/>
          </p:nvSpPr>
          <p:spPr bwMode="auto">
            <a:xfrm>
              <a:off x="4710113" y="2516501"/>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431" name="Rectangle 108"/>
            <p:cNvSpPr>
              <a:spLocks noChangeArrowheads="1"/>
            </p:cNvSpPr>
            <p:nvPr/>
          </p:nvSpPr>
          <p:spPr bwMode="auto">
            <a:xfrm>
              <a:off x="4360863" y="2516501"/>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432" name="Rectangle 107"/>
            <p:cNvSpPr>
              <a:spLocks noChangeArrowheads="1"/>
            </p:cNvSpPr>
            <p:nvPr/>
          </p:nvSpPr>
          <p:spPr bwMode="auto">
            <a:xfrm>
              <a:off x="4011613" y="2516501"/>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433" name="Rectangle 106"/>
            <p:cNvSpPr>
              <a:spLocks noChangeArrowheads="1"/>
            </p:cNvSpPr>
            <p:nvPr/>
          </p:nvSpPr>
          <p:spPr bwMode="auto">
            <a:xfrm>
              <a:off x="3662363" y="2516501"/>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434" name="Rectangle 105"/>
            <p:cNvSpPr>
              <a:spLocks noChangeArrowheads="1"/>
            </p:cNvSpPr>
            <p:nvPr/>
          </p:nvSpPr>
          <p:spPr bwMode="auto">
            <a:xfrm>
              <a:off x="3316288" y="2516501"/>
              <a:ext cx="3492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435" name="Rectangle 104"/>
            <p:cNvSpPr>
              <a:spLocks noChangeArrowheads="1"/>
            </p:cNvSpPr>
            <p:nvPr/>
          </p:nvSpPr>
          <p:spPr bwMode="auto">
            <a:xfrm>
              <a:off x="2997994" y="2516501"/>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436" name="Rectangle 103"/>
            <p:cNvSpPr>
              <a:spLocks noChangeArrowheads="1"/>
            </p:cNvSpPr>
            <p:nvPr/>
          </p:nvSpPr>
          <p:spPr bwMode="auto">
            <a:xfrm>
              <a:off x="5059363" y="228631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437" name="Rectangle 102"/>
            <p:cNvSpPr>
              <a:spLocks noChangeArrowheads="1"/>
            </p:cNvSpPr>
            <p:nvPr/>
          </p:nvSpPr>
          <p:spPr bwMode="auto">
            <a:xfrm>
              <a:off x="4710113" y="228631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438" name="Rectangle 101"/>
            <p:cNvSpPr>
              <a:spLocks noChangeArrowheads="1"/>
            </p:cNvSpPr>
            <p:nvPr/>
          </p:nvSpPr>
          <p:spPr bwMode="auto">
            <a:xfrm>
              <a:off x="4360863" y="228631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439" name="Line 838"/>
            <p:cNvSpPr>
              <a:spLocks noChangeShapeType="1"/>
            </p:cNvSpPr>
            <p:nvPr/>
          </p:nvSpPr>
          <p:spPr bwMode="auto">
            <a:xfrm flipV="1">
              <a:off x="3065463" y="2103438"/>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7179" name="Text Box 850"/>
          <p:cNvSpPr txBox="1">
            <a:spLocks noChangeArrowheads="1"/>
          </p:cNvSpPr>
          <p:nvPr/>
        </p:nvSpPr>
        <p:spPr bwMode="auto">
          <a:xfrm>
            <a:off x="8304213" y="34925"/>
            <a:ext cx="900112" cy="3810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800" b="1" baseline="-25000"/>
              <a:t>2015</a:t>
            </a:r>
            <a:endParaRPr lang="en-US" altLang="en-US" sz="2800" b="1" baseline="-25000"/>
          </a:p>
        </p:txBody>
      </p:sp>
      <p:grpSp>
        <p:nvGrpSpPr>
          <p:cNvPr id="7180" name="Group 3"/>
          <p:cNvGrpSpPr>
            <a:grpSpLocks/>
          </p:cNvGrpSpPr>
          <p:nvPr/>
        </p:nvGrpSpPr>
        <p:grpSpPr bwMode="auto">
          <a:xfrm>
            <a:off x="5892800" y="157163"/>
            <a:ext cx="2424113" cy="1647825"/>
            <a:chOff x="5892800" y="212725"/>
            <a:chExt cx="2423572" cy="1648345"/>
          </a:xfrm>
        </p:grpSpPr>
        <p:sp>
          <p:nvSpPr>
            <p:cNvPr id="7346" name="Rectangle 2"/>
            <p:cNvSpPr>
              <a:spLocks noChangeArrowheads="1"/>
            </p:cNvSpPr>
            <p:nvPr/>
          </p:nvSpPr>
          <p:spPr bwMode="auto">
            <a:xfrm>
              <a:off x="7959725" y="33813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347" name="Rectangle 3"/>
            <p:cNvSpPr>
              <a:spLocks noChangeArrowheads="1"/>
            </p:cNvSpPr>
            <p:nvPr/>
          </p:nvSpPr>
          <p:spPr bwMode="auto">
            <a:xfrm>
              <a:off x="7615238" y="33813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348" name="Rectangle 4"/>
            <p:cNvSpPr>
              <a:spLocks noChangeArrowheads="1"/>
            </p:cNvSpPr>
            <p:nvPr/>
          </p:nvSpPr>
          <p:spPr bwMode="auto">
            <a:xfrm>
              <a:off x="7270750" y="33813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349" name="Rectangle 5"/>
            <p:cNvSpPr>
              <a:spLocks noChangeArrowheads="1"/>
            </p:cNvSpPr>
            <p:nvPr/>
          </p:nvSpPr>
          <p:spPr bwMode="auto">
            <a:xfrm>
              <a:off x="6926263" y="33813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350" name="Rectangle 6"/>
            <p:cNvSpPr>
              <a:spLocks noChangeArrowheads="1"/>
            </p:cNvSpPr>
            <p:nvPr/>
          </p:nvSpPr>
          <p:spPr bwMode="auto">
            <a:xfrm>
              <a:off x="6581775" y="33813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351" name="Rectangle 7"/>
            <p:cNvSpPr>
              <a:spLocks noChangeArrowheads="1"/>
            </p:cNvSpPr>
            <p:nvPr/>
          </p:nvSpPr>
          <p:spPr bwMode="auto">
            <a:xfrm>
              <a:off x="6237288" y="33813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352" name="Rectangle 8"/>
            <p:cNvSpPr>
              <a:spLocks noChangeArrowheads="1"/>
            </p:cNvSpPr>
            <p:nvPr/>
          </p:nvSpPr>
          <p:spPr bwMode="auto">
            <a:xfrm>
              <a:off x="5892800" y="33813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353" name="Rectangle 9"/>
            <p:cNvSpPr>
              <a:spLocks noChangeArrowheads="1"/>
            </p:cNvSpPr>
            <p:nvPr/>
          </p:nvSpPr>
          <p:spPr bwMode="auto">
            <a:xfrm>
              <a:off x="5892800" y="212725"/>
              <a:ext cx="2411413" cy="12541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March 2015</a:t>
              </a:r>
            </a:p>
            <a:p>
              <a:pPr algn="ctr" eaLnBrk="1" fontAlgn="b" hangingPunct="1">
                <a:spcBef>
                  <a:spcPct val="0"/>
                </a:spcBef>
                <a:buFontTx/>
                <a:buNone/>
              </a:pPr>
              <a:endParaRPr lang="en-US" altLang="en-US" sz="1000" b="1"/>
            </a:p>
          </p:txBody>
        </p:sp>
        <p:sp>
          <p:nvSpPr>
            <p:cNvPr id="7354" name="Rectangle 115"/>
            <p:cNvSpPr>
              <a:spLocks noChangeArrowheads="1"/>
            </p:cNvSpPr>
            <p:nvPr/>
          </p:nvSpPr>
          <p:spPr bwMode="auto">
            <a:xfrm>
              <a:off x="7282909" y="484707"/>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7355" name="Rectangle 114"/>
            <p:cNvSpPr>
              <a:spLocks noChangeArrowheads="1"/>
            </p:cNvSpPr>
            <p:nvPr/>
          </p:nvSpPr>
          <p:spPr bwMode="auto">
            <a:xfrm>
              <a:off x="6938422" y="484707"/>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7356" name="Rectangle 113"/>
            <p:cNvSpPr>
              <a:spLocks noChangeArrowheads="1"/>
            </p:cNvSpPr>
            <p:nvPr/>
          </p:nvSpPr>
          <p:spPr bwMode="auto">
            <a:xfrm>
              <a:off x="6593934" y="484707"/>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25</a:t>
              </a:r>
              <a:endParaRPr lang="en-US" altLang="en-US" sz="1000"/>
            </a:p>
          </p:txBody>
        </p:sp>
        <p:sp>
          <p:nvSpPr>
            <p:cNvPr id="7357" name="Rectangle 112"/>
            <p:cNvSpPr>
              <a:spLocks noChangeArrowheads="1"/>
            </p:cNvSpPr>
            <p:nvPr/>
          </p:nvSpPr>
          <p:spPr bwMode="auto">
            <a:xfrm>
              <a:off x="6247859" y="163088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358" name="Rectangle 111"/>
            <p:cNvSpPr>
              <a:spLocks noChangeArrowheads="1"/>
            </p:cNvSpPr>
            <p:nvPr/>
          </p:nvSpPr>
          <p:spPr bwMode="auto">
            <a:xfrm>
              <a:off x="5924153" y="1629432"/>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359" name="Rectangle 110"/>
            <p:cNvSpPr>
              <a:spLocks noChangeArrowheads="1"/>
            </p:cNvSpPr>
            <p:nvPr/>
          </p:nvSpPr>
          <p:spPr bwMode="auto">
            <a:xfrm>
              <a:off x="7971884" y="140387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360" name="Rectangle 109"/>
            <p:cNvSpPr>
              <a:spLocks noChangeArrowheads="1"/>
            </p:cNvSpPr>
            <p:nvPr/>
          </p:nvSpPr>
          <p:spPr bwMode="auto">
            <a:xfrm>
              <a:off x="7627397" y="140387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361" name="Rectangle 108"/>
            <p:cNvSpPr>
              <a:spLocks noChangeArrowheads="1"/>
            </p:cNvSpPr>
            <p:nvPr/>
          </p:nvSpPr>
          <p:spPr bwMode="auto">
            <a:xfrm>
              <a:off x="7282909" y="140387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362" name="Rectangle 107"/>
            <p:cNvSpPr>
              <a:spLocks noChangeArrowheads="1"/>
            </p:cNvSpPr>
            <p:nvPr/>
          </p:nvSpPr>
          <p:spPr bwMode="auto">
            <a:xfrm>
              <a:off x="6938422" y="140387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363" name="Rectangle 106"/>
            <p:cNvSpPr>
              <a:spLocks noChangeArrowheads="1"/>
            </p:cNvSpPr>
            <p:nvPr/>
          </p:nvSpPr>
          <p:spPr bwMode="auto">
            <a:xfrm>
              <a:off x="6593934" y="140387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364" name="Rectangle 105"/>
            <p:cNvSpPr>
              <a:spLocks noChangeArrowheads="1"/>
            </p:cNvSpPr>
            <p:nvPr/>
          </p:nvSpPr>
          <p:spPr bwMode="auto">
            <a:xfrm>
              <a:off x="6247859" y="1402282"/>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365" name="Rectangle 104"/>
            <p:cNvSpPr>
              <a:spLocks noChangeArrowheads="1"/>
            </p:cNvSpPr>
            <p:nvPr/>
          </p:nvSpPr>
          <p:spPr bwMode="auto">
            <a:xfrm>
              <a:off x="5924153" y="1399244"/>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366" name="Rectangle 103"/>
            <p:cNvSpPr>
              <a:spLocks noChangeArrowheads="1"/>
            </p:cNvSpPr>
            <p:nvPr/>
          </p:nvSpPr>
          <p:spPr bwMode="auto">
            <a:xfrm>
              <a:off x="7971884" y="117368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367" name="Rectangle 102"/>
            <p:cNvSpPr>
              <a:spLocks noChangeArrowheads="1"/>
            </p:cNvSpPr>
            <p:nvPr/>
          </p:nvSpPr>
          <p:spPr bwMode="auto">
            <a:xfrm>
              <a:off x="7627397" y="117368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368" name="Rectangle 101"/>
            <p:cNvSpPr>
              <a:spLocks noChangeArrowheads="1"/>
            </p:cNvSpPr>
            <p:nvPr/>
          </p:nvSpPr>
          <p:spPr bwMode="auto">
            <a:xfrm>
              <a:off x="7282909" y="117368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369" name="Rectangle 100"/>
            <p:cNvSpPr>
              <a:spLocks noChangeArrowheads="1"/>
            </p:cNvSpPr>
            <p:nvPr/>
          </p:nvSpPr>
          <p:spPr bwMode="auto">
            <a:xfrm>
              <a:off x="6938422" y="117368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370" name="Rectangle 99"/>
            <p:cNvSpPr>
              <a:spLocks noChangeArrowheads="1"/>
            </p:cNvSpPr>
            <p:nvPr/>
          </p:nvSpPr>
          <p:spPr bwMode="auto">
            <a:xfrm>
              <a:off x="6593934" y="117368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371" name="Rectangle 98"/>
            <p:cNvSpPr>
              <a:spLocks noChangeArrowheads="1"/>
            </p:cNvSpPr>
            <p:nvPr/>
          </p:nvSpPr>
          <p:spPr bwMode="auto">
            <a:xfrm>
              <a:off x="6247859" y="117209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372" name="Rectangle 97"/>
            <p:cNvSpPr>
              <a:spLocks noChangeArrowheads="1"/>
            </p:cNvSpPr>
            <p:nvPr/>
          </p:nvSpPr>
          <p:spPr bwMode="auto">
            <a:xfrm>
              <a:off x="5924153" y="1169057"/>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373" name="Rectangle 96"/>
            <p:cNvSpPr>
              <a:spLocks noChangeArrowheads="1"/>
            </p:cNvSpPr>
            <p:nvPr/>
          </p:nvSpPr>
          <p:spPr bwMode="auto">
            <a:xfrm>
              <a:off x="7971884" y="94349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374" name="Rectangle 95"/>
            <p:cNvSpPr>
              <a:spLocks noChangeArrowheads="1"/>
            </p:cNvSpPr>
            <p:nvPr/>
          </p:nvSpPr>
          <p:spPr bwMode="auto">
            <a:xfrm>
              <a:off x="7627397" y="94349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375" name="Rectangle 94"/>
            <p:cNvSpPr>
              <a:spLocks noChangeArrowheads="1"/>
            </p:cNvSpPr>
            <p:nvPr/>
          </p:nvSpPr>
          <p:spPr bwMode="auto">
            <a:xfrm>
              <a:off x="7282909" y="94349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376" name="Rectangle 93"/>
            <p:cNvSpPr>
              <a:spLocks noChangeArrowheads="1"/>
            </p:cNvSpPr>
            <p:nvPr/>
          </p:nvSpPr>
          <p:spPr bwMode="auto">
            <a:xfrm>
              <a:off x="6938422" y="94349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377" name="Rectangle 92"/>
            <p:cNvSpPr>
              <a:spLocks noChangeArrowheads="1"/>
            </p:cNvSpPr>
            <p:nvPr/>
          </p:nvSpPr>
          <p:spPr bwMode="auto">
            <a:xfrm>
              <a:off x="6593934" y="94349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378" name="Rectangle 91"/>
            <p:cNvSpPr>
              <a:spLocks noChangeArrowheads="1"/>
            </p:cNvSpPr>
            <p:nvPr/>
          </p:nvSpPr>
          <p:spPr bwMode="auto">
            <a:xfrm>
              <a:off x="6247859" y="94190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379" name="Rectangle 90"/>
            <p:cNvSpPr>
              <a:spLocks noChangeArrowheads="1"/>
            </p:cNvSpPr>
            <p:nvPr/>
          </p:nvSpPr>
          <p:spPr bwMode="auto">
            <a:xfrm>
              <a:off x="5924153" y="938869"/>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380" name="Rectangle 89"/>
            <p:cNvSpPr>
              <a:spLocks noChangeArrowheads="1"/>
            </p:cNvSpPr>
            <p:nvPr/>
          </p:nvSpPr>
          <p:spPr bwMode="auto">
            <a:xfrm>
              <a:off x="7971884" y="71330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381" name="Rectangle 88"/>
            <p:cNvSpPr>
              <a:spLocks noChangeArrowheads="1"/>
            </p:cNvSpPr>
            <p:nvPr/>
          </p:nvSpPr>
          <p:spPr bwMode="auto">
            <a:xfrm>
              <a:off x="7627397" y="71330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382" name="Rectangle 87"/>
            <p:cNvSpPr>
              <a:spLocks noChangeArrowheads="1"/>
            </p:cNvSpPr>
            <p:nvPr/>
          </p:nvSpPr>
          <p:spPr bwMode="auto">
            <a:xfrm>
              <a:off x="7282909" y="71330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383" name="Rectangle 86"/>
            <p:cNvSpPr>
              <a:spLocks noChangeArrowheads="1"/>
            </p:cNvSpPr>
            <p:nvPr/>
          </p:nvSpPr>
          <p:spPr bwMode="auto">
            <a:xfrm>
              <a:off x="6938422" y="71330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384" name="Rectangle 85"/>
            <p:cNvSpPr>
              <a:spLocks noChangeArrowheads="1"/>
            </p:cNvSpPr>
            <p:nvPr/>
          </p:nvSpPr>
          <p:spPr bwMode="auto">
            <a:xfrm>
              <a:off x="6593934" y="71330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385" name="Rectangle 84"/>
            <p:cNvSpPr>
              <a:spLocks noChangeArrowheads="1"/>
            </p:cNvSpPr>
            <p:nvPr/>
          </p:nvSpPr>
          <p:spPr bwMode="auto">
            <a:xfrm>
              <a:off x="6247859" y="711720"/>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386" name="Rectangle 83"/>
            <p:cNvSpPr>
              <a:spLocks noChangeArrowheads="1"/>
            </p:cNvSpPr>
            <p:nvPr/>
          </p:nvSpPr>
          <p:spPr bwMode="auto">
            <a:xfrm>
              <a:off x="5924153" y="710269"/>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387" name="Rectangle 82"/>
            <p:cNvSpPr>
              <a:spLocks noChangeArrowheads="1"/>
            </p:cNvSpPr>
            <p:nvPr/>
          </p:nvSpPr>
          <p:spPr bwMode="auto">
            <a:xfrm>
              <a:off x="7971884" y="484707"/>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388" name="Rectangle 81"/>
            <p:cNvSpPr>
              <a:spLocks noChangeArrowheads="1"/>
            </p:cNvSpPr>
            <p:nvPr/>
          </p:nvSpPr>
          <p:spPr bwMode="auto">
            <a:xfrm>
              <a:off x="7627397" y="484707"/>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7389" name="Rectangle 113"/>
            <p:cNvSpPr>
              <a:spLocks noChangeArrowheads="1"/>
            </p:cNvSpPr>
            <p:nvPr/>
          </p:nvSpPr>
          <p:spPr bwMode="auto">
            <a:xfrm>
              <a:off x="6251034" y="484707"/>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24</a:t>
              </a:r>
              <a:endParaRPr lang="en-US" altLang="en-US" sz="1000"/>
            </a:p>
          </p:txBody>
        </p:sp>
        <p:sp>
          <p:nvSpPr>
            <p:cNvPr id="7390" name="Rectangle 115"/>
            <p:cNvSpPr>
              <a:spLocks noChangeArrowheads="1"/>
            </p:cNvSpPr>
            <p:nvPr/>
          </p:nvSpPr>
          <p:spPr bwMode="auto">
            <a:xfrm>
              <a:off x="7627397" y="163088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7391" name="Rectangle 114"/>
            <p:cNvSpPr>
              <a:spLocks noChangeArrowheads="1"/>
            </p:cNvSpPr>
            <p:nvPr/>
          </p:nvSpPr>
          <p:spPr bwMode="auto">
            <a:xfrm>
              <a:off x="7282909" y="163088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7392" name="Rectangle 113"/>
            <p:cNvSpPr>
              <a:spLocks noChangeArrowheads="1"/>
            </p:cNvSpPr>
            <p:nvPr/>
          </p:nvSpPr>
          <p:spPr bwMode="auto">
            <a:xfrm>
              <a:off x="6938422" y="163088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393" name="Rectangle 81"/>
            <p:cNvSpPr>
              <a:spLocks noChangeArrowheads="1"/>
            </p:cNvSpPr>
            <p:nvPr/>
          </p:nvSpPr>
          <p:spPr bwMode="auto">
            <a:xfrm>
              <a:off x="7971884" y="163088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7394" name="Rectangle 113"/>
            <p:cNvSpPr>
              <a:spLocks noChangeArrowheads="1"/>
            </p:cNvSpPr>
            <p:nvPr/>
          </p:nvSpPr>
          <p:spPr bwMode="auto">
            <a:xfrm>
              <a:off x="6592347" y="163088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395" name="Rectangle 81"/>
            <p:cNvSpPr>
              <a:spLocks noChangeArrowheads="1"/>
            </p:cNvSpPr>
            <p:nvPr/>
          </p:nvSpPr>
          <p:spPr bwMode="auto">
            <a:xfrm>
              <a:off x="5928915" y="490706"/>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23</a:t>
              </a:r>
              <a:endParaRPr lang="en-US" altLang="en-US" sz="1000"/>
            </a:p>
          </p:txBody>
        </p:sp>
      </p:grpSp>
      <p:grpSp>
        <p:nvGrpSpPr>
          <p:cNvPr id="7181" name="Group 6"/>
          <p:cNvGrpSpPr>
            <a:grpSpLocks/>
          </p:cNvGrpSpPr>
          <p:nvPr/>
        </p:nvGrpSpPr>
        <p:grpSpPr bwMode="auto">
          <a:xfrm>
            <a:off x="5865813" y="1954213"/>
            <a:ext cx="2490787" cy="1387475"/>
            <a:chOff x="5865539" y="1995488"/>
            <a:chExt cx="2491061" cy="1387498"/>
          </a:xfrm>
        </p:grpSpPr>
        <p:sp>
          <p:nvSpPr>
            <p:cNvPr id="7302" name="Rectangle 2"/>
            <p:cNvSpPr>
              <a:spLocks noChangeArrowheads="1"/>
            </p:cNvSpPr>
            <p:nvPr/>
          </p:nvSpPr>
          <p:spPr bwMode="auto">
            <a:xfrm>
              <a:off x="7934379" y="2118093"/>
              <a:ext cx="344444"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303" name="Rectangle 3"/>
            <p:cNvSpPr>
              <a:spLocks noChangeArrowheads="1"/>
            </p:cNvSpPr>
            <p:nvPr/>
          </p:nvSpPr>
          <p:spPr bwMode="auto">
            <a:xfrm>
              <a:off x="7589936" y="2118093"/>
              <a:ext cx="344443"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304" name="Rectangle 4"/>
            <p:cNvSpPr>
              <a:spLocks noChangeArrowheads="1"/>
            </p:cNvSpPr>
            <p:nvPr/>
          </p:nvSpPr>
          <p:spPr bwMode="auto">
            <a:xfrm>
              <a:off x="7245492" y="2118093"/>
              <a:ext cx="344444"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305" name="Rectangle 5"/>
            <p:cNvSpPr>
              <a:spLocks noChangeArrowheads="1"/>
            </p:cNvSpPr>
            <p:nvPr/>
          </p:nvSpPr>
          <p:spPr bwMode="auto">
            <a:xfrm>
              <a:off x="6901049" y="2118093"/>
              <a:ext cx="344443"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306" name="Rectangle 6"/>
            <p:cNvSpPr>
              <a:spLocks noChangeArrowheads="1"/>
            </p:cNvSpPr>
            <p:nvPr/>
          </p:nvSpPr>
          <p:spPr bwMode="auto">
            <a:xfrm>
              <a:off x="6556605" y="2118093"/>
              <a:ext cx="344444"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307" name="Rectangle 7"/>
            <p:cNvSpPr>
              <a:spLocks noChangeArrowheads="1"/>
            </p:cNvSpPr>
            <p:nvPr/>
          </p:nvSpPr>
          <p:spPr bwMode="auto">
            <a:xfrm>
              <a:off x="6212162" y="2118093"/>
              <a:ext cx="344443"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308" name="Rectangle 8"/>
            <p:cNvSpPr>
              <a:spLocks noChangeArrowheads="1"/>
            </p:cNvSpPr>
            <p:nvPr/>
          </p:nvSpPr>
          <p:spPr bwMode="auto">
            <a:xfrm>
              <a:off x="5867718" y="2118093"/>
              <a:ext cx="344444"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309" name="Rectangle 9"/>
            <p:cNvSpPr>
              <a:spLocks noChangeArrowheads="1"/>
            </p:cNvSpPr>
            <p:nvPr/>
          </p:nvSpPr>
          <p:spPr bwMode="auto">
            <a:xfrm>
              <a:off x="5867718" y="1995488"/>
              <a:ext cx="2411105" cy="12260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June 2015</a:t>
              </a:r>
            </a:p>
            <a:p>
              <a:pPr algn="ctr" eaLnBrk="1" fontAlgn="b" hangingPunct="1">
                <a:spcBef>
                  <a:spcPct val="0"/>
                </a:spcBef>
                <a:buFontTx/>
                <a:buNone/>
              </a:pPr>
              <a:endParaRPr lang="en-US" altLang="en-US" sz="1000" b="1"/>
            </a:p>
          </p:txBody>
        </p:sp>
        <p:sp>
          <p:nvSpPr>
            <p:cNvPr id="7310" name="Rectangle 112"/>
            <p:cNvSpPr>
              <a:spLocks noChangeArrowheads="1"/>
            </p:cNvSpPr>
            <p:nvPr/>
          </p:nvSpPr>
          <p:spPr bwMode="auto">
            <a:xfrm>
              <a:off x="6224668" y="3156998"/>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311" name="Rectangle 111"/>
            <p:cNvSpPr>
              <a:spLocks noChangeArrowheads="1"/>
            </p:cNvSpPr>
            <p:nvPr/>
          </p:nvSpPr>
          <p:spPr bwMode="auto">
            <a:xfrm>
              <a:off x="5865539" y="3154994"/>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312" name="Rectangle 110"/>
            <p:cNvSpPr>
              <a:spLocks noChangeArrowheads="1"/>
            </p:cNvSpPr>
            <p:nvPr/>
          </p:nvSpPr>
          <p:spPr bwMode="auto">
            <a:xfrm>
              <a:off x="7946886" y="2929264"/>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313" name="Rectangle 109"/>
            <p:cNvSpPr>
              <a:spLocks noChangeArrowheads="1"/>
            </p:cNvSpPr>
            <p:nvPr/>
          </p:nvSpPr>
          <p:spPr bwMode="auto">
            <a:xfrm>
              <a:off x="7602443" y="2929264"/>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314" name="Rectangle 108"/>
            <p:cNvSpPr>
              <a:spLocks noChangeArrowheads="1"/>
            </p:cNvSpPr>
            <p:nvPr/>
          </p:nvSpPr>
          <p:spPr bwMode="auto">
            <a:xfrm>
              <a:off x="7257999" y="2930403"/>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315" name="Rectangle 107"/>
            <p:cNvSpPr>
              <a:spLocks noChangeArrowheads="1"/>
            </p:cNvSpPr>
            <p:nvPr/>
          </p:nvSpPr>
          <p:spPr bwMode="auto">
            <a:xfrm>
              <a:off x="6913556" y="2930403"/>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316" name="Rectangle 106"/>
            <p:cNvSpPr>
              <a:spLocks noChangeArrowheads="1"/>
            </p:cNvSpPr>
            <p:nvPr/>
          </p:nvSpPr>
          <p:spPr bwMode="auto">
            <a:xfrm>
              <a:off x="6569112" y="2930490"/>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317" name="Rectangle 105"/>
            <p:cNvSpPr>
              <a:spLocks noChangeArrowheads="1"/>
            </p:cNvSpPr>
            <p:nvPr/>
          </p:nvSpPr>
          <p:spPr bwMode="auto">
            <a:xfrm>
              <a:off x="6224668" y="2931284"/>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318" name="Rectangle 104"/>
            <p:cNvSpPr>
              <a:spLocks noChangeArrowheads="1"/>
            </p:cNvSpPr>
            <p:nvPr/>
          </p:nvSpPr>
          <p:spPr bwMode="auto">
            <a:xfrm>
              <a:off x="5865539" y="2929280"/>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319" name="Rectangle 103"/>
            <p:cNvSpPr>
              <a:spLocks noChangeArrowheads="1"/>
            </p:cNvSpPr>
            <p:nvPr/>
          </p:nvSpPr>
          <p:spPr bwMode="auto">
            <a:xfrm>
              <a:off x="7946886" y="2703550"/>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320" name="Rectangle 102"/>
            <p:cNvSpPr>
              <a:spLocks noChangeArrowheads="1"/>
            </p:cNvSpPr>
            <p:nvPr/>
          </p:nvSpPr>
          <p:spPr bwMode="auto">
            <a:xfrm>
              <a:off x="7602443" y="2703550"/>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321" name="Rectangle 101"/>
            <p:cNvSpPr>
              <a:spLocks noChangeArrowheads="1"/>
            </p:cNvSpPr>
            <p:nvPr/>
          </p:nvSpPr>
          <p:spPr bwMode="auto">
            <a:xfrm>
              <a:off x="7257999" y="2704689"/>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322" name="Rectangle 100"/>
            <p:cNvSpPr>
              <a:spLocks noChangeArrowheads="1"/>
            </p:cNvSpPr>
            <p:nvPr/>
          </p:nvSpPr>
          <p:spPr bwMode="auto">
            <a:xfrm>
              <a:off x="6913556" y="2704689"/>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323" name="Rectangle 99"/>
            <p:cNvSpPr>
              <a:spLocks noChangeArrowheads="1"/>
            </p:cNvSpPr>
            <p:nvPr/>
          </p:nvSpPr>
          <p:spPr bwMode="auto">
            <a:xfrm>
              <a:off x="6569112" y="2704775"/>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324" name="Rectangle 98"/>
            <p:cNvSpPr>
              <a:spLocks noChangeArrowheads="1"/>
            </p:cNvSpPr>
            <p:nvPr/>
          </p:nvSpPr>
          <p:spPr bwMode="auto">
            <a:xfrm>
              <a:off x="6224668" y="2705570"/>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325" name="Rectangle 97"/>
            <p:cNvSpPr>
              <a:spLocks noChangeArrowheads="1"/>
            </p:cNvSpPr>
            <p:nvPr/>
          </p:nvSpPr>
          <p:spPr bwMode="auto">
            <a:xfrm>
              <a:off x="5865539" y="2703567"/>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326" name="Rectangle 96"/>
            <p:cNvSpPr>
              <a:spLocks noChangeArrowheads="1"/>
            </p:cNvSpPr>
            <p:nvPr/>
          </p:nvSpPr>
          <p:spPr bwMode="auto">
            <a:xfrm>
              <a:off x="7946886" y="2477837"/>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327" name="Rectangle 95"/>
            <p:cNvSpPr>
              <a:spLocks noChangeArrowheads="1"/>
            </p:cNvSpPr>
            <p:nvPr/>
          </p:nvSpPr>
          <p:spPr bwMode="auto">
            <a:xfrm>
              <a:off x="7602443" y="2477837"/>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328" name="Rectangle 94"/>
            <p:cNvSpPr>
              <a:spLocks noChangeArrowheads="1"/>
            </p:cNvSpPr>
            <p:nvPr/>
          </p:nvSpPr>
          <p:spPr bwMode="auto">
            <a:xfrm>
              <a:off x="7257999" y="2478975"/>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329" name="Rectangle 93"/>
            <p:cNvSpPr>
              <a:spLocks noChangeArrowheads="1"/>
            </p:cNvSpPr>
            <p:nvPr/>
          </p:nvSpPr>
          <p:spPr bwMode="auto">
            <a:xfrm>
              <a:off x="6913556" y="2478975"/>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330" name="Rectangle 92"/>
            <p:cNvSpPr>
              <a:spLocks noChangeArrowheads="1"/>
            </p:cNvSpPr>
            <p:nvPr/>
          </p:nvSpPr>
          <p:spPr bwMode="auto">
            <a:xfrm>
              <a:off x="6569112" y="2479061"/>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331" name="Rectangle 91"/>
            <p:cNvSpPr>
              <a:spLocks noChangeArrowheads="1"/>
            </p:cNvSpPr>
            <p:nvPr/>
          </p:nvSpPr>
          <p:spPr bwMode="auto">
            <a:xfrm>
              <a:off x="6224668" y="2479856"/>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332" name="Rectangle 90"/>
            <p:cNvSpPr>
              <a:spLocks noChangeArrowheads="1"/>
            </p:cNvSpPr>
            <p:nvPr/>
          </p:nvSpPr>
          <p:spPr bwMode="auto">
            <a:xfrm>
              <a:off x="5865539" y="2477852"/>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333" name="Rectangle 89"/>
            <p:cNvSpPr>
              <a:spLocks noChangeArrowheads="1"/>
            </p:cNvSpPr>
            <p:nvPr/>
          </p:nvSpPr>
          <p:spPr bwMode="auto">
            <a:xfrm>
              <a:off x="7946886" y="2252122"/>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334" name="Rectangle 88"/>
            <p:cNvSpPr>
              <a:spLocks noChangeArrowheads="1"/>
            </p:cNvSpPr>
            <p:nvPr/>
          </p:nvSpPr>
          <p:spPr bwMode="auto">
            <a:xfrm>
              <a:off x="7602443" y="2252122"/>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335" name="Rectangle 87"/>
            <p:cNvSpPr>
              <a:spLocks noChangeArrowheads="1"/>
            </p:cNvSpPr>
            <p:nvPr/>
          </p:nvSpPr>
          <p:spPr bwMode="auto">
            <a:xfrm>
              <a:off x="7257999" y="2253261"/>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336" name="Rectangle 86"/>
            <p:cNvSpPr>
              <a:spLocks noChangeArrowheads="1"/>
            </p:cNvSpPr>
            <p:nvPr/>
          </p:nvSpPr>
          <p:spPr bwMode="auto">
            <a:xfrm>
              <a:off x="6913556" y="2253261"/>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337" name="Rectangle 85"/>
            <p:cNvSpPr>
              <a:spLocks noChangeArrowheads="1"/>
            </p:cNvSpPr>
            <p:nvPr/>
          </p:nvSpPr>
          <p:spPr bwMode="auto">
            <a:xfrm>
              <a:off x="6569112" y="2252122"/>
              <a:ext cx="344444" cy="226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338" name="Rectangle 84"/>
            <p:cNvSpPr>
              <a:spLocks noChangeArrowheads="1"/>
            </p:cNvSpPr>
            <p:nvPr/>
          </p:nvSpPr>
          <p:spPr bwMode="auto">
            <a:xfrm>
              <a:off x="6224668" y="2254141"/>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339" name="Rectangle 83"/>
            <p:cNvSpPr>
              <a:spLocks noChangeArrowheads="1"/>
            </p:cNvSpPr>
            <p:nvPr/>
          </p:nvSpPr>
          <p:spPr bwMode="auto">
            <a:xfrm>
              <a:off x="5865539" y="2252138"/>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340" name="Line 838"/>
            <p:cNvSpPr>
              <a:spLocks noChangeShapeType="1"/>
            </p:cNvSpPr>
            <p:nvPr/>
          </p:nvSpPr>
          <p:spPr bwMode="auto">
            <a:xfrm flipV="1">
              <a:off x="5961369" y="2101469"/>
              <a:ext cx="239523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341" name="Rectangle 115"/>
            <p:cNvSpPr>
              <a:spLocks noChangeArrowheads="1"/>
            </p:cNvSpPr>
            <p:nvPr/>
          </p:nvSpPr>
          <p:spPr bwMode="auto">
            <a:xfrm>
              <a:off x="7604348" y="3154329"/>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7342" name="Rectangle 114"/>
            <p:cNvSpPr>
              <a:spLocks noChangeArrowheads="1"/>
            </p:cNvSpPr>
            <p:nvPr/>
          </p:nvSpPr>
          <p:spPr bwMode="auto">
            <a:xfrm>
              <a:off x="7259905" y="3154329"/>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7343" name="Rectangle 113"/>
            <p:cNvSpPr>
              <a:spLocks noChangeArrowheads="1"/>
            </p:cNvSpPr>
            <p:nvPr/>
          </p:nvSpPr>
          <p:spPr bwMode="auto">
            <a:xfrm>
              <a:off x="6915461" y="3155380"/>
              <a:ext cx="344444" cy="22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344" name="Rectangle 81"/>
            <p:cNvSpPr>
              <a:spLocks noChangeArrowheads="1"/>
            </p:cNvSpPr>
            <p:nvPr/>
          </p:nvSpPr>
          <p:spPr bwMode="auto">
            <a:xfrm>
              <a:off x="7948792" y="3155196"/>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7345" name="Rectangle 113"/>
            <p:cNvSpPr>
              <a:spLocks noChangeArrowheads="1"/>
            </p:cNvSpPr>
            <p:nvPr/>
          </p:nvSpPr>
          <p:spPr bwMode="auto">
            <a:xfrm>
              <a:off x="6569113" y="3158323"/>
              <a:ext cx="344444" cy="22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grpSp>
        <p:nvGrpSpPr>
          <p:cNvPr id="7182" name="Group 8"/>
          <p:cNvGrpSpPr>
            <a:grpSpLocks/>
          </p:cNvGrpSpPr>
          <p:nvPr/>
        </p:nvGrpSpPr>
        <p:grpSpPr bwMode="auto">
          <a:xfrm>
            <a:off x="2997200" y="3598863"/>
            <a:ext cx="2463800" cy="1497012"/>
            <a:chOff x="2997643" y="3751263"/>
            <a:chExt cx="2463357" cy="1496646"/>
          </a:xfrm>
        </p:grpSpPr>
        <p:sp>
          <p:nvSpPr>
            <p:cNvPr id="7251" name="Rectangle 2"/>
            <p:cNvSpPr>
              <a:spLocks noChangeArrowheads="1"/>
            </p:cNvSpPr>
            <p:nvPr/>
          </p:nvSpPr>
          <p:spPr bwMode="auto">
            <a:xfrm>
              <a:off x="5063824" y="3876224"/>
              <a:ext cx="344364"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252" name="Rectangle 3"/>
            <p:cNvSpPr>
              <a:spLocks noChangeArrowheads="1"/>
            </p:cNvSpPr>
            <p:nvPr/>
          </p:nvSpPr>
          <p:spPr bwMode="auto">
            <a:xfrm>
              <a:off x="4719461" y="3876224"/>
              <a:ext cx="344363"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253" name="Rectangle 4"/>
            <p:cNvSpPr>
              <a:spLocks noChangeArrowheads="1"/>
            </p:cNvSpPr>
            <p:nvPr/>
          </p:nvSpPr>
          <p:spPr bwMode="auto">
            <a:xfrm>
              <a:off x="4375097" y="3876224"/>
              <a:ext cx="344364"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254" name="Rectangle 5"/>
            <p:cNvSpPr>
              <a:spLocks noChangeArrowheads="1"/>
            </p:cNvSpPr>
            <p:nvPr/>
          </p:nvSpPr>
          <p:spPr bwMode="auto">
            <a:xfrm>
              <a:off x="4030734" y="3876224"/>
              <a:ext cx="344363"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255" name="Rectangle 6"/>
            <p:cNvSpPr>
              <a:spLocks noChangeArrowheads="1"/>
            </p:cNvSpPr>
            <p:nvPr/>
          </p:nvSpPr>
          <p:spPr bwMode="auto">
            <a:xfrm>
              <a:off x="3686370" y="3876224"/>
              <a:ext cx="344364"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256" name="Rectangle 7"/>
            <p:cNvSpPr>
              <a:spLocks noChangeArrowheads="1"/>
            </p:cNvSpPr>
            <p:nvPr/>
          </p:nvSpPr>
          <p:spPr bwMode="auto">
            <a:xfrm>
              <a:off x="3342007" y="3876224"/>
              <a:ext cx="344363"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257" name="Rectangle 8"/>
            <p:cNvSpPr>
              <a:spLocks noChangeArrowheads="1"/>
            </p:cNvSpPr>
            <p:nvPr/>
          </p:nvSpPr>
          <p:spPr bwMode="auto">
            <a:xfrm>
              <a:off x="2997643" y="3876224"/>
              <a:ext cx="344364"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258" name="Rectangle 9"/>
            <p:cNvSpPr>
              <a:spLocks noChangeArrowheads="1"/>
            </p:cNvSpPr>
            <p:nvPr/>
          </p:nvSpPr>
          <p:spPr bwMode="auto">
            <a:xfrm>
              <a:off x="2997643" y="3751263"/>
              <a:ext cx="2410545" cy="12496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August 2015</a:t>
              </a:r>
            </a:p>
            <a:p>
              <a:pPr algn="ctr" eaLnBrk="1" fontAlgn="b" hangingPunct="1">
                <a:spcBef>
                  <a:spcPct val="0"/>
                </a:spcBef>
                <a:buFontTx/>
                <a:buNone/>
              </a:pPr>
              <a:endParaRPr lang="en-US" altLang="en-US" sz="1000" b="1"/>
            </a:p>
          </p:txBody>
        </p:sp>
        <p:sp>
          <p:nvSpPr>
            <p:cNvPr id="7259" name="Rectangle 122"/>
            <p:cNvSpPr>
              <a:spLocks noChangeArrowheads="1"/>
            </p:cNvSpPr>
            <p:nvPr/>
          </p:nvSpPr>
          <p:spPr bwMode="auto">
            <a:xfrm>
              <a:off x="4389941" y="3984851"/>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7260" name="Rectangle 121"/>
            <p:cNvSpPr>
              <a:spLocks noChangeArrowheads="1"/>
            </p:cNvSpPr>
            <p:nvPr/>
          </p:nvSpPr>
          <p:spPr bwMode="auto">
            <a:xfrm>
              <a:off x="4045578" y="3984851"/>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261" name="Rectangle 120"/>
            <p:cNvSpPr>
              <a:spLocks noChangeArrowheads="1"/>
            </p:cNvSpPr>
            <p:nvPr/>
          </p:nvSpPr>
          <p:spPr bwMode="auto">
            <a:xfrm>
              <a:off x="3701648" y="3984851"/>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7262" name="Rectangle 119"/>
            <p:cNvSpPr>
              <a:spLocks noChangeArrowheads="1"/>
            </p:cNvSpPr>
            <p:nvPr/>
          </p:nvSpPr>
          <p:spPr bwMode="auto">
            <a:xfrm>
              <a:off x="3356601" y="3985309"/>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7263" name="Rectangle 118"/>
            <p:cNvSpPr>
              <a:spLocks noChangeArrowheads="1"/>
            </p:cNvSpPr>
            <p:nvPr/>
          </p:nvSpPr>
          <p:spPr bwMode="auto">
            <a:xfrm>
              <a:off x="3079471" y="5017858"/>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264" name="Rectangle 117"/>
            <p:cNvSpPr>
              <a:spLocks noChangeArrowheads="1"/>
            </p:cNvSpPr>
            <p:nvPr/>
          </p:nvSpPr>
          <p:spPr bwMode="auto">
            <a:xfrm>
              <a:off x="5062966" y="4802853"/>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265" name="Rectangle 116"/>
            <p:cNvSpPr>
              <a:spLocks noChangeArrowheads="1"/>
            </p:cNvSpPr>
            <p:nvPr/>
          </p:nvSpPr>
          <p:spPr bwMode="auto">
            <a:xfrm>
              <a:off x="4718602" y="4802853"/>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266" name="Rectangle 115"/>
            <p:cNvSpPr>
              <a:spLocks noChangeArrowheads="1"/>
            </p:cNvSpPr>
            <p:nvPr/>
          </p:nvSpPr>
          <p:spPr bwMode="auto">
            <a:xfrm>
              <a:off x="4374239" y="4802853"/>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267" name="Rectangle 114"/>
            <p:cNvSpPr>
              <a:spLocks noChangeArrowheads="1"/>
            </p:cNvSpPr>
            <p:nvPr/>
          </p:nvSpPr>
          <p:spPr bwMode="auto">
            <a:xfrm>
              <a:off x="4029875" y="4802853"/>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268" name="Rectangle 113"/>
            <p:cNvSpPr>
              <a:spLocks noChangeArrowheads="1"/>
            </p:cNvSpPr>
            <p:nvPr/>
          </p:nvSpPr>
          <p:spPr bwMode="auto">
            <a:xfrm>
              <a:off x="3685511" y="4802853"/>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269" name="Rectangle 112"/>
            <p:cNvSpPr>
              <a:spLocks noChangeArrowheads="1"/>
            </p:cNvSpPr>
            <p:nvPr/>
          </p:nvSpPr>
          <p:spPr bwMode="auto">
            <a:xfrm>
              <a:off x="3340590" y="4800515"/>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270" name="Rectangle 111"/>
            <p:cNvSpPr>
              <a:spLocks noChangeArrowheads="1"/>
            </p:cNvSpPr>
            <p:nvPr/>
          </p:nvSpPr>
          <p:spPr bwMode="auto">
            <a:xfrm>
              <a:off x="3068713" y="4803944"/>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271" name="Rectangle 110"/>
            <p:cNvSpPr>
              <a:spLocks noChangeArrowheads="1"/>
            </p:cNvSpPr>
            <p:nvPr/>
          </p:nvSpPr>
          <p:spPr bwMode="auto">
            <a:xfrm>
              <a:off x="5062966" y="4583560"/>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272" name="Rectangle 109"/>
            <p:cNvSpPr>
              <a:spLocks noChangeArrowheads="1"/>
            </p:cNvSpPr>
            <p:nvPr/>
          </p:nvSpPr>
          <p:spPr bwMode="auto">
            <a:xfrm>
              <a:off x="4718602" y="4583560"/>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273" name="Rectangle 108"/>
            <p:cNvSpPr>
              <a:spLocks noChangeArrowheads="1"/>
            </p:cNvSpPr>
            <p:nvPr/>
          </p:nvSpPr>
          <p:spPr bwMode="auto">
            <a:xfrm>
              <a:off x="4374239" y="4583560"/>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274" name="Rectangle 107"/>
            <p:cNvSpPr>
              <a:spLocks noChangeArrowheads="1"/>
            </p:cNvSpPr>
            <p:nvPr/>
          </p:nvSpPr>
          <p:spPr bwMode="auto">
            <a:xfrm>
              <a:off x="4029875" y="4583560"/>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275" name="Rectangle 106"/>
            <p:cNvSpPr>
              <a:spLocks noChangeArrowheads="1"/>
            </p:cNvSpPr>
            <p:nvPr/>
          </p:nvSpPr>
          <p:spPr bwMode="auto">
            <a:xfrm>
              <a:off x="3685511" y="4583560"/>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276" name="Rectangle 105"/>
            <p:cNvSpPr>
              <a:spLocks noChangeArrowheads="1"/>
            </p:cNvSpPr>
            <p:nvPr/>
          </p:nvSpPr>
          <p:spPr bwMode="auto">
            <a:xfrm>
              <a:off x="3340590" y="4581222"/>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277" name="Rectangle 104"/>
            <p:cNvSpPr>
              <a:spLocks noChangeArrowheads="1"/>
            </p:cNvSpPr>
            <p:nvPr/>
          </p:nvSpPr>
          <p:spPr bwMode="auto">
            <a:xfrm>
              <a:off x="3068713" y="4584651"/>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278" name="Rectangle 103"/>
            <p:cNvSpPr>
              <a:spLocks noChangeArrowheads="1"/>
            </p:cNvSpPr>
            <p:nvPr/>
          </p:nvSpPr>
          <p:spPr bwMode="auto">
            <a:xfrm>
              <a:off x="5062966" y="4380404"/>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279" name="Rectangle 102"/>
            <p:cNvSpPr>
              <a:spLocks noChangeArrowheads="1"/>
            </p:cNvSpPr>
            <p:nvPr/>
          </p:nvSpPr>
          <p:spPr bwMode="auto">
            <a:xfrm>
              <a:off x="4718602" y="4380404"/>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280" name="Rectangle 101"/>
            <p:cNvSpPr>
              <a:spLocks noChangeArrowheads="1"/>
            </p:cNvSpPr>
            <p:nvPr/>
          </p:nvSpPr>
          <p:spPr bwMode="auto">
            <a:xfrm>
              <a:off x="4374239" y="4380404"/>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281" name="Rectangle 100"/>
            <p:cNvSpPr>
              <a:spLocks noChangeArrowheads="1"/>
            </p:cNvSpPr>
            <p:nvPr/>
          </p:nvSpPr>
          <p:spPr bwMode="auto">
            <a:xfrm>
              <a:off x="4029875" y="4380404"/>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282" name="Rectangle 99"/>
            <p:cNvSpPr>
              <a:spLocks noChangeArrowheads="1"/>
            </p:cNvSpPr>
            <p:nvPr/>
          </p:nvSpPr>
          <p:spPr bwMode="auto">
            <a:xfrm>
              <a:off x="3685511" y="4380404"/>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283" name="Rectangle 98"/>
            <p:cNvSpPr>
              <a:spLocks noChangeArrowheads="1"/>
            </p:cNvSpPr>
            <p:nvPr/>
          </p:nvSpPr>
          <p:spPr bwMode="auto">
            <a:xfrm>
              <a:off x="3340590" y="4378067"/>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284" name="Rectangle 97"/>
            <p:cNvSpPr>
              <a:spLocks noChangeArrowheads="1"/>
            </p:cNvSpPr>
            <p:nvPr/>
          </p:nvSpPr>
          <p:spPr bwMode="auto">
            <a:xfrm>
              <a:off x="3068713" y="4381496"/>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285" name="Rectangle 96"/>
            <p:cNvSpPr>
              <a:spLocks noChangeArrowheads="1"/>
            </p:cNvSpPr>
            <p:nvPr/>
          </p:nvSpPr>
          <p:spPr bwMode="auto">
            <a:xfrm>
              <a:off x="5079103" y="4182628"/>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286" name="Rectangle 95"/>
            <p:cNvSpPr>
              <a:spLocks noChangeArrowheads="1"/>
            </p:cNvSpPr>
            <p:nvPr/>
          </p:nvSpPr>
          <p:spPr bwMode="auto">
            <a:xfrm>
              <a:off x="4734739" y="4182628"/>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287" name="Rectangle 94"/>
            <p:cNvSpPr>
              <a:spLocks noChangeArrowheads="1"/>
            </p:cNvSpPr>
            <p:nvPr/>
          </p:nvSpPr>
          <p:spPr bwMode="auto">
            <a:xfrm>
              <a:off x="4390376" y="4182628"/>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288" name="Rectangle 93"/>
            <p:cNvSpPr>
              <a:spLocks noChangeArrowheads="1"/>
            </p:cNvSpPr>
            <p:nvPr/>
          </p:nvSpPr>
          <p:spPr bwMode="auto">
            <a:xfrm>
              <a:off x="4046012" y="4182628"/>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289" name="Rectangle 92"/>
            <p:cNvSpPr>
              <a:spLocks noChangeArrowheads="1"/>
            </p:cNvSpPr>
            <p:nvPr/>
          </p:nvSpPr>
          <p:spPr bwMode="auto">
            <a:xfrm>
              <a:off x="3701648" y="4182628"/>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290" name="Rectangle 91"/>
            <p:cNvSpPr>
              <a:spLocks noChangeArrowheads="1"/>
            </p:cNvSpPr>
            <p:nvPr/>
          </p:nvSpPr>
          <p:spPr bwMode="auto">
            <a:xfrm>
              <a:off x="3356727" y="4180290"/>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291" name="Rectangle 90"/>
            <p:cNvSpPr>
              <a:spLocks noChangeArrowheads="1"/>
            </p:cNvSpPr>
            <p:nvPr/>
          </p:nvSpPr>
          <p:spPr bwMode="auto">
            <a:xfrm>
              <a:off x="3084850" y="4183719"/>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292" name="Rectangle 89"/>
            <p:cNvSpPr>
              <a:spLocks noChangeArrowheads="1"/>
            </p:cNvSpPr>
            <p:nvPr/>
          </p:nvSpPr>
          <p:spPr bwMode="auto">
            <a:xfrm>
              <a:off x="5079103" y="3984851"/>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293" name="Rectangle 88"/>
            <p:cNvSpPr>
              <a:spLocks noChangeArrowheads="1"/>
            </p:cNvSpPr>
            <p:nvPr/>
          </p:nvSpPr>
          <p:spPr bwMode="auto">
            <a:xfrm>
              <a:off x="4734739" y="3984851"/>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294" name="Line 838"/>
            <p:cNvSpPr>
              <a:spLocks noChangeShapeType="1"/>
            </p:cNvSpPr>
            <p:nvPr/>
          </p:nvSpPr>
          <p:spPr bwMode="auto">
            <a:xfrm flipV="1">
              <a:off x="3065894" y="3859280"/>
              <a:ext cx="2395106"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95" name="Rectangle 122"/>
            <p:cNvSpPr>
              <a:spLocks noChangeArrowheads="1"/>
            </p:cNvSpPr>
            <p:nvPr/>
          </p:nvSpPr>
          <p:spPr bwMode="auto">
            <a:xfrm>
              <a:off x="4375150" y="4998292"/>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7296" name="Rectangle 121"/>
            <p:cNvSpPr>
              <a:spLocks noChangeArrowheads="1"/>
            </p:cNvSpPr>
            <p:nvPr/>
          </p:nvSpPr>
          <p:spPr bwMode="auto">
            <a:xfrm>
              <a:off x="4030787" y="4998292"/>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7297" name="Rectangle 120"/>
            <p:cNvSpPr>
              <a:spLocks noChangeArrowheads="1"/>
            </p:cNvSpPr>
            <p:nvPr/>
          </p:nvSpPr>
          <p:spPr bwMode="auto">
            <a:xfrm>
              <a:off x="3702994" y="4998292"/>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298" name="Rectangle 119"/>
            <p:cNvSpPr>
              <a:spLocks noChangeArrowheads="1"/>
            </p:cNvSpPr>
            <p:nvPr/>
          </p:nvSpPr>
          <p:spPr bwMode="auto">
            <a:xfrm>
              <a:off x="3363326" y="4998750"/>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299" name="Rectangle 122"/>
            <p:cNvSpPr>
              <a:spLocks noChangeArrowheads="1"/>
            </p:cNvSpPr>
            <p:nvPr/>
          </p:nvSpPr>
          <p:spPr bwMode="auto">
            <a:xfrm>
              <a:off x="5100149" y="4998774"/>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6</a:t>
              </a:r>
              <a:endParaRPr lang="en-US" altLang="en-US" sz="1000"/>
            </a:p>
          </p:txBody>
        </p:sp>
        <p:sp>
          <p:nvSpPr>
            <p:cNvPr id="7300" name="Rectangle 121"/>
            <p:cNvSpPr>
              <a:spLocks noChangeArrowheads="1"/>
            </p:cNvSpPr>
            <p:nvPr/>
          </p:nvSpPr>
          <p:spPr bwMode="auto">
            <a:xfrm>
              <a:off x="4755786" y="4998774"/>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7301" name="Rectangle 119"/>
            <p:cNvSpPr>
              <a:spLocks noChangeArrowheads="1"/>
            </p:cNvSpPr>
            <p:nvPr/>
          </p:nvSpPr>
          <p:spPr bwMode="auto">
            <a:xfrm>
              <a:off x="3079472" y="3977686"/>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grpSp>
      <p:grpSp>
        <p:nvGrpSpPr>
          <p:cNvPr id="7183" name="Group 11"/>
          <p:cNvGrpSpPr>
            <a:grpSpLocks/>
          </p:cNvGrpSpPr>
          <p:nvPr/>
        </p:nvGrpSpPr>
        <p:grpSpPr bwMode="auto">
          <a:xfrm>
            <a:off x="2995613" y="5214938"/>
            <a:ext cx="2428875" cy="1576387"/>
            <a:chOff x="2995613" y="5367338"/>
            <a:chExt cx="2428472" cy="1576520"/>
          </a:xfrm>
        </p:grpSpPr>
        <p:sp>
          <p:nvSpPr>
            <p:cNvPr id="7201" name="Rectangle 2"/>
            <p:cNvSpPr>
              <a:spLocks noChangeArrowheads="1"/>
            </p:cNvSpPr>
            <p:nvPr/>
          </p:nvSpPr>
          <p:spPr bwMode="auto">
            <a:xfrm>
              <a:off x="5064125"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202" name="Rectangle 3"/>
            <p:cNvSpPr>
              <a:spLocks noChangeArrowheads="1"/>
            </p:cNvSpPr>
            <p:nvPr/>
          </p:nvSpPr>
          <p:spPr bwMode="auto">
            <a:xfrm>
              <a:off x="4719638"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203" name="Rectangle 4"/>
            <p:cNvSpPr>
              <a:spLocks noChangeArrowheads="1"/>
            </p:cNvSpPr>
            <p:nvPr/>
          </p:nvSpPr>
          <p:spPr bwMode="auto">
            <a:xfrm>
              <a:off x="4375150"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204" name="Rectangle 5"/>
            <p:cNvSpPr>
              <a:spLocks noChangeArrowheads="1"/>
            </p:cNvSpPr>
            <p:nvPr/>
          </p:nvSpPr>
          <p:spPr bwMode="auto">
            <a:xfrm>
              <a:off x="4029075" y="5492750"/>
              <a:ext cx="346075"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205" name="Rectangle 6"/>
            <p:cNvSpPr>
              <a:spLocks noChangeArrowheads="1"/>
            </p:cNvSpPr>
            <p:nvPr/>
          </p:nvSpPr>
          <p:spPr bwMode="auto">
            <a:xfrm>
              <a:off x="3684588"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206" name="Rectangle 7"/>
            <p:cNvSpPr>
              <a:spLocks noChangeArrowheads="1"/>
            </p:cNvSpPr>
            <p:nvPr/>
          </p:nvSpPr>
          <p:spPr bwMode="auto">
            <a:xfrm>
              <a:off x="3340100"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207" name="Rectangle 8"/>
            <p:cNvSpPr>
              <a:spLocks noChangeArrowheads="1"/>
            </p:cNvSpPr>
            <p:nvPr/>
          </p:nvSpPr>
          <p:spPr bwMode="auto">
            <a:xfrm>
              <a:off x="2995613"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208" name="Rectangle 9"/>
            <p:cNvSpPr>
              <a:spLocks noChangeArrowheads="1"/>
            </p:cNvSpPr>
            <p:nvPr/>
          </p:nvSpPr>
          <p:spPr bwMode="auto">
            <a:xfrm>
              <a:off x="2995613" y="5367338"/>
              <a:ext cx="241300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November 2015</a:t>
              </a:r>
            </a:p>
            <a:p>
              <a:pPr algn="ctr" eaLnBrk="1" fontAlgn="b" hangingPunct="1">
                <a:spcBef>
                  <a:spcPct val="0"/>
                </a:spcBef>
                <a:buFontTx/>
                <a:buNone/>
              </a:pPr>
              <a:endParaRPr lang="en-US" altLang="en-US" sz="1000" b="1"/>
            </a:p>
          </p:txBody>
        </p:sp>
        <p:sp>
          <p:nvSpPr>
            <p:cNvPr id="7209" name="Rectangle 115"/>
            <p:cNvSpPr>
              <a:spLocks noChangeArrowheads="1"/>
            </p:cNvSpPr>
            <p:nvPr/>
          </p:nvSpPr>
          <p:spPr bwMode="auto">
            <a:xfrm>
              <a:off x="4389035" y="5630347"/>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210" name="Rectangle 114"/>
            <p:cNvSpPr>
              <a:spLocks noChangeArrowheads="1"/>
            </p:cNvSpPr>
            <p:nvPr/>
          </p:nvSpPr>
          <p:spPr bwMode="auto">
            <a:xfrm>
              <a:off x="4044548" y="563034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7211" name="Rectangle 113"/>
            <p:cNvSpPr>
              <a:spLocks noChangeArrowheads="1"/>
            </p:cNvSpPr>
            <p:nvPr/>
          </p:nvSpPr>
          <p:spPr bwMode="auto">
            <a:xfrm>
              <a:off x="3700060" y="563034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7212" name="Rectangle 112"/>
            <p:cNvSpPr>
              <a:spLocks noChangeArrowheads="1"/>
            </p:cNvSpPr>
            <p:nvPr/>
          </p:nvSpPr>
          <p:spPr bwMode="auto">
            <a:xfrm>
              <a:off x="3357160" y="563034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7213" name="Rectangle 111"/>
            <p:cNvSpPr>
              <a:spLocks noChangeArrowheads="1"/>
            </p:cNvSpPr>
            <p:nvPr/>
          </p:nvSpPr>
          <p:spPr bwMode="auto">
            <a:xfrm>
              <a:off x="3044269" y="671367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214" name="Rectangle 110"/>
            <p:cNvSpPr>
              <a:spLocks noChangeArrowheads="1"/>
            </p:cNvSpPr>
            <p:nvPr/>
          </p:nvSpPr>
          <p:spPr bwMode="auto">
            <a:xfrm>
              <a:off x="5079598" y="648385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215" name="Rectangle 109"/>
            <p:cNvSpPr>
              <a:spLocks noChangeArrowheads="1"/>
            </p:cNvSpPr>
            <p:nvPr/>
          </p:nvSpPr>
          <p:spPr bwMode="auto">
            <a:xfrm>
              <a:off x="4735110" y="648385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216" name="Rectangle 108"/>
            <p:cNvSpPr>
              <a:spLocks noChangeArrowheads="1"/>
            </p:cNvSpPr>
            <p:nvPr/>
          </p:nvSpPr>
          <p:spPr bwMode="auto">
            <a:xfrm>
              <a:off x="4389035" y="6483857"/>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217" name="Rectangle 107"/>
            <p:cNvSpPr>
              <a:spLocks noChangeArrowheads="1"/>
            </p:cNvSpPr>
            <p:nvPr/>
          </p:nvSpPr>
          <p:spPr bwMode="auto">
            <a:xfrm>
              <a:off x="4044548" y="648385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218" name="Rectangle 106"/>
            <p:cNvSpPr>
              <a:spLocks noChangeArrowheads="1"/>
            </p:cNvSpPr>
            <p:nvPr/>
          </p:nvSpPr>
          <p:spPr bwMode="auto">
            <a:xfrm>
              <a:off x="3700060" y="648385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219" name="Rectangle 105"/>
            <p:cNvSpPr>
              <a:spLocks noChangeArrowheads="1"/>
            </p:cNvSpPr>
            <p:nvPr/>
          </p:nvSpPr>
          <p:spPr bwMode="auto">
            <a:xfrm>
              <a:off x="3357160" y="648544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220" name="Rectangle 104"/>
            <p:cNvSpPr>
              <a:spLocks noChangeArrowheads="1"/>
            </p:cNvSpPr>
            <p:nvPr/>
          </p:nvSpPr>
          <p:spPr bwMode="auto">
            <a:xfrm>
              <a:off x="3044269" y="6490207"/>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221" name="Rectangle 103"/>
            <p:cNvSpPr>
              <a:spLocks noChangeArrowheads="1"/>
            </p:cNvSpPr>
            <p:nvPr/>
          </p:nvSpPr>
          <p:spPr bwMode="auto">
            <a:xfrm>
              <a:off x="5079598" y="626711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222" name="Rectangle 102"/>
            <p:cNvSpPr>
              <a:spLocks noChangeArrowheads="1"/>
            </p:cNvSpPr>
            <p:nvPr/>
          </p:nvSpPr>
          <p:spPr bwMode="auto">
            <a:xfrm>
              <a:off x="4735110" y="626711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223" name="Rectangle 101"/>
            <p:cNvSpPr>
              <a:spLocks noChangeArrowheads="1"/>
            </p:cNvSpPr>
            <p:nvPr/>
          </p:nvSpPr>
          <p:spPr bwMode="auto">
            <a:xfrm>
              <a:off x="4389035" y="6267118"/>
              <a:ext cx="34607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224" name="Rectangle 100"/>
            <p:cNvSpPr>
              <a:spLocks noChangeArrowheads="1"/>
            </p:cNvSpPr>
            <p:nvPr/>
          </p:nvSpPr>
          <p:spPr bwMode="auto">
            <a:xfrm>
              <a:off x="4044548" y="626711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225" name="Rectangle 99"/>
            <p:cNvSpPr>
              <a:spLocks noChangeArrowheads="1"/>
            </p:cNvSpPr>
            <p:nvPr/>
          </p:nvSpPr>
          <p:spPr bwMode="auto">
            <a:xfrm>
              <a:off x="3700060" y="626711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226" name="Rectangle 98"/>
            <p:cNvSpPr>
              <a:spLocks noChangeArrowheads="1"/>
            </p:cNvSpPr>
            <p:nvPr/>
          </p:nvSpPr>
          <p:spPr bwMode="auto">
            <a:xfrm>
              <a:off x="3357160" y="627029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227" name="Rectangle 97"/>
            <p:cNvSpPr>
              <a:spLocks noChangeArrowheads="1"/>
            </p:cNvSpPr>
            <p:nvPr/>
          </p:nvSpPr>
          <p:spPr bwMode="auto">
            <a:xfrm>
              <a:off x="3044269" y="627346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228" name="Rectangle 96"/>
            <p:cNvSpPr>
              <a:spLocks noChangeArrowheads="1"/>
            </p:cNvSpPr>
            <p:nvPr/>
          </p:nvSpPr>
          <p:spPr bwMode="auto">
            <a:xfrm>
              <a:off x="5079598" y="6050378"/>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229" name="Rectangle 95"/>
            <p:cNvSpPr>
              <a:spLocks noChangeArrowheads="1"/>
            </p:cNvSpPr>
            <p:nvPr/>
          </p:nvSpPr>
          <p:spPr bwMode="auto">
            <a:xfrm>
              <a:off x="4735110" y="6050378"/>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230" name="Rectangle 94"/>
            <p:cNvSpPr>
              <a:spLocks noChangeArrowheads="1"/>
            </p:cNvSpPr>
            <p:nvPr/>
          </p:nvSpPr>
          <p:spPr bwMode="auto">
            <a:xfrm>
              <a:off x="4389035" y="6050378"/>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231" name="Rectangle 93"/>
            <p:cNvSpPr>
              <a:spLocks noChangeArrowheads="1"/>
            </p:cNvSpPr>
            <p:nvPr/>
          </p:nvSpPr>
          <p:spPr bwMode="auto">
            <a:xfrm>
              <a:off x="4044548" y="6050378"/>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232" name="Rectangle 92"/>
            <p:cNvSpPr>
              <a:spLocks noChangeArrowheads="1"/>
            </p:cNvSpPr>
            <p:nvPr/>
          </p:nvSpPr>
          <p:spPr bwMode="auto">
            <a:xfrm>
              <a:off x="3700060" y="6050378"/>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233" name="Rectangle 91"/>
            <p:cNvSpPr>
              <a:spLocks noChangeArrowheads="1"/>
            </p:cNvSpPr>
            <p:nvPr/>
          </p:nvSpPr>
          <p:spPr bwMode="auto">
            <a:xfrm>
              <a:off x="3357160" y="6053553"/>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234" name="Rectangle 90"/>
            <p:cNvSpPr>
              <a:spLocks noChangeArrowheads="1"/>
            </p:cNvSpPr>
            <p:nvPr/>
          </p:nvSpPr>
          <p:spPr bwMode="auto">
            <a:xfrm>
              <a:off x="3044269" y="605672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235" name="Rectangle 89"/>
            <p:cNvSpPr>
              <a:spLocks noChangeArrowheads="1"/>
            </p:cNvSpPr>
            <p:nvPr/>
          </p:nvSpPr>
          <p:spPr bwMode="auto">
            <a:xfrm>
              <a:off x="5079598" y="58403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236" name="Rectangle 88"/>
            <p:cNvSpPr>
              <a:spLocks noChangeArrowheads="1"/>
            </p:cNvSpPr>
            <p:nvPr/>
          </p:nvSpPr>
          <p:spPr bwMode="auto">
            <a:xfrm>
              <a:off x="4735110" y="58403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237" name="Rectangle 87"/>
            <p:cNvSpPr>
              <a:spLocks noChangeArrowheads="1"/>
            </p:cNvSpPr>
            <p:nvPr/>
          </p:nvSpPr>
          <p:spPr bwMode="auto">
            <a:xfrm>
              <a:off x="4389035" y="5840363"/>
              <a:ext cx="34607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238" name="Rectangle 86"/>
            <p:cNvSpPr>
              <a:spLocks noChangeArrowheads="1"/>
            </p:cNvSpPr>
            <p:nvPr/>
          </p:nvSpPr>
          <p:spPr bwMode="auto">
            <a:xfrm>
              <a:off x="4044548" y="58403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239" name="Rectangle 85"/>
            <p:cNvSpPr>
              <a:spLocks noChangeArrowheads="1"/>
            </p:cNvSpPr>
            <p:nvPr/>
          </p:nvSpPr>
          <p:spPr bwMode="auto">
            <a:xfrm>
              <a:off x="3700060" y="58403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240" name="Rectangle 84"/>
            <p:cNvSpPr>
              <a:spLocks noChangeArrowheads="1"/>
            </p:cNvSpPr>
            <p:nvPr/>
          </p:nvSpPr>
          <p:spPr bwMode="auto">
            <a:xfrm>
              <a:off x="3357160" y="58435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241" name="Rectangle 83"/>
            <p:cNvSpPr>
              <a:spLocks noChangeArrowheads="1"/>
            </p:cNvSpPr>
            <p:nvPr/>
          </p:nvSpPr>
          <p:spPr bwMode="auto">
            <a:xfrm>
              <a:off x="3044269" y="584671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242" name="Rectangle 82"/>
            <p:cNvSpPr>
              <a:spLocks noChangeArrowheads="1"/>
            </p:cNvSpPr>
            <p:nvPr/>
          </p:nvSpPr>
          <p:spPr bwMode="auto">
            <a:xfrm>
              <a:off x="5079598" y="563034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243" name="Rectangle 81"/>
            <p:cNvSpPr>
              <a:spLocks noChangeArrowheads="1"/>
            </p:cNvSpPr>
            <p:nvPr/>
          </p:nvSpPr>
          <p:spPr bwMode="auto">
            <a:xfrm>
              <a:off x="4735110" y="563034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7244" name="Rectangle 112"/>
            <p:cNvSpPr>
              <a:spLocks noChangeArrowheads="1"/>
            </p:cNvSpPr>
            <p:nvPr/>
          </p:nvSpPr>
          <p:spPr bwMode="auto">
            <a:xfrm>
              <a:off x="3013686" y="5633521"/>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7245" name="Rectangle 115"/>
            <p:cNvSpPr>
              <a:spLocks noChangeArrowheads="1"/>
            </p:cNvSpPr>
            <p:nvPr/>
          </p:nvSpPr>
          <p:spPr bwMode="auto">
            <a:xfrm>
              <a:off x="4713679" y="6704147"/>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7246" name="Rectangle 114"/>
            <p:cNvSpPr>
              <a:spLocks noChangeArrowheads="1"/>
            </p:cNvSpPr>
            <p:nvPr/>
          </p:nvSpPr>
          <p:spPr bwMode="auto">
            <a:xfrm>
              <a:off x="4369192" y="670414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7247" name="Rectangle 113"/>
            <p:cNvSpPr>
              <a:spLocks noChangeArrowheads="1"/>
            </p:cNvSpPr>
            <p:nvPr/>
          </p:nvSpPr>
          <p:spPr bwMode="auto">
            <a:xfrm>
              <a:off x="4024704" y="670414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7248" name="Rectangle 112"/>
            <p:cNvSpPr>
              <a:spLocks noChangeArrowheads="1"/>
            </p:cNvSpPr>
            <p:nvPr/>
          </p:nvSpPr>
          <p:spPr bwMode="auto">
            <a:xfrm>
              <a:off x="3681804" y="670414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249" name="Rectangle 81"/>
            <p:cNvSpPr>
              <a:spLocks noChangeArrowheads="1"/>
            </p:cNvSpPr>
            <p:nvPr/>
          </p:nvSpPr>
          <p:spPr bwMode="auto">
            <a:xfrm>
              <a:off x="5059754" y="670414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6</a:t>
              </a:r>
              <a:endParaRPr lang="en-US" altLang="en-US" sz="1000"/>
            </a:p>
          </p:txBody>
        </p:sp>
        <p:sp>
          <p:nvSpPr>
            <p:cNvPr id="7250" name="Rectangle 112"/>
            <p:cNvSpPr>
              <a:spLocks noChangeArrowheads="1"/>
            </p:cNvSpPr>
            <p:nvPr/>
          </p:nvSpPr>
          <p:spPr bwMode="auto">
            <a:xfrm>
              <a:off x="3338330" y="6707321"/>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sp>
        <p:nvSpPr>
          <p:cNvPr id="7184" name="Line 555"/>
          <p:cNvSpPr>
            <a:spLocks noChangeShapeType="1"/>
          </p:cNvSpPr>
          <p:nvPr/>
        </p:nvSpPr>
        <p:spPr bwMode="auto">
          <a:xfrm flipV="1">
            <a:off x="2846388" y="95250"/>
            <a:ext cx="0" cy="685800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5" name="Line 556"/>
          <p:cNvSpPr>
            <a:spLocks noChangeShapeType="1"/>
          </p:cNvSpPr>
          <p:nvPr/>
        </p:nvSpPr>
        <p:spPr bwMode="auto">
          <a:xfrm flipV="1">
            <a:off x="5715000" y="-3175"/>
            <a:ext cx="0" cy="685800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6" name="Line 557"/>
          <p:cNvSpPr>
            <a:spLocks noChangeShapeType="1"/>
          </p:cNvSpPr>
          <p:nvPr/>
        </p:nvSpPr>
        <p:spPr bwMode="auto">
          <a:xfrm flipH="1" flipV="1">
            <a:off x="20638" y="1828800"/>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7" name="Line 558"/>
          <p:cNvSpPr>
            <a:spLocks noChangeShapeType="1"/>
          </p:cNvSpPr>
          <p:nvPr/>
        </p:nvSpPr>
        <p:spPr bwMode="auto">
          <a:xfrm flipH="1" flipV="1">
            <a:off x="14288" y="3462338"/>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8" name="Line 559"/>
          <p:cNvSpPr>
            <a:spLocks noChangeShapeType="1"/>
          </p:cNvSpPr>
          <p:nvPr/>
        </p:nvSpPr>
        <p:spPr bwMode="auto">
          <a:xfrm flipH="1" flipV="1">
            <a:off x="1588" y="5078413"/>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9" name="Line 838"/>
          <p:cNvSpPr>
            <a:spLocks noChangeShapeType="1"/>
          </p:cNvSpPr>
          <p:nvPr/>
        </p:nvSpPr>
        <p:spPr bwMode="auto">
          <a:xfrm flipV="1">
            <a:off x="354013" y="265113"/>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0" name="Line 838"/>
          <p:cNvSpPr>
            <a:spLocks noChangeShapeType="1"/>
          </p:cNvSpPr>
          <p:nvPr/>
        </p:nvSpPr>
        <p:spPr bwMode="auto">
          <a:xfrm flipV="1">
            <a:off x="3021013" y="260350"/>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1" name="Line 838"/>
          <p:cNvSpPr>
            <a:spLocks noChangeShapeType="1"/>
          </p:cNvSpPr>
          <p:nvPr/>
        </p:nvSpPr>
        <p:spPr bwMode="auto">
          <a:xfrm flipV="1">
            <a:off x="5865813" y="252413"/>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2" name="Line 838"/>
          <p:cNvSpPr>
            <a:spLocks noChangeShapeType="1"/>
          </p:cNvSpPr>
          <p:nvPr/>
        </p:nvSpPr>
        <p:spPr bwMode="auto">
          <a:xfrm flipV="1">
            <a:off x="398463" y="2041525"/>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3" name="Line 838"/>
          <p:cNvSpPr>
            <a:spLocks noChangeShapeType="1"/>
          </p:cNvSpPr>
          <p:nvPr/>
        </p:nvSpPr>
        <p:spPr bwMode="auto">
          <a:xfrm flipV="1">
            <a:off x="3065463" y="2038350"/>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4" name="Line 838"/>
          <p:cNvSpPr>
            <a:spLocks noChangeShapeType="1"/>
          </p:cNvSpPr>
          <p:nvPr/>
        </p:nvSpPr>
        <p:spPr bwMode="auto">
          <a:xfrm flipV="1">
            <a:off x="5910263" y="2030413"/>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5" name="Line 838"/>
          <p:cNvSpPr>
            <a:spLocks noChangeShapeType="1"/>
          </p:cNvSpPr>
          <p:nvPr/>
        </p:nvSpPr>
        <p:spPr bwMode="auto">
          <a:xfrm flipV="1">
            <a:off x="404813" y="3671888"/>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6" name="Line 838"/>
          <p:cNvSpPr>
            <a:spLocks noChangeShapeType="1"/>
          </p:cNvSpPr>
          <p:nvPr/>
        </p:nvSpPr>
        <p:spPr bwMode="auto">
          <a:xfrm flipV="1">
            <a:off x="3071813" y="3668713"/>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7" name="Line 838"/>
          <p:cNvSpPr>
            <a:spLocks noChangeShapeType="1"/>
          </p:cNvSpPr>
          <p:nvPr/>
        </p:nvSpPr>
        <p:spPr bwMode="auto">
          <a:xfrm flipV="1">
            <a:off x="5916613" y="3660775"/>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8" name="Line 838"/>
          <p:cNvSpPr>
            <a:spLocks noChangeShapeType="1"/>
          </p:cNvSpPr>
          <p:nvPr/>
        </p:nvSpPr>
        <p:spPr bwMode="auto">
          <a:xfrm flipV="1">
            <a:off x="301625" y="5295900"/>
            <a:ext cx="2395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9" name="Line 838"/>
          <p:cNvSpPr>
            <a:spLocks noChangeShapeType="1"/>
          </p:cNvSpPr>
          <p:nvPr/>
        </p:nvSpPr>
        <p:spPr bwMode="auto">
          <a:xfrm flipV="1">
            <a:off x="2968625" y="5291138"/>
            <a:ext cx="2395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00" name="Line 838"/>
          <p:cNvSpPr>
            <a:spLocks noChangeShapeType="1"/>
          </p:cNvSpPr>
          <p:nvPr/>
        </p:nvSpPr>
        <p:spPr bwMode="auto">
          <a:xfrm flipV="1">
            <a:off x="5822950" y="5273675"/>
            <a:ext cx="2395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819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819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000" b="1">
                <a:cs typeface="Arial" panose="020B0604020202020204" pitchFamily="34" charset="0"/>
              </a:rPr>
              <a:t>You are free to use these templates for your personal and business presentations.</a:t>
            </a:r>
          </a:p>
        </p:txBody>
      </p:sp>
      <p:sp>
        <p:nvSpPr>
          <p:cNvPr id="819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819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819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820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1F497D"/>
      </a:dk2>
      <a:lt2>
        <a:srgbClr val="DDDDDD"/>
      </a:lt2>
      <a:accent1>
        <a:srgbClr val="FF9933"/>
      </a:accent1>
      <a:accent2>
        <a:srgbClr val="7993B3"/>
      </a:accent2>
      <a:accent3>
        <a:srgbClr val="FFFFFF"/>
      </a:accent3>
      <a:accent4>
        <a:srgbClr val="000000"/>
      </a:accent4>
      <a:accent5>
        <a:srgbClr val="FFCAAD"/>
      </a:accent5>
      <a:accent6>
        <a:srgbClr val="6D85A2"/>
      </a:accent6>
      <a:hlink>
        <a:srgbClr val="CC0000"/>
      </a:hlink>
      <a:folHlink>
        <a:srgbClr val="77777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1F497D"/>
        </a:dk2>
        <a:lt2>
          <a:srgbClr val="DDDDDD"/>
        </a:lt2>
        <a:accent1>
          <a:srgbClr val="FF9933"/>
        </a:accent1>
        <a:accent2>
          <a:srgbClr val="7993B3"/>
        </a:accent2>
        <a:accent3>
          <a:srgbClr val="FFFFFF"/>
        </a:accent3>
        <a:accent4>
          <a:srgbClr val="000000"/>
        </a:accent4>
        <a:accent5>
          <a:srgbClr val="FFCAAD"/>
        </a:accent5>
        <a:accent6>
          <a:srgbClr val="6D85A2"/>
        </a:accent6>
        <a:hlink>
          <a:srgbClr val="CC0000"/>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2653</TotalTime>
  <Words>1883</Words>
  <Application>Microsoft Office PowerPoint</Application>
  <PresentationFormat>On-screen Show (4:3)</PresentationFormat>
  <Paragraphs>1681</Paragraphs>
  <Slides>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Wingdings</vt:lpstr>
      <vt:lpstr>Default Design</vt:lpstr>
      <vt:lpstr>PowerPoint Presentation</vt:lpstr>
      <vt:lpstr>PowerPoint Presentation</vt:lpstr>
      <vt:lpstr>PowerPoint Presentation</vt:lpstr>
      <vt:lpstr>PowerPoint Presentation</vt:lpstr>
      <vt:lpstr>Use of templates</vt:lpstr>
    </vt:vector>
  </TitlesOfParts>
  <Company>Clearly Presented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printable sinlge page calendar</dc:title>
  <dc:creator>Presentation Magazine</dc:creator>
  <cp:lastModifiedBy>Jonty Pearce</cp:lastModifiedBy>
  <cp:revision>85</cp:revision>
  <dcterms:created xsi:type="dcterms:W3CDTF">2007-10-27T13:45:29Z</dcterms:created>
  <dcterms:modified xsi:type="dcterms:W3CDTF">2015-02-22T11:23:31Z</dcterms:modified>
</cp:coreProperties>
</file>