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56" r:id="rId5"/>
    <p:sldId id="258" r:id="rId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1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06DDC-29AC-4278-AAE6-8E4DB718BFB5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44262-2E5A-4AA5-89A6-DCEDD8D4241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4051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A1EDA-6D9E-4F0E-A077-AF89F11A0B59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C7385-A01F-4E47-B57C-793C11FB958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4592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A21DE-2E53-48B5-AA17-FABF11FDCDF2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BD58E-4A93-48C5-A08C-854442CB446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6629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244B5-C5A4-4129-BCEB-EAB72EF7D2B9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34011-AFDA-47B8-9D72-66D991D232E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1742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F988C-BCA9-4D66-A3A7-138E04DA1A60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172AE-7006-45B9-ACD6-AA87C3DE2EC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7508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E1B1F-56C9-434C-BD60-B6466B63CDF9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39445-6F28-4409-8269-C92FD6DC40B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88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742CC-CCC7-4487-AA5F-FEBE64307D3A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2DA5C-4C04-44AE-BC5C-6A2BC3A8C73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2079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43ABC-734A-47DA-B346-692CBD701DC0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31AED-7C0D-4017-9913-ADAA4EBE27D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96358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7BCBA-06C8-42F6-853D-9A522A5EC280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7FF0C-BD40-44FA-B575-D8A12E26F84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9061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16911-D934-4716-9698-A7FDC0584DAC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C5A26-1945-40F1-916D-F76752C7373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5404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FC725-838D-4FB2-820A-07D48537D007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C31CE-C56F-46D3-94CF-948348A0129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43932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671E84-80CC-4304-9D5E-3678B1F1B2BA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217A342-DC9F-48D2-97F5-0EBB75F5CCB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18" Type="http://schemas.openxmlformats.org/officeDocument/2006/relationships/image" Target="../media/image36.png"/><Relationship Id="rId3" Type="http://schemas.openxmlformats.org/officeDocument/2006/relationships/image" Target="../media/image24.png"/><Relationship Id="rId21" Type="http://schemas.openxmlformats.org/officeDocument/2006/relationships/image" Target="../media/image39.png"/><Relationship Id="rId7" Type="http://schemas.openxmlformats.org/officeDocument/2006/relationships/image" Target="../media/image12.png"/><Relationship Id="rId12" Type="http://schemas.openxmlformats.org/officeDocument/2006/relationships/image" Target="../media/image31.png"/><Relationship Id="rId17" Type="http://schemas.openxmlformats.org/officeDocument/2006/relationships/image" Target="../media/image35.png"/><Relationship Id="rId25" Type="http://schemas.openxmlformats.org/officeDocument/2006/relationships/image" Target="../media/image22.png"/><Relationship Id="rId2" Type="http://schemas.openxmlformats.org/officeDocument/2006/relationships/image" Target="../media/image23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0.png"/><Relationship Id="rId24" Type="http://schemas.openxmlformats.org/officeDocument/2006/relationships/image" Target="../media/image42.png"/><Relationship Id="rId5" Type="http://schemas.openxmlformats.org/officeDocument/2006/relationships/image" Target="../media/image26.png"/><Relationship Id="rId15" Type="http://schemas.openxmlformats.org/officeDocument/2006/relationships/image" Target="../media/image16.png"/><Relationship Id="rId23" Type="http://schemas.openxmlformats.org/officeDocument/2006/relationships/image" Target="../media/image41.png"/><Relationship Id="rId10" Type="http://schemas.openxmlformats.org/officeDocument/2006/relationships/image" Target="../media/image29.png"/><Relationship Id="rId19" Type="http://schemas.openxmlformats.org/officeDocument/2006/relationships/image" Target="../media/image37.png"/><Relationship Id="rId4" Type="http://schemas.openxmlformats.org/officeDocument/2006/relationships/image" Target="../media/image25.png"/><Relationship Id="rId9" Type="http://schemas.openxmlformats.org/officeDocument/2006/relationships/image" Target="../media/image13.png"/><Relationship Id="rId14" Type="http://schemas.openxmlformats.org/officeDocument/2006/relationships/image" Target="../media/image33.png"/><Relationship Id="rId22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26" Type="http://schemas.openxmlformats.org/officeDocument/2006/relationships/image" Target="../media/image11.png"/><Relationship Id="rId3" Type="http://schemas.openxmlformats.org/officeDocument/2006/relationships/image" Target="../media/image26.png"/><Relationship Id="rId21" Type="http://schemas.openxmlformats.org/officeDocument/2006/relationships/image" Target="../media/image2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image" Target="../media/image19.png"/><Relationship Id="rId2" Type="http://schemas.openxmlformats.org/officeDocument/2006/relationships/image" Target="../media/image25.png"/><Relationship Id="rId16" Type="http://schemas.openxmlformats.org/officeDocument/2006/relationships/image" Target="../media/image52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24" Type="http://schemas.openxmlformats.org/officeDocument/2006/relationships/image" Target="../media/image34.png"/><Relationship Id="rId5" Type="http://schemas.openxmlformats.org/officeDocument/2006/relationships/image" Target="../media/image40.png"/><Relationship Id="rId15" Type="http://schemas.openxmlformats.org/officeDocument/2006/relationships/image" Target="../media/image51.png"/><Relationship Id="rId23" Type="http://schemas.openxmlformats.org/officeDocument/2006/relationships/image" Target="../media/image38.png"/><Relationship Id="rId10" Type="http://schemas.openxmlformats.org/officeDocument/2006/relationships/image" Target="../media/image46.png"/><Relationship Id="rId19" Type="http://schemas.openxmlformats.org/officeDocument/2006/relationships/image" Target="../media/image23.png"/><Relationship Id="rId4" Type="http://schemas.openxmlformats.org/officeDocument/2006/relationships/image" Target="../media/image12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33.png"/><Relationship Id="rId27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58.png"/><Relationship Id="rId18" Type="http://schemas.openxmlformats.org/officeDocument/2006/relationships/image" Target="../media/image19.png"/><Relationship Id="rId26" Type="http://schemas.openxmlformats.org/officeDocument/2006/relationships/image" Target="../media/image21.png"/><Relationship Id="rId3" Type="http://schemas.openxmlformats.org/officeDocument/2006/relationships/image" Target="../media/image1.png"/><Relationship Id="rId21" Type="http://schemas.openxmlformats.org/officeDocument/2006/relationships/image" Target="../media/image10.png"/><Relationship Id="rId7" Type="http://schemas.openxmlformats.org/officeDocument/2006/relationships/image" Target="../media/image3.png"/><Relationship Id="rId12" Type="http://schemas.openxmlformats.org/officeDocument/2006/relationships/image" Target="../media/image57.png"/><Relationship Id="rId17" Type="http://schemas.openxmlformats.org/officeDocument/2006/relationships/image" Target="../media/image60.png"/><Relationship Id="rId25" Type="http://schemas.openxmlformats.org/officeDocument/2006/relationships/image" Target="../media/image63.png"/><Relationship Id="rId2" Type="http://schemas.openxmlformats.org/officeDocument/2006/relationships/image" Target="../media/image17.png"/><Relationship Id="rId16" Type="http://schemas.openxmlformats.org/officeDocument/2006/relationships/image" Target="../media/image8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24" Type="http://schemas.openxmlformats.org/officeDocument/2006/relationships/image" Target="../media/image62.png"/><Relationship Id="rId5" Type="http://schemas.openxmlformats.org/officeDocument/2006/relationships/image" Target="../media/image18.png"/><Relationship Id="rId15" Type="http://schemas.openxmlformats.org/officeDocument/2006/relationships/image" Target="../media/image7.png"/><Relationship Id="rId23" Type="http://schemas.openxmlformats.org/officeDocument/2006/relationships/image" Target="../media/image61.png"/><Relationship Id="rId10" Type="http://schemas.openxmlformats.org/officeDocument/2006/relationships/image" Target="../media/image56.png"/><Relationship Id="rId19" Type="http://schemas.openxmlformats.org/officeDocument/2006/relationships/image" Target="../media/image20.png"/><Relationship Id="rId4" Type="http://schemas.openxmlformats.org/officeDocument/2006/relationships/image" Target="../media/image55.png"/><Relationship Id="rId9" Type="http://schemas.openxmlformats.org/officeDocument/2006/relationships/image" Target="../media/image5.png"/><Relationship Id="rId14" Type="http://schemas.openxmlformats.org/officeDocument/2006/relationships/image" Target="../media/image59.png"/><Relationship Id="rId22" Type="http://schemas.openxmlformats.org/officeDocument/2006/relationships/image" Target="../media/image11.png"/><Relationship Id="rId27" Type="http://schemas.openxmlformats.org/officeDocument/2006/relationships/image" Target="../media/image6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8.png"/><Relationship Id="rId2" Type="http://schemas.openxmlformats.org/officeDocument/2006/relationships/hyperlink" Target="http://www.presentationmagazin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5.png"/><Relationship Id="rId5" Type="http://schemas.openxmlformats.org/officeDocument/2006/relationships/image" Target="../media/image14.png"/><Relationship Id="rId10" Type="http://schemas.openxmlformats.org/officeDocument/2006/relationships/image" Target="../media/image3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9" descr="C:\Users\Alexander\Pictures\Graphics\My Work\Thank You Slides\Fridge Magnets\Alphabete\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7535">
            <a:off x="1766888" y="3475038"/>
            <a:ext cx="1065212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2" descr="C:\Users\Alexander\Pictures\Graphics\My Work\Thank You Slides\Fridge Magnets\Alphabete\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4786">
            <a:off x="4294188" y="2016125"/>
            <a:ext cx="1000125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33" descr="C:\Users\Alexander\Pictures\Graphics\My Work\Thank You Slides\Fridge Magnets\Alphabete\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7742">
            <a:off x="6988175" y="2036763"/>
            <a:ext cx="928688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4" descr="C:\Users\Alexander\Pictures\Graphics\My Work\Thank You Slides\Fridge Magnets\Alphabete\F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10697">
            <a:off x="1365250" y="1905000"/>
            <a:ext cx="86677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35" descr="C:\Users\Alexander\Pictures\Graphics\My Work\Thank You Slides\Fridge Magnets\Alphabete\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8675">
            <a:off x="5594350" y="2019300"/>
            <a:ext cx="10890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37" descr="C:\Users\Alexander\Pictures\Graphics\My Work\Thank You Slides\Fridge Magnets\Alphabete\I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0501">
            <a:off x="3733800" y="1979613"/>
            <a:ext cx="411163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41" descr="C:\Users\Alexander\Pictures\Graphics\My Work\Thank You Slides\Fridge Magnets\Alphabete\M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31834">
            <a:off x="452438" y="3541713"/>
            <a:ext cx="1103312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2" descr="C:\Users\Alexander\Pictures\Graphics\My Work\Thank You Slides\Fridge Magnets\Alphabete\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4060">
            <a:off x="4433888" y="3586163"/>
            <a:ext cx="984250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46" descr="C:\Users\Alexander\Pictures\Graphics\My Work\Thank You Slides\Fridge Magnets\Alphabete\R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1948">
            <a:off x="2427288" y="1906588"/>
            <a:ext cx="9874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47" descr="C:\Users\Alexander\Pictures\Graphics\My Work\Thank You Slides\Fridge Magnets\Alphabete\S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319">
            <a:off x="7739063" y="3449638"/>
            <a:ext cx="9461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48" descr="C:\Users\Alexander\Pictures\Graphics\My Work\Thank You Slides\Fridge Magnets\Alphabete\T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6200">
            <a:off x="6669088" y="3613150"/>
            <a:ext cx="992187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35" descr="C:\Users\Alexander\Pictures\Graphics\My Work\Thank You Slides\Fridge Magnets\Alphabete\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7631">
            <a:off x="3030538" y="3468688"/>
            <a:ext cx="1089025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33" descr="C:\Users\Alexander\Pictures\Graphics\My Work\Thank You Slides\Fridge Magnets\Alphabete\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2507">
            <a:off x="5614988" y="3579813"/>
            <a:ext cx="928687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3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60663">
            <a:off x="8577263" y="73025"/>
            <a:ext cx="915987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6326">
            <a:off x="-141288" y="-1588"/>
            <a:ext cx="933451" cy="116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4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3770">
            <a:off x="6800850" y="6021388"/>
            <a:ext cx="1166813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4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7630">
            <a:off x="-328613" y="5792788"/>
            <a:ext cx="873126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4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02425">
            <a:off x="839788" y="-231775"/>
            <a:ext cx="9302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8" descr="C:\Users\Alexander\Pictures\Graphics\My Work\Thank You Slides\Fridge Magnets\Alphabete\Z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5924550"/>
            <a:ext cx="10223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31" descr="C:\Users\Alexander\Pictures\Graphics\My Work\Thank You Slides\Fridge Magnets\Alphabete\C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50" y="-366713"/>
            <a:ext cx="103187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33" descr="C:\Users\Alexander\Pictures\Graphics\My Work\Thank You Slides\Fridge Magnets\Alphabete\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34634">
            <a:off x="7351713" y="-320675"/>
            <a:ext cx="928687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35" descr="C:\Users\Alexander\Pictures\Graphics\My Work\Thank You Slides\Fridge Magnets\Alphabete\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513" y="957263"/>
            <a:ext cx="1089026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42" descr="C:\Users\Alexander\Pictures\Graphics\My Work\Thank You Slides\Fridge Magnets\Alphabete\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86615">
            <a:off x="5728493" y="-273843"/>
            <a:ext cx="982663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3" name="Picture 44" descr="C:\Users\Alexander\Pictures\Graphics\My Work\Thank You Slides\Fridge Magnets\Alphabete\P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545262">
            <a:off x="8021638" y="763588"/>
            <a:ext cx="91757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4" name="Picture 45" descr="C:\Users\Alexander\Pictures\Graphics\My Work\Thank You Slides\Fridge Magnets\Alphabete\Q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4360">
            <a:off x="5338763" y="5999163"/>
            <a:ext cx="116522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5" name="Picture 52" descr="C:\Users\Alexander\Pictures\Graphics\My Work\Thank You Slides\Fridge Magnets\Alphabete\X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564631">
            <a:off x="8097044" y="5699919"/>
            <a:ext cx="947737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6" name="Picture 43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2418">
            <a:off x="2044700" y="5962650"/>
            <a:ext cx="993775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1778000"/>
            <a:ext cx="1090613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215900"/>
            <a:ext cx="10969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195263"/>
            <a:ext cx="1125537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203200"/>
            <a:ext cx="1093787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203200"/>
            <a:ext cx="1093788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3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188913"/>
            <a:ext cx="110807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3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219075"/>
            <a:ext cx="1125537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3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730375"/>
            <a:ext cx="1128712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3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1735138"/>
            <a:ext cx="1125537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4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5141913"/>
            <a:ext cx="893762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4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532188"/>
            <a:ext cx="114617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5106988"/>
            <a:ext cx="1411288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4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5156200"/>
            <a:ext cx="1012825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4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38" y="3524250"/>
            <a:ext cx="1125537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4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75" y="5013325"/>
            <a:ext cx="1112838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4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25" y="5106988"/>
            <a:ext cx="922338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5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5106988"/>
            <a:ext cx="923925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3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1735138"/>
            <a:ext cx="1125537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02088"/>
            <a:ext cx="3810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970338"/>
            <a:ext cx="42545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0" y="3738563"/>
            <a:ext cx="968375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738563"/>
            <a:ext cx="968375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13" y="3757613"/>
            <a:ext cx="65881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43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156200"/>
            <a:ext cx="993775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195263"/>
            <a:ext cx="1125537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33375"/>
            <a:ext cx="1093788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188913"/>
            <a:ext cx="110807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0" y="561975"/>
            <a:ext cx="968375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41338"/>
            <a:ext cx="65881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4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76475"/>
            <a:ext cx="6096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29" descr="C:\Users\Alexander\Pictures\Graphics\My Work\Thank You Slides\Fridge Magnets\Alphabete\A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2378075"/>
            <a:ext cx="5556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33" descr="C:\Users\Alexander\Pictures\Graphics\My Work\Thank You Slides\Fridge Magnets\Alphabete\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88" y="2319338"/>
            <a:ext cx="48418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5" descr="C:\Users\Alexander\Pictures\Graphics\My Work\Thank You Slides\Fridge Magnets\Alphabete\G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2405063"/>
            <a:ext cx="569913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7" descr="C:\Users\Alexander\Pictures\Graphics\My Work\Thank You Slides\Fridge Magnets\Alphabete\I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5" y="2432050"/>
            <a:ext cx="214313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41" descr="C:\Users\Alexander\Pictures\Graphics\My Work\Thank You Slides\Fridge Magnets\Alphabete\M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63" y="2405063"/>
            <a:ext cx="576262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42" descr="C:\Users\Alexander\Pictures\Graphics\My Work\Thank You Slides\Fridge Magnets\Alphabete\N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2343150"/>
            <a:ext cx="5143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43" descr="C:\Users\Alexander\Pictures\Graphics\My Work\Thank You Slides\Fridge Magnets\Alphabete\O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2360613"/>
            <a:ext cx="5794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44" descr="C:\Users\Alexander\Pictures\Graphics\My Work\Thank You Slides\Fridge Magnets\Alphabete\P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8" y="2311400"/>
            <a:ext cx="477837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46" descr="C:\Users\Alexander\Pictures\Graphics\My Work\Thank You Slides\Fridge Magnets\Alphabete\R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2311400"/>
            <a:ext cx="515938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47" descr="C:\Users\Alexander\Pictures\Graphics\My Work\Thank You Slides\Fridge Magnets\Alphabete\S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2319338"/>
            <a:ext cx="493713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48" descr="C:\Users\Alexander\Pictures\Graphics\My Work\Thank You Slides\Fridge Magnets\Alphabete\T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2346325"/>
            <a:ext cx="5191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33" descr="C:\Users\Alexander\Pictures\Graphics\My Work\Thank You Slides\Fridge Magnets\Alphabete\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2328863"/>
            <a:ext cx="484188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48" descr="C:\Users\Alexander\Pictures\Graphics\My Work\Thank You Slides\Fridge Magnets\Alphabete\T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163" y="2378075"/>
            <a:ext cx="51911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42" descr="C:\Users\Alexander\Pictures\Graphics\My Work\Thank You Slides\Fridge Magnets\Alphabete\N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2405063"/>
            <a:ext cx="512763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29" descr="C:\Users\Alexander\Pictures\Graphics\My Work\Thank You Slides\Fridge Magnets\Alphabete\A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2379663"/>
            <a:ext cx="557212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2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3373438"/>
            <a:ext cx="1090613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13" y="3386138"/>
            <a:ext cx="1128712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Picture 38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8" y="3303588"/>
            <a:ext cx="1125537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46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88" y="3373438"/>
            <a:ext cx="1012825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3" name="Picture 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4090988"/>
            <a:ext cx="3810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4" name="Picture 48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5157788"/>
            <a:ext cx="1112838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5" name="Picture 44" descr="C:\Users\Alexander\Pictures\Graphics\My Work\Thank You Slides\Fridge Magnets\Alphabete\P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5213350"/>
            <a:ext cx="1109663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6" name="Picture 48" descr="C:\Users\Alexander\Pictures\Graphics\My Work\Thank You Slides\Fridge Magnets\Alphabete\T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88" y="5213350"/>
            <a:ext cx="1201737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7" name="Picture 44" descr="C:\Users\Alexander\Pictures\Graphics\My Work\Thank You Slides\Fridge Magnets\Alphabete\P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488" y="5213350"/>
            <a:ext cx="1109662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8" name="Picture 43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38" y="5362575"/>
            <a:ext cx="993775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9" name="Picture 38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5240338"/>
            <a:ext cx="1125538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8" descr="C:\Users\Alexander\Pictures\Graphics\My Work\Thank You Slides\Fridge Magnets\Alphabete\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5508625"/>
            <a:ext cx="1238250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9" descr="C:\Users\Alexander\Pictures\Graphics\My Work\Thank You Slides\Fridge Magnets\Alphabete\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0"/>
            <a:ext cx="128905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0" descr="C:\Users\Alexander\Pictures\Graphics\My Work\Thank You Slides\Fridge Magnets\Alphabete\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0"/>
            <a:ext cx="11826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1" descr="C:\Users\Alexander\Pictures\Graphics\My Work\Thank You Slides\Fridge Magnets\Alphabete\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-20638"/>
            <a:ext cx="1249362" cy="140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32" descr="C:\Users\Alexander\Pictures\Graphics\My Work\Thank You Slides\Fridge Magnets\Alphabete\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-12700"/>
            <a:ext cx="1211262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33" descr="C:\Users\Alexander\Pictures\Graphics\My Work\Thank You Slides\Fridge Magnets\Alphabete\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813" y="-12700"/>
            <a:ext cx="1122362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34" descr="C:\Users\Alexander\Pictures\Graphics\My Work\Thank You Slides\Fridge Magnets\Alphabete\F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5" y="-19050"/>
            <a:ext cx="1049338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35" descr="C:\Users\Alexander\Pictures\Graphics\My Work\Thank You Slides\Fridge Magnets\Alphabete\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365250"/>
            <a:ext cx="1319213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36" descr="C:\Users\Alexander\Pictures\Graphics\My Work\Thank You Slides\Fridge Magnets\Alphabete\H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365250"/>
            <a:ext cx="1195388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37" descr="C:\Users\Alexander\Pictures\Graphics\My Work\Thank You Slides\Fridge Magnets\Alphabete\I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3" y="1368425"/>
            <a:ext cx="498475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38" descr="C:\Users\Alexander\Pictures\Graphics\My Work\Thank You Slides\Fridge Magnets\Alphabete\J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1341438"/>
            <a:ext cx="100012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39" descr="C:\Users\Alexander\Pictures\Graphics\My Work\Thank You Slides\Fridge Magnets\Alphabete\K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1368425"/>
            <a:ext cx="12065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40" descr="C:\Users\Alexander\Pictures\Graphics\My Work\Thank You Slides\Fridge Magnets\Alphabete\L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0" y="1374775"/>
            <a:ext cx="1058863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41" descr="C:\Users\Alexander\Pictures\Graphics\My Work\Thank You Slides\Fridge Magnets\Alphabete\M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2722563"/>
            <a:ext cx="1335088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42" descr="C:\Users\Alexander\Pictures\Graphics\My Work\Thank You Slides\Fridge Magnets\Alphabete\N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2722563"/>
            <a:ext cx="1190625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43" descr="C:\Users\Alexander\Pictures\Graphics\My Work\Thank You Slides\Fridge Magnets\Alphabete\O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2716213"/>
            <a:ext cx="1344613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44" descr="C:\Users\Alexander\Pictures\Graphics\My Work\Thank You Slides\Fridge Magnets\Alphabete\P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2708275"/>
            <a:ext cx="1109662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45" descr="C:\Users\Alexander\Pictures\Graphics\My Work\Thank You Slides\Fridge Magnets\Alphabete\Q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2659063"/>
            <a:ext cx="1411288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46" descr="C:\Users\Alexander\Pictures\Graphics\My Work\Thank You Slides\Fridge Magnets\Alphabete\R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2708275"/>
            <a:ext cx="1195387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1" name="Picture 47" descr="C:\Users\Alexander\Pictures\Graphics\My Work\Thank You Slides\Fridge Magnets\Alphabete\S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4110038"/>
            <a:ext cx="1144587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48" descr="C:\Users\Alexander\Pictures\Graphics\My Work\Thank You Slides\Fridge Magnets\Alphabete\T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4078288"/>
            <a:ext cx="1201738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49" descr="C:\Users\Alexander\Pictures\Graphics\My Work\Thank You Slides\Fridge Magnets\Alphabete\U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4078288"/>
            <a:ext cx="1201737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Picture 50" descr="C:\Users\Alexander\Pictures\Graphics\My Work\Thank You Slides\Fridge Magnets\Alphabete\V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88" y="4078288"/>
            <a:ext cx="12382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Picture 51" descr="C:\Users\Alexander\Pictures\Graphics\My Work\Thank You Slides\Fridge Magnets\Alphabete\W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4078288"/>
            <a:ext cx="1658938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6" name="Picture 52" descr="C:\Users\Alexander\Pictures\Graphics\My Work\Thank You Slides\Fridge Magnets\Alphabete\X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975" y="4078288"/>
            <a:ext cx="1146175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7" name="Picture 53" descr="C:\Users\Alexander\Pictures\Graphics\My Work\Thank You Slides\Fridge Magnets\Alphabete\Y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5478463"/>
            <a:ext cx="1166812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Use of templates</a:t>
            </a:r>
            <a:endParaRPr lang="en-US" altLang="en-US" smtClean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150938" y="1711325"/>
            <a:ext cx="6950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>
                <a:latin typeface="Arial" panose="020B0604020202020204" pitchFamily="34" charset="0"/>
              </a:rPr>
              <a:t>You are free to use these templates for your personal and business presentations.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150938" y="3140075"/>
            <a:ext cx="3409950" cy="225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>
                <a:latin typeface="Arial" panose="020B0604020202020204" pitchFamily="34" charset="0"/>
              </a:rPr>
              <a:t>Do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>
                <a:latin typeface="Arial" panose="020B0604020202020204" pitchFamily="34" charset="0"/>
              </a:rPr>
              <a:t>Use these templates for your presentations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>
                <a:latin typeface="Arial" panose="020B0604020202020204" pitchFamily="34" charset="0"/>
              </a:rPr>
              <a:t>Display your presentation on a web site provided that it is not for the purpose of downloading the template.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400">
                <a:latin typeface="Arial" panose="020B0604020202020204" pitchFamily="34" charset="0"/>
              </a:rPr>
              <a:t>If you like these templates, we would always appreciate a link back to our website.  Many thanks.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495800" y="3140075"/>
            <a:ext cx="3640138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>
                <a:latin typeface="Arial" panose="020B0604020202020204" pitchFamily="34" charset="0"/>
              </a:rPr>
              <a:t>Don’t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latin typeface="Arial" panose="020B0604020202020204" pitchFamily="34" charset="0"/>
              </a:rPr>
              <a:t>Resell or distribute these templates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latin typeface="Arial" panose="020B0604020202020204" pitchFamily="34" charset="0"/>
              </a:rPr>
              <a:t>Put these templates on a website for download.  This includes uploading them onto file sharing networks like Slideshare, Myspace, Facebook, bit torrent etc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latin typeface="Arial" panose="020B0604020202020204" pitchFamily="34" charset="0"/>
              </a:rPr>
              <a:t>Pass off any of our created content as your own work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720725" y="5422900"/>
            <a:ext cx="716438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ctr" eaLnBrk="1" hangingPunct="1">
              <a:lnSpc>
                <a:spcPct val="90000"/>
              </a:lnSpc>
              <a:buClr>
                <a:schemeClr val="accent1"/>
              </a:buClr>
              <a:buFontTx/>
              <a:buNone/>
            </a:pPr>
            <a:r>
              <a:rPr lang="en-GB" altLang="en-US" sz="2000" b="1">
                <a:latin typeface="Arial" panose="020B0604020202020204" pitchFamily="34" charset="0"/>
              </a:rPr>
              <a:t>You can find many more free PowerPoint templates on the Presentation Magazine website </a:t>
            </a:r>
            <a:r>
              <a:rPr lang="en-GB" altLang="en-US" sz="2000" b="1">
                <a:latin typeface="Arial" panose="020B0604020202020204" pitchFamily="34" charset="0"/>
                <a:hlinkClick r:id="rId2"/>
              </a:rPr>
              <a:t>www.presentationmagazine.com</a:t>
            </a:r>
            <a:r>
              <a:rPr lang="en-GB" altLang="en-US" sz="2000" b="1">
                <a:latin typeface="Arial" panose="020B0604020202020204" pitchFamily="34" charset="0"/>
              </a:rPr>
              <a:t>  </a:t>
            </a:r>
            <a:endParaRPr lang="en-US" altLang="en-US" sz="2000" b="1">
              <a:latin typeface="Arial" panose="020B0604020202020204" pitchFamily="34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150938" y="2608263"/>
            <a:ext cx="69262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latin typeface="Arial" panose="020B0604020202020204" pitchFamily="34" charset="0"/>
              </a:rPr>
              <a:t>We have put a lot of work into developing all these templates and retain the copyright in them.  You can use them freely providing that you do not redistribute or sell them.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6153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60663">
            <a:off x="8577263" y="73025"/>
            <a:ext cx="915987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6326">
            <a:off x="-141288" y="-1588"/>
            <a:ext cx="933451" cy="116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3770">
            <a:off x="6800850" y="6021388"/>
            <a:ext cx="1166813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4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7630">
            <a:off x="-328613" y="5792788"/>
            <a:ext cx="873126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4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02425">
            <a:off x="839788" y="-231775"/>
            <a:ext cx="9302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28" descr="C:\Users\Alexander\Pictures\Graphics\My Work\Thank You Slides\Fridge Magnets\Alphabete\Z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5924550"/>
            <a:ext cx="10223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31" descr="C:\Users\Alexander\Pictures\Graphics\My Work\Thank You Slides\Fridge Magnets\Alphabete\C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50" y="-366713"/>
            <a:ext cx="103187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33" descr="C:\Users\Alexander\Pictures\Graphics\My Work\Thank You Slides\Fridge Magnets\Alphabete\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34634">
            <a:off x="7351713" y="-320675"/>
            <a:ext cx="928687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35" descr="C:\Users\Alexander\Pictures\Graphics\My Work\Thank You Slides\Fridge Magnets\Alphabete\G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513" y="957263"/>
            <a:ext cx="1089026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42" descr="C:\Users\Alexander\Pictures\Graphics\My Work\Thank You Slides\Fridge Magnets\Alphabete\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86615">
            <a:off x="5728493" y="-419893"/>
            <a:ext cx="982663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44" descr="C:\Users\Alexander\Pictures\Graphics\My Work\Thank You Slides\Fridge Magnets\Alphabete\P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545262">
            <a:off x="8021638" y="763588"/>
            <a:ext cx="91757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52" descr="C:\Users\Alexander\Pictures\Graphics\My Work\Thank You Slides\Fridge Magnets\Alphabete\X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564631">
            <a:off x="8097044" y="5699919"/>
            <a:ext cx="947737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156</Words>
  <Application>Microsoft Office PowerPoint</Application>
  <PresentationFormat>On-screen Show (4:3)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Use of templates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Jonty Pearce</cp:lastModifiedBy>
  <cp:revision>14</cp:revision>
  <dcterms:created xsi:type="dcterms:W3CDTF">2012-01-12T15:06:44Z</dcterms:created>
  <dcterms:modified xsi:type="dcterms:W3CDTF">2015-02-22T11:23:22Z</dcterms:modified>
</cp:coreProperties>
</file>