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7" r:id="rId3"/>
    <p:sldId id="268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313"/>
    <a:srgbClr val="000018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39E55-F959-4D15-BF2B-E18973271A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357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80FF64-4806-49C3-809A-7194F93E528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264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063420-E005-4E96-AD1A-2F174D271612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494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3858DA-479A-401D-A58F-20446E6B1F9E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61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D8DDE1-25BA-4B67-838D-F0F6854C9DF4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961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9ABBB3-3C1C-4D3C-AD02-8FC8C4F52642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117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88" y="134143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1343025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188" y="1389063"/>
            <a:ext cx="2068512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1341438"/>
            <a:ext cx="2068512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34143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2F4EB6-BB3E-480D-A7DA-9E6C08E128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95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5E90F-888D-4D2C-94D5-0C5FEB249E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0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E7936-5D09-4F13-9DD6-CA1C40A333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54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57BF2-DDEF-41AE-8439-C91C1608D5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15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D74A-DB2F-4085-A6CC-982582E60A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04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3D4C8-4F23-4C1A-88F9-C6DB5E421F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4B3D7-482C-4B31-8E7D-C41A9123E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0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A443D-C6FD-4791-AC11-5185D553BF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113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3836E-79D2-4700-95CA-C2F21E6349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56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95F31-AD28-4961-B50D-369113619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6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0A88B-F888-4F3C-A5EA-BA58740F3D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9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4F91-FB7A-4841-8D25-2277DF9BB6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4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DDEE0-C9F1-44D8-983D-3298A2A5F8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8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8215075-1E35-48C4-8EBD-652ED30479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575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z="6600" smtClean="0">
                <a:solidFill>
                  <a:srgbClr val="00B0F0"/>
                </a:solidFill>
              </a:rPr>
              <a:t>Happy New Year</a:t>
            </a:r>
            <a:br>
              <a:rPr lang="en-GB" altLang="en-US" sz="6600" smtClean="0">
                <a:solidFill>
                  <a:srgbClr val="00B0F0"/>
                </a:solidFill>
              </a:rPr>
            </a:br>
            <a:r>
              <a:rPr lang="en-GB" altLang="en-US" sz="6600" smtClean="0">
                <a:solidFill>
                  <a:srgbClr val="00B0F0"/>
                </a:solidFill>
              </a:rPr>
              <a:t>2014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6688" y="4902200"/>
            <a:ext cx="6221412" cy="71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  <a:cs typeface="Arial" panose="020B0604020202020204" pitchFamily="34" charset="0"/>
              </a:rPr>
              <a:t>Example Bullet Point Slide</a:t>
            </a:r>
            <a:endParaRPr lang="en-US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Bullet point</a:t>
            </a:r>
          </a:p>
          <a:p>
            <a:pPr eaLnBrk="1" hangingPunct="1"/>
            <a:r>
              <a:rPr lang="en-US" altLang="en-US" smtClean="0">
                <a:cs typeface="Arial" panose="020B0604020202020204" pitchFamily="34" charset="0"/>
              </a:rPr>
              <a:t>Bullet point</a:t>
            </a:r>
          </a:p>
          <a:p>
            <a:pPr lvl="1" eaLnBrk="1" hangingPunct="1"/>
            <a:r>
              <a:rPr lang="en-US" altLang="en-US" smtClean="0">
                <a:cs typeface="Arial" panose="020B0604020202020204" pitchFamily="34" charset="0"/>
              </a:rPr>
              <a:t>Sub Bullet</a:t>
            </a: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4635500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B0F0"/>
                </a:solidFill>
                <a:cs typeface="Arial" panose="020B0604020202020204" pitchFamily="34" charset="0"/>
              </a:rPr>
              <a:t>Sample Chart</a:t>
            </a:r>
            <a:endParaRPr lang="en-GB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6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50" y="4776788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  <a:cs typeface="Arial" panose="020B0604020202020204" pitchFamily="34" charset="0"/>
              </a:rPr>
              <a:t>Colour scheme</a:t>
            </a:r>
            <a:endParaRPr lang="en-US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Background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Lines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Shadows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Title</a:t>
            </a:r>
            <a:b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Text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Fills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tx1"/>
                </a:solidFill>
                <a:cs typeface="Arial" panose="020B0604020202020204" pitchFamily="34" charset="0"/>
              </a:rPr>
              <a:t>Hyperlink</a:t>
            </a:r>
            <a:endParaRPr lang="en-US" altLang="en-US" sz="16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9235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4664075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  <a:cs typeface="Arial" panose="020B0604020202020204" pitchFamily="34" charset="0"/>
              </a:rPr>
              <a:t>Picture slide</a:t>
            </a:r>
            <a:endParaRPr lang="en-US" altLang="en-US" smtClean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Bullet 1</a:t>
            </a:r>
          </a:p>
          <a:p>
            <a:pPr eaLnBrk="1" hangingPunct="1"/>
            <a:r>
              <a:rPr lang="en-GB" altLang="en-US" smtClean="0">
                <a:cs typeface="Arial" panose="020B0604020202020204" pitchFamily="34" charset="0"/>
              </a:rPr>
              <a:t>Bullet 2</a:t>
            </a:r>
            <a:endParaRPr lang="en-US" altLang="en-US" smtClean="0">
              <a:cs typeface="Arial" panose="020B0604020202020204" pitchFamily="34" charset="0"/>
            </a:endParaRPr>
          </a:p>
        </p:txBody>
      </p:sp>
      <p:pic>
        <p:nvPicPr>
          <p:cNvPr id="1126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1765300"/>
            <a:ext cx="2070100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2840038"/>
            <a:ext cx="2068512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4094163"/>
            <a:ext cx="2070100" cy="208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rgbClr val="00B0F0"/>
                </a:solidFill>
              </a:rPr>
              <a:t>Use of templates</a:t>
            </a:r>
            <a:endParaRPr lang="en-US" altLang="en-US" smtClean="0">
              <a:solidFill>
                <a:srgbClr val="00B0F0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4462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287496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287496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59413"/>
            <a:ext cx="7164387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</a:t>
            </a: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solidFill>
                  <a:srgbClr val="00B0F0"/>
                </a:solidFill>
                <a:cs typeface="Arial" panose="020B0604020202020204" pitchFamily="34" charset="0"/>
              </a:rPr>
              <a:t>www.presentationmagazine.com</a:t>
            </a:r>
            <a:endParaRPr lang="en-US" altLang="en-US" sz="2000" b="1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34315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20">
      <a:dk1>
        <a:srgbClr val="0E2FAD"/>
      </a:dk1>
      <a:lt1>
        <a:srgbClr val="FFFFFF"/>
      </a:lt1>
      <a:dk2>
        <a:srgbClr val="0E2FAD"/>
      </a:dk2>
      <a:lt2>
        <a:srgbClr val="FFFFFF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199</Words>
  <Application>Microsoft Office PowerPoint</Application>
  <PresentationFormat>On-screen Show (4:3)</PresentationFormat>
  <Paragraphs>40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Happy New Year 2014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New Year Template</dc:title>
  <dc:creator>Presentation Magazine</dc:creator>
  <cp:lastModifiedBy>Jonty Pearce</cp:lastModifiedBy>
  <cp:revision>43</cp:revision>
  <dcterms:created xsi:type="dcterms:W3CDTF">2009-11-03T13:35:13Z</dcterms:created>
  <dcterms:modified xsi:type="dcterms:W3CDTF">2015-02-22T11:23:08Z</dcterms:modified>
</cp:coreProperties>
</file>