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0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5E0753-DE36-4122-A9A1-5FBEC8F7221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61884F8-6973-4066-BBE7-701F0F527D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8968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1A6EE-13E9-497C-AB9E-774E9A09952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467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190257-A8CA-4183-836A-EF2E8707B01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349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E5B7A5-5674-482C-9C4E-FD54DB50E2A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659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63C24F-EDA5-4C37-93FF-07FE37A3917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273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7"/>
          <a:stretch>
            <a:fillRect/>
          </a:stretch>
        </p:blipFill>
        <p:spPr bwMode="auto">
          <a:xfrm>
            <a:off x="0" y="-74613"/>
            <a:ext cx="9144000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50838" y="260350"/>
            <a:ext cx="8569325" cy="13684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316430"/>
            <a:ext cx="7772400" cy="722511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038941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7927-D0BC-4A96-8C64-ACB901FA6AB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4FCF4A-2DBA-45DE-BA39-F5336613A4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198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BDE5-1B18-400F-9FB5-E47F07F477C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8910-5E20-43C9-B502-59E8406FB7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066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D10D-41AF-466A-9976-A0639588931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496C-0323-4C1C-AAFC-44CCDBC6A4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38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DDD3-4F86-4255-9CA7-ACDAF06684F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9D97-8FD8-4F0F-97EB-DE758603F9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E8CA-673C-4243-AE68-0A38C668103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2225-3CC4-4D69-8DD6-832A9E954A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13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6A96-C3B9-446D-AC73-93F80A77484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63D1-91CD-4C73-A422-5479A73D55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62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9C1B-1F42-4A57-8A78-D285C0C10B6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CD97-9CB6-41E1-835A-1738E000A3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62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76C3-E4A2-4536-B4B9-453FAFDF6FA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DD48-F322-4F63-9B34-06B178C916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37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3A99-6658-46B3-B44D-0AF6E3E288F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3F0B-9C79-47CA-BAFB-58C7AFF6E9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03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55CD-6465-42D8-8480-7F0F8981624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861D-1A2F-4C76-B5EF-A519F82B7E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63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0A749-E78B-46E7-9E72-6B437865760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79D4-A8E3-4A17-883A-7B1F59F02E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934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295B6D-0836-4824-B576-ABDE60F3F80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8076CB-B1D7-4320-9C51-BBA826EDA7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-23813"/>
            <a:ext cx="2195512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12788" y="315913"/>
            <a:ext cx="7772400" cy="722312"/>
          </a:xfrm>
        </p:spPr>
        <p:txBody>
          <a:bodyPr/>
          <a:lstStyle/>
          <a:p>
            <a:r>
              <a:rPr lang="en-GB" altLang="en-US" smtClean="0"/>
              <a:t>Cement wall Template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58900" y="1038225"/>
            <a:ext cx="6400800" cy="479425"/>
          </a:xfrm>
        </p:spPr>
        <p:txBody>
          <a:bodyPr/>
          <a:lstStyle/>
          <a:p>
            <a:r>
              <a:rPr lang="en-GB" altLang="en-US" smtClean="0"/>
              <a:t>Your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Background</a:t>
            </a:r>
            <a:endParaRPr lang="en-US" alt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Lines</a:t>
            </a:r>
            <a:endParaRPr lang="en-US" altLang="en-US" sz="16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Shadows</a:t>
            </a:r>
            <a:endParaRPr lang="en-US" altLang="en-US" sz="16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Title</a:t>
            </a:r>
            <a:br>
              <a:rPr lang="en-GB" altLang="en-US" sz="1600"/>
            </a:br>
            <a:r>
              <a:rPr lang="en-GB" altLang="en-US" sz="1600"/>
              <a:t>Text</a:t>
            </a:r>
            <a:endParaRPr lang="en-US" altLang="en-US" sz="16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Fills</a:t>
            </a:r>
            <a:endParaRPr lang="en-US" altLang="en-US" sz="16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</a:t>
            </a:r>
            <a:endParaRPr lang="en-US" altLang="en-US" sz="16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54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0C5D4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198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Microsoft Excel Chart</vt:lpstr>
      <vt:lpstr>Cement wall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 Pearce</cp:lastModifiedBy>
  <cp:revision>14</cp:revision>
  <dcterms:created xsi:type="dcterms:W3CDTF">2011-07-11T11:56:50Z</dcterms:created>
  <dcterms:modified xsi:type="dcterms:W3CDTF">2015-02-22T11:23:07Z</dcterms:modified>
</cp:coreProperties>
</file>