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0"/>
  </p:notesMasterIdLst>
  <p:sldIdLst>
    <p:sldId id="256" r:id="rId3"/>
    <p:sldId id="286" r:id="rId4"/>
    <p:sldId id="282" r:id="rId5"/>
    <p:sldId id="264" r:id="rId6"/>
    <p:sldId id="301" r:id="rId7"/>
    <p:sldId id="302" r:id="rId8"/>
    <p:sldId id="303" r:id="rId9"/>
    <p:sldId id="291" r:id="rId10"/>
    <p:sldId id="262" r:id="rId11"/>
    <p:sldId id="278" r:id="rId12"/>
    <p:sldId id="261" r:id="rId13"/>
    <p:sldId id="292" r:id="rId14"/>
    <p:sldId id="267" r:id="rId15"/>
    <p:sldId id="268" r:id="rId16"/>
    <p:sldId id="266" r:id="rId17"/>
    <p:sldId id="272" r:id="rId18"/>
    <p:sldId id="290" r:id="rId19"/>
    <p:sldId id="299" r:id="rId20"/>
    <p:sldId id="295" r:id="rId21"/>
    <p:sldId id="294" r:id="rId22"/>
    <p:sldId id="281" r:id="rId23"/>
    <p:sldId id="284" r:id="rId24"/>
    <p:sldId id="304" r:id="rId25"/>
    <p:sldId id="270" r:id="rId26"/>
    <p:sldId id="265" r:id="rId27"/>
    <p:sldId id="287" r:id="rId28"/>
    <p:sldId id="274" r:id="rId29"/>
    <p:sldId id="276" r:id="rId30"/>
    <p:sldId id="271" r:id="rId31"/>
    <p:sldId id="298" r:id="rId32"/>
    <p:sldId id="263" r:id="rId33"/>
    <p:sldId id="277" r:id="rId34"/>
    <p:sldId id="300" r:id="rId35"/>
    <p:sldId id="260" r:id="rId36"/>
    <p:sldId id="275" r:id="rId37"/>
    <p:sldId id="283" r:id="rId38"/>
    <p:sldId id="273" r:id="rId39"/>
    <p:sldId id="289" r:id="rId40"/>
    <p:sldId id="288" r:id="rId41"/>
    <p:sldId id="293" r:id="rId42"/>
    <p:sldId id="280" r:id="rId43"/>
    <p:sldId id="296" r:id="rId44"/>
    <p:sldId id="297" r:id="rId45"/>
    <p:sldId id="285" r:id="rId46"/>
    <p:sldId id="279" r:id="rId47"/>
    <p:sldId id="269" r:id="rId48"/>
    <p:sldId id="305" r:id="rId4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72" autoAdjust="0"/>
    <p:restoredTop sz="86391" autoAdjust="0"/>
  </p:normalViewPr>
  <p:slideViewPr>
    <p:cSldViewPr>
      <p:cViewPr>
        <p:scale>
          <a:sx n="77" d="100"/>
          <a:sy n="77" d="100"/>
        </p:scale>
        <p:origin x="-600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7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8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9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0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1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2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3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4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5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2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68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368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8" name="Rectangle 25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37075" cy="3394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2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4994275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368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368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0486225-B66A-4A9F-851B-D23E429CD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666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E01E5345-9BDA-4B14-A7E9-69566167C5DB}" type="slidenum">
              <a:rPr lang="en-US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4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4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734DBE51-D3D4-4B8F-BF77-BD60AB80E2D1}" type="slidenum">
              <a:rPr lang="en-US" altLang="en-US" sz="1200">
                <a:solidFill>
                  <a:srgbClr val="000000"/>
                </a:solidFill>
              </a:rPr>
              <a:pPr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6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4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19C7EC9E-2B09-47A4-87E1-06DFA5D1B7BE}" type="slidenum">
              <a:rPr lang="en-US" altLang="en-US" sz="1200">
                <a:solidFill>
                  <a:srgbClr val="000000"/>
                </a:solidFill>
              </a:rPr>
              <a:pPr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4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97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5447FCB1-1C00-4B3F-B44A-C8E5E92C32D1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2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7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F1CCBEAF-BE32-44F3-91B7-CFBE9A1DE4CE}" type="slidenum">
              <a:rPr lang="en-US" altLang="en-US" sz="1200">
                <a:solidFill>
                  <a:srgbClr val="000000"/>
                </a:solidFill>
              </a:rPr>
              <a:pPr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700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39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69F23096-44D6-46D2-AF9D-C5F1539C0E21}" type="slidenum">
              <a:rPr lang="en-US" altLang="en-US" sz="1200">
                <a:solidFill>
                  <a:srgbClr val="000000"/>
                </a:solidFill>
              </a:rPr>
              <a:pPr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48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2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CE1A6D0D-6D90-42ED-B374-20266A55C4F6}" type="slidenum">
              <a:rPr lang="en-US" altLang="en-US" sz="1200">
                <a:solidFill>
                  <a:srgbClr val="000000"/>
                </a:solidFill>
              </a:rPr>
              <a:pPr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796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45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176C4EC2-8C95-4A85-B60E-075266C35EA9}" type="slidenum">
              <a:rPr lang="en-US" altLang="en-US" sz="1200">
                <a:solidFill>
                  <a:srgbClr val="000000"/>
                </a:solidFill>
              </a:rPr>
              <a:pPr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4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3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2583964E-2CA2-4A72-ADCB-21D8F8A39AAB}" type="slidenum">
              <a:rPr lang="en-US" altLang="en-US" sz="1200">
                <a:solidFill>
                  <a:srgbClr val="000000"/>
                </a:solidFill>
              </a:rPr>
              <a:pPr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2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33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91CC5C4C-5510-4D56-8EDA-6232EF6B0AEE}" type="slidenum">
              <a:rPr lang="en-US" altLang="en-US" sz="1200">
                <a:solidFill>
                  <a:srgbClr val="000000"/>
                </a:solidFill>
              </a:rPr>
              <a:pPr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9940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3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DB6CCE77-E6EA-42A5-8AEC-D431336875FD}" type="slidenum">
              <a:rPr lang="en-US" altLang="en-US" sz="1200">
                <a:solidFill>
                  <a:srgbClr val="000000"/>
                </a:solidFill>
              </a:rPr>
              <a:pPr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988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4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FA04AECF-E32E-4220-816B-A251A722E797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2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21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F4CB3CD7-F119-4183-B5F4-9408D53F3A98}" type="slidenum">
              <a:rPr lang="en-US" altLang="en-US" sz="1200">
                <a:solidFill>
                  <a:srgbClr val="000000"/>
                </a:solidFill>
              </a:rPr>
              <a:pPr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4036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06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49D2B706-9C69-40DD-B21E-ACB0D693CA77}" type="slidenum">
              <a:rPr lang="en-US" altLang="en-US" sz="1200">
                <a:solidFill>
                  <a:srgbClr val="000000"/>
                </a:solidFill>
              </a:rPr>
              <a:pPr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6084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15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262F3A22-4008-4E7C-8EA7-B111740D35AD}" type="slidenum">
              <a:rPr lang="en-US" altLang="en-US" sz="1200">
                <a:solidFill>
                  <a:srgbClr val="000000"/>
                </a:solidFill>
              </a:rPr>
              <a:pPr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8132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66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04653A19-E919-48CC-BB42-BB840086DE43}" type="slidenum">
              <a:rPr lang="en-US" altLang="en-US" sz="1200">
                <a:solidFill>
                  <a:srgbClr val="000000"/>
                </a:solidFill>
              </a:rPr>
              <a:pPr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0180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30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BAB32914-5DE3-42E9-B690-FD005DF13C8C}" type="slidenum">
              <a:rPr lang="en-US" altLang="en-US" sz="1200">
                <a:solidFill>
                  <a:srgbClr val="000000"/>
                </a:solidFill>
              </a:rPr>
              <a:pPr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228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54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94F7ECF-E9D0-40A8-9A64-C272C189F813}" type="slidenum">
              <a:rPr lang="en-US" altLang="en-US" sz="1200">
                <a:solidFill>
                  <a:srgbClr val="000000"/>
                </a:solidFill>
              </a:rPr>
              <a:pPr/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4276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64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5DEDB5-C42D-4318-BA64-F8B88C6F77AE}" type="slidenum">
              <a:rPr lang="en-US" altLang="en-US" sz="1200">
                <a:solidFill>
                  <a:srgbClr val="000000"/>
                </a:solidFill>
              </a:rPr>
              <a:pPr/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6324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71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6511B664-6866-4DE5-B5AB-F69D427403C4}" type="slidenum">
              <a:rPr lang="en-US" altLang="en-US" sz="1200">
                <a:solidFill>
                  <a:srgbClr val="000000"/>
                </a:solidFill>
              </a:rPr>
              <a:pPr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8372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6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404378B2-E451-414A-86F2-2A5A0D39C44F}" type="slidenum">
              <a:rPr lang="en-US" altLang="en-US" sz="1200">
                <a:solidFill>
                  <a:srgbClr val="000000"/>
                </a:solidFill>
              </a:rPr>
              <a:pPr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0420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54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562D6F1B-EE65-4F6C-B40E-DBE30F3D912B}" type="slidenum">
              <a:rPr lang="en-US" altLang="en-US" sz="1200">
                <a:solidFill>
                  <a:srgbClr val="000000"/>
                </a:solidFill>
              </a:rPr>
              <a:pPr/>
              <a:t>29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2468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6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A8928EA7-73D1-40C7-9F3C-36F23829C495}" type="slidenum">
              <a:rPr lang="en-US" altLang="en-US" sz="120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0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3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C66F0FE4-6DC3-49BE-8E64-D67E11CEF0CF}" type="slidenum">
              <a:rPr lang="en-US" altLang="en-US" sz="1200">
                <a:solidFill>
                  <a:srgbClr val="000000"/>
                </a:solidFill>
              </a:rPr>
              <a:pPr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4516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63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B686C33B-DED5-404A-A0A5-A77A2B606FF7}" type="slidenum">
              <a:rPr lang="en-US" altLang="en-US" sz="1200">
                <a:solidFill>
                  <a:srgbClr val="000000"/>
                </a:solidFill>
              </a:rPr>
              <a:pPr/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6564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47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94BF622-019F-456F-8EFC-8BA559E6EB41}" type="slidenum">
              <a:rPr lang="en-US" altLang="en-US" sz="1200">
                <a:solidFill>
                  <a:srgbClr val="000000"/>
                </a:solidFill>
              </a:rPr>
              <a:pPr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8612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22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2C4A7286-0812-470C-A028-A1239C1AFF0D}" type="slidenum">
              <a:rPr lang="en-US" altLang="en-US" sz="1200">
                <a:solidFill>
                  <a:srgbClr val="000000"/>
                </a:solidFill>
              </a:rPr>
              <a:pPr/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0660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29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C52D9156-BCAF-4E14-B1E4-28F617CC3AE2}" type="slidenum">
              <a:rPr lang="en-US" altLang="en-US" sz="1200">
                <a:solidFill>
                  <a:srgbClr val="000000"/>
                </a:solidFill>
              </a:rPr>
              <a:pPr/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2708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13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13485DF6-540E-4BD3-8623-724E7F8CE305}" type="slidenum">
              <a:rPr lang="en-US" altLang="en-US" sz="1200">
                <a:solidFill>
                  <a:srgbClr val="000000"/>
                </a:solidFill>
              </a:rPr>
              <a:pPr/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4756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34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CD920B72-7B81-4564-805F-457AA686DF12}" type="slidenum">
              <a:rPr lang="en-US" altLang="en-US" sz="1200">
                <a:solidFill>
                  <a:srgbClr val="000000"/>
                </a:solidFill>
              </a:rPr>
              <a:pPr/>
              <a:t>36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6804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441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83F2C51E-5CCD-47E8-AB60-D2BBC3893592}" type="slidenum">
              <a:rPr lang="en-US" altLang="en-US" sz="1200">
                <a:solidFill>
                  <a:srgbClr val="000000"/>
                </a:solidFill>
              </a:rPr>
              <a:pPr/>
              <a:t>37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8852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90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F1713B54-86BD-43AC-BC2E-1A67F70B5486}" type="slidenum">
              <a:rPr lang="en-US" altLang="en-US" sz="1200">
                <a:solidFill>
                  <a:srgbClr val="000000"/>
                </a:solidFill>
              </a:rPr>
              <a:pPr/>
              <a:t>38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0900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862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CDD5D65B-DC47-4875-92A3-5037D16FD785}" type="slidenum">
              <a:rPr lang="en-US" altLang="en-US" sz="1200">
                <a:solidFill>
                  <a:srgbClr val="000000"/>
                </a:solidFill>
              </a:rPr>
              <a:pPr/>
              <a:t>39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2948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4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162BC38E-0B2F-4EDB-9AD2-A4123CF72640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8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897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6F6AEF0E-1007-4DFB-B55F-58A503B736CD}" type="slidenum">
              <a:rPr lang="en-US" altLang="en-US" sz="1200">
                <a:solidFill>
                  <a:srgbClr val="000000"/>
                </a:solidFill>
              </a:rPr>
              <a:pPr/>
              <a:t>40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4996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31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E64DFA4E-E7C6-40BE-BF97-77FDF50C8886}" type="slidenum">
              <a:rPr lang="en-US" altLang="en-US" sz="1200">
                <a:solidFill>
                  <a:srgbClr val="000000"/>
                </a:solidFill>
              </a:rPr>
              <a:pPr/>
              <a:t>41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7044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230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841FA8A2-30E5-4DD2-BC6F-2B698B19BBC5}" type="slidenum">
              <a:rPr lang="en-US" altLang="en-US" sz="1200">
                <a:solidFill>
                  <a:srgbClr val="000000"/>
                </a:solidFill>
              </a:rPr>
              <a:pPr/>
              <a:t>42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9092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796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006F202A-6FA0-48AC-A6C0-6ACF00A36BA2}" type="slidenum">
              <a:rPr lang="en-US" altLang="en-US" sz="1200">
                <a:solidFill>
                  <a:srgbClr val="000000"/>
                </a:solidFill>
              </a:rPr>
              <a:pPr/>
              <a:t>43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1140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80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DD6D599E-A927-43E0-8C86-61210E43EB9C}" type="slidenum">
              <a:rPr lang="en-US" altLang="en-US" sz="1200">
                <a:solidFill>
                  <a:srgbClr val="000000"/>
                </a:solidFill>
              </a:rPr>
              <a:pPr/>
              <a:t>44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3188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47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AC9F9FA4-282E-41A4-961E-D0F935CED8DF}" type="slidenum">
              <a:rPr lang="en-US" altLang="en-US" sz="1200">
                <a:solidFill>
                  <a:srgbClr val="000000"/>
                </a:solidFill>
              </a:rPr>
              <a:pPr/>
              <a:t>45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5236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094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753BE9A3-5FCB-4E42-8E57-9E37D0B6646B}" type="slidenum">
              <a:rPr lang="en-US" altLang="en-US" sz="1200">
                <a:solidFill>
                  <a:srgbClr val="000000"/>
                </a:solidFill>
              </a:rPr>
              <a:pPr/>
              <a:t>46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7284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219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5EFF7C97-7D4B-4326-A2BE-89E96511EDD7}" type="slidenum">
              <a:rPr lang="en-GB" altLang="en-US" sz="1200">
                <a:solidFill>
                  <a:schemeClr val="tx1"/>
                </a:solidFill>
              </a:rPr>
              <a:pPr/>
              <a:t>47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24375" cy="339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6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EEDE4DD1-4D92-4A10-A0D4-0A82270AFEF7}" type="slidenum">
              <a:rPr lang="en-US" altLang="en-US" sz="1200">
                <a:solidFill>
                  <a:srgbClr val="000000"/>
                </a:solidFill>
              </a:rPr>
              <a:pPr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6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15F954D3-51EA-4137-9190-399926BFFC54}" type="slidenum">
              <a:rPr lang="en-US" altLang="en-US" sz="1200">
                <a:solidFill>
                  <a:srgbClr val="000000"/>
                </a:solidFill>
              </a:rPr>
              <a:pPr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4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2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856042E2-FD18-42F4-962E-1D8266A71579}" type="slidenum">
              <a:rPr lang="en-US" altLang="en-US" sz="1200">
                <a:solidFill>
                  <a:srgbClr val="000000"/>
                </a:solidFill>
              </a:rPr>
              <a:pPr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2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1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DCF8E2B-049E-4FC7-B660-A1DEEF25003A}" type="slidenum">
              <a:rPr lang="en-US" altLang="en-US" sz="120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0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E494A326-1475-40DA-87B4-7B92F9D21EBB}" type="slidenum">
              <a:rPr lang="en-US" altLang="en-US" sz="1200">
                <a:solidFill>
                  <a:srgbClr val="000000"/>
                </a:solidFill>
              </a:rPr>
              <a:pPr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8" name="Rectangle 2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4995863" cy="4175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7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6D36-2D31-4E5F-BDB8-FB5858F20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97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BB2C-895C-43B4-818F-7DC9CCE4D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58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74638"/>
            <a:ext cx="2047875" cy="581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4400" cy="581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EA1D6-E050-4EF8-8007-EBA07093A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0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4DBE-9418-46E9-A9BA-45B093685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196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0C7C7-3361-41CF-8244-229AE774ED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06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A8DA-4076-4B0F-8454-C08607D09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28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1138" cy="449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604963"/>
            <a:ext cx="4021137" cy="449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6D59-44DC-4B92-9356-8FD87C955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5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9165-2CE2-44CF-9C15-BB5A355E7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41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C18C-C8D2-4701-82CA-5E2F3C62B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687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2A4B-E3D7-4296-9775-8807F2824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909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2E5DC-55DD-4A1D-B834-06939356D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72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9BC7-BD86-4EB5-9610-2BAE1852F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047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BC74-57BF-4F99-99E5-AD63FAB91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72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AF55-0E5F-43B1-9A0A-97BD09F1F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2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1604963"/>
            <a:ext cx="2047875" cy="4491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94400" cy="4491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F3019-05EC-4806-84FB-D5FBFC5C8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58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2C2C-E6CD-4DCA-9B9C-BAC8B6B30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17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1138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600200"/>
            <a:ext cx="4021137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448B4-DF4E-4BBC-9BE3-0439F6F0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22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AF20-8046-4B9E-98EF-5D8B0143B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41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E560-8BBF-4BFF-A2E7-0F3A814EB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28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83ED-B287-4235-85A3-3DF687392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11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DDB2-6264-47FA-8F5D-D9AAE9E55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35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59131-6A79-47F3-B84B-D10958EFA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22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99" r="3125" b="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25" t="299" r="3125" b="2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46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94675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86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06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86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4CE128-84D1-4132-BFDF-F30063362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33339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3339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333399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333399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99" r="3125" b="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25" t="299" r="3125" b="2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3747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86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06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86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C17763-CA24-487C-A375-5BBA0B509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94675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33339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3339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333399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333399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Maps of Asia</a:t>
            </a:r>
          </a:p>
        </p:txBody>
      </p:sp>
      <p:sp>
        <p:nvSpPr>
          <p:cNvPr id="4099" name="Freeform 23"/>
          <p:cNvSpPr>
            <a:spLocks noChangeArrowheads="1"/>
          </p:cNvSpPr>
          <p:nvPr/>
        </p:nvSpPr>
        <p:spPr bwMode="auto">
          <a:xfrm>
            <a:off x="3684588" y="4691063"/>
            <a:ext cx="906462" cy="989012"/>
          </a:xfrm>
          <a:custGeom>
            <a:avLst/>
            <a:gdLst>
              <a:gd name="T0" fmla="*/ 2147483646 w 553"/>
              <a:gd name="T1" fmla="*/ 2147483646 h 571"/>
              <a:gd name="T2" fmla="*/ 2147483646 w 553"/>
              <a:gd name="T3" fmla="*/ 2147483646 h 571"/>
              <a:gd name="T4" fmla="*/ 2147483646 w 553"/>
              <a:gd name="T5" fmla="*/ 2147483646 h 571"/>
              <a:gd name="T6" fmla="*/ 2147483646 w 553"/>
              <a:gd name="T7" fmla="*/ 2147483646 h 571"/>
              <a:gd name="T8" fmla="*/ 2147483646 w 553"/>
              <a:gd name="T9" fmla="*/ 2147483646 h 571"/>
              <a:gd name="T10" fmla="*/ 2147483646 w 553"/>
              <a:gd name="T11" fmla="*/ 2147483646 h 571"/>
              <a:gd name="T12" fmla="*/ 2147483646 w 553"/>
              <a:gd name="T13" fmla="*/ 2147483646 h 571"/>
              <a:gd name="T14" fmla="*/ 2147483646 w 553"/>
              <a:gd name="T15" fmla="*/ 2147483646 h 571"/>
              <a:gd name="T16" fmla="*/ 2147483646 w 553"/>
              <a:gd name="T17" fmla="*/ 2147483646 h 571"/>
              <a:gd name="T18" fmla="*/ 2147483646 w 553"/>
              <a:gd name="T19" fmla="*/ 2147483646 h 571"/>
              <a:gd name="T20" fmla="*/ 2147483646 w 553"/>
              <a:gd name="T21" fmla="*/ 2147483646 h 571"/>
              <a:gd name="T22" fmla="*/ 2147483646 w 553"/>
              <a:gd name="T23" fmla="*/ 2147483646 h 571"/>
              <a:gd name="T24" fmla="*/ 2147483646 w 553"/>
              <a:gd name="T25" fmla="*/ 0 h 571"/>
              <a:gd name="T26" fmla="*/ 2147483646 w 553"/>
              <a:gd name="T27" fmla="*/ 0 h 571"/>
              <a:gd name="T28" fmla="*/ 2147483646 w 553"/>
              <a:gd name="T29" fmla="*/ 2147483646 h 571"/>
              <a:gd name="T30" fmla="*/ 2147483646 w 553"/>
              <a:gd name="T31" fmla="*/ 2147483646 h 571"/>
              <a:gd name="T32" fmla="*/ 2147483646 w 553"/>
              <a:gd name="T33" fmla="*/ 2147483646 h 571"/>
              <a:gd name="T34" fmla="*/ 2147483646 w 553"/>
              <a:gd name="T35" fmla="*/ 2147483646 h 571"/>
              <a:gd name="T36" fmla="*/ 2147483646 w 553"/>
              <a:gd name="T37" fmla="*/ 2147483646 h 571"/>
              <a:gd name="T38" fmla="*/ 2147483646 w 553"/>
              <a:gd name="T39" fmla="*/ 2147483646 h 571"/>
              <a:gd name="T40" fmla="*/ 2147483646 w 553"/>
              <a:gd name="T41" fmla="*/ 2147483646 h 571"/>
              <a:gd name="T42" fmla="*/ 0 w 553"/>
              <a:gd name="T43" fmla="*/ 2147483646 h 571"/>
              <a:gd name="T44" fmla="*/ 2147483646 w 553"/>
              <a:gd name="T45" fmla="*/ 2147483646 h 571"/>
              <a:gd name="T46" fmla="*/ 2147483646 w 553"/>
              <a:gd name="T47" fmla="*/ 2147483646 h 571"/>
              <a:gd name="T48" fmla="*/ 2147483646 w 553"/>
              <a:gd name="T49" fmla="*/ 2147483646 h 571"/>
              <a:gd name="T50" fmla="*/ 2147483646 w 553"/>
              <a:gd name="T51" fmla="*/ 2147483646 h 571"/>
              <a:gd name="T52" fmla="*/ 2147483646 w 553"/>
              <a:gd name="T53" fmla="*/ 2147483646 h 571"/>
              <a:gd name="T54" fmla="*/ 2147483646 w 553"/>
              <a:gd name="T55" fmla="*/ 2147483646 h 571"/>
              <a:gd name="T56" fmla="*/ 2147483646 w 553"/>
              <a:gd name="T57" fmla="*/ 2147483646 h 571"/>
              <a:gd name="T58" fmla="*/ 2147483646 w 553"/>
              <a:gd name="T59" fmla="*/ 2147483646 h 571"/>
              <a:gd name="T60" fmla="*/ 2147483646 w 553"/>
              <a:gd name="T61" fmla="*/ 2147483646 h 571"/>
              <a:gd name="T62" fmla="*/ 2147483646 w 553"/>
              <a:gd name="T63" fmla="*/ 2147483646 h 571"/>
              <a:gd name="T64" fmla="*/ 2147483646 w 553"/>
              <a:gd name="T65" fmla="*/ 2147483646 h 571"/>
              <a:gd name="T66" fmla="*/ 2147483646 w 553"/>
              <a:gd name="T67" fmla="*/ 2147483646 h 571"/>
              <a:gd name="T68" fmla="*/ 2147483646 w 553"/>
              <a:gd name="T69" fmla="*/ 2147483646 h 571"/>
              <a:gd name="T70" fmla="*/ 2147483646 w 553"/>
              <a:gd name="T71" fmla="*/ 2147483646 h 571"/>
              <a:gd name="T72" fmla="*/ 2147483646 w 553"/>
              <a:gd name="T73" fmla="*/ 2147483646 h 571"/>
              <a:gd name="T74" fmla="*/ 2147483646 w 553"/>
              <a:gd name="T75" fmla="*/ 2147483646 h 5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53" h="571">
                <a:moveTo>
                  <a:pt x="493" y="252"/>
                </a:moveTo>
                <a:lnTo>
                  <a:pt x="511" y="234"/>
                </a:lnTo>
                <a:lnTo>
                  <a:pt x="523" y="198"/>
                </a:lnTo>
                <a:lnTo>
                  <a:pt x="547" y="180"/>
                </a:lnTo>
                <a:lnTo>
                  <a:pt x="553" y="168"/>
                </a:lnTo>
                <a:lnTo>
                  <a:pt x="529" y="150"/>
                </a:lnTo>
                <a:lnTo>
                  <a:pt x="499" y="150"/>
                </a:lnTo>
                <a:lnTo>
                  <a:pt x="474" y="168"/>
                </a:lnTo>
                <a:lnTo>
                  <a:pt x="456" y="192"/>
                </a:lnTo>
                <a:lnTo>
                  <a:pt x="432" y="192"/>
                </a:lnTo>
                <a:lnTo>
                  <a:pt x="408" y="192"/>
                </a:lnTo>
                <a:lnTo>
                  <a:pt x="390" y="180"/>
                </a:lnTo>
                <a:lnTo>
                  <a:pt x="378" y="180"/>
                </a:lnTo>
                <a:lnTo>
                  <a:pt x="366" y="198"/>
                </a:lnTo>
                <a:lnTo>
                  <a:pt x="354" y="198"/>
                </a:lnTo>
                <a:lnTo>
                  <a:pt x="330" y="192"/>
                </a:lnTo>
                <a:lnTo>
                  <a:pt x="288" y="186"/>
                </a:lnTo>
                <a:lnTo>
                  <a:pt x="228" y="156"/>
                </a:lnTo>
                <a:lnTo>
                  <a:pt x="246" y="120"/>
                </a:lnTo>
                <a:lnTo>
                  <a:pt x="216" y="108"/>
                </a:lnTo>
                <a:lnTo>
                  <a:pt x="204" y="84"/>
                </a:lnTo>
                <a:lnTo>
                  <a:pt x="216" y="66"/>
                </a:lnTo>
                <a:lnTo>
                  <a:pt x="210" y="48"/>
                </a:lnTo>
                <a:lnTo>
                  <a:pt x="234" y="12"/>
                </a:lnTo>
                <a:lnTo>
                  <a:pt x="228" y="0"/>
                </a:lnTo>
                <a:lnTo>
                  <a:pt x="192" y="0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14" y="24"/>
                </a:lnTo>
                <a:lnTo>
                  <a:pt x="114" y="54"/>
                </a:lnTo>
                <a:lnTo>
                  <a:pt x="132" y="66"/>
                </a:lnTo>
                <a:lnTo>
                  <a:pt x="120" y="96"/>
                </a:lnTo>
                <a:lnTo>
                  <a:pt x="108" y="120"/>
                </a:lnTo>
                <a:lnTo>
                  <a:pt x="72" y="174"/>
                </a:lnTo>
                <a:lnTo>
                  <a:pt x="48" y="174"/>
                </a:lnTo>
                <a:lnTo>
                  <a:pt x="30" y="192"/>
                </a:lnTo>
                <a:lnTo>
                  <a:pt x="42" y="216"/>
                </a:lnTo>
                <a:lnTo>
                  <a:pt x="60" y="240"/>
                </a:lnTo>
                <a:lnTo>
                  <a:pt x="36" y="252"/>
                </a:lnTo>
                <a:lnTo>
                  <a:pt x="12" y="258"/>
                </a:lnTo>
                <a:lnTo>
                  <a:pt x="0" y="264"/>
                </a:lnTo>
                <a:lnTo>
                  <a:pt x="24" y="294"/>
                </a:lnTo>
                <a:lnTo>
                  <a:pt x="42" y="318"/>
                </a:lnTo>
                <a:lnTo>
                  <a:pt x="78" y="294"/>
                </a:lnTo>
                <a:lnTo>
                  <a:pt x="90" y="408"/>
                </a:lnTo>
                <a:lnTo>
                  <a:pt x="108" y="457"/>
                </a:lnTo>
                <a:lnTo>
                  <a:pt x="138" y="511"/>
                </a:lnTo>
                <a:lnTo>
                  <a:pt x="156" y="541"/>
                </a:lnTo>
                <a:lnTo>
                  <a:pt x="174" y="571"/>
                </a:lnTo>
                <a:lnTo>
                  <a:pt x="192" y="553"/>
                </a:lnTo>
                <a:lnTo>
                  <a:pt x="216" y="523"/>
                </a:lnTo>
                <a:lnTo>
                  <a:pt x="222" y="499"/>
                </a:lnTo>
                <a:lnTo>
                  <a:pt x="228" y="457"/>
                </a:lnTo>
                <a:lnTo>
                  <a:pt x="234" y="420"/>
                </a:lnTo>
                <a:lnTo>
                  <a:pt x="276" y="384"/>
                </a:lnTo>
                <a:lnTo>
                  <a:pt x="318" y="354"/>
                </a:lnTo>
                <a:lnTo>
                  <a:pt x="342" y="330"/>
                </a:lnTo>
                <a:lnTo>
                  <a:pt x="360" y="300"/>
                </a:lnTo>
                <a:lnTo>
                  <a:pt x="390" y="294"/>
                </a:lnTo>
                <a:lnTo>
                  <a:pt x="378" y="246"/>
                </a:lnTo>
                <a:lnTo>
                  <a:pt x="372" y="234"/>
                </a:lnTo>
                <a:lnTo>
                  <a:pt x="378" y="228"/>
                </a:lnTo>
                <a:lnTo>
                  <a:pt x="384" y="216"/>
                </a:lnTo>
                <a:lnTo>
                  <a:pt x="402" y="216"/>
                </a:lnTo>
                <a:lnTo>
                  <a:pt x="420" y="228"/>
                </a:lnTo>
                <a:lnTo>
                  <a:pt x="456" y="234"/>
                </a:lnTo>
                <a:lnTo>
                  <a:pt x="450" y="246"/>
                </a:lnTo>
                <a:lnTo>
                  <a:pt x="444" y="258"/>
                </a:lnTo>
                <a:lnTo>
                  <a:pt x="462" y="264"/>
                </a:lnTo>
                <a:lnTo>
                  <a:pt x="456" y="288"/>
                </a:lnTo>
                <a:lnTo>
                  <a:pt x="462" y="306"/>
                </a:lnTo>
                <a:lnTo>
                  <a:pt x="474" y="282"/>
                </a:lnTo>
                <a:lnTo>
                  <a:pt x="493" y="252"/>
                </a:lnTo>
                <a:close/>
              </a:path>
            </a:pathLst>
          </a:custGeom>
          <a:solidFill>
            <a:srgbClr val="DDDDD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0" name="Freeform 37"/>
          <p:cNvSpPr>
            <a:spLocks noChangeArrowheads="1"/>
          </p:cNvSpPr>
          <p:nvPr/>
        </p:nvSpPr>
        <p:spPr bwMode="auto">
          <a:xfrm>
            <a:off x="3873500" y="3868738"/>
            <a:ext cx="1889125" cy="1395412"/>
          </a:xfrm>
          <a:custGeom>
            <a:avLst/>
            <a:gdLst>
              <a:gd name="T0" fmla="*/ 2147483646 w 950"/>
              <a:gd name="T1" fmla="*/ 2147483646 h 660"/>
              <a:gd name="T2" fmla="*/ 2147483646 w 950"/>
              <a:gd name="T3" fmla="*/ 2147483646 h 660"/>
              <a:gd name="T4" fmla="*/ 2147483646 w 950"/>
              <a:gd name="T5" fmla="*/ 2147483646 h 660"/>
              <a:gd name="T6" fmla="*/ 2147483646 w 950"/>
              <a:gd name="T7" fmla="*/ 2147483646 h 660"/>
              <a:gd name="T8" fmla="*/ 2147483646 w 950"/>
              <a:gd name="T9" fmla="*/ 2147483646 h 660"/>
              <a:gd name="T10" fmla="*/ 2147483646 w 950"/>
              <a:gd name="T11" fmla="*/ 2147483646 h 660"/>
              <a:gd name="T12" fmla="*/ 2147483646 w 950"/>
              <a:gd name="T13" fmla="*/ 2147483646 h 660"/>
              <a:gd name="T14" fmla="*/ 2147483646 w 950"/>
              <a:gd name="T15" fmla="*/ 2147483646 h 660"/>
              <a:gd name="T16" fmla="*/ 2147483646 w 950"/>
              <a:gd name="T17" fmla="*/ 2147483646 h 660"/>
              <a:gd name="T18" fmla="*/ 2147483646 w 950"/>
              <a:gd name="T19" fmla="*/ 2147483646 h 660"/>
              <a:gd name="T20" fmla="*/ 2147483646 w 950"/>
              <a:gd name="T21" fmla="*/ 2147483646 h 660"/>
              <a:gd name="T22" fmla="*/ 2147483646 w 950"/>
              <a:gd name="T23" fmla="*/ 2147483646 h 660"/>
              <a:gd name="T24" fmla="*/ 2147483646 w 950"/>
              <a:gd name="T25" fmla="*/ 2147483646 h 660"/>
              <a:gd name="T26" fmla="*/ 2147483646 w 950"/>
              <a:gd name="T27" fmla="*/ 2147483646 h 660"/>
              <a:gd name="T28" fmla="*/ 2147483646 w 950"/>
              <a:gd name="T29" fmla="*/ 2147483646 h 660"/>
              <a:gd name="T30" fmla="*/ 2147483646 w 950"/>
              <a:gd name="T31" fmla="*/ 2147483646 h 660"/>
              <a:gd name="T32" fmla="*/ 2147483646 w 950"/>
              <a:gd name="T33" fmla="*/ 2147483646 h 660"/>
              <a:gd name="T34" fmla="*/ 2147483646 w 950"/>
              <a:gd name="T35" fmla="*/ 2147483646 h 660"/>
              <a:gd name="T36" fmla="*/ 2147483646 w 950"/>
              <a:gd name="T37" fmla="*/ 2147483646 h 660"/>
              <a:gd name="T38" fmla="*/ 2147483646 w 950"/>
              <a:gd name="T39" fmla="*/ 2147483646 h 660"/>
              <a:gd name="T40" fmla="*/ 2147483646 w 950"/>
              <a:gd name="T41" fmla="*/ 2147483646 h 660"/>
              <a:gd name="T42" fmla="*/ 2147483646 w 950"/>
              <a:gd name="T43" fmla="*/ 2147483646 h 660"/>
              <a:gd name="T44" fmla="*/ 2147483646 w 950"/>
              <a:gd name="T45" fmla="*/ 2147483646 h 660"/>
              <a:gd name="T46" fmla="*/ 2147483646 w 950"/>
              <a:gd name="T47" fmla="*/ 2147483646 h 660"/>
              <a:gd name="T48" fmla="*/ 2147483646 w 950"/>
              <a:gd name="T49" fmla="*/ 2147483646 h 660"/>
              <a:gd name="T50" fmla="*/ 2147483646 w 950"/>
              <a:gd name="T51" fmla="*/ 2147483646 h 660"/>
              <a:gd name="T52" fmla="*/ 2147483646 w 950"/>
              <a:gd name="T53" fmla="*/ 2147483646 h 660"/>
              <a:gd name="T54" fmla="*/ 2147483646 w 950"/>
              <a:gd name="T55" fmla="*/ 2147483646 h 660"/>
              <a:gd name="T56" fmla="*/ 2147483646 w 950"/>
              <a:gd name="T57" fmla="*/ 2147483646 h 660"/>
              <a:gd name="T58" fmla="*/ 2147483646 w 950"/>
              <a:gd name="T59" fmla="*/ 2147483646 h 660"/>
              <a:gd name="T60" fmla="*/ 2147483646 w 950"/>
              <a:gd name="T61" fmla="*/ 2147483646 h 660"/>
              <a:gd name="T62" fmla="*/ 2147483646 w 950"/>
              <a:gd name="T63" fmla="*/ 2147483646 h 660"/>
              <a:gd name="T64" fmla="*/ 2147483646 w 950"/>
              <a:gd name="T65" fmla="*/ 2147483646 h 660"/>
              <a:gd name="T66" fmla="*/ 2147483646 w 950"/>
              <a:gd name="T67" fmla="*/ 2147483646 h 660"/>
              <a:gd name="T68" fmla="*/ 2147483646 w 950"/>
              <a:gd name="T69" fmla="*/ 2147483646 h 660"/>
              <a:gd name="T70" fmla="*/ 2147483646 w 950"/>
              <a:gd name="T71" fmla="*/ 2147483646 h 660"/>
              <a:gd name="T72" fmla="*/ 2147483646 w 950"/>
              <a:gd name="T73" fmla="*/ 2147483646 h 660"/>
              <a:gd name="T74" fmla="*/ 2147483646 w 950"/>
              <a:gd name="T75" fmla="*/ 2147483646 h 660"/>
              <a:gd name="T76" fmla="*/ 2147483646 w 950"/>
              <a:gd name="T77" fmla="*/ 2147483646 h 660"/>
              <a:gd name="T78" fmla="*/ 2147483646 w 950"/>
              <a:gd name="T79" fmla="*/ 2147483646 h 660"/>
              <a:gd name="T80" fmla="*/ 2147483646 w 950"/>
              <a:gd name="T81" fmla="*/ 2147483646 h 660"/>
              <a:gd name="T82" fmla="*/ 2147483646 w 950"/>
              <a:gd name="T83" fmla="*/ 2147483646 h 660"/>
              <a:gd name="T84" fmla="*/ 2147483646 w 950"/>
              <a:gd name="T85" fmla="*/ 2147483646 h 660"/>
              <a:gd name="T86" fmla="*/ 2147483646 w 950"/>
              <a:gd name="T87" fmla="*/ 2147483646 h 660"/>
              <a:gd name="T88" fmla="*/ 2147483646 w 950"/>
              <a:gd name="T89" fmla="*/ 2147483646 h 660"/>
              <a:gd name="T90" fmla="*/ 2147483646 w 950"/>
              <a:gd name="T91" fmla="*/ 2147483646 h 660"/>
              <a:gd name="T92" fmla="*/ 2147483646 w 950"/>
              <a:gd name="T93" fmla="*/ 2147483646 h 660"/>
              <a:gd name="T94" fmla="*/ 2147483646 w 950"/>
              <a:gd name="T95" fmla="*/ 2147483646 h 660"/>
              <a:gd name="T96" fmla="*/ 2147483646 w 950"/>
              <a:gd name="T97" fmla="*/ 2147483646 h 660"/>
              <a:gd name="T98" fmla="*/ 2147483646 w 950"/>
              <a:gd name="T99" fmla="*/ 2147483646 h 660"/>
              <a:gd name="T100" fmla="*/ 2147483646 w 950"/>
              <a:gd name="T101" fmla="*/ 2147483646 h 660"/>
              <a:gd name="T102" fmla="*/ 2147483646 w 950"/>
              <a:gd name="T103" fmla="*/ 2147483646 h 660"/>
              <a:gd name="T104" fmla="*/ 2147483646 w 950"/>
              <a:gd name="T105" fmla="*/ 2147483646 h 660"/>
              <a:gd name="T106" fmla="*/ 2147483646 w 950"/>
              <a:gd name="T107" fmla="*/ 2147483646 h 660"/>
              <a:gd name="T108" fmla="*/ 2147483646 w 950"/>
              <a:gd name="T109" fmla="*/ 2147483646 h 660"/>
              <a:gd name="T110" fmla="*/ 2147483646 w 950"/>
              <a:gd name="T111" fmla="*/ 2147483646 h 660"/>
              <a:gd name="T112" fmla="*/ 2147483646 w 950"/>
              <a:gd name="T113" fmla="*/ 2147483646 h 660"/>
              <a:gd name="T114" fmla="*/ 2147483646 w 950"/>
              <a:gd name="T115" fmla="*/ 2147483646 h 660"/>
              <a:gd name="T116" fmla="*/ 2147483646 w 950"/>
              <a:gd name="T117" fmla="*/ 2147483646 h 660"/>
              <a:gd name="T118" fmla="*/ 2147483646 w 950"/>
              <a:gd name="T119" fmla="*/ 2147483646 h 660"/>
              <a:gd name="T120" fmla="*/ 2147483646 w 950"/>
              <a:gd name="T121" fmla="*/ 2147483646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DDDDD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01" name="Group 1"/>
          <p:cNvGrpSpPr>
            <a:grpSpLocks/>
          </p:cNvGrpSpPr>
          <p:nvPr/>
        </p:nvGrpSpPr>
        <p:grpSpPr bwMode="auto">
          <a:xfrm>
            <a:off x="2268538" y="1811338"/>
            <a:ext cx="4908550" cy="4425950"/>
            <a:chOff x="2268538" y="1811338"/>
            <a:chExt cx="4908549" cy="4425949"/>
          </a:xfrm>
        </p:grpSpPr>
        <p:sp>
          <p:nvSpPr>
            <p:cNvPr id="2" name="Freeform 4"/>
            <p:cNvSpPr>
              <a:spLocks noChangeArrowheads="1"/>
            </p:cNvSpPr>
            <p:nvPr/>
          </p:nvSpPr>
          <p:spPr bwMode="auto">
            <a:xfrm>
              <a:off x="3233738" y="1978025"/>
              <a:ext cx="546100" cy="741363"/>
            </a:xfrm>
            <a:custGeom>
              <a:avLst/>
              <a:gdLst>
                <a:gd name="T0" fmla="*/ 120 w 336"/>
                <a:gd name="T1" fmla="*/ 427 h 427"/>
                <a:gd name="T2" fmla="*/ 96 w 336"/>
                <a:gd name="T3" fmla="*/ 397 h 427"/>
                <a:gd name="T4" fmla="*/ 78 w 336"/>
                <a:gd name="T5" fmla="*/ 325 h 427"/>
                <a:gd name="T6" fmla="*/ 96 w 336"/>
                <a:gd name="T7" fmla="*/ 282 h 427"/>
                <a:gd name="T8" fmla="*/ 144 w 336"/>
                <a:gd name="T9" fmla="*/ 180 h 427"/>
                <a:gd name="T10" fmla="*/ 192 w 336"/>
                <a:gd name="T11" fmla="*/ 150 h 427"/>
                <a:gd name="T12" fmla="*/ 222 w 336"/>
                <a:gd name="T13" fmla="*/ 114 h 427"/>
                <a:gd name="T14" fmla="*/ 252 w 336"/>
                <a:gd name="T15" fmla="*/ 96 h 427"/>
                <a:gd name="T16" fmla="*/ 294 w 336"/>
                <a:gd name="T17" fmla="*/ 72 h 427"/>
                <a:gd name="T18" fmla="*/ 336 w 336"/>
                <a:gd name="T19" fmla="*/ 30 h 427"/>
                <a:gd name="T20" fmla="*/ 330 w 336"/>
                <a:gd name="T21" fmla="*/ 6 h 427"/>
                <a:gd name="T22" fmla="*/ 294 w 336"/>
                <a:gd name="T23" fmla="*/ 0 h 427"/>
                <a:gd name="T24" fmla="*/ 270 w 336"/>
                <a:gd name="T25" fmla="*/ 24 h 427"/>
                <a:gd name="T26" fmla="*/ 252 w 336"/>
                <a:gd name="T27" fmla="*/ 42 h 427"/>
                <a:gd name="T28" fmla="*/ 222 w 336"/>
                <a:gd name="T29" fmla="*/ 48 h 427"/>
                <a:gd name="T30" fmla="*/ 186 w 336"/>
                <a:gd name="T31" fmla="*/ 48 h 427"/>
                <a:gd name="T32" fmla="*/ 174 w 336"/>
                <a:gd name="T33" fmla="*/ 60 h 427"/>
                <a:gd name="T34" fmla="*/ 162 w 336"/>
                <a:gd name="T35" fmla="*/ 78 h 427"/>
                <a:gd name="T36" fmla="*/ 114 w 336"/>
                <a:gd name="T37" fmla="*/ 126 h 427"/>
                <a:gd name="T38" fmla="*/ 90 w 336"/>
                <a:gd name="T39" fmla="*/ 138 h 427"/>
                <a:gd name="T40" fmla="*/ 84 w 336"/>
                <a:gd name="T41" fmla="*/ 168 h 427"/>
                <a:gd name="T42" fmla="*/ 66 w 336"/>
                <a:gd name="T43" fmla="*/ 186 h 427"/>
                <a:gd name="T44" fmla="*/ 42 w 336"/>
                <a:gd name="T45" fmla="*/ 216 h 427"/>
                <a:gd name="T46" fmla="*/ 42 w 336"/>
                <a:gd name="T47" fmla="*/ 240 h 427"/>
                <a:gd name="T48" fmla="*/ 30 w 336"/>
                <a:gd name="T49" fmla="*/ 270 h 427"/>
                <a:gd name="T50" fmla="*/ 12 w 336"/>
                <a:gd name="T51" fmla="*/ 295 h 427"/>
                <a:gd name="T52" fmla="*/ 18 w 336"/>
                <a:gd name="T53" fmla="*/ 325 h 427"/>
                <a:gd name="T54" fmla="*/ 0 w 336"/>
                <a:gd name="T55" fmla="*/ 349 h 427"/>
                <a:gd name="T56" fmla="*/ 18 w 336"/>
                <a:gd name="T57" fmla="*/ 391 h 427"/>
                <a:gd name="T58" fmla="*/ 48 w 336"/>
                <a:gd name="T59" fmla="*/ 403 h 427"/>
                <a:gd name="T60" fmla="*/ 54 w 336"/>
                <a:gd name="T61" fmla="*/ 415 h 427"/>
                <a:gd name="T62" fmla="*/ 72 w 336"/>
                <a:gd name="T63" fmla="*/ 421 h 427"/>
                <a:gd name="T64" fmla="*/ 120 w 336"/>
                <a:gd name="T65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3" name="Freeform 5"/>
            <p:cNvSpPr>
              <a:spLocks noChangeArrowheads="1"/>
            </p:cNvSpPr>
            <p:nvPr/>
          </p:nvSpPr>
          <p:spPr bwMode="auto">
            <a:xfrm>
              <a:off x="4572000" y="5772149"/>
              <a:ext cx="301625" cy="352425"/>
            </a:xfrm>
            <a:custGeom>
              <a:avLst/>
              <a:gdLst>
                <a:gd name="T0" fmla="*/ 0 w 31"/>
                <a:gd name="T1" fmla="*/ 0 h 34"/>
                <a:gd name="T2" fmla="*/ 4 w 31"/>
                <a:gd name="T3" fmla="*/ 0 h 34"/>
                <a:gd name="T4" fmla="*/ 8 w 31"/>
                <a:gd name="T5" fmla="*/ 6 h 34"/>
                <a:gd name="T6" fmla="*/ 11 w 31"/>
                <a:gd name="T7" fmla="*/ 8 h 34"/>
                <a:gd name="T8" fmla="*/ 16 w 31"/>
                <a:gd name="T9" fmla="*/ 10 h 34"/>
                <a:gd name="T10" fmla="*/ 24 w 31"/>
                <a:gd name="T11" fmla="*/ 17 h 34"/>
                <a:gd name="T12" fmla="*/ 26 w 31"/>
                <a:gd name="T13" fmla="*/ 20 h 34"/>
                <a:gd name="T14" fmla="*/ 30 w 31"/>
                <a:gd name="T15" fmla="*/ 25 h 34"/>
                <a:gd name="T16" fmla="*/ 31 w 31"/>
                <a:gd name="T17" fmla="*/ 31 h 34"/>
                <a:gd name="T18" fmla="*/ 27 w 31"/>
                <a:gd name="T19" fmla="*/ 34 h 34"/>
                <a:gd name="T20" fmla="*/ 21 w 31"/>
                <a:gd name="T21" fmla="*/ 29 h 34"/>
                <a:gd name="T22" fmla="*/ 15 w 31"/>
                <a:gd name="T23" fmla="*/ 26 h 34"/>
                <a:gd name="T24" fmla="*/ 12 w 31"/>
                <a:gd name="T25" fmla="*/ 18 h 34"/>
                <a:gd name="T26" fmla="*/ 9 w 31"/>
                <a:gd name="T27" fmla="*/ 16 h 34"/>
                <a:gd name="T28" fmla="*/ 6 w 31"/>
                <a:gd name="T29" fmla="*/ 12 h 34"/>
                <a:gd name="T30" fmla="*/ 1 w 31"/>
                <a:gd name="T31" fmla="*/ 8 h 34"/>
                <a:gd name="T32" fmla="*/ 0 w 31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7" y="13"/>
                    <a:pt x="6" y="12"/>
                  </a:cubicBezTo>
                  <a:cubicBezTo>
                    <a:pt x="4" y="11"/>
                    <a:pt x="1" y="8"/>
                    <a:pt x="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" name="Freeform 6"/>
            <p:cNvSpPr>
              <a:spLocks noChangeArrowheads="1"/>
            </p:cNvSpPr>
            <p:nvPr/>
          </p:nvSpPr>
          <p:spPr bwMode="auto">
            <a:xfrm>
              <a:off x="4984749" y="5708649"/>
              <a:ext cx="285750" cy="354013"/>
            </a:xfrm>
            <a:custGeom>
              <a:avLst/>
              <a:gdLst>
                <a:gd name="T0" fmla="*/ 12 w 174"/>
                <a:gd name="T1" fmla="*/ 168 h 204"/>
                <a:gd name="T2" fmla="*/ 0 w 174"/>
                <a:gd name="T3" fmla="*/ 144 h 204"/>
                <a:gd name="T4" fmla="*/ 0 w 174"/>
                <a:gd name="T5" fmla="*/ 108 h 204"/>
                <a:gd name="T6" fmla="*/ 12 w 174"/>
                <a:gd name="T7" fmla="*/ 90 h 204"/>
                <a:gd name="T8" fmla="*/ 36 w 174"/>
                <a:gd name="T9" fmla="*/ 84 h 204"/>
                <a:gd name="T10" fmla="*/ 60 w 174"/>
                <a:gd name="T11" fmla="*/ 66 h 204"/>
                <a:gd name="T12" fmla="*/ 96 w 174"/>
                <a:gd name="T13" fmla="*/ 24 h 204"/>
                <a:gd name="T14" fmla="*/ 138 w 174"/>
                <a:gd name="T15" fmla="*/ 0 h 204"/>
                <a:gd name="T16" fmla="*/ 162 w 174"/>
                <a:gd name="T17" fmla="*/ 12 h 204"/>
                <a:gd name="T18" fmla="*/ 174 w 174"/>
                <a:gd name="T19" fmla="*/ 30 h 204"/>
                <a:gd name="T20" fmla="*/ 156 w 174"/>
                <a:gd name="T21" fmla="*/ 48 h 204"/>
                <a:gd name="T22" fmla="*/ 150 w 174"/>
                <a:gd name="T23" fmla="*/ 66 h 204"/>
                <a:gd name="T24" fmla="*/ 156 w 174"/>
                <a:gd name="T25" fmla="*/ 90 h 204"/>
                <a:gd name="T26" fmla="*/ 174 w 174"/>
                <a:gd name="T27" fmla="*/ 108 h 204"/>
                <a:gd name="T28" fmla="*/ 156 w 174"/>
                <a:gd name="T29" fmla="*/ 120 h 204"/>
                <a:gd name="T30" fmla="*/ 150 w 174"/>
                <a:gd name="T31" fmla="*/ 132 h 204"/>
                <a:gd name="T32" fmla="*/ 138 w 174"/>
                <a:gd name="T33" fmla="*/ 150 h 204"/>
                <a:gd name="T34" fmla="*/ 126 w 174"/>
                <a:gd name="T35" fmla="*/ 168 h 204"/>
                <a:gd name="T36" fmla="*/ 114 w 174"/>
                <a:gd name="T37" fmla="*/ 198 h 204"/>
                <a:gd name="T38" fmla="*/ 90 w 174"/>
                <a:gd name="T39" fmla="*/ 204 h 204"/>
                <a:gd name="T40" fmla="*/ 72 w 174"/>
                <a:gd name="T41" fmla="*/ 192 h 204"/>
                <a:gd name="T42" fmla="*/ 42 w 174"/>
                <a:gd name="T43" fmla="*/ 192 h 204"/>
                <a:gd name="T44" fmla="*/ 24 w 174"/>
                <a:gd name="T45" fmla="*/ 192 h 204"/>
                <a:gd name="T46" fmla="*/ 12 w 174"/>
                <a:gd name="T47" fmla="*/ 16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5" name="Freeform 7"/>
            <p:cNvSpPr>
              <a:spLocks noChangeArrowheads="1"/>
            </p:cNvSpPr>
            <p:nvPr/>
          </p:nvSpPr>
          <p:spPr bwMode="auto">
            <a:xfrm>
              <a:off x="5270499" y="5894387"/>
              <a:ext cx="176213" cy="230187"/>
            </a:xfrm>
            <a:custGeom>
              <a:avLst/>
              <a:gdLst>
                <a:gd name="T0" fmla="*/ 12 w 108"/>
                <a:gd name="T1" fmla="*/ 126 h 132"/>
                <a:gd name="T2" fmla="*/ 12 w 108"/>
                <a:gd name="T3" fmla="*/ 108 h 132"/>
                <a:gd name="T4" fmla="*/ 0 w 108"/>
                <a:gd name="T5" fmla="*/ 84 h 132"/>
                <a:gd name="T6" fmla="*/ 6 w 108"/>
                <a:gd name="T7" fmla="*/ 66 h 132"/>
                <a:gd name="T8" fmla="*/ 24 w 108"/>
                <a:gd name="T9" fmla="*/ 24 h 132"/>
                <a:gd name="T10" fmla="*/ 36 w 108"/>
                <a:gd name="T11" fmla="*/ 12 h 132"/>
                <a:gd name="T12" fmla="*/ 66 w 108"/>
                <a:gd name="T13" fmla="*/ 6 h 132"/>
                <a:gd name="T14" fmla="*/ 108 w 108"/>
                <a:gd name="T15" fmla="*/ 0 h 132"/>
                <a:gd name="T16" fmla="*/ 108 w 108"/>
                <a:gd name="T17" fmla="*/ 12 h 132"/>
                <a:gd name="T18" fmla="*/ 90 w 108"/>
                <a:gd name="T19" fmla="*/ 12 h 132"/>
                <a:gd name="T20" fmla="*/ 54 w 108"/>
                <a:gd name="T21" fmla="*/ 24 h 132"/>
                <a:gd name="T22" fmla="*/ 42 w 108"/>
                <a:gd name="T23" fmla="*/ 42 h 132"/>
                <a:gd name="T24" fmla="*/ 84 w 108"/>
                <a:gd name="T25" fmla="*/ 42 h 132"/>
                <a:gd name="T26" fmla="*/ 90 w 108"/>
                <a:gd name="T27" fmla="*/ 60 h 132"/>
                <a:gd name="T28" fmla="*/ 78 w 108"/>
                <a:gd name="T29" fmla="*/ 66 h 132"/>
                <a:gd name="T30" fmla="*/ 66 w 108"/>
                <a:gd name="T31" fmla="*/ 78 h 132"/>
                <a:gd name="T32" fmla="*/ 90 w 108"/>
                <a:gd name="T33" fmla="*/ 102 h 132"/>
                <a:gd name="T34" fmla="*/ 96 w 108"/>
                <a:gd name="T35" fmla="*/ 126 h 132"/>
                <a:gd name="T36" fmla="*/ 72 w 108"/>
                <a:gd name="T37" fmla="*/ 126 h 132"/>
                <a:gd name="T38" fmla="*/ 54 w 108"/>
                <a:gd name="T39" fmla="*/ 108 h 132"/>
                <a:gd name="T40" fmla="*/ 36 w 108"/>
                <a:gd name="T41" fmla="*/ 84 h 132"/>
                <a:gd name="T42" fmla="*/ 36 w 108"/>
                <a:gd name="T43" fmla="*/ 114 h 132"/>
                <a:gd name="T44" fmla="*/ 36 w 108"/>
                <a:gd name="T45" fmla="*/ 132 h 132"/>
                <a:gd name="T46" fmla="*/ 12 w 108"/>
                <a:gd name="T47" fmla="*/ 1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04" name="Freeform 8"/>
            <p:cNvSpPr>
              <a:spLocks noChangeArrowheads="1"/>
            </p:cNvSpPr>
            <p:nvPr/>
          </p:nvSpPr>
          <p:spPr bwMode="auto">
            <a:xfrm>
              <a:off x="4867274" y="6156324"/>
              <a:ext cx="333375" cy="80963"/>
            </a:xfrm>
            <a:custGeom>
              <a:avLst/>
              <a:gdLst>
                <a:gd name="T0" fmla="*/ 0 w 34"/>
                <a:gd name="T1" fmla="*/ 1 h 8"/>
                <a:gd name="T2" fmla="*/ 9 w 34"/>
                <a:gd name="T3" fmla="*/ 0 h 8"/>
                <a:gd name="T4" fmla="*/ 16 w 34"/>
                <a:gd name="T5" fmla="*/ 0 h 8"/>
                <a:gd name="T6" fmla="*/ 20 w 34"/>
                <a:gd name="T7" fmla="*/ 1 h 8"/>
                <a:gd name="T8" fmla="*/ 23 w 34"/>
                <a:gd name="T9" fmla="*/ 3 h 8"/>
                <a:gd name="T10" fmla="*/ 31 w 34"/>
                <a:gd name="T11" fmla="*/ 5 h 8"/>
                <a:gd name="T12" fmla="*/ 34 w 34"/>
                <a:gd name="T13" fmla="*/ 8 h 8"/>
                <a:gd name="T14" fmla="*/ 26 w 34"/>
                <a:gd name="T15" fmla="*/ 7 h 8"/>
                <a:gd name="T16" fmla="*/ 19 w 34"/>
                <a:gd name="T17" fmla="*/ 6 h 8"/>
                <a:gd name="T18" fmla="*/ 8 w 34"/>
                <a:gd name="T19" fmla="*/ 4 h 8"/>
                <a:gd name="T20" fmla="*/ 0 w 34"/>
                <a:gd name="T2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05" name="Freeform 9"/>
            <p:cNvSpPr>
              <a:spLocks noChangeArrowheads="1"/>
            </p:cNvSpPr>
            <p:nvPr/>
          </p:nvSpPr>
          <p:spPr bwMode="auto">
            <a:xfrm>
              <a:off x="2841625" y="4629149"/>
              <a:ext cx="49213" cy="11113"/>
            </a:xfrm>
            <a:custGeom>
              <a:avLst/>
              <a:gdLst>
                <a:gd name="T0" fmla="*/ 24 w 30"/>
                <a:gd name="T1" fmla="*/ 0 h 6"/>
                <a:gd name="T2" fmla="*/ 30 w 30"/>
                <a:gd name="T3" fmla="*/ 0 h 6"/>
                <a:gd name="T4" fmla="*/ 0 w 30"/>
                <a:gd name="T5" fmla="*/ 6 h 6"/>
                <a:gd name="T6" fmla="*/ 24 w 3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2667000" y="4938712"/>
              <a:ext cx="1588" cy="3175"/>
            </a:xfrm>
            <a:prstGeom prst="rect">
              <a:avLst/>
            </a:pr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07" name="Freeform 11"/>
            <p:cNvSpPr>
              <a:spLocks noChangeArrowheads="1"/>
            </p:cNvSpPr>
            <p:nvPr/>
          </p:nvSpPr>
          <p:spPr bwMode="auto">
            <a:xfrm>
              <a:off x="2378075" y="4430712"/>
              <a:ext cx="581025" cy="239712"/>
            </a:xfrm>
            <a:custGeom>
              <a:avLst/>
              <a:gdLst>
                <a:gd name="T0" fmla="*/ 34 w 59"/>
                <a:gd name="T1" fmla="*/ 20 h 23"/>
                <a:gd name="T2" fmla="*/ 36 w 59"/>
                <a:gd name="T3" fmla="*/ 21 h 23"/>
                <a:gd name="T4" fmla="*/ 47 w 59"/>
                <a:gd name="T5" fmla="*/ 20 h 23"/>
                <a:gd name="T6" fmla="*/ 52 w 59"/>
                <a:gd name="T7" fmla="*/ 19 h 23"/>
                <a:gd name="T8" fmla="*/ 57 w 59"/>
                <a:gd name="T9" fmla="*/ 18 h 23"/>
                <a:gd name="T10" fmla="*/ 59 w 59"/>
                <a:gd name="T11" fmla="*/ 19 h 23"/>
                <a:gd name="T12" fmla="*/ 58 w 59"/>
                <a:gd name="T13" fmla="*/ 16 h 23"/>
                <a:gd name="T14" fmla="*/ 58 w 59"/>
                <a:gd name="T15" fmla="*/ 9 h 23"/>
                <a:gd name="T16" fmla="*/ 59 w 59"/>
                <a:gd name="T17" fmla="*/ 8 h 23"/>
                <a:gd name="T18" fmla="*/ 55 w 59"/>
                <a:gd name="T19" fmla="*/ 3 h 23"/>
                <a:gd name="T20" fmla="*/ 53 w 59"/>
                <a:gd name="T21" fmla="*/ 1 h 23"/>
                <a:gd name="T22" fmla="*/ 50 w 59"/>
                <a:gd name="T23" fmla="*/ 1 h 23"/>
                <a:gd name="T24" fmla="*/ 49 w 59"/>
                <a:gd name="T25" fmla="*/ 0 h 23"/>
                <a:gd name="T26" fmla="*/ 49 w 59"/>
                <a:gd name="T27" fmla="*/ 0 h 23"/>
                <a:gd name="T28" fmla="*/ 45 w 59"/>
                <a:gd name="T29" fmla="*/ 3 h 23"/>
                <a:gd name="T30" fmla="*/ 40 w 59"/>
                <a:gd name="T31" fmla="*/ 3 h 23"/>
                <a:gd name="T32" fmla="*/ 39 w 59"/>
                <a:gd name="T33" fmla="*/ 3 h 23"/>
                <a:gd name="T34" fmla="*/ 39 w 59"/>
                <a:gd name="T35" fmla="*/ 3 h 23"/>
                <a:gd name="T36" fmla="*/ 35 w 59"/>
                <a:gd name="T37" fmla="*/ 1 h 23"/>
                <a:gd name="T38" fmla="*/ 32 w 59"/>
                <a:gd name="T39" fmla="*/ 0 h 23"/>
                <a:gd name="T40" fmla="*/ 24 w 59"/>
                <a:gd name="T41" fmla="*/ 0 h 23"/>
                <a:gd name="T42" fmla="*/ 22 w 59"/>
                <a:gd name="T43" fmla="*/ 0 h 23"/>
                <a:gd name="T44" fmla="*/ 19 w 59"/>
                <a:gd name="T45" fmla="*/ 1 h 23"/>
                <a:gd name="T46" fmla="*/ 17 w 59"/>
                <a:gd name="T47" fmla="*/ 3 h 23"/>
                <a:gd name="T48" fmla="*/ 12 w 59"/>
                <a:gd name="T49" fmla="*/ 4 h 23"/>
                <a:gd name="T50" fmla="*/ 11 w 59"/>
                <a:gd name="T51" fmla="*/ 3 h 23"/>
                <a:gd name="T52" fmla="*/ 10 w 59"/>
                <a:gd name="T53" fmla="*/ 3 h 23"/>
                <a:gd name="T54" fmla="*/ 8 w 59"/>
                <a:gd name="T55" fmla="*/ 6 h 23"/>
                <a:gd name="T56" fmla="*/ 4 w 59"/>
                <a:gd name="T57" fmla="*/ 6 h 23"/>
                <a:gd name="T58" fmla="*/ 0 w 59"/>
                <a:gd name="T59" fmla="*/ 9 h 23"/>
                <a:gd name="T60" fmla="*/ 2 w 59"/>
                <a:gd name="T61" fmla="*/ 12 h 23"/>
                <a:gd name="T62" fmla="*/ 4 w 59"/>
                <a:gd name="T63" fmla="*/ 17 h 23"/>
                <a:gd name="T64" fmla="*/ 6 w 59"/>
                <a:gd name="T65" fmla="*/ 20 h 23"/>
                <a:gd name="T66" fmla="*/ 15 w 59"/>
                <a:gd name="T67" fmla="*/ 21 h 23"/>
                <a:gd name="T68" fmla="*/ 16 w 59"/>
                <a:gd name="T69" fmla="*/ 21 h 23"/>
                <a:gd name="T70" fmla="*/ 23 w 59"/>
                <a:gd name="T71" fmla="*/ 23 h 23"/>
                <a:gd name="T72" fmla="*/ 27 w 59"/>
                <a:gd name="T73" fmla="*/ 21 h 23"/>
                <a:gd name="T74" fmla="*/ 31 w 59"/>
                <a:gd name="T75" fmla="*/ 23 h 23"/>
                <a:gd name="T76" fmla="*/ 31 w 59"/>
                <a:gd name="T77" fmla="*/ 23 h 23"/>
                <a:gd name="T78" fmla="*/ 31 w 59"/>
                <a:gd name="T79" fmla="*/ 23 h 23"/>
                <a:gd name="T80" fmla="*/ 34 w 59"/>
                <a:gd name="T8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23">
                  <a:moveTo>
                    <a:pt x="34" y="20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8" y="16"/>
                    <a:pt x="58" y="16"/>
                  </a:cubicBezTo>
                  <a:cubicBezTo>
                    <a:pt x="58" y="15"/>
                    <a:pt x="58" y="9"/>
                    <a:pt x="58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lnTo>
                    <a:pt x="34" y="2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08" name="Freeform 12"/>
            <p:cNvSpPr>
              <a:spLocks noChangeArrowheads="1"/>
            </p:cNvSpPr>
            <p:nvPr/>
          </p:nvSpPr>
          <p:spPr bwMode="auto">
            <a:xfrm>
              <a:off x="2652713" y="4629149"/>
              <a:ext cx="227012" cy="195263"/>
            </a:xfrm>
            <a:custGeom>
              <a:avLst/>
              <a:gdLst>
                <a:gd name="T0" fmla="*/ 25 w 139"/>
                <a:gd name="T1" fmla="*/ 114 h 114"/>
                <a:gd name="T2" fmla="*/ 61 w 139"/>
                <a:gd name="T3" fmla="*/ 96 h 114"/>
                <a:gd name="T4" fmla="*/ 73 w 139"/>
                <a:gd name="T5" fmla="*/ 90 h 114"/>
                <a:gd name="T6" fmla="*/ 115 w 139"/>
                <a:gd name="T7" fmla="*/ 66 h 114"/>
                <a:gd name="T8" fmla="*/ 127 w 139"/>
                <a:gd name="T9" fmla="*/ 24 h 114"/>
                <a:gd name="T10" fmla="*/ 139 w 139"/>
                <a:gd name="T11" fmla="*/ 6 h 114"/>
                <a:gd name="T12" fmla="*/ 139 w 139"/>
                <a:gd name="T13" fmla="*/ 0 h 114"/>
                <a:gd name="T14" fmla="*/ 115 w 139"/>
                <a:gd name="T15" fmla="*/ 6 h 114"/>
                <a:gd name="T16" fmla="*/ 49 w 139"/>
                <a:gd name="T17" fmla="*/ 12 h 114"/>
                <a:gd name="T18" fmla="*/ 37 w 139"/>
                <a:gd name="T19" fmla="*/ 6 h 114"/>
                <a:gd name="T20" fmla="*/ 19 w 139"/>
                <a:gd name="T21" fmla="*/ 24 h 114"/>
                <a:gd name="T22" fmla="*/ 19 w 139"/>
                <a:gd name="T23" fmla="*/ 24 h 114"/>
                <a:gd name="T24" fmla="*/ 25 w 139"/>
                <a:gd name="T25" fmla="*/ 48 h 114"/>
                <a:gd name="T26" fmla="*/ 0 w 139"/>
                <a:gd name="T27" fmla="*/ 102 h 114"/>
                <a:gd name="T28" fmla="*/ 13 w 139"/>
                <a:gd name="T29" fmla="*/ 102 h 114"/>
                <a:gd name="T30" fmla="*/ 25 w 139"/>
                <a:gd name="T3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09" name="Freeform 13"/>
            <p:cNvSpPr>
              <a:spLocks noChangeArrowheads="1"/>
            </p:cNvSpPr>
            <p:nvPr/>
          </p:nvSpPr>
          <p:spPr bwMode="auto">
            <a:xfrm>
              <a:off x="2622550" y="4783137"/>
              <a:ext cx="158750" cy="155575"/>
            </a:xfrm>
            <a:custGeom>
              <a:avLst/>
              <a:gdLst>
                <a:gd name="T0" fmla="*/ 91 w 97"/>
                <a:gd name="T1" fmla="*/ 24 h 90"/>
                <a:gd name="T2" fmla="*/ 91 w 97"/>
                <a:gd name="T3" fmla="*/ 0 h 90"/>
                <a:gd name="T4" fmla="*/ 79 w 97"/>
                <a:gd name="T5" fmla="*/ 6 h 90"/>
                <a:gd name="T6" fmla="*/ 43 w 97"/>
                <a:gd name="T7" fmla="*/ 24 h 90"/>
                <a:gd name="T8" fmla="*/ 31 w 97"/>
                <a:gd name="T9" fmla="*/ 12 h 90"/>
                <a:gd name="T10" fmla="*/ 18 w 97"/>
                <a:gd name="T11" fmla="*/ 12 h 90"/>
                <a:gd name="T12" fmla="*/ 12 w 97"/>
                <a:gd name="T13" fmla="*/ 18 h 90"/>
                <a:gd name="T14" fmla="*/ 0 w 97"/>
                <a:gd name="T15" fmla="*/ 42 h 90"/>
                <a:gd name="T16" fmla="*/ 18 w 97"/>
                <a:gd name="T17" fmla="*/ 90 h 90"/>
                <a:gd name="T18" fmla="*/ 25 w 97"/>
                <a:gd name="T19" fmla="*/ 90 h 90"/>
                <a:gd name="T20" fmla="*/ 25 w 97"/>
                <a:gd name="T21" fmla="*/ 90 h 90"/>
                <a:gd name="T22" fmla="*/ 25 w 97"/>
                <a:gd name="T23" fmla="*/ 90 h 90"/>
                <a:gd name="T24" fmla="*/ 37 w 97"/>
                <a:gd name="T25" fmla="*/ 90 h 90"/>
                <a:gd name="T26" fmla="*/ 49 w 97"/>
                <a:gd name="T27" fmla="*/ 78 h 90"/>
                <a:gd name="T28" fmla="*/ 67 w 97"/>
                <a:gd name="T29" fmla="*/ 78 h 90"/>
                <a:gd name="T30" fmla="*/ 73 w 97"/>
                <a:gd name="T31" fmla="*/ 66 h 90"/>
                <a:gd name="T32" fmla="*/ 61 w 97"/>
                <a:gd name="T33" fmla="*/ 36 h 90"/>
                <a:gd name="T34" fmla="*/ 85 w 97"/>
                <a:gd name="T35" fmla="*/ 30 h 90"/>
                <a:gd name="T36" fmla="*/ 97 w 97"/>
                <a:gd name="T37" fmla="*/ 24 h 90"/>
                <a:gd name="T38" fmla="*/ 91 w 97"/>
                <a:gd name="T39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10" name="Freeform 14"/>
            <p:cNvSpPr>
              <a:spLocks noChangeArrowheads="1"/>
            </p:cNvSpPr>
            <p:nvPr/>
          </p:nvSpPr>
          <p:spPr bwMode="auto">
            <a:xfrm>
              <a:off x="2622550" y="4783137"/>
              <a:ext cx="158750" cy="155575"/>
            </a:xfrm>
            <a:custGeom>
              <a:avLst/>
              <a:gdLst>
                <a:gd name="T0" fmla="*/ 91 w 97"/>
                <a:gd name="T1" fmla="*/ 24 h 90"/>
                <a:gd name="T2" fmla="*/ 91 w 97"/>
                <a:gd name="T3" fmla="*/ 0 h 90"/>
                <a:gd name="T4" fmla="*/ 79 w 97"/>
                <a:gd name="T5" fmla="*/ 6 h 90"/>
                <a:gd name="T6" fmla="*/ 43 w 97"/>
                <a:gd name="T7" fmla="*/ 24 h 90"/>
                <a:gd name="T8" fmla="*/ 31 w 97"/>
                <a:gd name="T9" fmla="*/ 12 h 90"/>
                <a:gd name="T10" fmla="*/ 18 w 97"/>
                <a:gd name="T11" fmla="*/ 12 h 90"/>
                <a:gd name="T12" fmla="*/ 12 w 97"/>
                <a:gd name="T13" fmla="*/ 18 h 90"/>
                <a:gd name="T14" fmla="*/ 0 w 97"/>
                <a:gd name="T15" fmla="*/ 42 h 90"/>
                <a:gd name="T16" fmla="*/ 18 w 97"/>
                <a:gd name="T17" fmla="*/ 90 h 90"/>
                <a:gd name="T18" fmla="*/ 25 w 97"/>
                <a:gd name="T19" fmla="*/ 90 h 90"/>
                <a:gd name="T20" fmla="*/ 25 w 97"/>
                <a:gd name="T21" fmla="*/ 90 h 90"/>
                <a:gd name="T22" fmla="*/ 25 w 97"/>
                <a:gd name="T23" fmla="*/ 90 h 90"/>
                <a:gd name="T24" fmla="*/ 37 w 97"/>
                <a:gd name="T25" fmla="*/ 90 h 90"/>
                <a:gd name="T26" fmla="*/ 49 w 97"/>
                <a:gd name="T27" fmla="*/ 78 h 90"/>
                <a:gd name="T28" fmla="*/ 67 w 97"/>
                <a:gd name="T29" fmla="*/ 78 h 90"/>
                <a:gd name="T30" fmla="*/ 73 w 97"/>
                <a:gd name="T31" fmla="*/ 66 h 90"/>
                <a:gd name="T32" fmla="*/ 61 w 97"/>
                <a:gd name="T33" fmla="*/ 36 h 90"/>
                <a:gd name="T34" fmla="*/ 85 w 97"/>
                <a:gd name="T35" fmla="*/ 30 h 90"/>
                <a:gd name="T36" fmla="*/ 97 w 97"/>
                <a:gd name="T37" fmla="*/ 24 h 90"/>
                <a:gd name="T38" fmla="*/ 91 w 97"/>
                <a:gd name="T39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11" name="Freeform 15"/>
            <p:cNvSpPr>
              <a:spLocks noChangeArrowheads="1"/>
            </p:cNvSpPr>
            <p:nvPr/>
          </p:nvSpPr>
          <p:spPr bwMode="auto">
            <a:xfrm>
              <a:off x="3173413" y="5075237"/>
              <a:ext cx="149225" cy="103187"/>
            </a:xfrm>
            <a:custGeom>
              <a:avLst/>
              <a:gdLst>
                <a:gd name="T0" fmla="*/ 18 w 90"/>
                <a:gd name="T1" fmla="*/ 48 h 60"/>
                <a:gd name="T2" fmla="*/ 66 w 90"/>
                <a:gd name="T3" fmla="*/ 60 h 60"/>
                <a:gd name="T4" fmla="*/ 78 w 90"/>
                <a:gd name="T5" fmla="*/ 30 h 60"/>
                <a:gd name="T6" fmla="*/ 90 w 90"/>
                <a:gd name="T7" fmla="*/ 24 h 60"/>
                <a:gd name="T8" fmla="*/ 84 w 90"/>
                <a:gd name="T9" fmla="*/ 0 h 60"/>
                <a:gd name="T10" fmla="*/ 30 w 90"/>
                <a:gd name="T11" fmla="*/ 18 h 60"/>
                <a:gd name="T12" fmla="*/ 6 w 90"/>
                <a:gd name="T13" fmla="*/ 6 h 60"/>
                <a:gd name="T14" fmla="*/ 0 w 90"/>
                <a:gd name="T15" fmla="*/ 24 h 60"/>
                <a:gd name="T16" fmla="*/ 18 w 90"/>
                <a:gd name="T17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12" name="Freeform 16"/>
            <p:cNvSpPr>
              <a:spLocks noChangeArrowheads="1"/>
            </p:cNvSpPr>
            <p:nvPr/>
          </p:nvSpPr>
          <p:spPr bwMode="auto">
            <a:xfrm>
              <a:off x="3195638" y="5114924"/>
              <a:ext cx="234950" cy="290513"/>
            </a:xfrm>
            <a:custGeom>
              <a:avLst/>
              <a:gdLst>
                <a:gd name="T0" fmla="*/ 9 w 24"/>
                <a:gd name="T1" fmla="*/ 6 h 28"/>
                <a:gd name="T2" fmla="*/ 10 w 24"/>
                <a:gd name="T3" fmla="*/ 6 h 28"/>
                <a:gd name="T4" fmla="*/ 9 w 24"/>
                <a:gd name="T5" fmla="*/ 13 h 28"/>
                <a:gd name="T6" fmla="*/ 4 w 24"/>
                <a:gd name="T7" fmla="*/ 17 h 28"/>
                <a:gd name="T8" fmla="*/ 0 w 24"/>
                <a:gd name="T9" fmla="*/ 18 h 28"/>
                <a:gd name="T10" fmla="*/ 1 w 24"/>
                <a:gd name="T11" fmla="*/ 21 h 28"/>
                <a:gd name="T12" fmla="*/ 4 w 24"/>
                <a:gd name="T13" fmla="*/ 28 h 28"/>
                <a:gd name="T14" fmla="*/ 11 w 24"/>
                <a:gd name="T15" fmla="*/ 23 h 28"/>
                <a:gd name="T16" fmla="*/ 17 w 24"/>
                <a:gd name="T17" fmla="*/ 15 h 28"/>
                <a:gd name="T18" fmla="*/ 20 w 24"/>
                <a:gd name="T19" fmla="*/ 11 h 28"/>
                <a:gd name="T20" fmla="*/ 24 w 24"/>
                <a:gd name="T21" fmla="*/ 7 h 28"/>
                <a:gd name="T22" fmla="*/ 16 w 24"/>
                <a:gd name="T23" fmla="*/ 1 h 28"/>
                <a:gd name="T24" fmla="*/ 13 w 24"/>
                <a:gd name="T25" fmla="*/ 0 h 28"/>
                <a:gd name="T26" fmla="*/ 13 w 24"/>
                <a:gd name="T27" fmla="*/ 0 h 28"/>
                <a:gd name="T28" fmla="*/ 11 w 24"/>
                <a:gd name="T29" fmla="*/ 1 h 28"/>
                <a:gd name="T30" fmla="*/ 9 w 24"/>
                <a:gd name="T3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13" name="Freeform 17"/>
            <p:cNvSpPr>
              <a:spLocks noChangeArrowheads="1"/>
            </p:cNvSpPr>
            <p:nvPr/>
          </p:nvSpPr>
          <p:spPr bwMode="auto">
            <a:xfrm>
              <a:off x="2900363" y="5300662"/>
              <a:ext cx="333375" cy="220662"/>
            </a:xfrm>
            <a:custGeom>
              <a:avLst/>
              <a:gdLst>
                <a:gd name="T0" fmla="*/ 30 w 34"/>
                <a:gd name="T1" fmla="*/ 0 h 21"/>
                <a:gd name="T2" fmla="*/ 18 w 34"/>
                <a:gd name="T3" fmla="*/ 4 h 21"/>
                <a:gd name="T4" fmla="*/ 14 w 34"/>
                <a:gd name="T5" fmla="*/ 7 h 21"/>
                <a:gd name="T6" fmla="*/ 3 w 34"/>
                <a:gd name="T7" fmla="*/ 7 h 21"/>
                <a:gd name="T8" fmla="*/ 0 w 34"/>
                <a:gd name="T9" fmla="*/ 8 h 21"/>
                <a:gd name="T10" fmla="*/ 1 w 34"/>
                <a:gd name="T11" fmla="*/ 12 h 21"/>
                <a:gd name="T12" fmla="*/ 5 w 34"/>
                <a:gd name="T13" fmla="*/ 21 h 21"/>
                <a:gd name="T14" fmla="*/ 12 w 34"/>
                <a:gd name="T15" fmla="*/ 19 h 21"/>
                <a:gd name="T16" fmla="*/ 15 w 34"/>
                <a:gd name="T17" fmla="*/ 19 h 21"/>
                <a:gd name="T18" fmla="*/ 19 w 34"/>
                <a:gd name="T19" fmla="*/ 15 h 21"/>
                <a:gd name="T20" fmla="*/ 25 w 34"/>
                <a:gd name="T21" fmla="*/ 13 h 21"/>
                <a:gd name="T22" fmla="*/ 34 w 34"/>
                <a:gd name="T23" fmla="*/ 10 h 21"/>
                <a:gd name="T24" fmla="*/ 31 w 34"/>
                <a:gd name="T25" fmla="*/ 3 h 21"/>
                <a:gd name="T26" fmla="*/ 30 w 34"/>
                <a:gd name="T2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14" name="Freeform 18"/>
            <p:cNvSpPr>
              <a:spLocks noChangeArrowheads="1"/>
            </p:cNvSpPr>
            <p:nvPr/>
          </p:nvSpPr>
          <p:spPr bwMode="auto">
            <a:xfrm>
              <a:off x="2655888" y="4837112"/>
              <a:ext cx="615950" cy="561975"/>
            </a:xfrm>
            <a:custGeom>
              <a:avLst/>
              <a:gdLst>
                <a:gd name="T0" fmla="*/ 63 w 63"/>
                <a:gd name="T1" fmla="*/ 34 h 54"/>
                <a:gd name="T2" fmla="*/ 55 w 63"/>
                <a:gd name="T3" fmla="*/ 32 h 54"/>
                <a:gd name="T4" fmla="*/ 52 w 63"/>
                <a:gd name="T5" fmla="*/ 28 h 54"/>
                <a:gd name="T6" fmla="*/ 53 w 63"/>
                <a:gd name="T7" fmla="*/ 25 h 54"/>
                <a:gd name="T8" fmla="*/ 52 w 63"/>
                <a:gd name="T9" fmla="*/ 25 h 54"/>
                <a:gd name="T10" fmla="*/ 48 w 63"/>
                <a:gd name="T11" fmla="*/ 23 h 54"/>
                <a:gd name="T12" fmla="*/ 46 w 63"/>
                <a:gd name="T13" fmla="*/ 17 h 54"/>
                <a:gd name="T14" fmla="*/ 42 w 63"/>
                <a:gd name="T15" fmla="*/ 13 h 54"/>
                <a:gd name="T16" fmla="*/ 42 w 63"/>
                <a:gd name="T17" fmla="*/ 12 h 54"/>
                <a:gd name="T18" fmla="*/ 39 w 63"/>
                <a:gd name="T19" fmla="*/ 12 h 54"/>
                <a:gd name="T20" fmla="*/ 36 w 63"/>
                <a:gd name="T21" fmla="*/ 10 h 54"/>
                <a:gd name="T22" fmla="*/ 28 w 63"/>
                <a:gd name="T23" fmla="*/ 9 h 54"/>
                <a:gd name="T24" fmla="*/ 25 w 63"/>
                <a:gd name="T25" fmla="*/ 6 h 54"/>
                <a:gd name="T26" fmla="*/ 15 w 63"/>
                <a:gd name="T27" fmla="*/ 1 h 54"/>
                <a:gd name="T28" fmla="*/ 11 w 63"/>
                <a:gd name="T29" fmla="*/ 0 h 54"/>
                <a:gd name="T30" fmla="*/ 12 w 63"/>
                <a:gd name="T31" fmla="*/ 0 h 54"/>
                <a:gd name="T32" fmla="*/ 10 w 63"/>
                <a:gd name="T33" fmla="*/ 1 h 54"/>
                <a:gd name="T34" fmla="*/ 6 w 63"/>
                <a:gd name="T35" fmla="*/ 2 h 54"/>
                <a:gd name="T36" fmla="*/ 8 w 63"/>
                <a:gd name="T37" fmla="*/ 7 h 54"/>
                <a:gd name="T38" fmla="*/ 7 w 63"/>
                <a:gd name="T39" fmla="*/ 9 h 54"/>
                <a:gd name="T40" fmla="*/ 4 w 63"/>
                <a:gd name="T41" fmla="*/ 9 h 54"/>
                <a:gd name="T42" fmla="*/ 2 w 63"/>
                <a:gd name="T43" fmla="*/ 11 h 54"/>
                <a:gd name="T44" fmla="*/ 0 w 63"/>
                <a:gd name="T45" fmla="*/ 11 h 54"/>
                <a:gd name="T46" fmla="*/ 2 w 63"/>
                <a:gd name="T47" fmla="*/ 15 h 54"/>
                <a:gd name="T48" fmla="*/ 9 w 63"/>
                <a:gd name="T49" fmla="*/ 29 h 54"/>
                <a:gd name="T50" fmla="*/ 13 w 63"/>
                <a:gd name="T51" fmla="*/ 33 h 54"/>
                <a:gd name="T52" fmla="*/ 15 w 63"/>
                <a:gd name="T53" fmla="*/ 39 h 54"/>
                <a:gd name="T54" fmla="*/ 17 w 63"/>
                <a:gd name="T55" fmla="*/ 46 h 54"/>
                <a:gd name="T56" fmla="*/ 24 w 63"/>
                <a:gd name="T57" fmla="*/ 53 h 54"/>
                <a:gd name="T58" fmla="*/ 24 w 63"/>
                <a:gd name="T59" fmla="*/ 54 h 54"/>
                <a:gd name="T60" fmla="*/ 27 w 63"/>
                <a:gd name="T61" fmla="*/ 53 h 54"/>
                <a:gd name="T62" fmla="*/ 38 w 63"/>
                <a:gd name="T63" fmla="*/ 53 h 54"/>
                <a:gd name="T64" fmla="*/ 42 w 63"/>
                <a:gd name="T65" fmla="*/ 50 h 54"/>
                <a:gd name="T66" fmla="*/ 54 w 63"/>
                <a:gd name="T67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15" name="Freeform 19"/>
            <p:cNvSpPr>
              <a:spLocks noChangeArrowheads="1"/>
            </p:cNvSpPr>
            <p:nvPr/>
          </p:nvSpPr>
          <p:spPr bwMode="auto">
            <a:xfrm>
              <a:off x="3195638" y="5178424"/>
              <a:ext cx="96837" cy="122238"/>
            </a:xfrm>
            <a:custGeom>
              <a:avLst/>
              <a:gdLst>
                <a:gd name="T0" fmla="*/ 0 w 10"/>
                <a:gd name="T1" fmla="*/ 12 h 12"/>
                <a:gd name="T2" fmla="*/ 4 w 10"/>
                <a:gd name="T3" fmla="*/ 11 h 12"/>
                <a:gd name="T4" fmla="*/ 9 w 10"/>
                <a:gd name="T5" fmla="*/ 7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16" name="Freeform 20"/>
            <p:cNvSpPr>
              <a:spLocks noChangeArrowheads="1"/>
            </p:cNvSpPr>
            <p:nvPr/>
          </p:nvSpPr>
          <p:spPr bwMode="auto">
            <a:xfrm>
              <a:off x="2771775" y="4616449"/>
              <a:ext cx="312738" cy="334963"/>
            </a:xfrm>
            <a:custGeom>
              <a:avLst/>
              <a:gdLst>
                <a:gd name="T0" fmla="*/ 168 w 192"/>
                <a:gd name="T1" fmla="*/ 120 h 192"/>
                <a:gd name="T2" fmla="*/ 132 w 192"/>
                <a:gd name="T3" fmla="*/ 90 h 192"/>
                <a:gd name="T4" fmla="*/ 132 w 192"/>
                <a:gd name="T5" fmla="*/ 66 h 192"/>
                <a:gd name="T6" fmla="*/ 138 w 192"/>
                <a:gd name="T7" fmla="*/ 42 h 192"/>
                <a:gd name="T8" fmla="*/ 114 w 192"/>
                <a:gd name="T9" fmla="*/ 6 h 192"/>
                <a:gd name="T10" fmla="*/ 102 w 192"/>
                <a:gd name="T11" fmla="*/ 0 h 192"/>
                <a:gd name="T12" fmla="*/ 72 w 192"/>
                <a:gd name="T13" fmla="*/ 6 h 192"/>
                <a:gd name="T14" fmla="*/ 66 w 192"/>
                <a:gd name="T15" fmla="*/ 6 h 192"/>
                <a:gd name="T16" fmla="*/ 66 w 192"/>
                <a:gd name="T17" fmla="*/ 12 h 192"/>
                <a:gd name="T18" fmla="*/ 54 w 192"/>
                <a:gd name="T19" fmla="*/ 30 h 192"/>
                <a:gd name="T20" fmla="*/ 42 w 192"/>
                <a:gd name="T21" fmla="*/ 72 h 192"/>
                <a:gd name="T22" fmla="*/ 0 w 192"/>
                <a:gd name="T23" fmla="*/ 96 h 192"/>
                <a:gd name="T24" fmla="*/ 0 w 192"/>
                <a:gd name="T25" fmla="*/ 120 h 192"/>
                <a:gd name="T26" fmla="*/ 24 w 192"/>
                <a:gd name="T27" fmla="*/ 126 h 192"/>
                <a:gd name="T28" fmla="*/ 84 w 192"/>
                <a:gd name="T29" fmla="*/ 156 h 192"/>
                <a:gd name="T30" fmla="*/ 102 w 192"/>
                <a:gd name="T31" fmla="*/ 174 h 192"/>
                <a:gd name="T32" fmla="*/ 150 w 192"/>
                <a:gd name="T33" fmla="*/ 180 h 192"/>
                <a:gd name="T34" fmla="*/ 168 w 192"/>
                <a:gd name="T35" fmla="*/ 192 h 192"/>
                <a:gd name="T36" fmla="*/ 186 w 192"/>
                <a:gd name="T37" fmla="*/ 192 h 192"/>
                <a:gd name="T38" fmla="*/ 180 w 192"/>
                <a:gd name="T39" fmla="*/ 180 h 192"/>
                <a:gd name="T40" fmla="*/ 192 w 192"/>
                <a:gd name="T41" fmla="*/ 174 h 192"/>
                <a:gd name="T42" fmla="*/ 180 w 192"/>
                <a:gd name="T43" fmla="*/ 150 h 192"/>
                <a:gd name="T44" fmla="*/ 168 w 192"/>
                <a:gd name="T45" fmla="*/ 12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17" name="Freeform 21"/>
            <p:cNvSpPr>
              <a:spLocks noChangeArrowheads="1"/>
            </p:cNvSpPr>
            <p:nvPr/>
          </p:nvSpPr>
          <p:spPr bwMode="auto">
            <a:xfrm>
              <a:off x="2951163" y="4525962"/>
              <a:ext cx="588962" cy="568325"/>
            </a:xfrm>
            <a:custGeom>
              <a:avLst/>
              <a:gdLst>
                <a:gd name="T0" fmla="*/ 53 w 60"/>
                <a:gd name="T1" fmla="*/ 38 h 55"/>
                <a:gd name="T2" fmla="*/ 53 w 60"/>
                <a:gd name="T3" fmla="*/ 38 h 55"/>
                <a:gd name="T4" fmla="*/ 55 w 60"/>
                <a:gd name="T5" fmla="*/ 32 h 55"/>
                <a:gd name="T6" fmla="*/ 51 w 60"/>
                <a:gd name="T7" fmla="*/ 30 h 55"/>
                <a:gd name="T8" fmla="*/ 51 w 60"/>
                <a:gd name="T9" fmla="*/ 25 h 55"/>
                <a:gd name="T10" fmla="*/ 52 w 60"/>
                <a:gd name="T11" fmla="*/ 21 h 55"/>
                <a:gd name="T12" fmla="*/ 53 w 60"/>
                <a:gd name="T13" fmla="*/ 12 h 55"/>
                <a:gd name="T14" fmla="*/ 49 w 60"/>
                <a:gd name="T15" fmla="*/ 11 h 55"/>
                <a:gd name="T16" fmla="*/ 45 w 60"/>
                <a:gd name="T17" fmla="*/ 8 h 55"/>
                <a:gd name="T18" fmla="*/ 40 w 60"/>
                <a:gd name="T19" fmla="*/ 5 h 55"/>
                <a:gd name="T20" fmla="*/ 36 w 60"/>
                <a:gd name="T21" fmla="*/ 6 h 55"/>
                <a:gd name="T22" fmla="*/ 31 w 60"/>
                <a:gd name="T23" fmla="*/ 8 h 55"/>
                <a:gd name="T24" fmla="*/ 30 w 60"/>
                <a:gd name="T25" fmla="*/ 10 h 55"/>
                <a:gd name="T26" fmla="*/ 26 w 60"/>
                <a:gd name="T27" fmla="*/ 11 h 55"/>
                <a:gd name="T28" fmla="*/ 22 w 60"/>
                <a:gd name="T29" fmla="*/ 11 h 55"/>
                <a:gd name="T30" fmla="*/ 19 w 60"/>
                <a:gd name="T31" fmla="*/ 9 h 55"/>
                <a:gd name="T32" fmla="*/ 15 w 60"/>
                <a:gd name="T33" fmla="*/ 9 h 55"/>
                <a:gd name="T34" fmla="*/ 15 w 60"/>
                <a:gd name="T35" fmla="*/ 6 h 55"/>
                <a:gd name="T36" fmla="*/ 12 w 60"/>
                <a:gd name="T37" fmla="*/ 4 h 55"/>
                <a:gd name="T38" fmla="*/ 12 w 60"/>
                <a:gd name="T39" fmla="*/ 2 h 55"/>
                <a:gd name="T40" fmla="*/ 10 w 60"/>
                <a:gd name="T41" fmla="*/ 0 h 55"/>
                <a:gd name="T42" fmla="*/ 6 w 60"/>
                <a:gd name="T43" fmla="*/ 3 h 55"/>
                <a:gd name="T44" fmla="*/ 3 w 60"/>
                <a:gd name="T45" fmla="*/ 2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7 h 55"/>
                <a:gd name="T52" fmla="*/ 1 w 60"/>
                <a:gd name="T53" fmla="*/ 10 h 55"/>
                <a:gd name="T54" fmla="*/ 1 w 60"/>
                <a:gd name="T55" fmla="*/ 10 h 55"/>
                <a:gd name="T56" fmla="*/ 5 w 60"/>
                <a:gd name="T57" fmla="*/ 16 h 55"/>
                <a:gd name="T58" fmla="*/ 4 w 60"/>
                <a:gd name="T59" fmla="*/ 20 h 55"/>
                <a:gd name="T60" fmla="*/ 4 w 60"/>
                <a:gd name="T61" fmla="*/ 24 h 55"/>
                <a:gd name="T62" fmla="*/ 10 w 60"/>
                <a:gd name="T63" fmla="*/ 29 h 55"/>
                <a:gd name="T64" fmla="*/ 12 w 60"/>
                <a:gd name="T65" fmla="*/ 34 h 55"/>
                <a:gd name="T66" fmla="*/ 14 w 60"/>
                <a:gd name="T67" fmla="*/ 38 h 55"/>
                <a:gd name="T68" fmla="*/ 15 w 60"/>
                <a:gd name="T69" fmla="*/ 36 h 55"/>
                <a:gd name="T70" fmla="*/ 19 w 60"/>
                <a:gd name="T71" fmla="*/ 39 h 55"/>
                <a:gd name="T72" fmla="*/ 23 w 60"/>
                <a:gd name="T73" fmla="*/ 44 h 55"/>
                <a:gd name="T74" fmla="*/ 28 w 60"/>
                <a:gd name="T75" fmla="*/ 48 h 55"/>
                <a:gd name="T76" fmla="*/ 34 w 60"/>
                <a:gd name="T77" fmla="*/ 49 h 55"/>
                <a:gd name="T78" fmla="*/ 39 w 60"/>
                <a:gd name="T79" fmla="*/ 48 h 55"/>
                <a:gd name="T80" fmla="*/ 42 w 60"/>
                <a:gd name="T81" fmla="*/ 52 h 55"/>
                <a:gd name="T82" fmla="*/ 53 w 60"/>
                <a:gd name="T83" fmla="*/ 55 h 55"/>
                <a:gd name="T84" fmla="*/ 55 w 60"/>
                <a:gd name="T85" fmla="*/ 55 h 55"/>
                <a:gd name="T86" fmla="*/ 55 w 60"/>
                <a:gd name="T87" fmla="*/ 51 h 55"/>
                <a:gd name="T88" fmla="*/ 60 w 60"/>
                <a:gd name="T89" fmla="*/ 49 h 55"/>
                <a:gd name="T90" fmla="*/ 59 w 60"/>
                <a:gd name="T91" fmla="*/ 46 h 55"/>
                <a:gd name="T92" fmla="*/ 58 w 60"/>
                <a:gd name="T93" fmla="*/ 44 h 55"/>
                <a:gd name="T94" fmla="*/ 54 w 60"/>
                <a:gd name="T95" fmla="*/ 40 h 55"/>
                <a:gd name="T96" fmla="*/ 53 w 60"/>
                <a:gd name="T97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18" name="Freeform 22"/>
            <p:cNvSpPr>
              <a:spLocks noChangeArrowheads="1"/>
            </p:cNvSpPr>
            <p:nvPr/>
          </p:nvSpPr>
          <p:spPr bwMode="auto">
            <a:xfrm>
              <a:off x="3470275" y="4640262"/>
              <a:ext cx="511175" cy="506412"/>
            </a:xfrm>
            <a:custGeom>
              <a:avLst/>
              <a:gdLst>
                <a:gd name="T0" fmla="*/ 28 w 52"/>
                <a:gd name="T1" fmla="*/ 47 h 49"/>
                <a:gd name="T2" fmla="*/ 32 w 52"/>
                <a:gd name="T3" fmla="*/ 45 h 49"/>
                <a:gd name="T4" fmla="*/ 29 w 52"/>
                <a:gd name="T5" fmla="*/ 41 h 49"/>
                <a:gd name="T6" fmla="*/ 27 w 52"/>
                <a:gd name="T7" fmla="*/ 37 h 49"/>
                <a:gd name="T8" fmla="*/ 30 w 52"/>
                <a:gd name="T9" fmla="*/ 34 h 49"/>
                <a:gd name="T10" fmla="*/ 34 w 52"/>
                <a:gd name="T11" fmla="*/ 34 h 49"/>
                <a:gd name="T12" fmla="*/ 40 w 52"/>
                <a:gd name="T13" fmla="*/ 25 h 49"/>
                <a:gd name="T14" fmla="*/ 42 w 52"/>
                <a:gd name="T15" fmla="*/ 21 h 49"/>
                <a:gd name="T16" fmla="*/ 44 w 52"/>
                <a:gd name="T17" fmla="*/ 16 h 49"/>
                <a:gd name="T18" fmla="*/ 41 w 52"/>
                <a:gd name="T19" fmla="*/ 14 h 49"/>
                <a:gd name="T20" fmla="*/ 41 w 52"/>
                <a:gd name="T21" fmla="*/ 9 h 49"/>
                <a:gd name="T22" fmla="*/ 52 w 52"/>
                <a:gd name="T23" fmla="*/ 7 h 49"/>
                <a:gd name="T24" fmla="*/ 51 w 52"/>
                <a:gd name="T25" fmla="*/ 6 h 49"/>
                <a:gd name="T26" fmla="*/ 47 w 52"/>
                <a:gd name="T27" fmla="*/ 1 h 49"/>
                <a:gd name="T28" fmla="*/ 44 w 52"/>
                <a:gd name="T29" fmla="*/ 0 h 49"/>
                <a:gd name="T30" fmla="*/ 37 w 52"/>
                <a:gd name="T31" fmla="*/ 1 h 49"/>
                <a:gd name="T32" fmla="*/ 32 w 52"/>
                <a:gd name="T33" fmla="*/ 3 h 49"/>
                <a:gd name="T34" fmla="*/ 32 w 52"/>
                <a:gd name="T35" fmla="*/ 6 h 49"/>
                <a:gd name="T36" fmla="*/ 30 w 52"/>
                <a:gd name="T37" fmla="*/ 11 h 49"/>
                <a:gd name="T38" fmla="*/ 28 w 52"/>
                <a:gd name="T39" fmla="*/ 12 h 49"/>
                <a:gd name="T40" fmla="*/ 28 w 52"/>
                <a:gd name="T41" fmla="*/ 14 h 49"/>
                <a:gd name="T42" fmla="*/ 27 w 52"/>
                <a:gd name="T43" fmla="*/ 15 h 49"/>
                <a:gd name="T44" fmla="*/ 26 w 52"/>
                <a:gd name="T45" fmla="*/ 19 h 49"/>
                <a:gd name="T46" fmla="*/ 20 w 52"/>
                <a:gd name="T47" fmla="*/ 21 h 49"/>
                <a:gd name="T48" fmla="*/ 17 w 52"/>
                <a:gd name="T49" fmla="*/ 23 h 49"/>
                <a:gd name="T50" fmla="*/ 14 w 52"/>
                <a:gd name="T51" fmla="*/ 28 h 49"/>
                <a:gd name="T52" fmla="*/ 8 w 52"/>
                <a:gd name="T53" fmla="*/ 28 h 49"/>
                <a:gd name="T54" fmla="*/ 4 w 52"/>
                <a:gd name="T55" fmla="*/ 27 h 49"/>
                <a:gd name="T56" fmla="*/ 0 w 52"/>
                <a:gd name="T57" fmla="*/ 27 h 49"/>
                <a:gd name="T58" fmla="*/ 1 w 52"/>
                <a:gd name="T59" fmla="*/ 29 h 49"/>
                <a:gd name="T60" fmla="*/ 5 w 52"/>
                <a:gd name="T61" fmla="*/ 33 h 49"/>
                <a:gd name="T62" fmla="*/ 6 w 52"/>
                <a:gd name="T63" fmla="*/ 35 h 49"/>
                <a:gd name="T64" fmla="*/ 7 w 52"/>
                <a:gd name="T65" fmla="*/ 38 h 49"/>
                <a:gd name="T66" fmla="*/ 2 w 52"/>
                <a:gd name="T67" fmla="*/ 40 h 49"/>
                <a:gd name="T68" fmla="*/ 2 w 52"/>
                <a:gd name="T69" fmla="*/ 44 h 49"/>
                <a:gd name="T70" fmla="*/ 7 w 52"/>
                <a:gd name="T71" fmla="*/ 43 h 49"/>
                <a:gd name="T72" fmla="*/ 18 w 52"/>
                <a:gd name="T73" fmla="*/ 43 h 49"/>
                <a:gd name="T74" fmla="*/ 22 w 52"/>
                <a:gd name="T75" fmla="*/ 49 h 49"/>
                <a:gd name="T76" fmla="*/ 24 w 52"/>
                <a:gd name="T77" fmla="*/ 48 h 49"/>
                <a:gd name="T78" fmla="*/ 28 w 52"/>
                <a:gd name="T7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49">
                  <a:moveTo>
                    <a:pt x="28" y="47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11"/>
                    <a:pt x="30" y="11"/>
                  </a:cubicBezTo>
                  <a:cubicBezTo>
                    <a:pt x="30" y="11"/>
                    <a:pt x="28" y="12"/>
                    <a:pt x="28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1" y="21"/>
                    <a:pt x="20" y="21"/>
                  </a:cubicBezTo>
                  <a:cubicBezTo>
                    <a:pt x="20" y="21"/>
                    <a:pt x="17" y="23"/>
                    <a:pt x="17" y="2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9" y="28"/>
                    <a:pt x="8" y="28"/>
                  </a:cubicBezTo>
                  <a:cubicBezTo>
                    <a:pt x="7" y="28"/>
                    <a:pt x="4" y="27"/>
                    <a:pt x="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28" y="4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20" name="Freeform 24"/>
            <p:cNvSpPr>
              <a:spLocks noChangeArrowheads="1"/>
            </p:cNvSpPr>
            <p:nvPr/>
          </p:nvSpPr>
          <p:spPr bwMode="auto">
            <a:xfrm>
              <a:off x="3451225" y="4578349"/>
              <a:ext cx="452438" cy="350838"/>
            </a:xfrm>
            <a:custGeom>
              <a:avLst/>
              <a:gdLst>
                <a:gd name="T0" fmla="*/ 42 w 46"/>
                <a:gd name="T1" fmla="*/ 3 h 34"/>
                <a:gd name="T2" fmla="*/ 38 w 46"/>
                <a:gd name="T3" fmla="*/ 4 h 34"/>
                <a:gd name="T4" fmla="*/ 35 w 46"/>
                <a:gd name="T5" fmla="*/ 4 h 34"/>
                <a:gd name="T6" fmla="*/ 34 w 46"/>
                <a:gd name="T7" fmla="*/ 1 h 34"/>
                <a:gd name="T8" fmla="*/ 33 w 46"/>
                <a:gd name="T9" fmla="*/ 0 h 34"/>
                <a:gd name="T10" fmla="*/ 30 w 46"/>
                <a:gd name="T11" fmla="*/ 3 h 34"/>
                <a:gd name="T12" fmla="*/ 28 w 46"/>
                <a:gd name="T13" fmla="*/ 5 h 34"/>
                <a:gd name="T14" fmla="*/ 24 w 46"/>
                <a:gd name="T15" fmla="*/ 6 h 34"/>
                <a:gd name="T16" fmla="*/ 22 w 46"/>
                <a:gd name="T17" fmla="*/ 4 h 34"/>
                <a:gd name="T18" fmla="*/ 19 w 46"/>
                <a:gd name="T19" fmla="*/ 4 h 34"/>
                <a:gd name="T20" fmla="*/ 15 w 46"/>
                <a:gd name="T21" fmla="*/ 3 h 34"/>
                <a:gd name="T22" fmla="*/ 14 w 46"/>
                <a:gd name="T23" fmla="*/ 8 h 34"/>
                <a:gd name="T24" fmla="*/ 9 w 46"/>
                <a:gd name="T25" fmla="*/ 10 h 34"/>
                <a:gd name="T26" fmla="*/ 7 w 46"/>
                <a:gd name="T27" fmla="*/ 12 h 34"/>
                <a:gd name="T28" fmla="*/ 4 w 46"/>
                <a:gd name="T29" fmla="*/ 11 h 34"/>
                <a:gd name="T30" fmla="*/ 2 w 46"/>
                <a:gd name="T31" fmla="*/ 10 h 34"/>
                <a:gd name="T32" fmla="*/ 1 w 46"/>
                <a:gd name="T33" fmla="*/ 16 h 34"/>
                <a:gd name="T34" fmla="*/ 0 w 46"/>
                <a:gd name="T35" fmla="*/ 20 h 34"/>
                <a:gd name="T36" fmla="*/ 0 w 46"/>
                <a:gd name="T37" fmla="*/ 25 h 34"/>
                <a:gd name="T38" fmla="*/ 4 w 46"/>
                <a:gd name="T39" fmla="*/ 27 h 34"/>
                <a:gd name="T40" fmla="*/ 2 w 46"/>
                <a:gd name="T41" fmla="*/ 33 h 34"/>
                <a:gd name="T42" fmla="*/ 2 w 46"/>
                <a:gd name="T43" fmla="*/ 33 h 34"/>
                <a:gd name="T44" fmla="*/ 6 w 46"/>
                <a:gd name="T45" fmla="*/ 33 h 34"/>
                <a:gd name="T46" fmla="*/ 10 w 46"/>
                <a:gd name="T47" fmla="*/ 34 h 34"/>
                <a:gd name="T48" fmla="*/ 16 w 46"/>
                <a:gd name="T49" fmla="*/ 34 h 34"/>
                <a:gd name="T50" fmla="*/ 19 w 46"/>
                <a:gd name="T51" fmla="*/ 29 h 34"/>
                <a:gd name="T52" fmla="*/ 22 w 46"/>
                <a:gd name="T53" fmla="*/ 27 h 34"/>
                <a:gd name="T54" fmla="*/ 28 w 46"/>
                <a:gd name="T55" fmla="*/ 25 h 34"/>
                <a:gd name="T56" fmla="*/ 29 w 46"/>
                <a:gd name="T57" fmla="*/ 21 h 34"/>
                <a:gd name="T58" fmla="*/ 30 w 46"/>
                <a:gd name="T59" fmla="*/ 20 h 34"/>
                <a:gd name="T60" fmla="*/ 30 w 46"/>
                <a:gd name="T61" fmla="*/ 18 h 34"/>
                <a:gd name="T62" fmla="*/ 32 w 46"/>
                <a:gd name="T63" fmla="*/ 17 h 34"/>
                <a:gd name="T64" fmla="*/ 34 w 46"/>
                <a:gd name="T65" fmla="*/ 12 h 34"/>
                <a:gd name="T66" fmla="*/ 34 w 46"/>
                <a:gd name="T67" fmla="*/ 9 h 34"/>
                <a:gd name="T68" fmla="*/ 39 w 46"/>
                <a:gd name="T69" fmla="*/ 7 h 34"/>
                <a:gd name="T70" fmla="*/ 46 w 46"/>
                <a:gd name="T71" fmla="*/ 6 h 34"/>
                <a:gd name="T72" fmla="*/ 44 w 46"/>
                <a:gd name="T73" fmla="*/ 3 h 34"/>
                <a:gd name="T74" fmla="*/ 42 w 46"/>
                <a:gd name="T7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34">
                  <a:moveTo>
                    <a:pt x="42" y="3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9" y="34"/>
                    <a:pt x="10" y="34"/>
                  </a:cubicBezTo>
                  <a:cubicBezTo>
                    <a:pt x="11" y="34"/>
                    <a:pt x="16" y="34"/>
                    <a:pt x="16" y="3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22" y="27"/>
                    <a:pt x="22" y="27"/>
                  </a:cubicBezTo>
                  <a:cubicBezTo>
                    <a:pt x="23" y="27"/>
                    <a:pt x="28" y="25"/>
                    <a:pt x="28" y="25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2" y="17"/>
                    <a:pt x="32" y="17"/>
                  </a:cubicBezTo>
                  <a:cubicBezTo>
                    <a:pt x="33" y="17"/>
                    <a:pt x="34" y="12"/>
                    <a:pt x="34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3"/>
                    <a:pt x="44" y="3"/>
                    <a:pt x="44" y="3"/>
                  </a:cubicBezTo>
                  <a:lnTo>
                    <a:pt x="42" y="3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21" name="Freeform 25"/>
            <p:cNvSpPr>
              <a:spLocks noChangeArrowheads="1"/>
            </p:cNvSpPr>
            <p:nvPr/>
          </p:nvSpPr>
          <p:spPr bwMode="auto">
            <a:xfrm>
              <a:off x="3124200" y="4616449"/>
              <a:ext cx="31750" cy="23813"/>
            </a:xfrm>
            <a:custGeom>
              <a:avLst/>
              <a:gdLst>
                <a:gd name="T0" fmla="*/ 0 w 18"/>
                <a:gd name="T1" fmla="*/ 0 h 12"/>
                <a:gd name="T2" fmla="*/ 18 w 18"/>
                <a:gd name="T3" fmla="*/ 12 h 12"/>
                <a:gd name="T4" fmla="*/ 18 w 18"/>
                <a:gd name="T5" fmla="*/ 12 h 12"/>
                <a:gd name="T6" fmla="*/ 6 w 18"/>
                <a:gd name="T7" fmla="*/ 0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22" name="Freeform 26"/>
            <p:cNvSpPr>
              <a:spLocks noChangeArrowheads="1"/>
            </p:cNvSpPr>
            <p:nvPr/>
          </p:nvSpPr>
          <p:spPr bwMode="auto">
            <a:xfrm>
              <a:off x="3078163" y="4565649"/>
              <a:ext cx="17462" cy="31750"/>
            </a:xfrm>
            <a:custGeom>
              <a:avLst/>
              <a:gdLst>
                <a:gd name="T0" fmla="*/ 0 w 12"/>
                <a:gd name="T1" fmla="*/ 0 h 18"/>
                <a:gd name="T2" fmla="*/ 12 w 12"/>
                <a:gd name="T3" fmla="*/ 18 h 18"/>
                <a:gd name="T4" fmla="*/ 12 w 12"/>
                <a:gd name="T5" fmla="*/ 12 h 18"/>
                <a:gd name="T6" fmla="*/ 0 w 1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23" name="Freeform 27"/>
            <p:cNvSpPr>
              <a:spLocks noChangeArrowheads="1"/>
            </p:cNvSpPr>
            <p:nvPr/>
          </p:nvSpPr>
          <p:spPr bwMode="auto">
            <a:xfrm>
              <a:off x="2552700" y="3921125"/>
              <a:ext cx="20638" cy="11113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0 w 12"/>
                <a:gd name="T5" fmla="*/ 6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24" name="Freeform 28"/>
            <p:cNvSpPr>
              <a:spLocks noChangeArrowheads="1"/>
            </p:cNvSpPr>
            <p:nvPr/>
          </p:nvSpPr>
          <p:spPr bwMode="auto">
            <a:xfrm>
              <a:off x="2425700" y="1811338"/>
              <a:ext cx="4751387" cy="2701924"/>
            </a:xfrm>
            <a:custGeom>
              <a:avLst/>
              <a:gdLst>
                <a:gd name="T0" fmla="*/ 470 w 483"/>
                <a:gd name="T1" fmla="*/ 89 h 260"/>
                <a:gd name="T2" fmla="*/ 451 w 483"/>
                <a:gd name="T3" fmla="*/ 97 h 260"/>
                <a:gd name="T4" fmla="*/ 431 w 483"/>
                <a:gd name="T5" fmla="*/ 89 h 260"/>
                <a:gd name="T6" fmla="*/ 403 w 483"/>
                <a:gd name="T7" fmla="*/ 77 h 260"/>
                <a:gd name="T8" fmla="*/ 362 w 483"/>
                <a:gd name="T9" fmla="*/ 59 h 260"/>
                <a:gd name="T10" fmla="*/ 342 w 483"/>
                <a:gd name="T11" fmla="*/ 70 h 260"/>
                <a:gd name="T12" fmla="*/ 323 w 483"/>
                <a:gd name="T13" fmla="*/ 73 h 260"/>
                <a:gd name="T14" fmla="*/ 312 w 483"/>
                <a:gd name="T15" fmla="*/ 51 h 260"/>
                <a:gd name="T16" fmla="*/ 287 w 483"/>
                <a:gd name="T17" fmla="*/ 53 h 260"/>
                <a:gd name="T18" fmla="*/ 264 w 483"/>
                <a:gd name="T19" fmla="*/ 44 h 260"/>
                <a:gd name="T20" fmla="*/ 262 w 483"/>
                <a:gd name="T21" fmla="*/ 39 h 260"/>
                <a:gd name="T22" fmla="*/ 254 w 483"/>
                <a:gd name="T23" fmla="*/ 8 h 260"/>
                <a:gd name="T24" fmla="*/ 216 w 483"/>
                <a:gd name="T25" fmla="*/ 19 h 260"/>
                <a:gd name="T26" fmla="*/ 169 w 483"/>
                <a:gd name="T27" fmla="*/ 54 h 260"/>
                <a:gd name="T28" fmla="*/ 152 w 483"/>
                <a:gd name="T29" fmla="*/ 59 h 260"/>
                <a:gd name="T30" fmla="*/ 143 w 483"/>
                <a:gd name="T31" fmla="*/ 76 h 260"/>
                <a:gd name="T32" fmla="*/ 128 w 483"/>
                <a:gd name="T33" fmla="*/ 70 h 260"/>
                <a:gd name="T34" fmla="*/ 132 w 483"/>
                <a:gd name="T35" fmla="*/ 94 h 260"/>
                <a:gd name="T36" fmla="*/ 104 w 483"/>
                <a:gd name="T37" fmla="*/ 95 h 260"/>
                <a:gd name="T38" fmla="*/ 83 w 483"/>
                <a:gd name="T39" fmla="*/ 97 h 260"/>
                <a:gd name="T40" fmla="*/ 59 w 483"/>
                <a:gd name="T41" fmla="*/ 112 h 260"/>
                <a:gd name="T42" fmla="*/ 53 w 483"/>
                <a:gd name="T43" fmla="*/ 99 h 260"/>
                <a:gd name="T44" fmla="*/ 49 w 483"/>
                <a:gd name="T45" fmla="*/ 116 h 260"/>
                <a:gd name="T46" fmla="*/ 39 w 483"/>
                <a:gd name="T47" fmla="*/ 129 h 260"/>
                <a:gd name="T48" fmla="*/ 31 w 483"/>
                <a:gd name="T49" fmla="*/ 136 h 260"/>
                <a:gd name="T50" fmla="*/ 23 w 483"/>
                <a:gd name="T51" fmla="*/ 118 h 260"/>
                <a:gd name="T52" fmla="*/ 22 w 483"/>
                <a:gd name="T53" fmla="*/ 113 h 260"/>
                <a:gd name="T54" fmla="*/ 36 w 483"/>
                <a:gd name="T55" fmla="*/ 101 h 260"/>
                <a:gd name="T56" fmla="*/ 13 w 483"/>
                <a:gd name="T57" fmla="*/ 87 h 260"/>
                <a:gd name="T58" fmla="*/ 4 w 483"/>
                <a:gd name="T59" fmla="*/ 94 h 260"/>
                <a:gd name="T60" fmla="*/ 8 w 483"/>
                <a:gd name="T61" fmla="*/ 107 h 260"/>
                <a:gd name="T62" fmla="*/ 8 w 483"/>
                <a:gd name="T63" fmla="*/ 129 h 260"/>
                <a:gd name="T64" fmla="*/ 11 w 483"/>
                <a:gd name="T65" fmla="*/ 143 h 260"/>
                <a:gd name="T66" fmla="*/ 2 w 483"/>
                <a:gd name="T67" fmla="*/ 164 h 260"/>
                <a:gd name="T68" fmla="*/ 9 w 483"/>
                <a:gd name="T69" fmla="*/ 186 h 260"/>
                <a:gd name="T70" fmla="*/ 15 w 483"/>
                <a:gd name="T71" fmla="*/ 205 h 260"/>
                <a:gd name="T72" fmla="*/ 34 w 483"/>
                <a:gd name="T73" fmla="*/ 219 h 260"/>
                <a:gd name="T74" fmla="*/ 26 w 483"/>
                <a:gd name="T75" fmla="*/ 232 h 260"/>
                <a:gd name="T76" fmla="*/ 45 w 483"/>
                <a:gd name="T77" fmla="*/ 248 h 260"/>
                <a:gd name="T78" fmla="*/ 59 w 483"/>
                <a:gd name="T79" fmla="*/ 256 h 260"/>
                <a:gd name="T80" fmla="*/ 63 w 483"/>
                <a:gd name="T81" fmla="*/ 244 h 260"/>
                <a:gd name="T82" fmla="*/ 63 w 483"/>
                <a:gd name="T83" fmla="*/ 224 h 260"/>
                <a:gd name="T84" fmla="*/ 82 w 483"/>
                <a:gd name="T85" fmla="*/ 209 h 260"/>
                <a:gd name="T86" fmla="*/ 109 w 483"/>
                <a:gd name="T87" fmla="*/ 196 h 260"/>
                <a:gd name="T88" fmla="*/ 160 w 483"/>
                <a:gd name="T89" fmla="*/ 203 h 260"/>
                <a:gd name="T90" fmla="*/ 191 w 483"/>
                <a:gd name="T91" fmla="*/ 222 h 260"/>
                <a:gd name="T92" fmla="*/ 224 w 483"/>
                <a:gd name="T93" fmla="*/ 211 h 260"/>
                <a:gd name="T94" fmla="*/ 275 w 483"/>
                <a:gd name="T95" fmla="*/ 216 h 260"/>
                <a:gd name="T96" fmla="*/ 307 w 483"/>
                <a:gd name="T97" fmla="*/ 200 h 260"/>
                <a:gd name="T98" fmla="*/ 329 w 483"/>
                <a:gd name="T99" fmla="*/ 239 h 260"/>
                <a:gd name="T100" fmla="*/ 335 w 483"/>
                <a:gd name="T101" fmla="*/ 250 h 260"/>
                <a:gd name="T102" fmla="*/ 360 w 483"/>
                <a:gd name="T103" fmla="*/ 203 h 260"/>
                <a:gd name="T104" fmla="*/ 341 w 483"/>
                <a:gd name="T105" fmla="*/ 192 h 260"/>
                <a:gd name="T106" fmla="*/ 371 w 483"/>
                <a:gd name="T107" fmla="*/ 164 h 260"/>
                <a:gd name="T108" fmla="*/ 403 w 483"/>
                <a:gd name="T109" fmla="*/ 166 h 260"/>
                <a:gd name="T110" fmla="*/ 421 w 483"/>
                <a:gd name="T111" fmla="*/ 155 h 260"/>
                <a:gd name="T112" fmla="*/ 419 w 483"/>
                <a:gd name="T113" fmla="*/ 166 h 260"/>
                <a:gd name="T114" fmla="*/ 416 w 483"/>
                <a:gd name="T115" fmla="*/ 202 h 260"/>
                <a:gd name="T116" fmla="*/ 427 w 483"/>
                <a:gd name="T117" fmla="*/ 184 h 260"/>
                <a:gd name="T118" fmla="*/ 435 w 483"/>
                <a:gd name="T119" fmla="*/ 161 h 260"/>
                <a:gd name="T120" fmla="*/ 457 w 483"/>
                <a:gd name="T121" fmla="*/ 156 h 260"/>
                <a:gd name="T122" fmla="*/ 479 w 483"/>
                <a:gd name="T123" fmla="*/ 14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25" name="Freeform 29"/>
            <p:cNvSpPr>
              <a:spLocks noChangeArrowheads="1"/>
            </p:cNvSpPr>
            <p:nvPr/>
          </p:nvSpPr>
          <p:spPr bwMode="auto">
            <a:xfrm>
              <a:off x="3155950" y="4629149"/>
              <a:ext cx="88900" cy="11113"/>
            </a:xfrm>
            <a:custGeom>
              <a:avLst/>
              <a:gdLst>
                <a:gd name="T0" fmla="*/ 6 w 54"/>
                <a:gd name="T1" fmla="*/ 6 h 6"/>
                <a:gd name="T2" fmla="*/ 30 w 54"/>
                <a:gd name="T3" fmla="*/ 6 h 6"/>
                <a:gd name="T4" fmla="*/ 54 w 54"/>
                <a:gd name="T5" fmla="*/ 0 h 6"/>
                <a:gd name="T6" fmla="*/ 0 w 54"/>
                <a:gd name="T7" fmla="*/ 6 h 6"/>
                <a:gd name="T8" fmla="*/ 6 w 5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26" name="Freeform 30"/>
            <p:cNvSpPr>
              <a:spLocks noChangeArrowheads="1"/>
            </p:cNvSpPr>
            <p:nvPr/>
          </p:nvSpPr>
          <p:spPr bwMode="auto">
            <a:xfrm>
              <a:off x="3017838" y="3754438"/>
              <a:ext cx="1266825" cy="944562"/>
            </a:xfrm>
            <a:custGeom>
              <a:avLst/>
              <a:gdLst>
                <a:gd name="T0" fmla="*/ 87 w 129"/>
                <a:gd name="T1" fmla="*/ 77 h 91"/>
                <a:gd name="T2" fmla="*/ 96 w 129"/>
                <a:gd name="T3" fmla="*/ 71 h 91"/>
                <a:gd name="T4" fmla="*/ 105 w 129"/>
                <a:gd name="T5" fmla="*/ 63 h 91"/>
                <a:gd name="T6" fmla="*/ 114 w 129"/>
                <a:gd name="T7" fmla="*/ 50 h 91"/>
                <a:gd name="T8" fmla="*/ 124 w 129"/>
                <a:gd name="T9" fmla="*/ 41 h 91"/>
                <a:gd name="T10" fmla="*/ 129 w 129"/>
                <a:gd name="T11" fmla="*/ 34 h 91"/>
                <a:gd name="T12" fmla="*/ 122 w 129"/>
                <a:gd name="T13" fmla="*/ 27 h 91"/>
                <a:gd name="T14" fmla="*/ 104 w 129"/>
                <a:gd name="T15" fmla="*/ 23 h 91"/>
                <a:gd name="T16" fmla="*/ 96 w 129"/>
                <a:gd name="T17" fmla="*/ 6 h 91"/>
                <a:gd name="T18" fmla="*/ 82 w 129"/>
                <a:gd name="T19" fmla="*/ 9 h 91"/>
                <a:gd name="T20" fmla="*/ 62 w 129"/>
                <a:gd name="T21" fmla="*/ 3 h 91"/>
                <a:gd name="T22" fmla="*/ 45 w 129"/>
                <a:gd name="T23" fmla="*/ 16 h 91"/>
                <a:gd name="T24" fmla="*/ 40 w 129"/>
                <a:gd name="T25" fmla="*/ 24 h 91"/>
                <a:gd name="T26" fmla="*/ 27 w 129"/>
                <a:gd name="T27" fmla="*/ 24 h 91"/>
                <a:gd name="T28" fmla="*/ 13 w 129"/>
                <a:gd name="T29" fmla="*/ 21 h 91"/>
                <a:gd name="T30" fmla="*/ 0 w 129"/>
                <a:gd name="T31" fmla="*/ 33 h 91"/>
                <a:gd name="T32" fmla="*/ 6 w 129"/>
                <a:gd name="T33" fmla="*/ 42 h 91"/>
                <a:gd name="T34" fmla="*/ 19 w 129"/>
                <a:gd name="T35" fmla="*/ 41 h 91"/>
                <a:gd name="T36" fmla="*/ 20 w 129"/>
                <a:gd name="T37" fmla="*/ 50 h 91"/>
                <a:gd name="T38" fmla="*/ 13 w 129"/>
                <a:gd name="T39" fmla="*/ 52 h 91"/>
                <a:gd name="T40" fmla="*/ 20 w 129"/>
                <a:gd name="T41" fmla="*/ 63 h 91"/>
                <a:gd name="T42" fmla="*/ 24 w 129"/>
                <a:gd name="T43" fmla="*/ 76 h 91"/>
                <a:gd name="T44" fmla="*/ 24 w 129"/>
                <a:gd name="T45" fmla="*/ 82 h 91"/>
                <a:gd name="T46" fmla="*/ 33 w 129"/>
                <a:gd name="T47" fmla="*/ 79 h 91"/>
                <a:gd name="T48" fmla="*/ 42 w 129"/>
                <a:gd name="T49" fmla="*/ 85 h 91"/>
                <a:gd name="T50" fmla="*/ 46 w 129"/>
                <a:gd name="T51" fmla="*/ 89 h 91"/>
                <a:gd name="T52" fmla="*/ 51 w 129"/>
                <a:gd name="T53" fmla="*/ 91 h 91"/>
                <a:gd name="T54" fmla="*/ 58 w 129"/>
                <a:gd name="T55" fmla="*/ 87 h 91"/>
                <a:gd name="T56" fmla="*/ 63 w 129"/>
                <a:gd name="T57" fmla="*/ 83 h 91"/>
                <a:gd name="T58" fmla="*/ 68 w 129"/>
                <a:gd name="T59" fmla="*/ 85 h 91"/>
                <a:gd name="T60" fmla="*/ 74 w 129"/>
                <a:gd name="T61" fmla="*/ 82 h 91"/>
                <a:gd name="T62" fmla="*/ 78 w 129"/>
                <a:gd name="T63" fmla="*/ 80 h 91"/>
                <a:gd name="T64" fmla="*/ 82 w 129"/>
                <a:gd name="T65" fmla="*/ 83 h 91"/>
                <a:gd name="T66" fmla="*/ 88 w 129"/>
                <a:gd name="T67" fmla="*/ 82 h 91"/>
                <a:gd name="T68" fmla="*/ 90 w 129"/>
                <a:gd name="T6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27" name="Freeform 31"/>
            <p:cNvSpPr>
              <a:spLocks noChangeArrowheads="1"/>
            </p:cNvSpPr>
            <p:nvPr/>
          </p:nvSpPr>
          <p:spPr bwMode="auto">
            <a:xfrm>
              <a:off x="3095625" y="4597399"/>
              <a:ext cx="28575" cy="19050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12 h 12"/>
                <a:gd name="T4" fmla="*/ 18 w 18"/>
                <a:gd name="T5" fmla="*/ 12 h 12"/>
                <a:gd name="T6" fmla="*/ 12 w 18"/>
                <a:gd name="T7" fmla="*/ 12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28" name="Freeform 32"/>
            <p:cNvSpPr>
              <a:spLocks noChangeArrowheads="1"/>
            </p:cNvSpPr>
            <p:nvPr/>
          </p:nvSpPr>
          <p:spPr bwMode="auto">
            <a:xfrm>
              <a:off x="2573338" y="3921125"/>
              <a:ext cx="69850" cy="41275"/>
            </a:xfrm>
            <a:custGeom>
              <a:avLst/>
              <a:gdLst>
                <a:gd name="T0" fmla="*/ 36 w 42"/>
                <a:gd name="T1" fmla="*/ 24 h 24"/>
                <a:gd name="T2" fmla="*/ 18 w 42"/>
                <a:gd name="T3" fmla="*/ 0 h 24"/>
                <a:gd name="T4" fmla="*/ 0 w 42"/>
                <a:gd name="T5" fmla="*/ 6 h 24"/>
                <a:gd name="T6" fmla="*/ 42 w 42"/>
                <a:gd name="T7" fmla="*/ 24 h 24"/>
                <a:gd name="T8" fmla="*/ 36 w 4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29" name="Freeform 33"/>
            <p:cNvSpPr>
              <a:spLocks noChangeArrowheads="1"/>
            </p:cNvSpPr>
            <p:nvPr/>
          </p:nvSpPr>
          <p:spPr bwMode="auto">
            <a:xfrm>
              <a:off x="2268538" y="4327524"/>
              <a:ext cx="219075" cy="198438"/>
            </a:xfrm>
            <a:custGeom>
              <a:avLst/>
              <a:gdLst>
                <a:gd name="T0" fmla="*/ 48 w 132"/>
                <a:gd name="T1" fmla="*/ 6 h 115"/>
                <a:gd name="T2" fmla="*/ 12 w 132"/>
                <a:gd name="T3" fmla="*/ 6 h 115"/>
                <a:gd name="T4" fmla="*/ 0 w 132"/>
                <a:gd name="T5" fmla="*/ 0 h 115"/>
                <a:gd name="T6" fmla="*/ 0 w 132"/>
                <a:gd name="T7" fmla="*/ 12 h 115"/>
                <a:gd name="T8" fmla="*/ 6 w 132"/>
                <a:gd name="T9" fmla="*/ 30 h 115"/>
                <a:gd name="T10" fmla="*/ 0 w 132"/>
                <a:gd name="T11" fmla="*/ 48 h 115"/>
                <a:gd name="T12" fmla="*/ 6 w 132"/>
                <a:gd name="T13" fmla="*/ 61 h 115"/>
                <a:gd name="T14" fmla="*/ 12 w 132"/>
                <a:gd name="T15" fmla="*/ 73 h 115"/>
                <a:gd name="T16" fmla="*/ 12 w 132"/>
                <a:gd name="T17" fmla="*/ 73 h 115"/>
                <a:gd name="T18" fmla="*/ 48 w 132"/>
                <a:gd name="T19" fmla="*/ 73 h 115"/>
                <a:gd name="T20" fmla="*/ 66 w 132"/>
                <a:gd name="T21" fmla="*/ 73 h 115"/>
                <a:gd name="T22" fmla="*/ 72 w 132"/>
                <a:gd name="T23" fmla="*/ 67 h 115"/>
                <a:gd name="T24" fmla="*/ 72 w 132"/>
                <a:gd name="T25" fmla="*/ 73 h 115"/>
                <a:gd name="T26" fmla="*/ 66 w 132"/>
                <a:gd name="T27" fmla="*/ 85 h 115"/>
                <a:gd name="T28" fmla="*/ 60 w 132"/>
                <a:gd name="T29" fmla="*/ 91 h 115"/>
                <a:gd name="T30" fmla="*/ 66 w 132"/>
                <a:gd name="T31" fmla="*/ 115 h 115"/>
                <a:gd name="T32" fmla="*/ 90 w 132"/>
                <a:gd name="T33" fmla="*/ 97 h 115"/>
                <a:gd name="T34" fmla="*/ 114 w 132"/>
                <a:gd name="T35" fmla="*/ 97 h 115"/>
                <a:gd name="T36" fmla="*/ 126 w 132"/>
                <a:gd name="T37" fmla="*/ 79 h 115"/>
                <a:gd name="T38" fmla="*/ 132 w 132"/>
                <a:gd name="T39" fmla="*/ 79 h 115"/>
                <a:gd name="T40" fmla="*/ 96 w 132"/>
                <a:gd name="T41" fmla="*/ 67 h 115"/>
                <a:gd name="T42" fmla="*/ 90 w 132"/>
                <a:gd name="T43" fmla="*/ 36 h 115"/>
                <a:gd name="T44" fmla="*/ 114 w 132"/>
                <a:gd name="T45" fmla="*/ 12 h 115"/>
                <a:gd name="T46" fmla="*/ 114 w 132"/>
                <a:gd name="T47" fmla="*/ 12 h 115"/>
                <a:gd name="T48" fmla="*/ 78 w 132"/>
                <a:gd name="T49" fmla="*/ 0 h 115"/>
                <a:gd name="T50" fmla="*/ 48 w 132"/>
                <a:gd name="T51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15">
                  <a:moveTo>
                    <a:pt x="48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30"/>
                  </a:lnTo>
                  <a:lnTo>
                    <a:pt x="0" y="48"/>
                  </a:lnTo>
                  <a:lnTo>
                    <a:pt x="6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48" y="73"/>
                  </a:lnTo>
                  <a:lnTo>
                    <a:pt x="66" y="73"/>
                  </a:lnTo>
                  <a:lnTo>
                    <a:pt x="72" y="67"/>
                  </a:lnTo>
                  <a:lnTo>
                    <a:pt x="72" y="73"/>
                  </a:lnTo>
                  <a:lnTo>
                    <a:pt x="66" y="85"/>
                  </a:lnTo>
                  <a:lnTo>
                    <a:pt x="60" y="91"/>
                  </a:lnTo>
                  <a:lnTo>
                    <a:pt x="66" y="115"/>
                  </a:lnTo>
                  <a:lnTo>
                    <a:pt x="90" y="97"/>
                  </a:lnTo>
                  <a:lnTo>
                    <a:pt x="114" y="97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96" y="67"/>
                  </a:lnTo>
                  <a:lnTo>
                    <a:pt x="90" y="36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7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30" name="Freeform 34"/>
            <p:cNvSpPr>
              <a:spLocks noChangeArrowheads="1"/>
            </p:cNvSpPr>
            <p:nvPr/>
          </p:nvSpPr>
          <p:spPr bwMode="auto">
            <a:xfrm>
              <a:off x="4722813" y="5718174"/>
              <a:ext cx="144462" cy="176213"/>
            </a:xfrm>
            <a:custGeom>
              <a:avLst/>
              <a:gdLst>
                <a:gd name="T0" fmla="*/ 0 w 675"/>
                <a:gd name="T1" fmla="*/ 41 h 773"/>
                <a:gd name="T2" fmla="*/ 75 w 675"/>
                <a:gd name="T3" fmla="*/ 339 h 773"/>
                <a:gd name="T4" fmla="*/ 273 w 675"/>
                <a:gd name="T5" fmla="*/ 579 h 773"/>
                <a:gd name="T6" fmla="*/ 605 w 675"/>
                <a:gd name="T7" fmla="*/ 769 h 773"/>
                <a:gd name="T8" fmla="*/ 675 w 675"/>
                <a:gd name="T9" fmla="*/ 773 h 773"/>
                <a:gd name="T10" fmla="*/ 563 w 675"/>
                <a:gd name="T11" fmla="*/ 583 h 773"/>
                <a:gd name="T12" fmla="*/ 493 w 675"/>
                <a:gd name="T13" fmla="*/ 521 h 773"/>
                <a:gd name="T14" fmla="*/ 493 w 675"/>
                <a:gd name="T15" fmla="*/ 269 h 773"/>
                <a:gd name="T16" fmla="*/ 323 w 675"/>
                <a:gd name="T17" fmla="*/ 78 h 773"/>
                <a:gd name="T18" fmla="*/ 286 w 675"/>
                <a:gd name="T19" fmla="*/ 58 h 773"/>
                <a:gd name="T20" fmla="*/ 253 w 675"/>
                <a:gd name="T21" fmla="*/ 111 h 773"/>
                <a:gd name="T22" fmla="*/ 141 w 675"/>
                <a:gd name="T23" fmla="*/ 128 h 773"/>
                <a:gd name="T24" fmla="*/ 145 w 675"/>
                <a:gd name="T25" fmla="*/ 70 h 773"/>
                <a:gd name="T26" fmla="*/ 17 w 675"/>
                <a:gd name="T27" fmla="*/ 0 h 773"/>
                <a:gd name="T28" fmla="*/ 0 w 675"/>
                <a:gd name="T29" fmla="*/ 4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31" name="Freeform 35"/>
            <p:cNvSpPr>
              <a:spLocks noChangeArrowheads="1"/>
            </p:cNvSpPr>
            <p:nvPr/>
          </p:nvSpPr>
          <p:spPr bwMode="auto">
            <a:xfrm>
              <a:off x="5719762" y="5878512"/>
              <a:ext cx="269875" cy="246062"/>
            </a:xfrm>
            <a:custGeom>
              <a:avLst/>
              <a:gdLst>
                <a:gd name="T0" fmla="*/ 410 w 575"/>
                <a:gd name="T1" fmla="*/ 71 h 488"/>
                <a:gd name="T2" fmla="*/ 321 w 575"/>
                <a:gd name="T3" fmla="*/ 142 h 488"/>
                <a:gd name="T4" fmla="*/ 233 w 575"/>
                <a:gd name="T5" fmla="*/ 142 h 488"/>
                <a:gd name="T6" fmla="*/ 178 w 575"/>
                <a:gd name="T7" fmla="*/ 71 h 488"/>
                <a:gd name="T8" fmla="*/ 107 w 575"/>
                <a:gd name="T9" fmla="*/ 0 h 488"/>
                <a:gd name="T10" fmla="*/ 36 w 575"/>
                <a:gd name="T11" fmla="*/ 19 h 488"/>
                <a:gd name="T12" fmla="*/ 0 w 575"/>
                <a:gd name="T13" fmla="*/ 90 h 488"/>
                <a:gd name="T14" fmla="*/ 72 w 575"/>
                <a:gd name="T15" fmla="*/ 124 h 488"/>
                <a:gd name="T16" fmla="*/ 89 w 575"/>
                <a:gd name="T17" fmla="*/ 159 h 488"/>
                <a:gd name="T18" fmla="*/ 107 w 575"/>
                <a:gd name="T19" fmla="*/ 213 h 488"/>
                <a:gd name="T20" fmla="*/ 160 w 575"/>
                <a:gd name="T21" fmla="*/ 213 h 488"/>
                <a:gd name="T22" fmla="*/ 197 w 575"/>
                <a:gd name="T23" fmla="*/ 230 h 488"/>
                <a:gd name="T24" fmla="*/ 321 w 575"/>
                <a:gd name="T25" fmla="*/ 283 h 488"/>
                <a:gd name="T26" fmla="*/ 446 w 575"/>
                <a:gd name="T27" fmla="*/ 353 h 488"/>
                <a:gd name="T28" fmla="*/ 465 w 575"/>
                <a:gd name="T29" fmla="*/ 389 h 488"/>
                <a:gd name="T30" fmla="*/ 393 w 575"/>
                <a:gd name="T31" fmla="*/ 424 h 488"/>
                <a:gd name="T32" fmla="*/ 465 w 575"/>
                <a:gd name="T33" fmla="*/ 442 h 488"/>
                <a:gd name="T34" fmla="*/ 518 w 575"/>
                <a:gd name="T35" fmla="*/ 459 h 488"/>
                <a:gd name="T36" fmla="*/ 575 w 575"/>
                <a:gd name="T37" fmla="*/ 488 h 488"/>
                <a:gd name="T38" fmla="*/ 575 w 575"/>
                <a:gd name="T39" fmla="*/ 122 h 488"/>
                <a:gd name="T40" fmla="*/ 410 w 575"/>
                <a:gd name="T41" fmla="*/ 71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32" name="Freeform 36"/>
            <p:cNvSpPr>
              <a:spLocks noChangeArrowheads="1"/>
            </p:cNvSpPr>
            <p:nvPr/>
          </p:nvSpPr>
          <p:spPr bwMode="auto">
            <a:xfrm>
              <a:off x="5989637" y="5937249"/>
              <a:ext cx="219075" cy="225425"/>
            </a:xfrm>
            <a:custGeom>
              <a:avLst/>
              <a:gdLst>
                <a:gd name="T0" fmla="*/ 353 w 460"/>
                <a:gd name="T1" fmla="*/ 302 h 443"/>
                <a:gd name="T2" fmla="*/ 336 w 460"/>
                <a:gd name="T3" fmla="*/ 249 h 443"/>
                <a:gd name="T4" fmla="*/ 372 w 460"/>
                <a:gd name="T5" fmla="*/ 214 h 443"/>
                <a:gd name="T6" fmla="*/ 283 w 460"/>
                <a:gd name="T7" fmla="*/ 161 h 443"/>
                <a:gd name="T8" fmla="*/ 247 w 460"/>
                <a:gd name="T9" fmla="*/ 108 h 443"/>
                <a:gd name="T10" fmla="*/ 122 w 460"/>
                <a:gd name="T11" fmla="*/ 37 h 443"/>
                <a:gd name="T12" fmla="*/ 0 w 460"/>
                <a:gd name="T13" fmla="*/ 0 h 443"/>
                <a:gd name="T14" fmla="*/ 0 w 460"/>
                <a:gd name="T15" fmla="*/ 366 h 443"/>
                <a:gd name="T16" fmla="*/ 14 w 460"/>
                <a:gd name="T17" fmla="*/ 373 h 443"/>
                <a:gd name="T18" fmla="*/ 67 w 460"/>
                <a:gd name="T19" fmla="*/ 373 h 443"/>
                <a:gd name="T20" fmla="*/ 122 w 460"/>
                <a:gd name="T21" fmla="*/ 320 h 443"/>
                <a:gd name="T22" fmla="*/ 211 w 460"/>
                <a:gd name="T23" fmla="*/ 284 h 443"/>
                <a:gd name="T24" fmla="*/ 264 w 460"/>
                <a:gd name="T25" fmla="*/ 320 h 443"/>
                <a:gd name="T26" fmla="*/ 389 w 460"/>
                <a:gd name="T27" fmla="*/ 408 h 443"/>
                <a:gd name="T28" fmla="*/ 460 w 460"/>
                <a:gd name="T29" fmla="*/ 443 h 443"/>
                <a:gd name="T30" fmla="*/ 460 w 460"/>
                <a:gd name="T31" fmla="*/ 337 h 443"/>
                <a:gd name="T32" fmla="*/ 353 w 460"/>
                <a:gd name="T33" fmla="*/ 30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34" name="Freeform 38"/>
            <p:cNvSpPr>
              <a:spLocks noChangeArrowheads="1"/>
            </p:cNvSpPr>
            <p:nvPr/>
          </p:nvSpPr>
          <p:spPr bwMode="auto">
            <a:xfrm>
              <a:off x="4048125" y="5638799"/>
              <a:ext cx="71438" cy="92075"/>
            </a:xfrm>
            <a:custGeom>
              <a:avLst/>
              <a:gdLst>
                <a:gd name="T0" fmla="*/ 6 w 42"/>
                <a:gd name="T1" fmla="*/ 0 h 54"/>
                <a:gd name="T2" fmla="*/ 0 w 42"/>
                <a:gd name="T3" fmla="*/ 24 h 54"/>
                <a:gd name="T4" fmla="*/ 6 w 42"/>
                <a:gd name="T5" fmla="*/ 54 h 54"/>
                <a:gd name="T6" fmla="*/ 30 w 42"/>
                <a:gd name="T7" fmla="*/ 54 h 54"/>
                <a:gd name="T8" fmla="*/ 42 w 42"/>
                <a:gd name="T9" fmla="*/ 30 h 54"/>
                <a:gd name="T10" fmla="*/ 6 w 4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35" name="Freeform 39"/>
            <p:cNvSpPr>
              <a:spLocks noChangeArrowheads="1"/>
            </p:cNvSpPr>
            <p:nvPr/>
          </p:nvSpPr>
          <p:spPr bwMode="auto">
            <a:xfrm>
              <a:off x="4956174" y="5264149"/>
              <a:ext cx="66675" cy="71438"/>
            </a:xfrm>
            <a:custGeom>
              <a:avLst/>
              <a:gdLst>
                <a:gd name="T0" fmla="*/ 0 w 42"/>
                <a:gd name="T1" fmla="*/ 30 h 42"/>
                <a:gd name="T2" fmla="*/ 12 w 42"/>
                <a:gd name="T3" fmla="*/ 12 h 42"/>
                <a:gd name="T4" fmla="*/ 30 w 42"/>
                <a:gd name="T5" fmla="*/ 0 h 42"/>
                <a:gd name="T6" fmla="*/ 42 w 42"/>
                <a:gd name="T7" fmla="*/ 12 h 42"/>
                <a:gd name="T8" fmla="*/ 30 w 42"/>
                <a:gd name="T9" fmla="*/ 30 h 42"/>
                <a:gd name="T10" fmla="*/ 12 w 42"/>
                <a:gd name="T11" fmla="*/ 42 h 42"/>
                <a:gd name="T12" fmla="*/ 0 w 42"/>
                <a:gd name="T13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36" name="Freeform 40"/>
            <p:cNvSpPr>
              <a:spLocks noChangeArrowheads="1"/>
            </p:cNvSpPr>
            <p:nvPr/>
          </p:nvSpPr>
          <p:spPr bwMode="auto">
            <a:xfrm>
              <a:off x="5319712" y="5086349"/>
              <a:ext cx="39687" cy="123825"/>
            </a:xfrm>
            <a:custGeom>
              <a:avLst/>
              <a:gdLst>
                <a:gd name="T0" fmla="*/ 0 w 24"/>
                <a:gd name="T1" fmla="*/ 42 h 72"/>
                <a:gd name="T2" fmla="*/ 0 w 24"/>
                <a:gd name="T3" fmla="*/ 18 h 72"/>
                <a:gd name="T4" fmla="*/ 24 w 24"/>
                <a:gd name="T5" fmla="*/ 0 h 72"/>
                <a:gd name="T6" fmla="*/ 24 w 24"/>
                <a:gd name="T7" fmla="*/ 24 h 72"/>
                <a:gd name="T8" fmla="*/ 6 w 24"/>
                <a:gd name="T9" fmla="*/ 72 h 72"/>
                <a:gd name="T10" fmla="*/ 0 w 24"/>
                <a:gd name="T11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37" name="Freeform 41"/>
            <p:cNvSpPr>
              <a:spLocks noChangeArrowheads="1"/>
            </p:cNvSpPr>
            <p:nvPr/>
          </p:nvSpPr>
          <p:spPr bwMode="auto">
            <a:xfrm>
              <a:off x="5613399" y="4762499"/>
              <a:ext cx="58738" cy="93663"/>
            </a:xfrm>
            <a:custGeom>
              <a:avLst/>
              <a:gdLst>
                <a:gd name="T0" fmla="*/ 0 w 36"/>
                <a:gd name="T1" fmla="*/ 18 h 54"/>
                <a:gd name="T2" fmla="*/ 6 w 36"/>
                <a:gd name="T3" fmla="*/ 36 h 54"/>
                <a:gd name="T4" fmla="*/ 12 w 36"/>
                <a:gd name="T5" fmla="*/ 54 h 54"/>
                <a:gd name="T6" fmla="*/ 30 w 36"/>
                <a:gd name="T7" fmla="*/ 42 h 54"/>
                <a:gd name="T8" fmla="*/ 36 w 36"/>
                <a:gd name="T9" fmla="*/ 18 h 54"/>
                <a:gd name="T10" fmla="*/ 30 w 36"/>
                <a:gd name="T11" fmla="*/ 0 h 54"/>
                <a:gd name="T12" fmla="*/ 0 w 36"/>
                <a:gd name="T13" fmla="*/ 1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38" name="Freeform 42"/>
            <p:cNvSpPr>
              <a:spLocks noChangeArrowheads="1"/>
            </p:cNvSpPr>
            <p:nvPr/>
          </p:nvSpPr>
          <p:spPr bwMode="auto">
            <a:xfrm>
              <a:off x="5683249" y="4284662"/>
              <a:ext cx="431800" cy="498475"/>
            </a:xfrm>
            <a:custGeom>
              <a:avLst/>
              <a:gdLst>
                <a:gd name="T0" fmla="*/ 6 w 264"/>
                <a:gd name="T1" fmla="*/ 247 h 289"/>
                <a:gd name="T2" fmla="*/ 42 w 264"/>
                <a:gd name="T3" fmla="*/ 235 h 289"/>
                <a:gd name="T4" fmla="*/ 66 w 264"/>
                <a:gd name="T5" fmla="*/ 235 h 289"/>
                <a:gd name="T6" fmla="*/ 108 w 264"/>
                <a:gd name="T7" fmla="*/ 199 h 289"/>
                <a:gd name="T8" fmla="*/ 138 w 264"/>
                <a:gd name="T9" fmla="*/ 187 h 289"/>
                <a:gd name="T10" fmla="*/ 144 w 264"/>
                <a:gd name="T11" fmla="*/ 157 h 289"/>
                <a:gd name="T12" fmla="*/ 156 w 264"/>
                <a:gd name="T13" fmla="*/ 109 h 289"/>
                <a:gd name="T14" fmla="*/ 156 w 264"/>
                <a:gd name="T15" fmla="*/ 72 h 289"/>
                <a:gd name="T16" fmla="*/ 174 w 264"/>
                <a:gd name="T17" fmla="*/ 48 h 289"/>
                <a:gd name="T18" fmla="*/ 174 w 264"/>
                <a:gd name="T19" fmla="*/ 18 h 289"/>
                <a:gd name="T20" fmla="*/ 186 w 264"/>
                <a:gd name="T21" fmla="*/ 0 h 289"/>
                <a:gd name="T22" fmla="*/ 210 w 264"/>
                <a:gd name="T23" fmla="*/ 18 h 289"/>
                <a:gd name="T24" fmla="*/ 246 w 264"/>
                <a:gd name="T25" fmla="*/ 30 h 289"/>
                <a:gd name="T26" fmla="*/ 264 w 264"/>
                <a:gd name="T27" fmla="*/ 30 h 289"/>
                <a:gd name="T28" fmla="*/ 240 w 264"/>
                <a:gd name="T29" fmla="*/ 54 h 289"/>
                <a:gd name="T30" fmla="*/ 222 w 264"/>
                <a:gd name="T31" fmla="*/ 66 h 289"/>
                <a:gd name="T32" fmla="*/ 210 w 264"/>
                <a:gd name="T33" fmla="*/ 85 h 289"/>
                <a:gd name="T34" fmla="*/ 180 w 264"/>
                <a:gd name="T35" fmla="*/ 60 h 289"/>
                <a:gd name="T36" fmla="*/ 162 w 264"/>
                <a:gd name="T37" fmla="*/ 97 h 289"/>
                <a:gd name="T38" fmla="*/ 186 w 264"/>
                <a:gd name="T39" fmla="*/ 139 h 289"/>
                <a:gd name="T40" fmla="*/ 168 w 264"/>
                <a:gd name="T41" fmla="*/ 169 h 289"/>
                <a:gd name="T42" fmla="*/ 162 w 264"/>
                <a:gd name="T43" fmla="*/ 193 h 289"/>
                <a:gd name="T44" fmla="*/ 162 w 264"/>
                <a:gd name="T45" fmla="*/ 235 h 289"/>
                <a:gd name="T46" fmla="*/ 150 w 264"/>
                <a:gd name="T47" fmla="*/ 247 h 289"/>
                <a:gd name="T48" fmla="*/ 138 w 264"/>
                <a:gd name="T49" fmla="*/ 241 h 289"/>
                <a:gd name="T50" fmla="*/ 126 w 264"/>
                <a:gd name="T51" fmla="*/ 247 h 289"/>
                <a:gd name="T52" fmla="*/ 102 w 264"/>
                <a:gd name="T53" fmla="*/ 247 h 289"/>
                <a:gd name="T54" fmla="*/ 90 w 264"/>
                <a:gd name="T55" fmla="*/ 247 h 289"/>
                <a:gd name="T56" fmla="*/ 66 w 264"/>
                <a:gd name="T57" fmla="*/ 271 h 289"/>
                <a:gd name="T58" fmla="*/ 60 w 264"/>
                <a:gd name="T59" fmla="*/ 259 h 289"/>
                <a:gd name="T60" fmla="*/ 48 w 264"/>
                <a:gd name="T61" fmla="*/ 265 h 289"/>
                <a:gd name="T62" fmla="*/ 36 w 264"/>
                <a:gd name="T63" fmla="*/ 271 h 289"/>
                <a:gd name="T64" fmla="*/ 12 w 264"/>
                <a:gd name="T65" fmla="*/ 289 h 289"/>
                <a:gd name="T66" fmla="*/ 0 w 264"/>
                <a:gd name="T67" fmla="*/ 259 h 289"/>
                <a:gd name="T68" fmla="*/ 6 w 264"/>
                <a:gd name="T69" fmla="*/ 24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39" name="Freeform 43"/>
            <p:cNvSpPr>
              <a:spLocks noChangeArrowheads="1"/>
            </p:cNvSpPr>
            <p:nvPr/>
          </p:nvSpPr>
          <p:spPr bwMode="auto">
            <a:xfrm>
              <a:off x="5988049" y="3827463"/>
              <a:ext cx="77788" cy="406400"/>
            </a:xfrm>
            <a:custGeom>
              <a:avLst/>
              <a:gdLst>
                <a:gd name="T0" fmla="*/ 12 w 48"/>
                <a:gd name="T1" fmla="*/ 222 h 234"/>
                <a:gd name="T2" fmla="*/ 12 w 48"/>
                <a:gd name="T3" fmla="*/ 180 h 234"/>
                <a:gd name="T4" fmla="*/ 6 w 48"/>
                <a:gd name="T5" fmla="*/ 90 h 234"/>
                <a:gd name="T6" fmla="*/ 0 w 48"/>
                <a:gd name="T7" fmla="*/ 66 h 234"/>
                <a:gd name="T8" fmla="*/ 6 w 48"/>
                <a:gd name="T9" fmla="*/ 30 h 234"/>
                <a:gd name="T10" fmla="*/ 12 w 48"/>
                <a:gd name="T11" fmla="*/ 0 h 234"/>
                <a:gd name="T12" fmla="*/ 24 w 48"/>
                <a:gd name="T13" fmla="*/ 36 h 234"/>
                <a:gd name="T14" fmla="*/ 24 w 48"/>
                <a:gd name="T15" fmla="*/ 60 h 234"/>
                <a:gd name="T16" fmla="*/ 48 w 48"/>
                <a:gd name="T17" fmla="*/ 156 h 234"/>
                <a:gd name="T18" fmla="*/ 30 w 48"/>
                <a:gd name="T19" fmla="*/ 144 h 234"/>
                <a:gd name="T20" fmla="*/ 24 w 48"/>
                <a:gd name="T21" fmla="*/ 168 h 234"/>
                <a:gd name="T22" fmla="*/ 24 w 48"/>
                <a:gd name="T23" fmla="*/ 198 h 234"/>
                <a:gd name="T24" fmla="*/ 42 w 48"/>
                <a:gd name="T25" fmla="*/ 234 h 234"/>
                <a:gd name="T26" fmla="*/ 12 w 48"/>
                <a:gd name="T27" fmla="*/ 2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40" name="Freeform 44"/>
            <p:cNvSpPr>
              <a:spLocks noChangeArrowheads="1"/>
            </p:cNvSpPr>
            <p:nvPr/>
          </p:nvSpPr>
          <p:spPr bwMode="auto">
            <a:xfrm>
              <a:off x="5297487" y="5324474"/>
              <a:ext cx="177800" cy="260350"/>
            </a:xfrm>
            <a:custGeom>
              <a:avLst/>
              <a:gdLst>
                <a:gd name="T0" fmla="*/ 12 w 108"/>
                <a:gd name="T1" fmla="*/ 18 h 151"/>
                <a:gd name="T2" fmla="*/ 0 w 108"/>
                <a:gd name="T3" fmla="*/ 42 h 151"/>
                <a:gd name="T4" fmla="*/ 6 w 108"/>
                <a:gd name="T5" fmla="*/ 72 h 151"/>
                <a:gd name="T6" fmla="*/ 18 w 108"/>
                <a:gd name="T7" fmla="*/ 85 h 151"/>
                <a:gd name="T8" fmla="*/ 36 w 108"/>
                <a:gd name="T9" fmla="*/ 91 h 151"/>
                <a:gd name="T10" fmla="*/ 72 w 108"/>
                <a:gd name="T11" fmla="*/ 109 h 151"/>
                <a:gd name="T12" fmla="*/ 78 w 108"/>
                <a:gd name="T13" fmla="*/ 139 h 151"/>
                <a:gd name="T14" fmla="*/ 108 w 108"/>
                <a:gd name="T15" fmla="*/ 151 h 151"/>
                <a:gd name="T16" fmla="*/ 102 w 108"/>
                <a:gd name="T17" fmla="*/ 127 h 151"/>
                <a:gd name="T18" fmla="*/ 78 w 108"/>
                <a:gd name="T19" fmla="*/ 91 h 151"/>
                <a:gd name="T20" fmla="*/ 42 w 108"/>
                <a:gd name="T21" fmla="*/ 66 h 151"/>
                <a:gd name="T22" fmla="*/ 48 w 108"/>
                <a:gd name="T23" fmla="*/ 48 h 151"/>
                <a:gd name="T24" fmla="*/ 54 w 108"/>
                <a:gd name="T25" fmla="*/ 12 h 151"/>
                <a:gd name="T26" fmla="*/ 30 w 108"/>
                <a:gd name="T27" fmla="*/ 0 h 151"/>
                <a:gd name="T28" fmla="*/ 12 w 108"/>
                <a:gd name="T29" fmla="*/ 1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41" name="Freeform 45"/>
            <p:cNvSpPr>
              <a:spLocks noChangeArrowheads="1"/>
            </p:cNvSpPr>
            <p:nvPr/>
          </p:nvSpPr>
          <p:spPr bwMode="auto">
            <a:xfrm>
              <a:off x="5368924" y="5626099"/>
              <a:ext cx="146050" cy="123825"/>
            </a:xfrm>
            <a:custGeom>
              <a:avLst/>
              <a:gdLst>
                <a:gd name="T0" fmla="*/ 0 w 90"/>
                <a:gd name="T1" fmla="*/ 54 h 72"/>
                <a:gd name="T2" fmla="*/ 18 w 90"/>
                <a:gd name="T3" fmla="*/ 24 h 72"/>
                <a:gd name="T4" fmla="*/ 42 w 90"/>
                <a:gd name="T5" fmla="*/ 24 h 72"/>
                <a:gd name="T6" fmla="*/ 60 w 90"/>
                <a:gd name="T7" fmla="*/ 0 h 72"/>
                <a:gd name="T8" fmla="*/ 90 w 90"/>
                <a:gd name="T9" fmla="*/ 24 h 72"/>
                <a:gd name="T10" fmla="*/ 90 w 90"/>
                <a:gd name="T11" fmla="*/ 72 h 72"/>
                <a:gd name="T12" fmla="*/ 60 w 90"/>
                <a:gd name="T13" fmla="*/ 60 h 72"/>
                <a:gd name="T14" fmla="*/ 42 w 90"/>
                <a:gd name="T15" fmla="*/ 60 h 72"/>
                <a:gd name="T16" fmla="*/ 24 w 90"/>
                <a:gd name="T17" fmla="*/ 48 h 72"/>
                <a:gd name="T18" fmla="*/ 0 w 90"/>
                <a:gd name="T19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42" name="Freeform 46"/>
            <p:cNvSpPr>
              <a:spLocks noChangeArrowheads="1"/>
            </p:cNvSpPr>
            <p:nvPr/>
          </p:nvSpPr>
          <p:spPr bwMode="auto">
            <a:xfrm>
              <a:off x="4295775" y="5062537"/>
              <a:ext cx="149225" cy="134937"/>
            </a:xfrm>
            <a:custGeom>
              <a:avLst/>
              <a:gdLst>
                <a:gd name="T0" fmla="*/ 72 w 90"/>
                <a:gd name="T1" fmla="*/ 42 h 78"/>
                <a:gd name="T2" fmla="*/ 78 w 90"/>
                <a:gd name="T3" fmla="*/ 30 h 78"/>
                <a:gd name="T4" fmla="*/ 84 w 90"/>
                <a:gd name="T5" fmla="*/ 18 h 78"/>
                <a:gd name="T6" fmla="*/ 48 w 90"/>
                <a:gd name="T7" fmla="*/ 12 h 78"/>
                <a:gd name="T8" fmla="*/ 30 w 90"/>
                <a:gd name="T9" fmla="*/ 0 h 78"/>
                <a:gd name="T10" fmla="*/ 12 w 90"/>
                <a:gd name="T11" fmla="*/ 0 h 78"/>
                <a:gd name="T12" fmla="*/ 6 w 90"/>
                <a:gd name="T13" fmla="*/ 12 h 78"/>
                <a:gd name="T14" fmla="*/ 0 w 90"/>
                <a:gd name="T15" fmla="*/ 18 h 78"/>
                <a:gd name="T16" fmla="*/ 6 w 90"/>
                <a:gd name="T17" fmla="*/ 30 h 78"/>
                <a:gd name="T18" fmla="*/ 18 w 90"/>
                <a:gd name="T19" fmla="*/ 78 h 78"/>
                <a:gd name="T20" fmla="*/ 54 w 90"/>
                <a:gd name="T21" fmla="*/ 72 h 78"/>
                <a:gd name="T22" fmla="*/ 78 w 90"/>
                <a:gd name="T23" fmla="*/ 66 h 78"/>
                <a:gd name="T24" fmla="*/ 84 w 90"/>
                <a:gd name="T25" fmla="*/ 72 h 78"/>
                <a:gd name="T26" fmla="*/ 90 w 90"/>
                <a:gd name="T27" fmla="*/ 48 h 78"/>
                <a:gd name="T28" fmla="*/ 72 w 90"/>
                <a:gd name="T29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43" name="Freeform 47"/>
            <p:cNvSpPr>
              <a:spLocks noChangeArrowheads="1"/>
            </p:cNvSpPr>
            <p:nvPr/>
          </p:nvSpPr>
          <p:spPr bwMode="auto">
            <a:xfrm>
              <a:off x="4689475" y="5210174"/>
              <a:ext cx="223838" cy="384175"/>
            </a:xfrm>
            <a:custGeom>
              <a:avLst/>
              <a:gdLst>
                <a:gd name="T0" fmla="*/ 102 w 138"/>
                <a:gd name="T1" fmla="*/ 205 h 223"/>
                <a:gd name="T2" fmla="*/ 120 w 138"/>
                <a:gd name="T3" fmla="*/ 199 h 223"/>
                <a:gd name="T4" fmla="*/ 138 w 138"/>
                <a:gd name="T5" fmla="*/ 187 h 223"/>
                <a:gd name="T6" fmla="*/ 138 w 138"/>
                <a:gd name="T7" fmla="*/ 151 h 223"/>
                <a:gd name="T8" fmla="*/ 138 w 138"/>
                <a:gd name="T9" fmla="*/ 120 h 223"/>
                <a:gd name="T10" fmla="*/ 120 w 138"/>
                <a:gd name="T11" fmla="*/ 102 h 223"/>
                <a:gd name="T12" fmla="*/ 96 w 138"/>
                <a:gd name="T13" fmla="*/ 72 h 223"/>
                <a:gd name="T14" fmla="*/ 78 w 138"/>
                <a:gd name="T15" fmla="*/ 48 h 223"/>
                <a:gd name="T16" fmla="*/ 84 w 138"/>
                <a:gd name="T17" fmla="*/ 36 h 223"/>
                <a:gd name="T18" fmla="*/ 78 w 138"/>
                <a:gd name="T19" fmla="*/ 24 h 223"/>
                <a:gd name="T20" fmla="*/ 60 w 138"/>
                <a:gd name="T21" fmla="*/ 18 h 223"/>
                <a:gd name="T22" fmla="*/ 48 w 138"/>
                <a:gd name="T23" fmla="*/ 0 h 223"/>
                <a:gd name="T24" fmla="*/ 42 w 138"/>
                <a:gd name="T25" fmla="*/ 0 h 223"/>
                <a:gd name="T26" fmla="*/ 12 w 138"/>
                <a:gd name="T27" fmla="*/ 6 h 223"/>
                <a:gd name="T28" fmla="*/ 0 w 138"/>
                <a:gd name="T29" fmla="*/ 24 h 223"/>
                <a:gd name="T30" fmla="*/ 0 w 138"/>
                <a:gd name="T31" fmla="*/ 24 h 223"/>
                <a:gd name="T32" fmla="*/ 6 w 138"/>
                <a:gd name="T33" fmla="*/ 36 h 223"/>
                <a:gd name="T34" fmla="*/ 12 w 138"/>
                <a:gd name="T35" fmla="*/ 72 h 223"/>
                <a:gd name="T36" fmla="*/ 54 w 138"/>
                <a:gd name="T37" fmla="*/ 72 h 223"/>
                <a:gd name="T38" fmla="*/ 72 w 138"/>
                <a:gd name="T39" fmla="*/ 78 h 223"/>
                <a:gd name="T40" fmla="*/ 102 w 138"/>
                <a:gd name="T41" fmla="*/ 126 h 223"/>
                <a:gd name="T42" fmla="*/ 96 w 138"/>
                <a:gd name="T43" fmla="*/ 145 h 223"/>
                <a:gd name="T44" fmla="*/ 60 w 138"/>
                <a:gd name="T45" fmla="*/ 151 h 223"/>
                <a:gd name="T46" fmla="*/ 42 w 138"/>
                <a:gd name="T47" fmla="*/ 163 h 223"/>
                <a:gd name="T48" fmla="*/ 42 w 138"/>
                <a:gd name="T49" fmla="*/ 187 h 223"/>
                <a:gd name="T50" fmla="*/ 72 w 138"/>
                <a:gd name="T51" fmla="*/ 217 h 223"/>
                <a:gd name="T52" fmla="*/ 84 w 138"/>
                <a:gd name="T53" fmla="*/ 223 h 223"/>
                <a:gd name="T54" fmla="*/ 96 w 138"/>
                <a:gd name="T55" fmla="*/ 217 h 223"/>
                <a:gd name="T56" fmla="*/ 102 w 138"/>
                <a:gd name="T57" fmla="*/ 20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223">
                  <a:moveTo>
                    <a:pt x="102" y="205"/>
                  </a:moveTo>
                  <a:lnTo>
                    <a:pt x="120" y="199"/>
                  </a:lnTo>
                  <a:lnTo>
                    <a:pt x="138" y="187"/>
                  </a:lnTo>
                  <a:lnTo>
                    <a:pt x="138" y="151"/>
                  </a:lnTo>
                  <a:lnTo>
                    <a:pt x="138" y="120"/>
                  </a:lnTo>
                  <a:lnTo>
                    <a:pt x="120" y="102"/>
                  </a:lnTo>
                  <a:lnTo>
                    <a:pt x="96" y="72"/>
                  </a:lnTo>
                  <a:lnTo>
                    <a:pt x="78" y="48"/>
                  </a:lnTo>
                  <a:lnTo>
                    <a:pt x="84" y="36"/>
                  </a:lnTo>
                  <a:lnTo>
                    <a:pt x="78" y="24"/>
                  </a:lnTo>
                  <a:lnTo>
                    <a:pt x="60" y="1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12" y="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6" y="36"/>
                  </a:lnTo>
                  <a:lnTo>
                    <a:pt x="12" y="72"/>
                  </a:lnTo>
                  <a:lnTo>
                    <a:pt x="54" y="72"/>
                  </a:lnTo>
                  <a:lnTo>
                    <a:pt x="72" y="78"/>
                  </a:lnTo>
                  <a:lnTo>
                    <a:pt x="102" y="126"/>
                  </a:lnTo>
                  <a:lnTo>
                    <a:pt x="96" y="145"/>
                  </a:lnTo>
                  <a:lnTo>
                    <a:pt x="60" y="151"/>
                  </a:lnTo>
                  <a:lnTo>
                    <a:pt x="42" y="163"/>
                  </a:lnTo>
                  <a:lnTo>
                    <a:pt x="42" y="187"/>
                  </a:lnTo>
                  <a:lnTo>
                    <a:pt x="72" y="217"/>
                  </a:lnTo>
                  <a:lnTo>
                    <a:pt x="84" y="223"/>
                  </a:lnTo>
                  <a:lnTo>
                    <a:pt x="96" y="217"/>
                  </a:lnTo>
                  <a:lnTo>
                    <a:pt x="102" y="205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44" name="Freeform 48"/>
            <p:cNvSpPr>
              <a:spLocks noChangeArrowheads="1"/>
            </p:cNvSpPr>
            <p:nvPr/>
          </p:nvSpPr>
          <p:spPr bwMode="auto">
            <a:xfrm>
              <a:off x="4759324" y="5165724"/>
              <a:ext cx="225425" cy="473075"/>
            </a:xfrm>
            <a:custGeom>
              <a:avLst/>
              <a:gdLst>
                <a:gd name="T0" fmla="*/ 66 w 138"/>
                <a:gd name="T1" fmla="*/ 0 h 271"/>
                <a:gd name="T2" fmla="*/ 6 w 138"/>
                <a:gd name="T3" fmla="*/ 0 h 271"/>
                <a:gd name="T4" fmla="*/ 0 w 138"/>
                <a:gd name="T5" fmla="*/ 24 h 271"/>
                <a:gd name="T6" fmla="*/ 6 w 138"/>
                <a:gd name="T7" fmla="*/ 24 h 271"/>
                <a:gd name="T8" fmla="*/ 18 w 138"/>
                <a:gd name="T9" fmla="*/ 42 h 271"/>
                <a:gd name="T10" fmla="*/ 36 w 138"/>
                <a:gd name="T11" fmla="*/ 48 h 271"/>
                <a:gd name="T12" fmla="*/ 42 w 138"/>
                <a:gd name="T13" fmla="*/ 60 h 271"/>
                <a:gd name="T14" fmla="*/ 36 w 138"/>
                <a:gd name="T15" fmla="*/ 72 h 271"/>
                <a:gd name="T16" fmla="*/ 54 w 138"/>
                <a:gd name="T17" fmla="*/ 96 h 271"/>
                <a:gd name="T18" fmla="*/ 78 w 138"/>
                <a:gd name="T19" fmla="*/ 126 h 271"/>
                <a:gd name="T20" fmla="*/ 96 w 138"/>
                <a:gd name="T21" fmla="*/ 144 h 271"/>
                <a:gd name="T22" fmla="*/ 96 w 138"/>
                <a:gd name="T23" fmla="*/ 175 h 271"/>
                <a:gd name="T24" fmla="*/ 96 w 138"/>
                <a:gd name="T25" fmla="*/ 211 h 271"/>
                <a:gd name="T26" fmla="*/ 78 w 138"/>
                <a:gd name="T27" fmla="*/ 223 h 271"/>
                <a:gd name="T28" fmla="*/ 60 w 138"/>
                <a:gd name="T29" fmla="*/ 229 h 271"/>
                <a:gd name="T30" fmla="*/ 54 w 138"/>
                <a:gd name="T31" fmla="*/ 241 h 271"/>
                <a:gd name="T32" fmla="*/ 42 w 138"/>
                <a:gd name="T33" fmla="*/ 247 h 271"/>
                <a:gd name="T34" fmla="*/ 48 w 138"/>
                <a:gd name="T35" fmla="*/ 253 h 271"/>
                <a:gd name="T36" fmla="*/ 66 w 138"/>
                <a:gd name="T37" fmla="*/ 271 h 271"/>
                <a:gd name="T38" fmla="*/ 108 w 138"/>
                <a:gd name="T39" fmla="*/ 241 h 271"/>
                <a:gd name="T40" fmla="*/ 138 w 138"/>
                <a:gd name="T41" fmla="*/ 211 h 271"/>
                <a:gd name="T42" fmla="*/ 114 w 138"/>
                <a:gd name="T43" fmla="*/ 132 h 271"/>
                <a:gd name="T44" fmla="*/ 102 w 138"/>
                <a:gd name="T45" fmla="*/ 114 h 271"/>
                <a:gd name="T46" fmla="*/ 78 w 138"/>
                <a:gd name="T47" fmla="*/ 84 h 271"/>
                <a:gd name="T48" fmla="*/ 66 w 138"/>
                <a:gd name="T49" fmla="*/ 60 h 271"/>
                <a:gd name="T50" fmla="*/ 78 w 138"/>
                <a:gd name="T51" fmla="*/ 48 h 271"/>
                <a:gd name="T52" fmla="*/ 96 w 138"/>
                <a:gd name="T53" fmla="*/ 36 h 271"/>
                <a:gd name="T54" fmla="*/ 90 w 138"/>
                <a:gd name="T55" fmla="*/ 18 h 271"/>
                <a:gd name="T56" fmla="*/ 66 w 138"/>
                <a:gd name="T57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45" name="Freeform 49"/>
            <p:cNvSpPr>
              <a:spLocks noChangeArrowheads="1"/>
            </p:cNvSpPr>
            <p:nvPr/>
          </p:nvSpPr>
          <p:spPr bwMode="auto">
            <a:xfrm>
              <a:off x="4059238" y="4908549"/>
              <a:ext cx="246062" cy="123825"/>
            </a:xfrm>
            <a:custGeom>
              <a:avLst/>
              <a:gdLst>
                <a:gd name="T0" fmla="*/ 102 w 150"/>
                <a:gd name="T1" fmla="*/ 36 h 72"/>
                <a:gd name="T2" fmla="*/ 66 w 150"/>
                <a:gd name="T3" fmla="*/ 18 h 72"/>
                <a:gd name="T4" fmla="*/ 24 w 150"/>
                <a:gd name="T5" fmla="*/ 0 h 72"/>
                <a:gd name="T6" fmla="*/ 12 w 150"/>
                <a:gd name="T7" fmla="*/ 0 h 72"/>
                <a:gd name="T8" fmla="*/ 0 w 150"/>
                <a:gd name="T9" fmla="*/ 30 h 72"/>
                <a:gd name="T10" fmla="*/ 60 w 150"/>
                <a:gd name="T11" fmla="*/ 60 h 72"/>
                <a:gd name="T12" fmla="*/ 102 w 150"/>
                <a:gd name="T13" fmla="*/ 66 h 72"/>
                <a:gd name="T14" fmla="*/ 126 w 150"/>
                <a:gd name="T15" fmla="*/ 72 h 72"/>
                <a:gd name="T16" fmla="*/ 138 w 150"/>
                <a:gd name="T17" fmla="*/ 72 h 72"/>
                <a:gd name="T18" fmla="*/ 150 w 150"/>
                <a:gd name="T19" fmla="*/ 54 h 72"/>
                <a:gd name="T20" fmla="*/ 150 w 150"/>
                <a:gd name="T21" fmla="*/ 54 h 72"/>
                <a:gd name="T22" fmla="*/ 138 w 150"/>
                <a:gd name="T23" fmla="*/ 42 h 72"/>
                <a:gd name="T24" fmla="*/ 102 w 150"/>
                <a:gd name="T25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72">
                  <a:moveTo>
                    <a:pt x="102" y="36"/>
                  </a:moveTo>
                  <a:lnTo>
                    <a:pt x="66" y="18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30"/>
                  </a:lnTo>
                  <a:lnTo>
                    <a:pt x="60" y="60"/>
                  </a:lnTo>
                  <a:lnTo>
                    <a:pt x="102" y="66"/>
                  </a:lnTo>
                  <a:lnTo>
                    <a:pt x="126" y="72"/>
                  </a:lnTo>
                  <a:lnTo>
                    <a:pt x="138" y="7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38" y="42"/>
                  </a:lnTo>
                  <a:lnTo>
                    <a:pt x="102" y="3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46" name="Freeform 50"/>
            <p:cNvSpPr>
              <a:spLocks noChangeArrowheads="1"/>
            </p:cNvSpPr>
            <p:nvPr/>
          </p:nvSpPr>
          <p:spPr bwMode="auto">
            <a:xfrm>
              <a:off x="4313238" y="3932238"/>
              <a:ext cx="974725" cy="519112"/>
            </a:xfrm>
            <a:custGeom>
              <a:avLst/>
              <a:gdLst>
                <a:gd name="T0" fmla="*/ 42 w 595"/>
                <a:gd name="T1" fmla="*/ 126 h 301"/>
                <a:gd name="T2" fmla="*/ 48 w 595"/>
                <a:gd name="T3" fmla="*/ 186 h 301"/>
                <a:gd name="T4" fmla="*/ 127 w 595"/>
                <a:gd name="T5" fmla="*/ 210 h 301"/>
                <a:gd name="T6" fmla="*/ 181 w 595"/>
                <a:gd name="T7" fmla="*/ 264 h 301"/>
                <a:gd name="T8" fmla="*/ 253 w 595"/>
                <a:gd name="T9" fmla="*/ 270 h 301"/>
                <a:gd name="T10" fmla="*/ 313 w 595"/>
                <a:gd name="T11" fmla="*/ 301 h 301"/>
                <a:gd name="T12" fmla="*/ 379 w 595"/>
                <a:gd name="T13" fmla="*/ 258 h 301"/>
                <a:gd name="T14" fmla="*/ 445 w 595"/>
                <a:gd name="T15" fmla="*/ 252 h 301"/>
                <a:gd name="T16" fmla="*/ 457 w 595"/>
                <a:gd name="T17" fmla="*/ 210 h 301"/>
                <a:gd name="T18" fmla="*/ 499 w 595"/>
                <a:gd name="T19" fmla="*/ 192 h 301"/>
                <a:gd name="T20" fmla="*/ 541 w 595"/>
                <a:gd name="T21" fmla="*/ 174 h 301"/>
                <a:gd name="T22" fmla="*/ 595 w 595"/>
                <a:gd name="T23" fmla="*/ 156 h 301"/>
                <a:gd name="T24" fmla="*/ 583 w 595"/>
                <a:gd name="T25" fmla="*/ 132 h 301"/>
                <a:gd name="T26" fmla="*/ 529 w 595"/>
                <a:gd name="T27" fmla="*/ 126 h 301"/>
                <a:gd name="T28" fmla="*/ 529 w 595"/>
                <a:gd name="T29" fmla="*/ 96 h 301"/>
                <a:gd name="T30" fmla="*/ 541 w 595"/>
                <a:gd name="T31" fmla="*/ 72 h 301"/>
                <a:gd name="T32" fmla="*/ 499 w 595"/>
                <a:gd name="T33" fmla="*/ 60 h 301"/>
                <a:gd name="T34" fmla="*/ 403 w 595"/>
                <a:gd name="T35" fmla="*/ 84 h 301"/>
                <a:gd name="T36" fmla="*/ 367 w 595"/>
                <a:gd name="T37" fmla="*/ 54 h 301"/>
                <a:gd name="T38" fmla="*/ 307 w 595"/>
                <a:gd name="T39" fmla="*/ 54 h 301"/>
                <a:gd name="T40" fmla="*/ 289 w 595"/>
                <a:gd name="T41" fmla="*/ 36 h 301"/>
                <a:gd name="T42" fmla="*/ 217 w 595"/>
                <a:gd name="T43" fmla="*/ 0 h 301"/>
                <a:gd name="T44" fmla="*/ 193 w 595"/>
                <a:gd name="T45" fmla="*/ 30 h 301"/>
                <a:gd name="T46" fmla="*/ 169 w 595"/>
                <a:gd name="T47" fmla="*/ 66 h 301"/>
                <a:gd name="T48" fmla="*/ 121 w 595"/>
                <a:gd name="T49" fmla="*/ 48 h 301"/>
                <a:gd name="T50" fmla="*/ 54 w 595"/>
                <a:gd name="T51" fmla="*/ 54 h 301"/>
                <a:gd name="T52" fmla="*/ 12 w 595"/>
                <a:gd name="T53" fmla="*/ 78 h 301"/>
                <a:gd name="T54" fmla="*/ 0 w 595"/>
                <a:gd name="T55" fmla="*/ 102 h 301"/>
                <a:gd name="T56" fmla="*/ 6 w 595"/>
                <a:gd name="T57" fmla="*/ 108 h 301"/>
                <a:gd name="T58" fmla="*/ 42 w 595"/>
                <a:gd name="T59" fmla="*/ 12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47" name="Freeform 51"/>
            <p:cNvSpPr>
              <a:spLocks noChangeArrowheads="1"/>
            </p:cNvSpPr>
            <p:nvPr/>
          </p:nvSpPr>
          <p:spPr bwMode="auto">
            <a:xfrm>
              <a:off x="4605338" y="5248274"/>
              <a:ext cx="252412" cy="482600"/>
            </a:xfrm>
            <a:custGeom>
              <a:avLst/>
              <a:gdLst>
                <a:gd name="T0" fmla="*/ 7 w 107"/>
                <a:gd name="T1" fmla="*/ 9 h 190"/>
                <a:gd name="T2" fmla="*/ 0 w 107"/>
                <a:gd name="T3" fmla="*/ 23 h 190"/>
                <a:gd name="T4" fmla="*/ 15 w 107"/>
                <a:gd name="T5" fmla="*/ 47 h 190"/>
                <a:gd name="T6" fmla="*/ 15 w 107"/>
                <a:gd name="T7" fmla="*/ 60 h 190"/>
                <a:gd name="T8" fmla="*/ 22 w 107"/>
                <a:gd name="T9" fmla="*/ 78 h 190"/>
                <a:gd name="T10" fmla="*/ 19 w 107"/>
                <a:gd name="T11" fmla="*/ 93 h 190"/>
                <a:gd name="T12" fmla="*/ 23 w 107"/>
                <a:gd name="T13" fmla="*/ 110 h 190"/>
                <a:gd name="T14" fmla="*/ 26 w 107"/>
                <a:gd name="T15" fmla="*/ 118 h 190"/>
                <a:gd name="T16" fmla="*/ 19 w 107"/>
                <a:gd name="T17" fmla="*/ 126 h 190"/>
                <a:gd name="T18" fmla="*/ 13 w 107"/>
                <a:gd name="T19" fmla="*/ 159 h 190"/>
                <a:gd name="T20" fmla="*/ 33 w 107"/>
                <a:gd name="T21" fmla="*/ 182 h 190"/>
                <a:gd name="T22" fmla="*/ 34 w 107"/>
                <a:gd name="T23" fmla="*/ 178 h 190"/>
                <a:gd name="T24" fmla="*/ 46 w 107"/>
                <a:gd name="T25" fmla="*/ 185 h 190"/>
                <a:gd name="T26" fmla="*/ 46 w 107"/>
                <a:gd name="T27" fmla="*/ 190 h 190"/>
                <a:gd name="T28" fmla="*/ 56 w 107"/>
                <a:gd name="T29" fmla="*/ 188 h 190"/>
                <a:gd name="T30" fmla="*/ 59 w 107"/>
                <a:gd name="T31" fmla="*/ 184 h 190"/>
                <a:gd name="T32" fmla="*/ 43 w 107"/>
                <a:gd name="T33" fmla="*/ 174 h 190"/>
                <a:gd name="T34" fmla="*/ 27 w 107"/>
                <a:gd name="T35" fmla="*/ 149 h 190"/>
                <a:gd name="T36" fmla="*/ 19 w 107"/>
                <a:gd name="T37" fmla="*/ 138 h 190"/>
                <a:gd name="T38" fmla="*/ 32 w 107"/>
                <a:gd name="T39" fmla="*/ 113 h 190"/>
                <a:gd name="T40" fmla="*/ 57 w 107"/>
                <a:gd name="T41" fmla="*/ 108 h 190"/>
                <a:gd name="T42" fmla="*/ 70 w 107"/>
                <a:gd name="T43" fmla="*/ 119 h 190"/>
                <a:gd name="T44" fmla="*/ 63 w 107"/>
                <a:gd name="T45" fmla="*/ 97 h 190"/>
                <a:gd name="T46" fmla="*/ 72 w 107"/>
                <a:gd name="T47" fmla="*/ 87 h 190"/>
                <a:gd name="T48" fmla="*/ 101 w 107"/>
                <a:gd name="T49" fmla="*/ 87 h 190"/>
                <a:gd name="T50" fmla="*/ 107 w 107"/>
                <a:gd name="T51" fmla="*/ 73 h 190"/>
                <a:gd name="T52" fmla="*/ 95 w 107"/>
                <a:gd name="T53" fmla="*/ 50 h 190"/>
                <a:gd name="T54" fmla="*/ 85 w 107"/>
                <a:gd name="T55" fmla="*/ 37 h 190"/>
                <a:gd name="T56" fmla="*/ 48 w 107"/>
                <a:gd name="T57" fmla="*/ 27 h 190"/>
                <a:gd name="T58" fmla="*/ 36 w 107"/>
                <a:gd name="T59" fmla="*/ 0 h 190"/>
                <a:gd name="T60" fmla="*/ 7 w 107"/>
                <a:gd name="T61" fmla="*/ 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48" name="Freeform 52"/>
            <p:cNvSpPr>
              <a:spLocks noChangeArrowheads="1"/>
            </p:cNvSpPr>
            <p:nvPr/>
          </p:nvSpPr>
          <p:spPr bwMode="auto">
            <a:xfrm>
              <a:off x="4438650" y="4976812"/>
              <a:ext cx="284163" cy="590550"/>
            </a:xfrm>
            <a:custGeom>
              <a:avLst/>
              <a:gdLst>
                <a:gd name="T0" fmla="*/ 72 w 120"/>
                <a:gd name="T1" fmla="*/ 0 h 233"/>
                <a:gd name="T2" fmla="*/ 55 w 120"/>
                <a:gd name="T3" fmla="*/ 17 h 233"/>
                <a:gd name="T4" fmla="*/ 40 w 120"/>
                <a:gd name="T5" fmla="*/ 26 h 233"/>
                <a:gd name="T6" fmla="*/ 15 w 120"/>
                <a:gd name="T7" fmla="*/ 60 h 233"/>
                <a:gd name="T8" fmla="*/ 7 w 120"/>
                <a:gd name="T9" fmla="*/ 85 h 233"/>
                <a:gd name="T10" fmla="*/ 0 w 120"/>
                <a:gd name="T11" fmla="*/ 98 h 233"/>
                <a:gd name="T12" fmla="*/ 23 w 120"/>
                <a:gd name="T13" fmla="*/ 123 h 233"/>
                <a:gd name="T14" fmla="*/ 31 w 120"/>
                <a:gd name="T15" fmla="*/ 142 h 233"/>
                <a:gd name="T16" fmla="*/ 26 w 120"/>
                <a:gd name="T17" fmla="*/ 161 h 233"/>
                <a:gd name="T18" fmla="*/ 44 w 120"/>
                <a:gd name="T19" fmla="*/ 165 h 233"/>
                <a:gd name="T20" fmla="*/ 58 w 120"/>
                <a:gd name="T21" fmla="*/ 157 h 233"/>
                <a:gd name="T22" fmla="*/ 65 w 120"/>
                <a:gd name="T23" fmla="*/ 148 h 233"/>
                <a:gd name="T24" fmla="*/ 80 w 120"/>
                <a:gd name="T25" fmla="*/ 188 h 233"/>
                <a:gd name="T26" fmla="*/ 86 w 120"/>
                <a:gd name="T27" fmla="*/ 211 h 233"/>
                <a:gd name="T28" fmla="*/ 85 w 120"/>
                <a:gd name="T29" fmla="*/ 233 h 233"/>
                <a:gd name="T30" fmla="*/ 99 w 120"/>
                <a:gd name="T31" fmla="*/ 212 h 233"/>
                <a:gd name="T32" fmla="*/ 92 w 120"/>
                <a:gd name="T33" fmla="*/ 188 h 233"/>
                <a:gd name="T34" fmla="*/ 80 w 120"/>
                <a:gd name="T35" fmla="*/ 173 h 233"/>
                <a:gd name="T36" fmla="*/ 86 w 120"/>
                <a:gd name="T37" fmla="*/ 161 h 233"/>
                <a:gd name="T38" fmla="*/ 85 w 120"/>
                <a:gd name="T39" fmla="*/ 151 h 233"/>
                <a:gd name="T40" fmla="*/ 69 w 120"/>
                <a:gd name="T41" fmla="*/ 130 h 233"/>
                <a:gd name="T42" fmla="*/ 77 w 120"/>
                <a:gd name="T43" fmla="*/ 114 h 233"/>
                <a:gd name="T44" fmla="*/ 106 w 120"/>
                <a:gd name="T45" fmla="*/ 106 h 233"/>
                <a:gd name="T46" fmla="*/ 120 w 120"/>
                <a:gd name="T47" fmla="*/ 91 h 233"/>
                <a:gd name="T48" fmla="*/ 111 w 120"/>
                <a:gd name="T49" fmla="*/ 91 h 233"/>
                <a:gd name="T50" fmla="*/ 104 w 120"/>
                <a:gd name="T51" fmla="*/ 87 h 233"/>
                <a:gd name="T52" fmla="*/ 93 w 120"/>
                <a:gd name="T53" fmla="*/ 84 h 233"/>
                <a:gd name="T54" fmla="*/ 98 w 120"/>
                <a:gd name="T55" fmla="*/ 73 h 233"/>
                <a:gd name="T56" fmla="*/ 88 w 120"/>
                <a:gd name="T57" fmla="*/ 60 h 233"/>
                <a:gd name="T58" fmla="*/ 77 w 120"/>
                <a:gd name="T59" fmla="*/ 42 h 233"/>
                <a:gd name="T60" fmla="*/ 86 w 120"/>
                <a:gd name="T61" fmla="*/ 34 h 233"/>
                <a:gd name="T62" fmla="*/ 86 w 120"/>
                <a:gd name="T63" fmla="*/ 13 h 233"/>
                <a:gd name="T64" fmla="*/ 72 w 120"/>
                <a:gd name="T6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233">
                  <a:moveTo>
                    <a:pt x="72" y="0"/>
                  </a:moveTo>
                  <a:lnTo>
                    <a:pt x="55" y="17"/>
                  </a:lnTo>
                  <a:lnTo>
                    <a:pt x="40" y="26"/>
                  </a:lnTo>
                  <a:lnTo>
                    <a:pt x="15" y="60"/>
                  </a:lnTo>
                  <a:lnTo>
                    <a:pt x="7" y="85"/>
                  </a:lnTo>
                  <a:lnTo>
                    <a:pt x="0" y="98"/>
                  </a:lnTo>
                  <a:lnTo>
                    <a:pt x="23" y="123"/>
                  </a:lnTo>
                  <a:lnTo>
                    <a:pt x="31" y="142"/>
                  </a:lnTo>
                  <a:lnTo>
                    <a:pt x="26" y="161"/>
                  </a:lnTo>
                  <a:lnTo>
                    <a:pt x="44" y="165"/>
                  </a:lnTo>
                  <a:lnTo>
                    <a:pt x="58" y="157"/>
                  </a:lnTo>
                  <a:lnTo>
                    <a:pt x="65" y="148"/>
                  </a:lnTo>
                  <a:lnTo>
                    <a:pt x="80" y="188"/>
                  </a:lnTo>
                  <a:lnTo>
                    <a:pt x="86" y="211"/>
                  </a:lnTo>
                  <a:lnTo>
                    <a:pt x="85" y="233"/>
                  </a:lnTo>
                  <a:lnTo>
                    <a:pt x="99" y="212"/>
                  </a:lnTo>
                  <a:lnTo>
                    <a:pt x="92" y="188"/>
                  </a:lnTo>
                  <a:lnTo>
                    <a:pt x="80" y="173"/>
                  </a:lnTo>
                  <a:lnTo>
                    <a:pt x="86" y="161"/>
                  </a:lnTo>
                  <a:lnTo>
                    <a:pt x="85" y="151"/>
                  </a:lnTo>
                  <a:lnTo>
                    <a:pt x="69" y="130"/>
                  </a:lnTo>
                  <a:lnTo>
                    <a:pt x="77" y="114"/>
                  </a:lnTo>
                  <a:lnTo>
                    <a:pt x="106" y="106"/>
                  </a:lnTo>
                  <a:lnTo>
                    <a:pt x="120" y="91"/>
                  </a:lnTo>
                  <a:lnTo>
                    <a:pt x="111" y="91"/>
                  </a:lnTo>
                  <a:lnTo>
                    <a:pt x="104" y="87"/>
                  </a:lnTo>
                  <a:lnTo>
                    <a:pt x="93" y="84"/>
                  </a:lnTo>
                  <a:lnTo>
                    <a:pt x="98" y="73"/>
                  </a:lnTo>
                  <a:lnTo>
                    <a:pt x="88" y="60"/>
                  </a:lnTo>
                  <a:lnTo>
                    <a:pt x="77" y="42"/>
                  </a:lnTo>
                  <a:lnTo>
                    <a:pt x="86" y="34"/>
                  </a:lnTo>
                  <a:lnTo>
                    <a:pt x="86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>
              <a:off x="5249862" y="5348287"/>
              <a:ext cx="1587" cy="1587"/>
            </a:xfrm>
            <a:prstGeom prst="line">
              <a:avLst/>
            </a:pr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ea typeface="ＭＳ Ｐゴシック" charset="-128"/>
              </a:endParaRPr>
            </a:p>
          </p:txBody>
        </p:sp>
      </p:grpSp>
      <p:sp>
        <p:nvSpPr>
          <p:cNvPr id="4102" name="Freeform 54"/>
          <p:cNvSpPr>
            <a:spLocks noChangeArrowheads="1"/>
          </p:cNvSpPr>
          <p:nvPr/>
        </p:nvSpPr>
        <p:spPr bwMode="auto">
          <a:xfrm>
            <a:off x="5437188" y="4397375"/>
            <a:ext cx="153987" cy="206375"/>
          </a:xfrm>
          <a:custGeom>
            <a:avLst/>
            <a:gdLst>
              <a:gd name="T0" fmla="*/ 2147483646 w 78"/>
              <a:gd name="T1" fmla="*/ 2147483646 h 98"/>
              <a:gd name="T2" fmla="*/ 2147483646 w 78"/>
              <a:gd name="T3" fmla="*/ 2147483646 h 98"/>
              <a:gd name="T4" fmla="*/ 2147483646 w 78"/>
              <a:gd name="T5" fmla="*/ 2147483646 h 98"/>
              <a:gd name="T6" fmla="*/ 2147483646 w 78"/>
              <a:gd name="T7" fmla="*/ 2147483646 h 98"/>
              <a:gd name="T8" fmla="*/ 0 w 78"/>
              <a:gd name="T9" fmla="*/ 2147483646 h 98"/>
              <a:gd name="T10" fmla="*/ 0 w 78"/>
              <a:gd name="T11" fmla="*/ 2147483646 h 98"/>
              <a:gd name="T12" fmla="*/ 2147483646 w 78"/>
              <a:gd name="T13" fmla="*/ 2147483646 h 98"/>
              <a:gd name="T14" fmla="*/ 2147483646 w 78"/>
              <a:gd name="T15" fmla="*/ 2147483646 h 98"/>
              <a:gd name="T16" fmla="*/ 2147483646 w 78"/>
              <a:gd name="T17" fmla="*/ 2147483646 h 98"/>
              <a:gd name="T18" fmla="*/ 2147483646 w 78"/>
              <a:gd name="T19" fmla="*/ 2147483646 h 98"/>
              <a:gd name="T20" fmla="*/ 2147483646 w 78"/>
              <a:gd name="T21" fmla="*/ 2147483646 h 98"/>
              <a:gd name="T22" fmla="*/ 2147483646 w 78"/>
              <a:gd name="T23" fmla="*/ 2147483646 h 98"/>
              <a:gd name="T24" fmla="*/ 2147483646 w 78"/>
              <a:gd name="T25" fmla="*/ 2147483646 h 98"/>
              <a:gd name="T26" fmla="*/ 2147483646 w 78"/>
              <a:gd name="T27" fmla="*/ 2147483646 h 98"/>
              <a:gd name="T28" fmla="*/ 2147483646 w 78"/>
              <a:gd name="T29" fmla="*/ 2147483646 h 98"/>
              <a:gd name="T30" fmla="*/ 2147483646 w 78"/>
              <a:gd name="T31" fmla="*/ 2147483646 h 98"/>
              <a:gd name="T32" fmla="*/ 2147483646 w 78"/>
              <a:gd name="T33" fmla="*/ 2147483646 h 98"/>
              <a:gd name="T34" fmla="*/ 2147483646 w 78"/>
              <a:gd name="T35" fmla="*/ 2147483646 h 98"/>
              <a:gd name="T36" fmla="*/ 2147483646 w 78"/>
              <a:gd name="T37" fmla="*/ 2147483646 h 98"/>
              <a:gd name="T38" fmla="*/ 2147483646 w 78"/>
              <a:gd name="T39" fmla="*/ 2147483646 h 98"/>
              <a:gd name="T40" fmla="*/ 2147483646 w 78"/>
              <a:gd name="T41" fmla="*/ 2147483646 h 98"/>
              <a:gd name="T42" fmla="*/ 2147483646 w 78"/>
              <a:gd name="T43" fmla="*/ 2147483646 h 98"/>
              <a:gd name="T44" fmla="*/ 2147483646 w 78"/>
              <a:gd name="T45" fmla="*/ 2147483646 h 98"/>
              <a:gd name="T46" fmla="*/ 2147483646 w 78"/>
              <a:gd name="T47" fmla="*/ 2147483646 h 98"/>
              <a:gd name="T48" fmla="*/ 2147483646 w 78"/>
              <a:gd name="T49" fmla="*/ 2147483646 h 98"/>
              <a:gd name="T50" fmla="*/ 2147483646 w 78"/>
              <a:gd name="T51" fmla="*/ 2147483646 h 98"/>
              <a:gd name="T52" fmla="*/ 2147483646 w 78"/>
              <a:gd name="T53" fmla="*/ 2147483646 h 98"/>
              <a:gd name="T54" fmla="*/ 2147483646 w 78"/>
              <a:gd name="T55" fmla="*/ 2147483646 h 98"/>
              <a:gd name="T56" fmla="*/ 2147483646 w 78"/>
              <a:gd name="T57" fmla="*/ 2147483646 h 98"/>
              <a:gd name="T58" fmla="*/ 2147483646 w 78"/>
              <a:gd name="T59" fmla="*/ 2147483646 h 98"/>
              <a:gd name="T60" fmla="*/ 2147483646 w 78"/>
              <a:gd name="T61" fmla="*/ 2147483646 h 98"/>
              <a:gd name="T62" fmla="*/ 2147483646 w 78"/>
              <a:gd name="T63" fmla="*/ 0 h 98"/>
              <a:gd name="T64" fmla="*/ 2147483646 w 78"/>
              <a:gd name="T65" fmla="*/ 2147483646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rgbClr val="5F5F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3" name="Freeform 55"/>
          <p:cNvSpPr>
            <a:spLocks noChangeArrowheads="1"/>
          </p:cNvSpPr>
          <p:nvPr/>
        </p:nvSpPr>
        <p:spPr bwMode="auto">
          <a:xfrm>
            <a:off x="5495925" y="4583113"/>
            <a:ext cx="107950" cy="139700"/>
          </a:xfrm>
          <a:custGeom>
            <a:avLst/>
            <a:gdLst>
              <a:gd name="T0" fmla="*/ 2147483646 w 54"/>
              <a:gd name="T1" fmla="*/ 2147483646 h 66"/>
              <a:gd name="T2" fmla="*/ 2147483646 w 54"/>
              <a:gd name="T3" fmla="*/ 2147483646 h 66"/>
              <a:gd name="T4" fmla="*/ 2147483646 w 54"/>
              <a:gd name="T5" fmla="*/ 2147483646 h 66"/>
              <a:gd name="T6" fmla="*/ 2147483646 w 54"/>
              <a:gd name="T7" fmla="*/ 2147483646 h 66"/>
              <a:gd name="T8" fmla="*/ 0 w 54"/>
              <a:gd name="T9" fmla="*/ 2147483646 h 66"/>
              <a:gd name="T10" fmla="*/ 0 w 54"/>
              <a:gd name="T11" fmla="*/ 2147483646 h 66"/>
              <a:gd name="T12" fmla="*/ 2147483646 w 54"/>
              <a:gd name="T13" fmla="*/ 2147483646 h 66"/>
              <a:gd name="T14" fmla="*/ 2147483646 w 54"/>
              <a:gd name="T15" fmla="*/ 2147483646 h 66"/>
              <a:gd name="T16" fmla="*/ 2147483646 w 54"/>
              <a:gd name="T17" fmla="*/ 2147483646 h 66"/>
              <a:gd name="T18" fmla="*/ 2147483646 w 54"/>
              <a:gd name="T19" fmla="*/ 2147483646 h 66"/>
              <a:gd name="T20" fmla="*/ 2147483646 w 54"/>
              <a:gd name="T21" fmla="*/ 2147483646 h 66"/>
              <a:gd name="T22" fmla="*/ 2147483646 w 54"/>
              <a:gd name="T23" fmla="*/ 2147483646 h 66"/>
              <a:gd name="T24" fmla="*/ 2147483646 w 54"/>
              <a:gd name="T25" fmla="*/ 2147483646 h 66"/>
              <a:gd name="T26" fmla="*/ 2147483646 w 54"/>
              <a:gd name="T27" fmla="*/ 0 h 66"/>
              <a:gd name="T28" fmla="*/ 2147483646 w 54"/>
              <a:gd name="T29" fmla="*/ 2147483646 h 66"/>
              <a:gd name="T30" fmla="*/ 2147483646 w 54"/>
              <a:gd name="T31" fmla="*/ 2147483646 h 66"/>
              <a:gd name="T32" fmla="*/ 2147483646 w 54"/>
              <a:gd name="T33" fmla="*/ 2147483646 h 66"/>
              <a:gd name="T34" fmla="*/ 2147483646 w 54"/>
              <a:gd name="T35" fmla="*/ 2147483646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DDDDDD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12"/>
          <p:cNvSpPr>
            <a:spLocks noChangeArrowheads="1"/>
          </p:cNvSpPr>
          <p:nvPr/>
        </p:nvSpPr>
        <p:spPr bwMode="auto">
          <a:xfrm>
            <a:off x="2030413" y="4240213"/>
            <a:ext cx="2063750" cy="722312"/>
          </a:xfrm>
          <a:custGeom>
            <a:avLst/>
            <a:gdLst>
              <a:gd name="T0" fmla="*/ 2147483646 w 5734"/>
              <a:gd name="T1" fmla="*/ 2147483646 h 2007"/>
              <a:gd name="T2" fmla="*/ 2147483646 w 5734"/>
              <a:gd name="T3" fmla="*/ 2147483646 h 2007"/>
              <a:gd name="T4" fmla="*/ 2147483646 w 5734"/>
              <a:gd name="T5" fmla="*/ 2147483646 h 2007"/>
              <a:gd name="T6" fmla="*/ 2147483646 w 5734"/>
              <a:gd name="T7" fmla="*/ 2147483646 h 2007"/>
              <a:gd name="T8" fmla="*/ 2147483646 w 5734"/>
              <a:gd name="T9" fmla="*/ 2147483646 h 2007"/>
              <a:gd name="T10" fmla="*/ 2147483646 w 5734"/>
              <a:gd name="T11" fmla="*/ 2147483646 h 2007"/>
              <a:gd name="T12" fmla="*/ 2147483646 w 5734"/>
              <a:gd name="T13" fmla="*/ 2147483646 h 2007"/>
              <a:gd name="T14" fmla="*/ 2147483646 w 5734"/>
              <a:gd name="T15" fmla="*/ 2147483646 h 2007"/>
              <a:gd name="T16" fmla="*/ 2147483646 w 5734"/>
              <a:gd name="T17" fmla="*/ 2147483646 h 2007"/>
              <a:gd name="T18" fmla="*/ 2147483646 w 5734"/>
              <a:gd name="T19" fmla="*/ 2147483646 h 2007"/>
              <a:gd name="T20" fmla="*/ 2147483646 w 5734"/>
              <a:gd name="T21" fmla="*/ 2147483646 h 2007"/>
              <a:gd name="T22" fmla="*/ 2147483646 w 5734"/>
              <a:gd name="T23" fmla="*/ 2147483646 h 2007"/>
              <a:gd name="T24" fmla="*/ 2147483646 w 5734"/>
              <a:gd name="T25" fmla="*/ 2147483646 h 2007"/>
              <a:gd name="T26" fmla="*/ 2147483646 w 5734"/>
              <a:gd name="T27" fmla="*/ 2147483646 h 2007"/>
              <a:gd name="T28" fmla="*/ 2147483646 w 5734"/>
              <a:gd name="T29" fmla="*/ 2147483646 h 2007"/>
              <a:gd name="T30" fmla="*/ 2147483646 w 5734"/>
              <a:gd name="T31" fmla="*/ 2147483646 h 2007"/>
              <a:gd name="T32" fmla="*/ 2147483646 w 5734"/>
              <a:gd name="T33" fmla="*/ 2147483646 h 2007"/>
              <a:gd name="T34" fmla="*/ 2147483646 w 5734"/>
              <a:gd name="T35" fmla="*/ 2147483646 h 2007"/>
              <a:gd name="T36" fmla="*/ 2147483646 w 5734"/>
              <a:gd name="T37" fmla="*/ 2147483646 h 2007"/>
              <a:gd name="T38" fmla="*/ 2147483646 w 5734"/>
              <a:gd name="T39" fmla="*/ 2147483646 h 2007"/>
              <a:gd name="T40" fmla="*/ 2147483646 w 5734"/>
              <a:gd name="T41" fmla="*/ 2147483646 h 2007"/>
              <a:gd name="T42" fmla="*/ 2147483646 w 5734"/>
              <a:gd name="T43" fmla="*/ 2147483646 h 2007"/>
              <a:gd name="T44" fmla="*/ 2147483646 w 5734"/>
              <a:gd name="T45" fmla="*/ 2147483646 h 2007"/>
              <a:gd name="T46" fmla="*/ 2147483646 w 5734"/>
              <a:gd name="T47" fmla="*/ 2147483646 h 2007"/>
              <a:gd name="T48" fmla="*/ 2147483646 w 5734"/>
              <a:gd name="T49" fmla="*/ 2147483646 h 2007"/>
              <a:gd name="T50" fmla="*/ 2147483646 w 5734"/>
              <a:gd name="T51" fmla="*/ 2147483646 h 2007"/>
              <a:gd name="T52" fmla="*/ 2147483646 w 5734"/>
              <a:gd name="T53" fmla="*/ 2147483646 h 2007"/>
              <a:gd name="T54" fmla="*/ 2147483646 w 5734"/>
              <a:gd name="T55" fmla="*/ 2147483646 h 2007"/>
              <a:gd name="T56" fmla="*/ 2147483646 w 5734"/>
              <a:gd name="T57" fmla="*/ 2147483646 h 2007"/>
              <a:gd name="T58" fmla="*/ 2147483646 w 5734"/>
              <a:gd name="T59" fmla="*/ 2147483646 h 2007"/>
              <a:gd name="T60" fmla="*/ 2147483646 w 5734"/>
              <a:gd name="T61" fmla="*/ 2147483646 h 2007"/>
              <a:gd name="T62" fmla="*/ 2147483646 w 5734"/>
              <a:gd name="T63" fmla="*/ 2147483646 h 2007"/>
              <a:gd name="T64" fmla="*/ 2147483646 w 5734"/>
              <a:gd name="T65" fmla="*/ 2147483646 h 2007"/>
              <a:gd name="T66" fmla="*/ 2147483646 w 5734"/>
              <a:gd name="T67" fmla="*/ 2147483646 h 2007"/>
              <a:gd name="T68" fmla="*/ 2147483646 w 5734"/>
              <a:gd name="T69" fmla="*/ 2147483646 h 2007"/>
              <a:gd name="T70" fmla="*/ 2147483646 w 5734"/>
              <a:gd name="T71" fmla="*/ 2147483646 h 2007"/>
              <a:gd name="T72" fmla="*/ 2147483646 w 5734"/>
              <a:gd name="T73" fmla="*/ 2147483646 h 2007"/>
              <a:gd name="T74" fmla="*/ 2147483646 w 5734"/>
              <a:gd name="T75" fmla="*/ 2147483646 h 2007"/>
              <a:gd name="T76" fmla="*/ 2147483646 w 5734"/>
              <a:gd name="T77" fmla="*/ 2147483646 h 20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734" h="2007">
                <a:moveTo>
                  <a:pt x="0" y="588"/>
                </a:moveTo>
                <a:lnTo>
                  <a:pt x="137" y="644"/>
                </a:lnTo>
                <a:cubicBezTo>
                  <a:pt x="137" y="644"/>
                  <a:pt x="35" y="735"/>
                  <a:pt x="222" y="534"/>
                </a:cubicBezTo>
                <a:lnTo>
                  <a:pt x="410" y="331"/>
                </a:lnTo>
                <a:lnTo>
                  <a:pt x="546" y="240"/>
                </a:lnTo>
                <a:lnTo>
                  <a:pt x="802" y="147"/>
                </a:lnTo>
                <a:cubicBezTo>
                  <a:pt x="802" y="147"/>
                  <a:pt x="665" y="0"/>
                  <a:pt x="990" y="166"/>
                </a:cubicBezTo>
                <a:cubicBezTo>
                  <a:pt x="1313" y="331"/>
                  <a:pt x="1127" y="240"/>
                  <a:pt x="1313" y="331"/>
                </a:cubicBezTo>
                <a:lnTo>
                  <a:pt x="1502" y="424"/>
                </a:lnTo>
                <a:lnTo>
                  <a:pt x="1741" y="387"/>
                </a:lnTo>
                <a:lnTo>
                  <a:pt x="1774" y="460"/>
                </a:lnTo>
                <a:lnTo>
                  <a:pt x="1911" y="625"/>
                </a:lnTo>
                <a:lnTo>
                  <a:pt x="2065" y="735"/>
                </a:lnTo>
                <a:cubicBezTo>
                  <a:pt x="2065" y="735"/>
                  <a:pt x="2013" y="681"/>
                  <a:pt x="2270" y="717"/>
                </a:cubicBezTo>
                <a:lnTo>
                  <a:pt x="2526" y="754"/>
                </a:lnTo>
                <a:lnTo>
                  <a:pt x="2695" y="699"/>
                </a:lnTo>
                <a:lnTo>
                  <a:pt x="2952" y="607"/>
                </a:lnTo>
                <a:lnTo>
                  <a:pt x="3190" y="534"/>
                </a:lnTo>
                <a:lnTo>
                  <a:pt x="3464" y="607"/>
                </a:lnTo>
                <a:lnTo>
                  <a:pt x="3873" y="662"/>
                </a:lnTo>
                <a:lnTo>
                  <a:pt x="4095" y="699"/>
                </a:lnTo>
                <a:cubicBezTo>
                  <a:pt x="4095" y="699"/>
                  <a:pt x="3976" y="717"/>
                  <a:pt x="4317" y="717"/>
                </a:cubicBezTo>
                <a:lnTo>
                  <a:pt x="4658" y="717"/>
                </a:lnTo>
                <a:lnTo>
                  <a:pt x="4726" y="754"/>
                </a:lnTo>
                <a:cubicBezTo>
                  <a:pt x="4726" y="754"/>
                  <a:pt x="4812" y="846"/>
                  <a:pt x="4624" y="865"/>
                </a:cubicBezTo>
                <a:cubicBezTo>
                  <a:pt x="4436" y="883"/>
                  <a:pt x="4675" y="828"/>
                  <a:pt x="4436" y="902"/>
                </a:cubicBezTo>
                <a:cubicBezTo>
                  <a:pt x="4197" y="975"/>
                  <a:pt x="4197" y="773"/>
                  <a:pt x="4197" y="975"/>
                </a:cubicBezTo>
                <a:lnTo>
                  <a:pt x="4197" y="1179"/>
                </a:lnTo>
                <a:lnTo>
                  <a:pt x="4385" y="1197"/>
                </a:lnTo>
                <a:lnTo>
                  <a:pt x="4590" y="1159"/>
                </a:lnTo>
                <a:lnTo>
                  <a:pt x="4949" y="1252"/>
                </a:lnTo>
                <a:lnTo>
                  <a:pt x="5067" y="1380"/>
                </a:lnTo>
                <a:lnTo>
                  <a:pt x="5188" y="1473"/>
                </a:lnTo>
                <a:lnTo>
                  <a:pt x="5306" y="1473"/>
                </a:lnTo>
                <a:cubicBezTo>
                  <a:pt x="5306" y="1473"/>
                  <a:pt x="5289" y="1344"/>
                  <a:pt x="5511" y="1509"/>
                </a:cubicBezTo>
                <a:lnTo>
                  <a:pt x="5733" y="1674"/>
                </a:lnTo>
                <a:cubicBezTo>
                  <a:pt x="5733" y="1674"/>
                  <a:pt x="5647" y="2006"/>
                  <a:pt x="5443" y="1878"/>
                </a:cubicBezTo>
                <a:cubicBezTo>
                  <a:pt x="5238" y="1748"/>
                  <a:pt x="5221" y="1748"/>
                  <a:pt x="5221" y="1748"/>
                </a:cubicBezTo>
                <a:cubicBezTo>
                  <a:pt x="5221" y="1748"/>
                  <a:pt x="5188" y="1638"/>
                  <a:pt x="5067" y="1656"/>
                </a:cubicBezTo>
                <a:cubicBezTo>
                  <a:pt x="4949" y="1674"/>
                  <a:pt x="4982" y="1490"/>
                  <a:pt x="4949" y="1674"/>
                </a:cubicBezTo>
                <a:cubicBezTo>
                  <a:pt x="4914" y="1859"/>
                  <a:pt x="5221" y="1932"/>
                  <a:pt x="4914" y="1859"/>
                </a:cubicBezTo>
                <a:cubicBezTo>
                  <a:pt x="4607" y="1785"/>
                  <a:pt x="4590" y="1785"/>
                  <a:pt x="4590" y="1785"/>
                </a:cubicBezTo>
                <a:lnTo>
                  <a:pt x="4351" y="1620"/>
                </a:lnTo>
                <a:lnTo>
                  <a:pt x="4214" y="1674"/>
                </a:lnTo>
                <a:cubicBezTo>
                  <a:pt x="4214" y="1674"/>
                  <a:pt x="3890" y="1712"/>
                  <a:pt x="3719" y="1656"/>
                </a:cubicBezTo>
                <a:lnTo>
                  <a:pt x="3549" y="1601"/>
                </a:lnTo>
                <a:lnTo>
                  <a:pt x="3379" y="1638"/>
                </a:lnTo>
                <a:lnTo>
                  <a:pt x="2969" y="1620"/>
                </a:lnTo>
                <a:lnTo>
                  <a:pt x="2559" y="1527"/>
                </a:lnTo>
                <a:lnTo>
                  <a:pt x="2287" y="1527"/>
                </a:lnTo>
                <a:lnTo>
                  <a:pt x="1809" y="1473"/>
                </a:lnTo>
                <a:lnTo>
                  <a:pt x="1757" y="1473"/>
                </a:lnTo>
                <a:cubicBezTo>
                  <a:pt x="1655" y="1473"/>
                  <a:pt x="1399" y="1288"/>
                  <a:pt x="1399" y="1288"/>
                </a:cubicBezTo>
                <a:cubicBezTo>
                  <a:pt x="1399" y="1288"/>
                  <a:pt x="1621" y="1233"/>
                  <a:pt x="1109" y="1141"/>
                </a:cubicBezTo>
                <a:cubicBezTo>
                  <a:pt x="597" y="1049"/>
                  <a:pt x="427" y="1197"/>
                  <a:pt x="581" y="1049"/>
                </a:cubicBezTo>
                <a:cubicBezTo>
                  <a:pt x="734" y="902"/>
                  <a:pt x="1041" y="993"/>
                  <a:pt x="734" y="883"/>
                </a:cubicBezTo>
                <a:lnTo>
                  <a:pt x="427" y="773"/>
                </a:lnTo>
                <a:cubicBezTo>
                  <a:pt x="427" y="773"/>
                  <a:pt x="273" y="920"/>
                  <a:pt x="0" y="588"/>
                </a:cubicBez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3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Indonesia</a:t>
            </a:r>
          </a:p>
        </p:txBody>
      </p:sp>
      <p:sp>
        <p:nvSpPr>
          <p:cNvPr id="22532" name="Freeform 11"/>
          <p:cNvSpPr>
            <a:spLocks noChangeArrowheads="1"/>
          </p:cNvSpPr>
          <p:nvPr/>
        </p:nvSpPr>
        <p:spPr bwMode="auto">
          <a:xfrm>
            <a:off x="0" y="1852613"/>
            <a:ext cx="2328863" cy="2690812"/>
          </a:xfrm>
          <a:custGeom>
            <a:avLst/>
            <a:gdLst>
              <a:gd name="T0" fmla="*/ 2147483646 w 6467"/>
              <a:gd name="T1" fmla="*/ 2147483646 h 7474"/>
              <a:gd name="T2" fmla="*/ 2147483646 w 6467"/>
              <a:gd name="T3" fmla="*/ 2147483646 h 7474"/>
              <a:gd name="T4" fmla="*/ 2147483646 w 6467"/>
              <a:gd name="T5" fmla="*/ 2147483646 h 7474"/>
              <a:gd name="T6" fmla="*/ 2147483646 w 6467"/>
              <a:gd name="T7" fmla="*/ 2147483646 h 7474"/>
              <a:gd name="T8" fmla="*/ 2147483646 w 6467"/>
              <a:gd name="T9" fmla="*/ 2147483646 h 7474"/>
              <a:gd name="T10" fmla="*/ 2147483646 w 6467"/>
              <a:gd name="T11" fmla="*/ 2147483646 h 7474"/>
              <a:gd name="T12" fmla="*/ 2147483646 w 6467"/>
              <a:gd name="T13" fmla="*/ 2147483646 h 7474"/>
              <a:gd name="T14" fmla="*/ 2147483646 w 6467"/>
              <a:gd name="T15" fmla="*/ 2147483646 h 7474"/>
              <a:gd name="T16" fmla="*/ 2147483646 w 6467"/>
              <a:gd name="T17" fmla="*/ 2147483646 h 7474"/>
              <a:gd name="T18" fmla="*/ 2147483646 w 6467"/>
              <a:gd name="T19" fmla="*/ 2147483646 h 7474"/>
              <a:gd name="T20" fmla="*/ 2147483646 w 6467"/>
              <a:gd name="T21" fmla="*/ 2147483646 h 7474"/>
              <a:gd name="T22" fmla="*/ 2147483646 w 6467"/>
              <a:gd name="T23" fmla="*/ 2147483646 h 7474"/>
              <a:gd name="T24" fmla="*/ 2147483646 w 6467"/>
              <a:gd name="T25" fmla="*/ 2147483646 h 7474"/>
              <a:gd name="T26" fmla="*/ 2147483646 w 6467"/>
              <a:gd name="T27" fmla="*/ 2147483646 h 7474"/>
              <a:gd name="T28" fmla="*/ 2147483646 w 6467"/>
              <a:gd name="T29" fmla="*/ 2147483646 h 7474"/>
              <a:gd name="T30" fmla="*/ 2147483646 w 6467"/>
              <a:gd name="T31" fmla="*/ 2147483646 h 7474"/>
              <a:gd name="T32" fmla="*/ 2147483646 w 6467"/>
              <a:gd name="T33" fmla="*/ 2147483646 h 7474"/>
              <a:gd name="T34" fmla="*/ 2147483646 w 6467"/>
              <a:gd name="T35" fmla="*/ 2147483646 h 7474"/>
              <a:gd name="T36" fmla="*/ 2147483646 w 6467"/>
              <a:gd name="T37" fmla="*/ 2147483646 h 7474"/>
              <a:gd name="T38" fmla="*/ 2147483646 w 6467"/>
              <a:gd name="T39" fmla="*/ 2147483646 h 7474"/>
              <a:gd name="T40" fmla="*/ 2147483646 w 6467"/>
              <a:gd name="T41" fmla="*/ 2147483646 h 7474"/>
              <a:gd name="T42" fmla="*/ 2147483646 w 6467"/>
              <a:gd name="T43" fmla="*/ 2147483646 h 7474"/>
              <a:gd name="T44" fmla="*/ 2147483646 w 6467"/>
              <a:gd name="T45" fmla="*/ 2147483646 h 7474"/>
              <a:gd name="T46" fmla="*/ 2147483646 w 6467"/>
              <a:gd name="T47" fmla="*/ 2147483646 h 7474"/>
              <a:gd name="T48" fmla="*/ 2147483646 w 6467"/>
              <a:gd name="T49" fmla="*/ 2147483646 h 7474"/>
              <a:gd name="T50" fmla="*/ 2147483646 w 6467"/>
              <a:gd name="T51" fmla="*/ 2147483646 h 7474"/>
              <a:gd name="T52" fmla="*/ 2147483646 w 6467"/>
              <a:gd name="T53" fmla="*/ 2147483646 h 7474"/>
              <a:gd name="T54" fmla="*/ 2147483646 w 6467"/>
              <a:gd name="T55" fmla="*/ 2147483646 h 7474"/>
              <a:gd name="T56" fmla="*/ 2147483646 w 6467"/>
              <a:gd name="T57" fmla="*/ 2147483646 h 7474"/>
              <a:gd name="T58" fmla="*/ 2147483646 w 6467"/>
              <a:gd name="T59" fmla="*/ 2147483646 h 7474"/>
              <a:gd name="T60" fmla="*/ 2147483646 w 6467"/>
              <a:gd name="T61" fmla="*/ 2147483646 h 7474"/>
              <a:gd name="T62" fmla="*/ 2147483646 w 6467"/>
              <a:gd name="T63" fmla="*/ 2147483646 h 7474"/>
              <a:gd name="T64" fmla="*/ 2147483646 w 6467"/>
              <a:gd name="T65" fmla="*/ 2147483646 h 7474"/>
              <a:gd name="T66" fmla="*/ 2147483646 w 6467"/>
              <a:gd name="T67" fmla="*/ 2147483646 h 7474"/>
              <a:gd name="T68" fmla="*/ 2147483646 w 6467"/>
              <a:gd name="T69" fmla="*/ 2147483646 h 7474"/>
              <a:gd name="T70" fmla="*/ 2147483646 w 6467"/>
              <a:gd name="T71" fmla="*/ 2147483646 h 7474"/>
              <a:gd name="T72" fmla="*/ 2147483646 w 6467"/>
              <a:gd name="T73" fmla="*/ 2147483646 h 7474"/>
              <a:gd name="T74" fmla="*/ 2147483646 w 6467"/>
              <a:gd name="T75" fmla="*/ 2147483646 h 7474"/>
              <a:gd name="T76" fmla="*/ 2147483646 w 6467"/>
              <a:gd name="T77" fmla="*/ 2147483646 h 7474"/>
              <a:gd name="T78" fmla="*/ 2147483646 w 6467"/>
              <a:gd name="T79" fmla="*/ 2147483646 h 7474"/>
              <a:gd name="T80" fmla="*/ 2147483646 w 6467"/>
              <a:gd name="T81" fmla="*/ 2147483646 h 7474"/>
              <a:gd name="T82" fmla="*/ 2147483646 w 6467"/>
              <a:gd name="T83" fmla="*/ 2147483646 h 7474"/>
              <a:gd name="T84" fmla="*/ 2147483646 w 6467"/>
              <a:gd name="T85" fmla="*/ 2147483646 h 74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467" h="7474">
                <a:moveTo>
                  <a:pt x="17" y="72"/>
                </a:moveTo>
                <a:lnTo>
                  <a:pt x="120" y="0"/>
                </a:lnTo>
                <a:lnTo>
                  <a:pt x="393" y="220"/>
                </a:lnTo>
                <a:lnTo>
                  <a:pt x="597" y="220"/>
                </a:lnTo>
                <a:lnTo>
                  <a:pt x="972" y="110"/>
                </a:lnTo>
                <a:lnTo>
                  <a:pt x="1194" y="275"/>
                </a:lnTo>
                <a:lnTo>
                  <a:pt x="1365" y="386"/>
                </a:lnTo>
                <a:lnTo>
                  <a:pt x="1518" y="552"/>
                </a:lnTo>
                <a:lnTo>
                  <a:pt x="1553" y="773"/>
                </a:lnTo>
                <a:lnTo>
                  <a:pt x="1774" y="938"/>
                </a:lnTo>
                <a:lnTo>
                  <a:pt x="2031" y="1140"/>
                </a:lnTo>
                <a:lnTo>
                  <a:pt x="2320" y="1325"/>
                </a:lnTo>
                <a:lnTo>
                  <a:pt x="2610" y="1565"/>
                </a:lnTo>
                <a:cubicBezTo>
                  <a:pt x="2610" y="1565"/>
                  <a:pt x="2525" y="1601"/>
                  <a:pt x="2645" y="1711"/>
                </a:cubicBezTo>
                <a:lnTo>
                  <a:pt x="2764" y="1821"/>
                </a:lnTo>
                <a:cubicBezTo>
                  <a:pt x="2764" y="1821"/>
                  <a:pt x="2799" y="2135"/>
                  <a:pt x="2900" y="2061"/>
                </a:cubicBezTo>
                <a:lnTo>
                  <a:pt x="3003" y="1988"/>
                </a:lnTo>
                <a:lnTo>
                  <a:pt x="3156" y="1950"/>
                </a:lnTo>
                <a:lnTo>
                  <a:pt x="3259" y="2153"/>
                </a:lnTo>
                <a:lnTo>
                  <a:pt x="3345" y="2024"/>
                </a:lnTo>
                <a:cubicBezTo>
                  <a:pt x="3345" y="2024"/>
                  <a:pt x="3566" y="1914"/>
                  <a:pt x="3549" y="2099"/>
                </a:cubicBezTo>
                <a:lnTo>
                  <a:pt x="3532" y="2282"/>
                </a:lnTo>
                <a:lnTo>
                  <a:pt x="3702" y="2337"/>
                </a:lnTo>
                <a:lnTo>
                  <a:pt x="3822" y="2430"/>
                </a:lnTo>
                <a:lnTo>
                  <a:pt x="3855" y="2540"/>
                </a:lnTo>
                <a:lnTo>
                  <a:pt x="3923" y="2669"/>
                </a:lnTo>
                <a:lnTo>
                  <a:pt x="4094" y="2650"/>
                </a:lnTo>
                <a:lnTo>
                  <a:pt x="4316" y="2834"/>
                </a:lnTo>
                <a:cubicBezTo>
                  <a:pt x="4316" y="2834"/>
                  <a:pt x="4112" y="2780"/>
                  <a:pt x="4162" y="2871"/>
                </a:cubicBezTo>
                <a:lnTo>
                  <a:pt x="4214" y="2963"/>
                </a:lnTo>
                <a:lnTo>
                  <a:pt x="4351" y="2945"/>
                </a:lnTo>
                <a:lnTo>
                  <a:pt x="4555" y="3185"/>
                </a:lnTo>
                <a:cubicBezTo>
                  <a:pt x="4555" y="3185"/>
                  <a:pt x="4692" y="3203"/>
                  <a:pt x="4658" y="3313"/>
                </a:cubicBezTo>
                <a:cubicBezTo>
                  <a:pt x="4623" y="3423"/>
                  <a:pt x="4709" y="3295"/>
                  <a:pt x="4607" y="3442"/>
                </a:cubicBezTo>
                <a:lnTo>
                  <a:pt x="4504" y="3589"/>
                </a:lnTo>
                <a:lnTo>
                  <a:pt x="4470" y="3700"/>
                </a:lnTo>
                <a:lnTo>
                  <a:pt x="4538" y="3792"/>
                </a:lnTo>
                <a:lnTo>
                  <a:pt x="4846" y="3939"/>
                </a:lnTo>
                <a:lnTo>
                  <a:pt x="4982" y="4104"/>
                </a:lnTo>
                <a:lnTo>
                  <a:pt x="4999" y="4343"/>
                </a:lnTo>
                <a:lnTo>
                  <a:pt x="5135" y="4565"/>
                </a:lnTo>
                <a:lnTo>
                  <a:pt x="5375" y="4639"/>
                </a:lnTo>
                <a:lnTo>
                  <a:pt x="5340" y="4546"/>
                </a:lnTo>
                <a:lnTo>
                  <a:pt x="5340" y="4492"/>
                </a:lnTo>
                <a:lnTo>
                  <a:pt x="5477" y="4399"/>
                </a:lnTo>
                <a:lnTo>
                  <a:pt x="5460" y="4234"/>
                </a:lnTo>
                <a:lnTo>
                  <a:pt x="5596" y="4234"/>
                </a:lnTo>
                <a:lnTo>
                  <a:pt x="5682" y="4215"/>
                </a:lnTo>
                <a:lnTo>
                  <a:pt x="5853" y="4343"/>
                </a:lnTo>
                <a:lnTo>
                  <a:pt x="5954" y="4583"/>
                </a:lnTo>
                <a:lnTo>
                  <a:pt x="6073" y="4805"/>
                </a:lnTo>
                <a:cubicBezTo>
                  <a:pt x="6073" y="4805"/>
                  <a:pt x="6193" y="4750"/>
                  <a:pt x="6244" y="4841"/>
                </a:cubicBezTo>
                <a:cubicBezTo>
                  <a:pt x="6295" y="4933"/>
                  <a:pt x="6466" y="4822"/>
                  <a:pt x="6313" y="4951"/>
                </a:cubicBezTo>
                <a:cubicBezTo>
                  <a:pt x="6159" y="5080"/>
                  <a:pt x="6363" y="5062"/>
                  <a:pt x="6159" y="5080"/>
                </a:cubicBezTo>
                <a:cubicBezTo>
                  <a:pt x="5954" y="5099"/>
                  <a:pt x="6039" y="4896"/>
                  <a:pt x="5954" y="5099"/>
                </a:cubicBezTo>
                <a:cubicBezTo>
                  <a:pt x="5869" y="5301"/>
                  <a:pt x="5853" y="5301"/>
                  <a:pt x="5853" y="5301"/>
                </a:cubicBezTo>
                <a:cubicBezTo>
                  <a:pt x="5853" y="5301"/>
                  <a:pt x="5750" y="5264"/>
                  <a:pt x="5750" y="5412"/>
                </a:cubicBezTo>
                <a:lnTo>
                  <a:pt x="5750" y="5578"/>
                </a:lnTo>
                <a:lnTo>
                  <a:pt x="5699" y="5706"/>
                </a:lnTo>
                <a:lnTo>
                  <a:pt x="5818" y="6019"/>
                </a:lnTo>
                <a:lnTo>
                  <a:pt x="5767" y="6166"/>
                </a:lnTo>
                <a:lnTo>
                  <a:pt x="5767" y="6313"/>
                </a:lnTo>
                <a:lnTo>
                  <a:pt x="5732" y="6811"/>
                </a:lnTo>
                <a:lnTo>
                  <a:pt x="5511" y="6645"/>
                </a:lnTo>
                <a:cubicBezTo>
                  <a:pt x="5511" y="6645"/>
                  <a:pt x="5750" y="6423"/>
                  <a:pt x="5494" y="6645"/>
                </a:cubicBezTo>
                <a:lnTo>
                  <a:pt x="5238" y="6867"/>
                </a:lnTo>
                <a:cubicBezTo>
                  <a:pt x="5238" y="6867"/>
                  <a:pt x="5255" y="6718"/>
                  <a:pt x="5153" y="6682"/>
                </a:cubicBezTo>
                <a:lnTo>
                  <a:pt x="5050" y="6645"/>
                </a:lnTo>
                <a:cubicBezTo>
                  <a:pt x="5050" y="6645"/>
                  <a:pt x="5425" y="7473"/>
                  <a:pt x="5067" y="6994"/>
                </a:cubicBezTo>
                <a:cubicBezTo>
                  <a:pt x="4709" y="6516"/>
                  <a:pt x="4811" y="6682"/>
                  <a:pt x="4743" y="6516"/>
                </a:cubicBezTo>
                <a:cubicBezTo>
                  <a:pt x="4675" y="6351"/>
                  <a:pt x="4675" y="6332"/>
                  <a:pt x="4675" y="6332"/>
                </a:cubicBezTo>
                <a:lnTo>
                  <a:pt x="4419" y="6259"/>
                </a:lnTo>
                <a:cubicBezTo>
                  <a:pt x="4419" y="6259"/>
                  <a:pt x="4641" y="6130"/>
                  <a:pt x="4265" y="6001"/>
                </a:cubicBezTo>
                <a:cubicBezTo>
                  <a:pt x="3890" y="5872"/>
                  <a:pt x="4146" y="6055"/>
                  <a:pt x="3890" y="5872"/>
                </a:cubicBezTo>
                <a:lnTo>
                  <a:pt x="3634" y="5688"/>
                </a:lnTo>
                <a:lnTo>
                  <a:pt x="3770" y="5559"/>
                </a:lnTo>
                <a:lnTo>
                  <a:pt x="3515" y="5264"/>
                </a:lnTo>
                <a:lnTo>
                  <a:pt x="3259" y="4896"/>
                </a:lnTo>
                <a:lnTo>
                  <a:pt x="2985" y="4896"/>
                </a:lnTo>
                <a:lnTo>
                  <a:pt x="3020" y="4583"/>
                </a:lnTo>
                <a:lnTo>
                  <a:pt x="2849" y="4123"/>
                </a:lnTo>
                <a:lnTo>
                  <a:pt x="2662" y="3755"/>
                </a:lnTo>
                <a:lnTo>
                  <a:pt x="2354" y="3331"/>
                </a:lnTo>
                <a:lnTo>
                  <a:pt x="2047" y="3019"/>
                </a:lnTo>
                <a:cubicBezTo>
                  <a:pt x="2047" y="3019"/>
                  <a:pt x="1928" y="2742"/>
                  <a:pt x="1894" y="2540"/>
                </a:cubicBezTo>
                <a:cubicBezTo>
                  <a:pt x="1860" y="2337"/>
                  <a:pt x="1825" y="2447"/>
                  <a:pt x="1860" y="2319"/>
                </a:cubicBezTo>
                <a:lnTo>
                  <a:pt x="1894" y="2190"/>
                </a:lnTo>
                <a:lnTo>
                  <a:pt x="1792" y="2153"/>
                </a:lnTo>
                <a:cubicBezTo>
                  <a:pt x="1792" y="2153"/>
                  <a:pt x="1689" y="2153"/>
                  <a:pt x="1535" y="2079"/>
                </a:cubicBezTo>
                <a:lnTo>
                  <a:pt x="1382" y="2006"/>
                </a:lnTo>
                <a:lnTo>
                  <a:pt x="1331" y="2006"/>
                </a:lnTo>
                <a:lnTo>
                  <a:pt x="1279" y="1803"/>
                </a:lnTo>
                <a:cubicBezTo>
                  <a:pt x="1279" y="1803"/>
                  <a:pt x="1382" y="1674"/>
                  <a:pt x="1279" y="1637"/>
                </a:cubicBezTo>
                <a:cubicBezTo>
                  <a:pt x="1177" y="1601"/>
                  <a:pt x="1160" y="1601"/>
                  <a:pt x="1160" y="1601"/>
                </a:cubicBezTo>
                <a:lnTo>
                  <a:pt x="1024" y="1287"/>
                </a:lnTo>
                <a:lnTo>
                  <a:pt x="734" y="1029"/>
                </a:lnTo>
                <a:lnTo>
                  <a:pt x="547" y="1085"/>
                </a:lnTo>
                <a:cubicBezTo>
                  <a:pt x="547" y="1085"/>
                  <a:pt x="700" y="938"/>
                  <a:pt x="444" y="828"/>
                </a:cubicBezTo>
                <a:cubicBezTo>
                  <a:pt x="188" y="718"/>
                  <a:pt x="239" y="920"/>
                  <a:pt x="188" y="718"/>
                </a:cubicBezTo>
                <a:cubicBezTo>
                  <a:pt x="137" y="515"/>
                  <a:pt x="273" y="810"/>
                  <a:pt x="137" y="496"/>
                </a:cubicBezTo>
                <a:lnTo>
                  <a:pt x="0" y="183"/>
                </a:lnTo>
                <a:lnTo>
                  <a:pt x="17" y="72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33" name="Freeform 22"/>
          <p:cNvSpPr>
            <a:spLocks noChangeArrowheads="1"/>
          </p:cNvSpPr>
          <p:nvPr/>
        </p:nvSpPr>
        <p:spPr bwMode="auto">
          <a:xfrm>
            <a:off x="2495550" y="3529013"/>
            <a:ext cx="128588" cy="173037"/>
          </a:xfrm>
          <a:custGeom>
            <a:avLst/>
            <a:gdLst>
              <a:gd name="T0" fmla="*/ 0 w 359"/>
              <a:gd name="T1" fmla="*/ 2147483646 h 479"/>
              <a:gd name="T2" fmla="*/ 0 w 359"/>
              <a:gd name="T3" fmla="*/ 2147483646 h 479"/>
              <a:gd name="T4" fmla="*/ 2147483646 w 359"/>
              <a:gd name="T5" fmla="*/ 2147483646 h 479"/>
              <a:gd name="T6" fmla="*/ 2147483646 w 359"/>
              <a:gd name="T7" fmla="*/ 2147483646 h 479"/>
              <a:gd name="T8" fmla="*/ 2147483646 w 359"/>
              <a:gd name="T9" fmla="*/ 2147483646 h 479"/>
              <a:gd name="T10" fmla="*/ 2147483646 w 359"/>
              <a:gd name="T11" fmla="*/ 2147483646 h 479"/>
              <a:gd name="T12" fmla="*/ 2147483646 w 359"/>
              <a:gd name="T13" fmla="*/ 2147483646 h 479"/>
              <a:gd name="T14" fmla="*/ 2147483646 w 359"/>
              <a:gd name="T15" fmla="*/ 2147483646 h 479"/>
              <a:gd name="T16" fmla="*/ 2147483646 w 359"/>
              <a:gd name="T17" fmla="*/ 2147483646 h 479"/>
              <a:gd name="T18" fmla="*/ 0 w 359"/>
              <a:gd name="T19" fmla="*/ 2147483646 h 4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9" h="479">
                <a:moveTo>
                  <a:pt x="0" y="73"/>
                </a:moveTo>
                <a:lnTo>
                  <a:pt x="0" y="478"/>
                </a:lnTo>
                <a:lnTo>
                  <a:pt x="68" y="368"/>
                </a:lnTo>
                <a:lnTo>
                  <a:pt x="153" y="478"/>
                </a:lnTo>
                <a:lnTo>
                  <a:pt x="307" y="404"/>
                </a:lnTo>
                <a:lnTo>
                  <a:pt x="358" y="275"/>
                </a:lnTo>
                <a:lnTo>
                  <a:pt x="307" y="128"/>
                </a:lnTo>
                <a:lnTo>
                  <a:pt x="256" y="73"/>
                </a:lnTo>
                <a:cubicBezTo>
                  <a:pt x="256" y="73"/>
                  <a:pt x="153" y="0"/>
                  <a:pt x="0" y="73"/>
                </a:cubicBezTo>
              </a:path>
            </a:pathLst>
          </a:custGeom>
          <a:solidFill>
            <a:srgbClr val="0000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4" name="Freeform 48"/>
          <p:cNvSpPr>
            <a:spLocks noChangeArrowheads="1"/>
          </p:cNvSpPr>
          <p:nvPr/>
        </p:nvSpPr>
        <p:spPr bwMode="auto">
          <a:xfrm>
            <a:off x="2495550" y="3529013"/>
            <a:ext cx="128588" cy="173037"/>
          </a:xfrm>
          <a:custGeom>
            <a:avLst/>
            <a:gdLst>
              <a:gd name="T0" fmla="*/ 0 w 359"/>
              <a:gd name="T1" fmla="*/ 2147483646 h 479"/>
              <a:gd name="T2" fmla="*/ 0 w 359"/>
              <a:gd name="T3" fmla="*/ 2147483646 h 479"/>
              <a:gd name="T4" fmla="*/ 2147483646 w 359"/>
              <a:gd name="T5" fmla="*/ 2147483646 h 479"/>
              <a:gd name="T6" fmla="*/ 2147483646 w 359"/>
              <a:gd name="T7" fmla="*/ 2147483646 h 479"/>
              <a:gd name="T8" fmla="*/ 2147483646 w 359"/>
              <a:gd name="T9" fmla="*/ 2147483646 h 479"/>
              <a:gd name="T10" fmla="*/ 2147483646 w 359"/>
              <a:gd name="T11" fmla="*/ 2147483646 h 479"/>
              <a:gd name="T12" fmla="*/ 2147483646 w 359"/>
              <a:gd name="T13" fmla="*/ 2147483646 h 479"/>
              <a:gd name="T14" fmla="*/ 2147483646 w 359"/>
              <a:gd name="T15" fmla="*/ 2147483646 h 479"/>
              <a:gd name="T16" fmla="*/ 2147483646 w 359"/>
              <a:gd name="T17" fmla="*/ 2147483646 h 479"/>
              <a:gd name="T18" fmla="*/ 0 w 359"/>
              <a:gd name="T19" fmla="*/ 2147483646 h 4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9" h="479">
                <a:moveTo>
                  <a:pt x="0" y="73"/>
                </a:moveTo>
                <a:lnTo>
                  <a:pt x="0" y="478"/>
                </a:lnTo>
                <a:lnTo>
                  <a:pt x="68" y="368"/>
                </a:lnTo>
                <a:lnTo>
                  <a:pt x="153" y="478"/>
                </a:lnTo>
                <a:lnTo>
                  <a:pt x="307" y="404"/>
                </a:lnTo>
                <a:lnTo>
                  <a:pt x="358" y="275"/>
                </a:lnTo>
                <a:lnTo>
                  <a:pt x="307" y="128"/>
                </a:lnTo>
                <a:lnTo>
                  <a:pt x="256" y="73"/>
                </a:lnTo>
                <a:cubicBezTo>
                  <a:pt x="256" y="73"/>
                  <a:pt x="153" y="0"/>
                  <a:pt x="0" y="73"/>
                </a:cubicBez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5" name="Freeform 2"/>
          <p:cNvSpPr>
            <a:spLocks noChangeArrowheads="1"/>
          </p:cNvSpPr>
          <p:nvPr/>
        </p:nvSpPr>
        <p:spPr bwMode="auto">
          <a:xfrm>
            <a:off x="2730500" y="2019300"/>
            <a:ext cx="1989138" cy="1851025"/>
          </a:xfrm>
          <a:custGeom>
            <a:avLst/>
            <a:gdLst>
              <a:gd name="T0" fmla="*/ 2147483646 w 5527"/>
              <a:gd name="T1" fmla="*/ 2147483646 h 5143"/>
              <a:gd name="T2" fmla="*/ 2147483646 w 5527"/>
              <a:gd name="T3" fmla="*/ 2147483646 h 5143"/>
              <a:gd name="T4" fmla="*/ 2147483646 w 5527"/>
              <a:gd name="T5" fmla="*/ 2147483646 h 5143"/>
              <a:gd name="T6" fmla="*/ 2147483646 w 5527"/>
              <a:gd name="T7" fmla="*/ 2147483646 h 5143"/>
              <a:gd name="T8" fmla="*/ 2147483646 w 5527"/>
              <a:gd name="T9" fmla="*/ 2147483646 h 5143"/>
              <a:gd name="T10" fmla="*/ 2147483646 w 5527"/>
              <a:gd name="T11" fmla="*/ 2147483646 h 5143"/>
              <a:gd name="T12" fmla="*/ 2147483646 w 5527"/>
              <a:gd name="T13" fmla="*/ 2147483646 h 5143"/>
              <a:gd name="T14" fmla="*/ 2147483646 w 5527"/>
              <a:gd name="T15" fmla="*/ 2147483646 h 5143"/>
              <a:gd name="T16" fmla="*/ 2147483646 w 5527"/>
              <a:gd name="T17" fmla="*/ 2147483646 h 5143"/>
              <a:gd name="T18" fmla="*/ 2147483646 w 5527"/>
              <a:gd name="T19" fmla="*/ 2147483646 h 5143"/>
              <a:gd name="T20" fmla="*/ 2147483646 w 5527"/>
              <a:gd name="T21" fmla="*/ 2147483646 h 5143"/>
              <a:gd name="T22" fmla="*/ 2147483646 w 5527"/>
              <a:gd name="T23" fmla="*/ 2147483646 h 5143"/>
              <a:gd name="T24" fmla="*/ 2147483646 w 5527"/>
              <a:gd name="T25" fmla="*/ 2147483646 h 5143"/>
              <a:gd name="T26" fmla="*/ 2147483646 w 5527"/>
              <a:gd name="T27" fmla="*/ 2147483646 h 5143"/>
              <a:gd name="T28" fmla="*/ 2147483646 w 5527"/>
              <a:gd name="T29" fmla="*/ 2147483646 h 5143"/>
              <a:gd name="T30" fmla="*/ 2147483646 w 5527"/>
              <a:gd name="T31" fmla="*/ 2147483646 h 5143"/>
              <a:gd name="T32" fmla="*/ 2147483646 w 5527"/>
              <a:gd name="T33" fmla="*/ 2147483646 h 5143"/>
              <a:gd name="T34" fmla="*/ 2147483646 w 5527"/>
              <a:gd name="T35" fmla="*/ 2147483646 h 5143"/>
              <a:gd name="T36" fmla="*/ 2147483646 w 5527"/>
              <a:gd name="T37" fmla="*/ 2147483646 h 5143"/>
              <a:gd name="T38" fmla="*/ 2147483646 w 5527"/>
              <a:gd name="T39" fmla="*/ 2147483646 h 5143"/>
              <a:gd name="T40" fmla="*/ 2147483646 w 5527"/>
              <a:gd name="T41" fmla="*/ 2147483646 h 5143"/>
              <a:gd name="T42" fmla="*/ 2147483646 w 5527"/>
              <a:gd name="T43" fmla="*/ 2147483646 h 5143"/>
              <a:gd name="T44" fmla="*/ 2147483646 w 5527"/>
              <a:gd name="T45" fmla="*/ 2147483646 h 5143"/>
              <a:gd name="T46" fmla="*/ 2147483646 w 5527"/>
              <a:gd name="T47" fmla="*/ 2147483646 h 5143"/>
              <a:gd name="T48" fmla="*/ 2147483646 w 5527"/>
              <a:gd name="T49" fmla="*/ 2147483646 h 5143"/>
              <a:gd name="T50" fmla="*/ 2147483646 w 5527"/>
              <a:gd name="T51" fmla="*/ 2147483646 h 5143"/>
              <a:gd name="T52" fmla="*/ 2147483646 w 5527"/>
              <a:gd name="T53" fmla="*/ 2147483646 h 5143"/>
              <a:gd name="T54" fmla="*/ 2147483646 w 5527"/>
              <a:gd name="T55" fmla="*/ 2147483646 h 5143"/>
              <a:gd name="T56" fmla="*/ 2147483646 w 5527"/>
              <a:gd name="T57" fmla="*/ 2147483646 h 5143"/>
              <a:gd name="T58" fmla="*/ 2147483646 w 5527"/>
              <a:gd name="T59" fmla="*/ 2147483646 h 5143"/>
              <a:gd name="T60" fmla="*/ 2147483646 w 5527"/>
              <a:gd name="T61" fmla="*/ 2147483646 h 5143"/>
              <a:gd name="T62" fmla="*/ 2147483646 w 5527"/>
              <a:gd name="T63" fmla="*/ 2147483646 h 5143"/>
              <a:gd name="T64" fmla="*/ 2147483646 w 5527"/>
              <a:gd name="T65" fmla="*/ 2147483646 h 5143"/>
              <a:gd name="T66" fmla="*/ 2147483646 w 5527"/>
              <a:gd name="T67" fmla="*/ 2147483646 h 5143"/>
              <a:gd name="T68" fmla="*/ 2147483646 w 5527"/>
              <a:gd name="T69" fmla="*/ 2147483646 h 5143"/>
              <a:gd name="T70" fmla="*/ 2147483646 w 5527"/>
              <a:gd name="T71" fmla="*/ 2147483646 h 5143"/>
              <a:gd name="T72" fmla="*/ 2147483646 w 5527"/>
              <a:gd name="T73" fmla="*/ 2147483646 h 5143"/>
              <a:gd name="T74" fmla="*/ 2147483646 w 5527"/>
              <a:gd name="T75" fmla="*/ 2147483646 h 5143"/>
              <a:gd name="T76" fmla="*/ 2147483646 w 5527"/>
              <a:gd name="T77" fmla="*/ 2147483646 h 5143"/>
              <a:gd name="T78" fmla="*/ 2147483646 w 5527"/>
              <a:gd name="T79" fmla="*/ 2147483646 h 5143"/>
              <a:gd name="T80" fmla="*/ 2147483646 w 5527"/>
              <a:gd name="T81" fmla="*/ 2147483646 h 5143"/>
              <a:gd name="T82" fmla="*/ 2147483646 w 5527"/>
              <a:gd name="T83" fmla="*/ 2147483646 h 5143"/>
              <a:gd name="T84" fmla="*/ 2147483646 w 5527"/>
              <a:gd name="T85" fmla="*/ 2147483646 h 5143"/>
              <a:gd name="T86" fmla="*/ 2147483646 w 5527"/>
              <a:gd name="T87" fmla="*/ 2147483646 h 5143"/>
              <a:gd name="T88" fmla="*/ 2147483646 w 5527"/>
              <a:gd name="T89" fmla="*/ 2147483646 h 5143"/>
              <a:gd name="T90" fmla="*/ 2147483646 w 5527"/>
              <a:gd name="T91" fmla="*/ 2147483646 h 5143"/>
              <a:gd name="T92" fmla="*/ 2147483646 w 5527"/>
              <a:gd name="T93" fmla="*/ 2147483646 h 5143"/>
              <a:gd name="T94" fmla="*/ 2147483646 w 5527"/>
              <a:gd name="T95" fmla="*/ 2147483646 h 5143"/>
              <a:gd name="T96" fmla="*/ 2147483646 w 5527"/>
              <a:gd name="T97" fmla="*/ 2147483646 h 5143"/>
              <a:gd name="T98" fmla="*/ 2147483646 w 5527"/>
              <a:gd name="T99" fmla="*/ 2147483646 h 5143"/>
              <a:gd name="T100" fmla="*/ 2147483646 w 5527"/>
              <a:gd name="T101" fmla="*/ 2147483646 h 514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527" h="5143">
                <a:moveTo>
                  <a:pt x="4681" y="222"/>
                </a:moveTo>
                <a:lnTo>
                  <a:pt x="4561" y="118"/>
                </a:lnTo>
                <a:lnTo>
                  <a:pt x="4223" y="105"/>
                </a:lnTo>
                <a:cubicBezTo>
                  <a:pt x="4223" y="105"/>
                  <a:pt x="4211" y="40"/>
                  <a:pt x="4174" y="92"/>
                </a:cubicBezTo>
                <a:cubicBezTo>
                  <a:pt x="4139" y="144"/>
                  <a:pt x="4344" y="287"/>
                  <a:pt x="4139" y="144"/>
                </a:cubicBezTo>
                <a:cubicBezTo>
                  <a:pt x="3933" y="0"/>
                  <a:pt x="3957" y="131"/>
                  <a:pt x="3957" y="131"/>
                </a:cubicBezTo>
                <a:lnTo>
                  <a:pt x="3909" y="158"/>
                </a:lnTo>
                <a:cubicBezTo>
                  <a:pt x="3909" y="158"/>
                  <a:pt x="3825" y="40"/>
                  <a:pt x="3789" y="92"/>
                </a:cubicBezTo>
                <a:cubicBezTo>
                  <a:pt x="3752" y="144"/>
                  <a:pt x="3752" y="170"/>
                  <a:pt x="3752" y="170"/>
                </a:cubicBezTo>
                <a:lnTo>
                  <a:pt x="3668" y="260"/>
                </a:lnTo>
                <a:lnTo>
                  <a:pt x="3632" y="534"/>
                </a:lnTo>
                <a:lnTo>
                  <a:pt x="3643" y="599"/>
                </a:lnTo>
                <a:lnTo>
                  <a:pt x="3632" y="860"/>
                </a:lnTo>
                <a:lnTo>
                  <a:pt x="3560" y="938"/>
                </a:lnTo>
                <a:cubicBezTo>
                  <a:pt x="3560" y="938"/>
                  <a:pt x="3571" y="807"/>
                  <a:pt x="3475" y="899"/>
                </a:cubicBezTo>
                <a:lnTo>
                  <a:pt x="3379" y="990"/>
                </a:lnTo>
                <a:lnTo>
                  <a:pt x="3391" y="1120"/>
                </a:lnTo>
                <a:lnTo>
                  <a:pt x="3451" y="1250"/>
                </a:lnTo>
                <a:lnTo>
                  <a:pt x="3210" y="1394"/>
                </a:lnTo>
                <a:lnTo>
                  <a:pt x="3222" y="1511"/>
                </a:lnTo>
                <a:cubicBezTo>
                  <a:pt x="3222" y="1511"/>
                  <a:pt x="3355" y="1537"/>
                  <a:pt x="3270" y="1563"/>
                </a:cubicBezTo>
                <a:lnTo>
                  <a:pt x="3186" y="1589"/>
                </a:lnTo>
                <a:cubicBezTo>
                  <a:pt x="3186" y="1589"/>
                  <a:pt x="3149" y="1550"/>
                  <a:pt x="3137" y="1706"/>
                </a:cubicBezTo>
                <a:lnTo>
                  <a:pt x="3126" y="1862"/>
                </a:lnTo>
                <a:cubicBezTo>
                  <a:pt x="3126" y="1862"/>
                  <a:pt x="3065" y="1719"/>
                  <a:pt x="2993" y="1797"/>
                </a:cubicBezTo>
                <a:lnTo>
                  <a:pt x="2921" y="1874"/>
                </a:lnTo>
                <a:cubicBezTo>
                  <a:pt x="2921" y="1874"/>
                  <a:pt x="2824" y="1797"/>
                  <a:pt x="2775" y="1849"/>
                </a:cubicBezTo>
                <a:lnTo>
                  <a:pt x="2727" y="1901"/>
                </a:lnTo>
                <a:lnTo>
                  <a:pt x="2630" y="1991"/>
                </a:lnTo>
                <a:lnTo>
                  <a:pt x="2582" y="1901"/>
                </a:lnTo>
                <a:lnTo>
                  <a:pt x="2534" y="1915"/>
                </a:lnTo>
                <a:lnTo>
                  <a:pt x="2305" y="1862"/>
                </a:lnTo>
                <a:lnTo>
                  <a:pt x="2305" y="1772"/>
                </a:lnTo>
                <a:lnTo>
                  <a:pt x="2124" y="1772"/>
                </a:lnTo>
                <a:lnTo>
                  <a:pt x="1882" y="1822"/>
                </a:lnTo>
                <a:lnTo>
                  <a:pt x="1798" y="1953"/>
                </a:lnTo>
                <a:lnTo>
                  <a:pt x="1665" y="2057"/>
                </a:lnTo>
                <a:lnTo>
                  <a:pt x="1520" y="2096"/>
                </a:lnTo>
                <a:cubicBezTo>
                  <a:pt x="1520" y="2096"/>
                  <a:pt x="1665" y="2162"/>
                  <a:pt x="1484" y="2109"/>
                </a:cubicBezTo>
                <a:lnTo>
                  <a:pt x="1303" y="2057"/>
                </a:lnTo>
                <a:lnTo>
                  <a:pt x="942" y="2162"/>
                </a:lnTo>
                <a:lnTo>
                  <a:pt x="809" y="2122"/>
                </a:lnTo>
                <a:lnTo>
                  <a:pt x="712" y="2032"/>
                </a:lnTo>
                <a:lnTo>
                  <a:pt x="495" y="1836"/>
                </a:lnTo>
                <a:lnTo>
                  <a:pt x="472" y="1744"/>
                </a:lnTo>
                <a:lnTo>
                  <a:pt x="435" y="1667"/>
                </a:lnTo>
                <a:lnTo>
                  <a:pt x="399" y="1563"/>
                </a:lnTo>
                <a:lnTo>
                  <a:pt x="242" y="1550"/>
                </a:lnTo>
                <a:lnTo>
                  <a:pt x="242" y="1680"/>
                </a:lnTo>
                <a:lnTo>
                  <a:pt x="85" y="1785"/>
                </a:lnTo>
                <a:lnTo>
                  <a:pt x="85" y="1940"/>
                </a:lnTo>
                <a:lnTo>
                  <a:pt x="24" y="2019"/>
                </a:lnTo>
                <a:lnTo>
                  <a:pt x="49" y="2084"/>
                </a:lnTo>
                <a:lnTo>
                  <a:pt x="0" y="2201"/>
                </a:lnTo>
                <a:lnTo>
                  <a:pt x="49" y="2410"/>
                </a:lnTo>
                <a:lnTo>
                  <a:pt x="97" y="2539"/>
                </a:lnTo>
                <a:lnTo>
                  <a:pt x="133" y="2669"/>
                </a:lnTo>
                <a:lnTo>
                  <a:pt x="157" y="2734"/>
                </a:lnTo>
                <a:lnTo>
                  <a:pt x="97" y="2812"/>
                </a:lnTo>
                <a:lnTo>
                  <a:pt x="157" y="2982"/>
                </a:lnTo>
                <a:lnTo>
                  <a:pt x="157" y="3059"/>
                </a:lnTo>
                <a:lnTo>
                  <a:pt x="266" y="3046"/>
                </a:lnTo>
                <a:lnTo>
                  <a:pt x="206" y="3164"/>
                </a:lnTo>
                <a:lnTo>
                  <a:pt x="230" y="3202"/>
                </a:lnTo>
                <a:lnTo>
                  <a:pt x="327" y="3268"/>
                </a:lnTo>
                <a:lnTo>
                  <a:pt x="399" y="3243"/>
                </a:lnTo>
                <a:lnTo>
                  <a:pt x="302" y="3360"/>
                </a:lnTo>
                <a:lnTo>
                  <a:pt x="315" y="3437"/>
                </a:lnTo>
                <a:lnTo>
                  <a:pt x="338" y="3528"/>
                </a:lnTo>
                <a:lnTo>
                  <a:pt x="458" y="3424"/>
                </a:lnTo>
                <a:cubicBezTo>
                  <a:pt x="458" y="3424"/>
                  <a:pt x="399" y="3347"/>
                  <a:pt x="472" y="3360"/>
                </a:cubicBezTo>
                <a:cubicBezTo>
                  <a:pt x="543" y="3372"/>
                  <a:pt x="556" y="3294"/>
                  <a:pt x="556" y="3372"/>
                </a:cubicBezTo>
                <a:lnTo>
                  <a:pt x="556" y="3449"/>
                </a:lnTo>
                <a:lnTo>
                  <a:pt x="664" y="3502"/>
                </a:lnTo>
                <a:lnTo>
                  <a:pt x="664" y="3593"/>
                </a:lnTo>
                <a:lnTo>
                  <a:pt x="664" y="3659"/>
                </a:lnTo>
                <a:lnTo>
                  <a:pt x="604" y="3763"/>
                </a:lnTo>
                <a:lnTo>
                  <a:pt x="592" y="3802"/>
                </a:lnTo>
                <a:lnTo>
                  <a:pt x="640" y="3919"/>
                </a:lnTo>
                <a:cubicBezTo>
                  <a:pt x="640" y="3919"/>
                  <a:pt x="664" y="3906"/>
                  <a:pt x="664" y="4023"/>
                </a:cubicBezTo>
                <a:lnTo>
                  <a:pt x="664" y="4141"/>
                </a:lnTo>
                <a:lnTo>
                  <a:pt x="712" y="4270"/>
                </a:lnTo>
                <a:lnTo>
                  <a:pt x="676" y="4322"/>
                </a:lnTo>
                <a:lnTo>
                  <a:pt x="688" y="4491"/>
                </a:lnTo>
                <a:lnTo>
                  <a:pt x="930" y="4439"/>
                </a:lnTo>
                <a:lnTo>
                  <a:pt x="930" y="4544"/>
                </a:lnTo>
                <a:lnTo>
                  <a:pt x="1003" y="4504"/>
                </a:lnTo>
                <a:lnTo>
                  <a:pt x="1111" y="4544"/>
                </a:lnTo>
                <a:lnTo>
                  <a:pt x="1183" y="4491"/>
                </a:lnTo>
                <a:lnTo>
                  <a:pt x="1267" y="4491"/>
                </a:lnTo>
                <a:lnTo>
                  <a:pt x="1340" y="4452"/>
                </a:lnTo>
                <a:lnTo>
                  <a:pt x="1472" y="4570"/>
                </a:lnTo>
                <a:lnTo>
                  <a:pt x="1593" y="4466"/>
                </a:lnTo>
                <a:lnTo>
                  <a:pt x="1606" y="4583"/>
                </a:lnTo>
                <a:lnTo>
                  <a:pt x="1593" y="4791"/>
                </a:lnTo>
                <a:lnTo>
                  <a:pt x="1725" y="4830"/>
                </a:lnTo>
                <a:cubicBezTo>
                  <a:pt x="1725" y="4830"/>
                  <a:pt x="1762" y="4739"/>
                  <a:pt x="1822" y="4713"/>
                </a:cubicBezTo>
                <a:cubicBezTo>
                  <a:pt x="1882" y="4687"/>
                  <a:pt x="1907" y="4687"/>
                  <a:pt x="1907" y="4687"/>
                </a:cubicBezTo>
                <a:lnTo>
                  <a:pt x="1991" y="4765"/>
                </a:lnTo>
                <a:lnTo>
                  <a:pt x="2256" y="4570"/>
                </a:lnTo>
                <a:cubicBezTo>
                  <a:pt x="2256" y="4570"/>
                  <a:pt x="2184" y="4648"/>
                  <a:pt x="2221" y="4570"/>
                </a:cubicBezTo>
                <a:cubicBezTo>
                  <a:pt x="2256" y="4491"/>
                  <a:pt x="2268" y="4491"/>
                  <a:pt x="2268" y="4491"/>
                </a:cubicBezTo>
                <a:lnTo>
                  <a:pt x="2425" y="4635"/>
                </a:lnTo>
                <a:lnTo>
                  <a:pt x="2559" y="4583"/>
                </a:lnTo>
                <a:lnTo>
                  <a:pt x="2570" y="4700"/>
                </a:lnTo>
                <a:cubicBezTo>
                  <a:pt x="2570" y="4700"/>
                  <a:pt x="2461" y="4765"/>
                  <a:pt x="2559" y="4778"/>
                </a:cubicBezTo>
                <a:lnTo>
                  <a:pt x="2655" y="4791"/>
                </a:lnTo>
                <a:lnTo>
                  <a:pt x="2836" y="4687"/>
                </a:lnTo>
                <a:cubicBezTo>
                  <a:pt x="2836" y="4687"/>
                  <a:pt x="2921" y="4752"/>
                  <a:pt x="3005" y="4791"/>
                </a:cubicBezTo>
                <a:lnTo>
                  <a:pt x="3089" y="4830"/>
                </a:lnTo>
                <a:lnTo>
                  <a:pt x="3149" y="5129"/>
                </a:lnTo>
                <a:lnTo>
                  <a:pt x="3463" y="5065"/>
                </a:lnTo>
                <a:lnTo>
                  <a:pt x="3679" y="4921"/>
                </a:lnTo>
                <a:lnTo>
                  <a:pt x="3825" y="4856"/>
                </a:lnTo>
                <a:lnTo>
                  <a:pt x="3909" y="5000"/>
                </a:lnTo>
                <a:cubicBezTo>
                  <a:pt x="3909" y="5000"/>
                  <a:pt x="3777" y="5142"/>
                  <a:pt x="3909" y="5090"/>
                </a:cubicBezTo>
                <a:lnTo>
                  <a:pt x="4042" y="5038"/>
                </a:lnTo>
                <a:lnTo>
                  <a:pt x="4042" y="4830"/>
                </a:lnTo>
                <a:lnTo>
                  <a:pt x="4029" y="4648"/>
                </a:lnTo>
                <a:lnTo>
                  <a:pt x="4005" y="4596"/>
                </a:lnTo>
                <a:cubicBezTo>
                  <a:pt x="4005" y="4596"/>
                  <a:pt x="3897" y="4479"/>
                  <a:pt x="3970" y="4479"/>
                </a:cubicBezTo>
                <a:lnTo>
                  <a:pt x="4042" y="4479"/>
                </a:lnTo>
                <a:lnTo>
                  <a:pt x="4054" y="4218"/>
                </a:lnTo>
                <a:lnTo>
                  <a:pt x="4151" y="4192"/>
                </a:lnTo>
                <a:cubicBezTo>
                  <a:pt x="4151" y="4192"/>
                  <a:pt x="4187" y="4322"/>
                  <a:pt x="4174" y="4088"/>
                </a:cubicBezTo>
                <a:lnTo>
                  <a:pt x="4162" y="3853"/>
                </a:lnTo>
                <a:lnTo>
                  <a:pt x="4114" y="3840"/>
                </a:lnTo>
                <a:lnTo>
                  <a:pt x="4102" y="3789"/>
                </a:lnTo>
                <a:lnTo>
                  <a:pt x="4054" y="3802"/>
                </a:lnTo>
                <a:lnTo>
                  <a:pt x="4029" y="3723"/>
                </a:lnTo>
                <a:lnTo>
                  <a:pt x="4162" y="3684"/>
                </a:lnTo>
                <a:lnTo>
                  <a:pt x="4162" y="3619"/>
                </a:lnTo>
                <a:lnTo>
                  <a:pt x="4211" y="3554"/>
                </a:lnTo>
                <a:lnTo>
                  <a:pt x="4367" y="3528"/>
                </a:lnTo>
                <a:cubicBezTo>
                  <a:pt x="4367" y="3528"/>
                  <a:pt x="4283" y="3541"/>
                  <a:pt x="4392" y="3449"/>
                </a:cubicBezTo>
                <a:lnTo>
                  <a:pt x="4501" y="3360"/>
                </a:lnTo>
                <a:lnTo>
                  <a:pt x="4597" y="3255"/>
                </a:lnTo>
                <a:cubicBezTo>
                  <a:pt x="4597" y="3255"/>
                  <a:pt x="4717" y="3294"/>
                  <a:pt x="4693" y="3202"/>
                </a:cubicBezTo>
                <a:cubicBezTo>
                  <a:pt x="4670" y="3112"/>
                  <a:pt x="4766" y="2982"/>
                  <a:pt x="4766" y="2982"/>
                </a:cubicBezTo>
                <a:lnTo>
                  <a:pt x="4742" y="2943"/>
                </a:lnTo>
                <a:cubicBezTo>
                  <a:pt x="4742" y="2943"/>
                  <a:pt x="4827" y="3033"/>
                  <a:pt x="4742" y="2890"/>
                </a:cubicBezTo>
                <a:lnTo>
                  <a:pt x="4658" y="2747"/>
                </a:lnTo>
                <a:lnTo>
                  <a:pt x="4729" y="2579"/>
                </a:lnTo>
                <a:lnTo>
                  <a:pt x="4705" y="2461"/>
                </a:lnTo>
                <a:lnTo>
                  <a:pt x="4838" y="2292"/>
                </a:lnTo>
                <a:lnTo>
                  <a:pt x="4911" y="2226"/>
                </a:lnTo>
                <a:cubicBezTo>
                  <a:pt x="4911" y="2226"/>
                  <a:pt x="4923" y="2331"/>
                  <a:pt x="4935" y="2253"/>
                </a:cubicBezTo>
                <a:cubicBezTo>
                  <a:pt x="4947" y="2175"/>
                  <a:pt x="4947" y="2162"/>
                  <a:pt x="4947" y="2162"/>
                </a:cubicBezTo>
                <a:lnTo>
                  <a:pt x="5067" y="2201"/>
                </a:lnTo>
                <a:cubicBezTo>
                  <a:pt x="5067" y="2201"/>
                  <a:pt x="5043" y="2226"/>
                  <a:pt x="5163" y="2213"/>
                </a:cubicBezTo>
                <a:lnTo>
                  <a:pt x="5285" y="2201"/>
                </a:lnTo>
                <a:lnTo>
                  <a:pt x="5429" y="2201"/>
                </a:lnTo>
                <a:lnTo>
                  <a:pt x="5526" y="2109"/>
                </a:lnTo>
                <a:lnTo>
                  <a:pt x="5429" y="2084"/>
                </a:lnTo>
                <a:lnTo>
                  <a:pt x="5248" y="1862"/>
                </a:lnTo>
                <a:cubicBezTo>
                  <a:pt x="5248" y="1862"/>
                  <a:pt x="5116" y="1785"/>
                  <a:pt x="5032" y="1719"/>
                </a:cubicBezTo>
                <a:cubicBezTo>
                  <a:pt x="4947" y="1654"/>
                  <a:pt x="4995" y="1744"/>
                  <a:pt x="4947" y="1654"/>
                </a:cubicBezTo>
                <a:lnTo>
                  <a:pt x="4898" y="1563"/>
                </a:lnTo>
                <a:lnTo>
                  <a:pt x="4898" y="1498"/>
                </a:lnTo>
                <a:lnTo>
                  <a:pt x="5019" y="1433"/>
                </a:lnTo>
                <a:lnTo>
                  <a:pt x="4971" y="1264"/>
                </a:lnTo>
                <a:cubicBezTo>
                  <a:pt x="4971" y="1264"/>
                  <a:pt x="4947" y="1080"/>
                  <a:pt x="4802" y="952"/>
                </a:cubicBezTo>
                <a:lnTo>
                  <a:pt x="4658" y="821"/>
                </a:lnTo>
                <a:lnTo>
                  <a:pt x="4693" y="769"/>
                </a:lnTo>
                <a:lnTo>
                  <a:pt x="4645" y="651"/>
                </a:lnTo>
                <a:lnTo>
                  <a:pt x="4476" y="586"/>
                </a:lnTo>
                <a:lnTo>
                  <a:pt x="4609" y="521"/>
                </a:lnTo>
                <a:lnTo>
                  <a:pt x="4717" y="547"/>
                </a:lnTo>
                <a:lnTo>
                  <a:pt x="4790" y="508"/>
                </a:lnTo>
                <a:lnTo>
                  <a:pt x="4886" y="444"/>
                </a:lnTo>
                <a:lnTo>
                  <a:pt x="4729" y="416"/>
                </a:lnTo>
                <a:lnTo>
                  <a:pt x="4742" y="365"/>
                </a:lnTo>
                <a:lnTo>
                  <a:pt x="4681" y="222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36" name="Freeform 3"/>
          <p:cNvSpPr>
            <a:spLocks noChangeArrowheads="1"/>
          </p:cNvSpPr>
          <p:nvPr/>
        </p:nvSpPr>
        <p:spPr bwMode="auto">
          <a:xfrm>
            <a:off x="4676775" y="2633663"/>
            <a:ext cx="1228725" cy="1752600"/>
          </a:xfrm>
          <a:custGeom>
            <a:avLst/>
            <a:gdLst>
              <a:gd name="T0" fmla="*/ 2147483646 w 3414"/>
              <a:gd name="T1" fmla="*/ 2147483646 h 4870"/>
              <a:gd name="T2" fmla="*/ 2147483646 w 3414"/>
              <a:gd name="T3" fmla="*/ 2147483646 h 4870"/>
              <a:gd name="T4" fmla="*/ 2147483646 w 3414"/>
              <a:gd name="T5" fmla="*/ 2147483646 h 4870"/>
              <a:gd name="T6" fmla="*/ 2147483646 w 3414"/>
              <a:gd name="T7" fmla="*/ 2147483646 h 4870"/>
              <a:gd name="T8" fmla="*/ 2147483646 w 3414"/>
              <a:gd name="T9" fmla="*/ 2147483646 h 4870"/>
              <a:gd name="T10" fmla="*/ 2147483646 w 3414"/>
              <a:gd name="T11" fmla="*/ 2147483646 h 4870"/>
              <a:gd name="T12" fmla="*/ 2147483646 w 3414"/>
              <a:gd name="T13" fmla="*/ 2147483646 h 4870"/>
              <a:gd name="T14" fmla="*/ 2147483646 w 3414"/>
              <a:gd name="T15" fmla="*/ 2147483646 h 4870"/>
              <a:gd name="T16" fmla="*/ 2147483646 w 3414"/>
              <a:gd name="T17" fmla="*/ 2147483646 h 4870"/>
              <a:gd name="T18" fmla="*/ 2147483646 w 3414"/>
              <a:gd name="T19" fmla="*/ 2147483646 h 4870"/>
              <a:gd name="T20" fmla="*/ 2147483646 w 3414"/>
              <a:gd name="T21" fmla="*/ 2147483646 h 4870"/>
              <a:gd name="T22" fmla="*/ 2147483646 w 3414"/>
              <a:gd name="T23" fmla="*/ 2147483646 h 4870"/>
              <a:gd name="T24" fmla="*/ 2147483646 w 3414"/>
              <a:gd name="T25" fmla="*/ 2147483646 h 4870"/>
              <a:gd name="T26" fmla="*/ 2147483646 w 3414"/>
              <a:gd name="T27" fmla="*/ 2147483646 h 4870"/>
              <a:gd name="T28" fmla="*/ 2147483646 w 3414"/>
              <a:gd name="T29" fmla="*/ 2147483646 h 4870"/>
              <a:gd name="T30" fmla="*/ 2147483646 w 3414"/>
              <a:gd name="T31" fmla="*/ 2147483646 h 4870"/>
              <a:gd name="T32" fmla="*/ 2147483646 w 3414"/>
              <a:gd name="T33" fmla="*/ 2147483646 h 4870"/>
              <a:gd name="T34" fmla="*/ 2147483646 w 3414"/>
              <a:gd name="T35" fmla="*/ 2147483646 h 4870"/>
              <a:gd name="T36" fmla="*/ 2147483646 w 3414"/>
              <a:gd name="T37" fmla="*/ 2147483646 h 4870"/>
              <a:gd name="T38" fmla="*/ 2147483646 w 3414"/>
              <a:gd name="T39" fmla="*/ 2147483646 h 4870"/>
              <a:gd name="T40" fmla="*/ 2147483646 w 3414"/>
              <a:gd name="T41" fmla="*/ 2147483646 h 4870"/>
              <a:gd name="T42" fmla="*/ 2147483646 w 3414"/>
              <a:gd name="T43" fmla="*/ 2147483646 h 4870"/>
              <a:gd name="T44" fmla="*/ 2147483646 w 3414"/>
              <a:gd name="T45" fmla="*/ 2147483646 h 4870"/>
              <a:gd name="T46" fmla="*/ 2147483646 w 3414"/>
              <a:gd name="T47" fmla="*/ 2147483646 h 4870"/>
              <a:gd name="T48" fmla="*/ 2147483646 w 3414"/>
              <a:gd name="T49" fmla="*/ 2147483646 h 4870"/>
              <a:gd name="T50" fmla="*/ 2147483646 w 3414"/>
              <a:gd name="T51" fmla="*/ 2147483646 h 4870"/>
              <a:gd name="T52" fmla="*/ 2147483646 w 3414"/>
              <a:gd name="T53" fmla="*/ 2147483646 h 4870"/>
              <a:gd name="T54" fmla="*/ 2147483646 w 3414"/>
              <a:gd name="T55" fmla="*/ 2147483646 h 4870"/>
              <a:gd name="T56" fmla="*/ 2147483646 w 3414"/>
              <a:gd name="T57" fmla="*/ 2147483646 h 4870"/>
              <a:gd name="T58" fmla="*/ 2147483646 w 3414"/>
              <a:gd name="T59" fmla="*/ 2147483646 h 4870"/>
              <a:gd name="T60" fmla="*/ 2147483646 w 3414"/>
              <a:gd name="T61" fmla="*/ 2147483646 h 4870"/>
              <a:gd name="T62" fmla="*/ 2147483646 w 3414"/>
              <a:gd name="T63" fmla="*/ 2147483646 h 4870"/>
              <a:gd name="T64" fmla="*/ 2147483646 w 3414"/>
              <a:gd name="T65" fmla="*/ 2147483646 h 4870"/>
              <a:gd name="T66" fmla="*/ 2147483646 w 3414"/>
              <a:gd name="T67" fmla="*/ 2147483646 h 4870"/>
              <a:gd name="T68" fmla="*/ 2147483646 w 3414"/>
              <a:gd name="T69" fmla="*/ 2147483646 h 4870"/>
              <a:gd name="T70" fmla="*/ 2147483646 w 3414"/>
              <a:gd name="T71" fmla="*/ 2147483646 h 4870"/>
              <a:gd name="T72" fmla="*/ 2147483646 w 3414"/>
              <a:gd name="T73" fmla="*/ 2147483646 h 4870"/>
              <a:gd name="T74" fmla="*/ 2147483646 w 3414"/>
              <a:gd name="T75" fmla="*/ 2147483646 h 4870"/>
              <a:gd name="T76" fmla="*/ 2147483646 w 3414"/>
              <a:gd name="T77" fmla="*/ 2147483646 h 4870"/>
              <a:gd name="T78" fmla="*/ 2147483646 w 3414"/>
              <a:gd name="T79" fmla="*/ 2147483646 h 4870"/>
              <a:gd name="T80" fmla="*/ 2147483646 w 3414"/>
              <a:gd name="T81" fmla="*/ 2147483646 h 4870"/>
              <a:gd name="T82" fmla="*/ 2147483646 w 3414"/>
              <a:gd name="T83" fmla="*/ 2147483646 h 4870"/>
              <a:gd name="T84" fmla="*/ 2147483646 w 3414"/>
              <a:gd name="T85" fmla="*/ 2147483646 h 4870"/>
              <a:gd name="T86" fmla="*/ 2147483646 w 3414"/>
              <a:gd name="T87" fmla="*/ 2147483646 h 4870"/>
              <a:gd name="T88" fmla="*/ 2147483646 w 3414"/>
              <a:gd name="T89" fmla="*/ 2147483646 h 4870"/>
              <a:gd name="T90" fmla="*/ 2147483646 w 3414"/>
              <a:gd name="T91" fmla="*/ 2147483646 h 4870"/>
              <a:gd name="T92" fmla="*/ 2147483646 w 3414"/>
              <a:gd name="T93" fmla="*/ 2147483646 h 4870"/>
              <a:gd name="T94" fmla="*/ 2147483646 w 3414"/>
              <a:gd name="T95" fmla="*/ 2147483646 h 4870"/>
              <a:gd name="T96" fmla="*/ 2147483646 w 3414"/>
              <a:gd name="T97" fmla="*/ 2147483646 h 4870"/>
              <a:gd name="T98" fmla="*/ 2147483646 w 3414"/>
              <a:gd name="T99" fmla="*/ 2147483646 h 4870"/>
              <a:gd name="T100" fmla="*/ 2147483646 w 3414"/>
              <a:gd name="T101" fmla="*/ 2147483646 h 487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414" h="4870">
                <a:moveTo>
                  <a:pt x="387" y="1484"/>
                </a:moveTo>
                <a:lnTo>
                  <a:pt x="362" y="1614"/>
                </a:lnTo>
                <a:lnTo>
                  <a:pt x="266" y="1706"/>
                </a:lnTo>
                <a:lnTo>
                  <a:pt x="242" y="2004"/>
                </a:lnTo>
                <a:lnTo>
                  <a:pt x="242" y="2134"/>
                </a:lnTo>
                <a:lnTo>
                  <a:pt x="206" y="2265"/>
                </a:lnTo>
                <a:lnTo>
                  <a:pt x="158" y="2448"/>
                </a:lnTo>
                <a:lnTo>
                  <a:pt x="85" y="2564"/>
                </a:lnTo>
                <a:lnTo>
                  <a:pt x="12" y="2564"/>
                </a:lnTo>
                <a:lnTo>
                  <a:pt x="0" y="2695"/>
                </a:lnTo>
                <a:lnTo>
                  <a:pt x="0" y="2851"/>
                </a:lnTo>
                <a:lnTo>
                  <a:pt x="49" y="3099"/>
                </a:lnTo>
                <a:lnTo>
                  <a:pt x="145" y="3085"/>
                </a:lnTo>
                <a:lnTo>
                  <a:pt x="277" y="3020"/>
                </a:lnTo>
                <a:lnTo>
                  <a:pt x="338" y="3020"/>
                </a:lnTo>
                <a:lnTo>
                  <a:pt x="350" y="3189"/>
                </a:lnTo>
                <a:lnTo>
                  <a:pt x="423" y="3436"/>
                </a:lnTo>
                <a:lnTo>
                  <a:pt x="446" y="3658"/>
                </a:lnTo>
                <a:lnTo>
                  <a:pt x="338" y="3892"/>
                </a:lnTo>
                <a:lnTo>
                  <a:pt x="266" y="4088"/>
                </a:lnTo>
                <a:lnTo>
                  <a:pt x="362" y="4269"/>
                </a:lnTo>
                <a:lnTo>
                  <a:pt x="640" y="4296"/>
                </a:lnTo>
                <a:lnTo>
                  <a:pt x="820" y="4309"/>
                </a:lnTo>
                <a:lnTo>
                  <a:pt x="892" y="4869"/>
                </a:lnTo>
                <a:lnTo>
                  <a:pt x="965" y="4504"/>
                </a:lnTo>
                <a:cubicBezTo>
                  <a:pt x="965" y="4504"/>
                  <a:pt x="990" y="4439"/>
                  <a:pt x="892" y="4256"/>
                </a:cubicBezTo>
                <a:lnTo>
                  <a:pt x="796" y="4075"/>
                </a:lnTo>
                <a:cubicBezTo>
                  <a:pt x="796" y="4075"/>
                  <a:pt x="880" y="4049"/>
                  <a:pt x="857" y="3775"/>
                </a:cubicBezTo>
                <a:cubicBezTo>
                  <a:pt x="832" y="3502"/>
                  <a:pt x="808" y="3710"/>
                  <a:pt x="832" y="3489"/>
                </a:cubicBezTo>
                <a:lnTo>
                  <a:pt x="857" y="3268"/>
                </a:lnTo>
                <a:lnTo>
                  <a:pt x="845" y="3137"/>
                </a:lnTo>
                <a:lnTo>
                  <a:pt x="880" y="2981"/>
                </a:lnTo>
                <a:cubicBezTo>
                  <a:pt x="880" y="2981"/>
                  <a:pt x="965" y="3033"/>
                  <a:pt x="845" y="2902"/>
                </a:cubicBezTo>
                <a:cubicBezTo>
                  <a:pt x="724" y="2773"/>
                  <a:pt x="711" y="2773"/>
                  <a:pt x="711" y="2773"/>
                </a:cubicBezTo>
                <a:lnTo>
                  <a:pt x="857" y="2695"/>
                </a:lnTo>
                <a:lnTo>
                  <a:pt x="990" y="2551"/>
                </a:lnTo>
                <a:lnTo>
                  <a:pt x="1171" y="2564"/>
                </a:lnTo>
                <a:lnTo>
                  <a:pt x="1171" y="2629"/>
                </a:lnTo>
                <a:lnTo>
                  <a:pt x="1206" y="2721"/>
                </a:lnTo>
                <a:lnTo>
                  <a:pt x="1230" y="2877"/>
                </a:lnTo>
                <a:lnTo>
                  <a:pt x="1110" y="2968"/>
                </a:lnTo>
                <a:lnTo>
                  <a:pt x="1110" y="3124"/>
                </a:lnTo>
                <a:lnTo>
                  <a:pt x="1255" y="3242"/>
                </a:lnTo>
                <a:lnTo>
                  <a:pt x="1448" y="3371"/>
                </a:lnTo>
                <a:cubicBezTo>
                  <a:pt x="1448" y="3371"/>
                  <a:pt x="1496" y="3281"/>
                  <a:pt x="1484" y="3397"/>
                </a:cubicBezTo>
                <a:lnTo>
                  <a:pt x="1472" y="3515"/>
                </a:lnTo>
                <a:lnTo>
                  <a:pt x="1351" y="3580"/>
                </a:lnTo>
                <a:lnTo>
                  <a:pt x="1448" y="3775"/>
                </a:lnTo>
                <a:lnTo>
                  <a:pt x="1593" y="3840"/>
                </a:lnTo>
                <a:lnTo>
                  <a:pt x="1690" y="3853"/>
                </a:lnTo>
                <a:lnTo>
                  <a:pt x="1774" y="3814"/>
                </a:lnTo>
                <a:lnTo>
                  <a:pt x="1750" y="3684"/>
                </a:lnTo>
                <a:lnTo>
                  <a:pt x="1930" y="3658"/>
                </a:lnTo>
                <a:lnTo>
                  <a:pt x="1979" y="3775"/>
                </a:lnTo>
                <a:lnTo>
                  <a:pt x="1918" y="3919"/>
                </a:lnTo>
                <a:lnTo>
                  <a:pt x="1907" y="4075"/>
                </a:lnTo>
                <a:lnTo>
                  <a:pt x="1894" y="4217"/>
                </a:lnTo>
                <a:lnTo>
                  <a:pt x="1979" y="4217"/>
                </a:lnTo>
                <a:lnTo>
                  <a:pt x="1991" y="4373"/>
                </a:lnTo>
                <a:lnTo>
                  <a:pt x="2099" y="4373"/>
                </a:lnTo>
                <a:lnTo>
                  <a:pt x="2209" y="4309"/>
                </a:lnTo>
                <a:lnTo>
                  <a:pt x="2293" y="4153"/>
                </a:lnTo>
                <a:lnTo>
                  <a:pt x="2341" y="4153"/>
                </a:lnTo>
                <a:lnTo>
                  <a:pt x="2268" y="4049"/>
                </a:lnTo>
                <a:lnTo>
                  <a:pt x="2268" y="3984"/>
                </a:lnTo>
                <a:lnTo>
                  <a:pt x="2317" y="3840"/>
                </a:lnTo>
                <a:lnTo>
                  <a:pt x="2389" y="3763"/>
                </a:lnTo>
                <a:lnTo>
                  <a:pt x="2474" y="3671"/>
                </a:lnTo>
                <a:lnTo>
                  <a:pt x="2401" y="3489"/>
                </a:lnTo>
                <a:lnTo>
                  <a:pt x="2329" y="3345"/>
                </a:lnTo>
                <a:cubicBezTo>
                  <a:pt x="2329" y="3345"/>
                  <a:pt x="2352" y="3462"/>
                  <a:pt x="2268" y="3475"/>
                </a:cubicBezTo>
                <a:cubicBezTo>
                  <a:pt x="2183" y="3489"/>
                  <a:pt x="2172" y="3489"/>
                  <a:pt x="2172" y="3489"/>
                </a:cubicBezTo>
                <a:lnTo>
                  <a:pt x="2099" y="3371"/>
                </a:lnTo>
                <a:lnTo>
                  <a:pt x="1991" y="3268"/>
                </a:lnTo>
                <a:lnTo>
                  <a:pt x="1859" y="3189"/>
                </a:lnTo>
                <a:lnTo>
                  <a:pt x="1846" y="3099"/>
                </a:lnTo>
                <a:lnTo>
                  <a:pt x="1859" y="2929"/>
                </a:lnTo>
                <a:lnTo>
                  <a:pt x="1955" y="2916"/>
                </a:lnTo>
                <a:cubicBezTo>
                  <a:pt x="1955" y="2916"/>
                  <a:pt x="1918" y="2890"/>
                  <a:pt x="1894" y="2838"/>
                </a:cubicBezTo>
                <a:lnTo>
                  <a:pt x="1870" y="2785"/>
                </a:lnTo>
                <a:lnTo>
                  <a:pt x="1907" y="2785"/>
                </a:lnTo>
                <a:lnTo>
                  <a:pt x="1798" y="2721"/>
                </a:lnTo>
                <a:lnTo>
                  <a:pt x="1702" y="2591"/>
                </a:lnTo>
                <a:lnTo>
                  <a:pt x="1641" y="2421"/>
                </a:lnTo>
                <a:cubicBezTo>
                  <a:pt x="1641" y="2421"/>
                  <a:pt x="1702" y="2330"/>
                  <a:pt x="1521" y="2252"/>
                </a:cubicBezTo>
                <a:cubicBezTo>
                  <a:pt x="1340" y="2174"/>
                  <a:pt x="1340" y="2161"/>
                  <a:pt x="1340" y="2161"/>
                </a:cubicBezTo>
                <a:cubicBezTo>
                  <a:pt x="1340" y="2161"/>
                  <a:pt x="1243" y="2017"/>
                  <a:pt x="1376" y="2096"/>
                </a:cubicBezTo>
                <a:lnTo>
                  <a:pt x="1508" y="2174"/>
                </a:lnTo>
                <a:lnTo>
                  <a:pt x="1605" y="2134"/>
                </a:lnTo>
                <a:lnTo>
                  <a:pt x="1617" y="1965"/>
                </a:lnTo>
                <a:lnTo>
                  <a:pt x="1761" y="1926"/>
                </a:lnTo>
                <a:lnTo>
                  <a:pt x="1870" y="1965"/>
                </a:lnTo>
                <a:lnTo>
                  <a:pt x="1967" y="1784"/>
                </a:lnTo>
                <a:lnTo>
                  <a:pt x="2027" y="1706"/>
                </a:lnTo>
                <a:lnTo>
                  <a:pt x="2124" y="1562"/>
                </a:lnTo>
                <a:lnTo>
                  <a:pt x="2232" y="1562"/>
                </a:lnTo>
                <a:lnTo>
                  <a:pt x="2341" y="1510"/>
                </a:lnTo>
                <a:lnTo>
                  <a:pt x="2377" y="1575"/>
                </a:lnTo>
                <a:lnTo>
                  <a:pt x="2437" y="1588"/>
                </a:lnTo>
                <a:lnTo>
                  <a:pt x="2498" y="1484"/>
                </a:lnTo>
                <a:lnTo>
                  <a:pt x="2437" y="1353"/>
                </a:lnTo>
                <a:lnTo>
                  <a:pt x="2341" y="1368"/>
                </a:lnTo>
                <a:lnTo>
                  <a:pt x="2232" y="1353"/>
                </a:lnTo>
                <a:lnTo>
                  <a:pt x="2111" y="1393"/>
                </a:lnTo>
                <a:cubicBezTo>
                  <a:pt x="2111" y="1393"/>
                  <a:pt x="2183" y="1445"/>
                  <a:pt x="2075" y="1445"/>
                </a:cubicBezTo>
                <a:lnTo>
                  <a:pt x="1967" y="1445"/>
                </a:lnTo>
                <a:lnTo>
                  <a:pt x="1834" y="1484"/>
                </a:lnTo>
                <a:lnTo>
                  <a:pt x="1713" y="1549"/>
                </a:lnTo>
                <a:lnTo>
                  <a:pt x="1556" y="1562"/>
                </a:lnTo>
                <a:lnTo>
                  <a:pt x="1521" y="1484"/>
                </a:lnTo>
                <a:lnTo>
                  <a:pt x="1399" y="1524"/>
                </a:lnTo>
                <a:lnTo>
                  <a:pt x="1291" y="1706"/>
                </a:lnTo>
                <a:lnTo>
                  <a:pt x="1219" y="1874"/>
                </a:lnTo>
                <a:lnTo>
                  <a:pt x="1049" y="1835"/>
                </a:lnTo>
                <a:lnTo>
                  <a:pt x="990" y="1718"/>
                </a:lnTo>
                <a:lnTo>
                  <a:pt x="905" y="1588"/>
                </a:lnTo>
                <a:lnTo>
                  <a:pt x="736" y="1496"/>
                </a:lnTo>
                <a:lnTo>
                  <a:pt x="663" y="1263"/>
                </a:lnTo>
                <a:lnTo>
                  <a:pt x="675" y="1067"/>
                </a:lnTo>
                <a:lnTo>
                  <a:pt x="700" y="924"/>
                </a:lnTo>
                <a:lnTo>
                  <a:pt x="784" y="807"/>
                </a:lnTo>
                <a:lnTo>
                  <a:pt x="892" y="704"/>
                </a:lnTo>
                <a:lnTo>
                  <a:pt x="1074" y="717"/>
                </a:lnTo>
                <a:lnTo>
                  <a:pt x="1159" y="768"/>
                </a:lnTo>
                <a:lnTo>
                  <a:pt x="1267" y="717"/>
                </a:lnTo>
                <a:lnTo>
                  <a:pt x="1363" y="704"/>
                </a:lnTo>
                <a:cubicBezTo>
                  <a:pt x="1363" y="704"/>
                  <a:pt x="1363" y="781"/>
                  <a:pt x="1521" y="742"/>
                </a:cubicBezTo>
                <a:lnTo>
                  <a:pt x="1677" y="704"/>
                </a:lnTo>
                <a:lnTo>
                  <a:pt x="1786" y="742"/>
                </a:lnTo>
                <a:lnTo>
                  <a:pt x="2027" y="717"/>
                </a:lnTo>
                <a:lnTo>
                  <a:pt x="2305" y="717"/>
                </a:lnTo>
                <a:lnTo>
                  <a:pt x="2401" y="859"/>
                </a:lnTo>
                <a:cubicBezTo>
                  <a:pt x="2401" y="859"/>
                  <a:pt x="2425" y="833"/>
                  <a:pt x="2534" y="820"/>
                </a:cubicBezTo>
                <a:lnTo>
                  <a:pt x="2643" y="807"/>
                </a:lnTo>
                <a:lnTo>
                  <a:pt x="3065" y="742"/>
                </a:lnTo>
                <a:cubicBezTo>
                  <a:pt x="3065" y="742"/>
                  <a:pt x="3053" y="664"/>
                  <a:pt x="3173" y="533"/>
                </a:cubicBezTo>
                <a:cubicBezTo>
                  <a:pt x="3294" y="403"/>
                  <a:pt x="3233" y="559"/>
                  <a:pt x="3294" y="403"/>
                </a:cubicBezTo>
                <a:cubicBezTo>
                  <a:pt x="3354" y="247"/>
                  <a:pt x="3305" y="390"/>
                  <a:pt x="3354" y="247"/>
                </a:cubicBezTo>
                <a:cubicBezTo>
                  <a:pt x="3402" y="104"/>
                  <a:pt x="3413" y="91"/>
                  <a:pt x="3413" y="91"/>
                </a:cubicBezTo>
                <a:lnTo>
                  <a:pt x="3390" y="0"/>
                </a:lnTo>
                <a:lnTo>
                  <a:pt x="3282" y="53"/>
                </a:lnTo>
                <a:lnTo>
                  <a:pt x="3161" y="182"/>
                </a:lnTo>
                <a:cubicBezTo>
                  <a:pt x="3161" y="182"/>
                  <a:pt x="3221" y="273"/>
                  <a:pt x="3100" y="299"/>
                </a:cubicBezTo>
                <a:cubicBezTo>
                  <a:pt x="2980" y="326"/>
                  <a:pt x="3005" y="209"/>
                  <a:pt x="2980" y="326"/>
                </a:cubicBezTo>
                <a:lnTo>
                  <a:pt x="2956" y="443"/>
                </a:lnTo>
                <a:cubicBezTo>
                  <a:pt x="2956" y="443"/>
                  <a:pt x="2909" y="559"/>
                  <a:pt x="2667" y="520"/>
                </a:cubicBezTo>
                <a:cubicBezTo>
                  <a:pt x="2425" y="482"/>
                  <a:pt x="2787" y="586"/>
                  <a:pt x="2425" y="482"/>
                </a:cubicBezTo>
                <a:lnTo>
                  <a:pt x="2064" y="378"/>
                </a:lnTo>
                <a:lnTo>
                  <a:pt x="1930" y="378"/>
                </a:lnTo>
                <a:lnTo>
                  <a:pt x="1690" y="338"/>
                </a:lnTo>
                <a:cubicBezTo>
                  <a:pt x="1690" y="338"/>
                  <a:pt x="1580" y="351"/>
                  <a:pt x="1484" y="338"/>
                </a:cubicBezTo>
                <a:cubicBezTo>
                  <a:pt x="1387" y="326"/>
                  <a:pt x="1340" y="390"/>
                  <a:pt x="1387" y="326"/>
                </a:cubicBezTo>
                <a:lnTo>
                  <a:pt x="1436" y="260"/>
                </a:lnTo>
                <a:lnTo>
                  <a:pt x="1279" y="221"/>
                </a:lnTo>
                <a:lnTo>
                  <a:pt x="1146" y="234"/>
                </a:lnTo>
                <a:lnTo>
                  <a:pt x="1086" y="234"/>
                </a:lnTo>
                <a:cubicBezTo>
                  <a:pt x="1086" y="234"/>
                  <a:pt x="1122" y="338"/>
                  <a:pt x="1086" y="364"/>
                </a:cubicBezTo>
                <a:cubicBezTo>
                  <a:pt x="1049" y="390"/>
                  <a:pt x="1037" y="390"/>
                  <a:pt x="1037" y="390"/>
                </a:cubicBezTo>
                <a:cubicBezTo>
                  <a:pt x="1037" y="390"/>
                  <a:pt x="1037" y="456"/>
                  <a:pt x="965" y="495"/>
                </a:cubicBezTo>
                <a:cubicBezTo>
                  <a:pt x="892" y="533"/>
                  <a:pt x="832" y="403"/>
                  <a:pt x="832" y="403"/>
                </a:cubicBezTo>
                <a:lnTo>
                  <a:pt x="784" y="416"/>
                </a:lnTo>
                <a:cubicBezTo>
                  <a:pt x="784" y="416"/>
                  <a:pt x="857" y="533"/>
                  <a:pt x="736" y="547"/>
                </a:cubicBezTo>
                <a:lnTo>
                  <a:pt x="616" y="559"/>
                </a:lnTo>
                <a:lnTo>
                  <a:pt x="640" y="651"/>
                </a:lnTo>
                <a:cubicBezTo>
                  <a:pt x="640" y="651"/>
                  <a:pt x="640" y="573"/>
                  <a:pt x="603" y="677"/>
                </a:cubicBezTo>
                <a:lnTo>
                  <a:pt x="568" y="781"/>
                </a:lnTo>
                <a:lnTo>
                  <a:pt x="556" y="847"/>
                </a:lnTo>
                <a:lnTo>
                  <a:pt x="472" y="847"/>
                </a:lnTo>
                <a:lnTo>
                  <a:pt x="616" y="976"/>
                </a:lnTo>
                <a:cubicBezTo>
                  <a:pt x="616" y="976"/>
                  <a:pt x="627" y="1120"/>
                  <a:pt x="543" y="1067"/>
                </a:cubicBezTo>
                <a:lnTo>
                  <a:pt x="459" y="1015"/>
                </a:lnTo>
                <a:lnTo>
                  <a:pt x="472" y="1120"/>
                </a:lnTo>
                <a:lnTo>
                  <a:pt x="483" y="1380"/>
                </a:lnTo>
                <a:lnTo>
                  <a:pt x="387" y="1484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37" name="Freeform 4"/>
          <p:cNvSpPr>
            <a:spLocks noChangeArrowheads="1"/>
          </p:cNvSpPr>
          <p:nvPr/>
        </p:nvSpPr>
        <p:spPr bwMode="auto">
          <a:xfrm>
            <a:off x="6083300" y="3646488"/>
            <a:ext cx="265113" cy="192087"/>
          </a:xfrm>
          <a:custGeom>
            <a:avLst/>
            <a:gdLst>
              <a:gd name="T0" fmla="*/ 2147483646 w 737"/>
              <a:gd name="T1" fmla="*/ 2147483646 h 535"/>
              <a:gd name="T2" fmla="*/ 0 w 737"/>
              <a:gd name="T3" fmla="*/ 2147483646 h 535"/>
              <a:gd name="T4" fmla="*/ 2147483646 w 737"/>
              <a:gd name="T5" fmla="*/ 2147483646 h 535"/>
              <a:gd name="T6" fmla="*/ 2147483646 w 737"/>
              <a:gd name="T7" fmla="*/ 2147483646 h 535"/>
              <a:gd name="T8" fmla="*/ 2147483646 w 737"/>
              <a:gd name="T9" fmla="*/ 2147483646 h 535"/>
              <a:gd name="T10" fmla="*/ 2147483646 w 737"/>
              <a:gd name="T11" fmla="*/ 2147483646 h 535"/>
              <a:gd name="T12" fmla="*/ 2147483646 w 737"/>
              <a:gd name="T13" fmla="*/ 2147483646 h 535"/>
              <a:gd name="T14" fmla="*/ 2147483646 w 737"/>
              <a:gd name="T15" fmla="*/ 2147483646 h 535"/>
              <a:gd name="T16" fmla="*/ 2147483646 w 737"/>
              <a:gd name="T17" fmla="*/ 2147483646 h 535"/>
              <a:gd name="T18" fmla="*/ 2147483646 w 737"/>
              <a:gd name="T19" fmla="*/ 2147483646 h 535"/>
              <a:gd name="T20" fmla="*/ 2147483646 w 737"/>
              <a:gd name="T21" fmla="*/ 2147483646 h 535"/>
              <a:gd name="T22" fmla="*/ 2147483646 w 737"/>
              <a:gd name="T23" fmla="*/ 2147483646 h 535"/>
              <a:gd name="T24" fmla="*/ 2147483646 w 737"/>
              <a:gd name="T25" fmla="*/ 2147483646 h 535"/>
              <a:gd name="T26" fmla="*/ 2147483646 w 737"/>
              <a:gd name="T27" fmla="*/ 2147483646 h 535"/>
              <a:gd name="T28" fmla="*/ 2147483646 w 737"/>
              <a:gd name="T29" fmla="*/ 0 h 535"/>
              <a:gd name="T30" fmla="*/ 2147483646 w 737"/>
              <a:gd name="T31" fmla="*/ 0 h 535"/>
              <a:gd name="T32" fmla="*/ 2147483646 w 737"/>
              <a:gd name="T33" fmla="*/ 2147483646 h 5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7" h="535">
                <a:moveTo>
                  <a:pt x="24" y="14"/>
                </a:moveTo>
                <a:lnTo>
                  <a:pt x="0" y="196"/>
                </a:lnTo>
                <a:lnTo>
                  <a:pt x="108" y="313"/>
                </a:lnTo>
                <a:cubicBezTo>
                  <a:pt x="108" y="313"/>
                  <a:pt x="326" y="534"/>
                  <a:pt x="374" y="483"/>
                </a:cubicBezTo>
                <a:cubicBezTo>
                  <a:pt x="423" y="431"/>
                  <a:pt x="289" y="483"/>
                  <a:pt x="446" y="431"/>
                </a:cubicBezTo>
                <a:lnTo>
                  <a:pt x="603" y="378"/>
                </a:lnTo>
                <a:cubicBezTo>
                  <a:pt x="603" y="378"/>
                  <a:pt x="676" y="470"/>
                  <a:pt x="652" y="339"/>
                </a:cubicBezTo>
                <a:cubicBezTo>
                  <a:pt x="627" y="209"/>
                  <a:pt x="736" y="222"/>
                  <a:pt x="627" y="209"/>
                </a:cubicBezTo>
                <a:lnTo>
                  <a:pt x="519" y="196"/>
                </a:lnTo>
                <a:lnTo>
                  <a:pt x="554" y="118"/>
                </a:lnTo>
                <a:lnTo>
                  <a:pt x="241" y="0"/>
                </a:lnTo>
                <a:cubicBezTo>
                  <a:pt x="241" y="0"/>
                  <a:pt x="108" y="157"/>
                  <a:pt x="24" y="14"/>
                </a:cubicBez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38" name="Freeform 5"/>
          <p:cNvSpPr>
            <a:spLocks noChangeArrowheads="1"/>
          </p:cNvSpPr>
          <p:nvPr/>
        </p:nvSpPr>
        <p:spPr bwMode="auto">
          <a:xfrm>
            <a:off x="5711825" y="3335338"/>
            <a:ext cx="668338" cy="76200"/>
          </a:xfrm>
          <a:custGeom>
            <a:avLst/>
            <a:gdLst>
              <a:gd name="T0" fmla="*/ 2147483646 w 1858"/>
              <a:gd name="T1" fmla="*/ 2147483646 h 210"/>
              <a:gd name="T2" fmla="*/ 2147483646 w 1858"/>
              <a:gd name="T3" fmla="*/ 2147483646 h 210"/>
              <a:gd name="T4" fmla="*/ 2147483646 w 1858"/>
              <a:gd name="T5" fmla="*/ 2147483646 h 210"/>
              <a:gd name="T6" fmla="*/ 2147483646 w 1858"/>
              <a:gd name="T7" fmla="*/ 2147483646 h 210"/>
              <a:gd name="T8" fmla="*/ 2147483646 w 1858"/>
              <a:gd name="T9" fmla="*/ 2147483646 h 210"/>
              <a:gd name="T10" fmla="*/ 2147483646 w 1858"/>
              <a:gd name="T11" fmla="*/ 2147483646 h 210"/>
              <a:gd name="T12" fmla="*/ 2147483646 w 1858"/>
              <a:gd name="T13" fmla="*/ 2147483646 h 210"/>
              <a:gd name="T14" fmla="*/ 2147483646 w 1858"/>
              <a:gd name="T15" fmla="*/ 2147483646 h 210"/>
              <a:gd name="T16" fmla="*/ 2147483646 w 1858"/>
              <a:gd name="T17" fmla="*/ 2147483646 h 210"/>
              <a:gd name="T18" fmla="*/ 2147483646 w 1858"/>
              <a:gd name="T19" fmla="*/ 2147483646 h 210"/>
              <a:gd name="T20" fmla="*/ 2147483646 w 1858"/>
              <a:gd name="T21" fmla="*/ 2147483646 h 210"/>
              <a:gd name="T22" fmla="*/ 2147483646 w 1858"/>
              <a:gd name="T23" fmla="*/ 2147483646 h 210"/>
              <a:gd name="T24" fmla="*/ 2147483646 w 1858"/>
              <a:gd name="T25" fmla="*/ 2147483646 h 210"/>
              <a:gd name="T26" fmla="*/ 2147483646 w 1858"/>
              <a:gd name="T27" fmla="*/ 2147483646 h 210"/>
              <a:gd name="T28" fmla="*/ 2147483646 w 1858"/>
              <a:gd name="T29" fmla="*/ 2147483646 h 210"/>
              <a:gd name="T30" fmla="*/ 2147483646 w 1858"/>
              <a:gd name="T31" fmla="*/ 2147483646 h 210"/>
              <a:gd name="T32" fmla="*/ 2147483646 w 1858"/>
              <a:gd name="T33" fmla="*/ 0 h 210"/>
              <a:gd name="T34" fmla="*/ 2147483646 w 1858"/>
              <a:gd name="T35" fmla="*/ 2147483646 h 2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58" h="210">
                <a:moveTo>
                  <a:pt x="169" y="39"/>
                </a:moveTo>
                <a:lnTo>
                  <a:pt x="169" y="39"/>
                </a:lnTo>
                <a:cubicBezTo>
                  <a:pt x="169" y="39"/>
                  <a:pt x="0" y="209"/>
                  <a:pt x="108" y="209"/>
                </a:cubicBezTo>
                <a:cubicBezTo>
                  <a:pt x="217" y="209"/>
                  <a:pt x="229" y="196"/>
                  <a:pt x="229" y="196"/>
                </a:cubicBezTo>
                <a:lnTo>
                  <a:pt x="361" y="131"/>
                </a:lnTo>
                <a:lnTo>
                  <a:pt x="469" y="156"/>
                </a:lnTo>
                <a:lnTo>
                  <a:pt x="638" y="105"/>
                </a:lnTo>
                <a:lnTo>
                  <a:pt x="747" y="118"/>
                </a:lnTo>
                <a:lnTo>
                  <a:pt x="940" y="196"/>
                </a:lnTo>
                <a:cubicBezTo>
                  <a:pt x="940" y="196"/>
                  <a:pt x="1857" y="105"/>
                  <a:pt x="1326" y="105"/>
                </a:cubicBezTo>
                <a:lnTo>
                  <a:pt x="783" y="105"/>
                </a:lnTo>
                <a:cubicBezTo>
                  <a:pt x="783" y="105"/>
                  <a:pt x="675" y="131"/>
                  <a:pt x="542" y="79"/>
                </a:cubicBezTo>
                <a:lnTo>
                  <a:pt x="409" y="26"/>
                </a:lnTo>
                <a:lnTo>
                  <a:pt x="325" y="0"/>
                </a:lnTo>
                <a:lnTo>
                  <a:pt x="169" y="39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39" name="Freeform 6"/>
          <p:cNvSpPr>
            <a:spLocks noChangeArrowheads="1"/>
          </p:cNvSpPr>
          <p:nvPr/>
        </p:nvSpPr>
        <p:spPr bwMode="auto">
          <a:xfrm>
            <a:off x="6353175" y="3224213"/>
            <a:ext cx="169863" cy="158750"/>
          </a:xfrm>
          <a:custGeom>
            <a:avLst/>
            <a:gdLst>
              <a:gd name="T0" fmla="*/ 2147483646 w 471"/>
              <a:gd name="T1" fmla="*/ 2147483646 h 443"/>
              <a:gd name="T2" fmla="*/ 2147483646 w 471"/>
              <a:gd name="T3" fmla="*/ 2147483646 h 443"/>
              <a:gd name="T4" fmla="*/ 0 w 471"/>
              <a:gd name="T5" fmla="*/ 2147483646 h 443"/>
              <a:gd name="T6" fmla="*/ 2147483646 w 471"/>
              <a:gd name="T7" fmla="*/ 2147483646 h 443"/>
              <a:gd name="T8" fmla="*/ 2147483646 w 471"/>
              <a:gd name="T9" fmla="*/ 2147483646 h 443"/>
              <a:gd name="T10" fmla="*/ 2147483646 w 471"/>
              <a:gd name="T11" fmla="*/ 2147483646 h 443"/>
              <a:gd name="T12" fmla="*/ 2147483646 w 471"/>
              <a:gd name="T13" fmla="*/ 2147483646 h 443"/>
              <a:gd name="T14" fmla="*/ 2147483646 w 471"/>
              <a:gd name="T15" fmla="*/ 2147483646 h 443"/>
              <a:gd name="T16" fmla="*/ 2147483646 w 471"/>
              <a:gd name="T17" fmla="*/ 2147483646 h 443"/>
              <a:gd name="T18" fmla="*/ 2147483646 w 471"/>
              <a:gd name="T19" fmla="*/ 2147483646 h 443"/>
              <a:gd name="T20" fmla="*/ 2147483646 w 471"/>
              <a:gd name="T21" fmla="*/ 2147483646 h 443"/>
              <a:gd name="T22" fmla="*/ 2147483646 w 471"/>
              <a:gd name="T23" fmla="*/ 2147483646 h 443"/>
              <a:gd name="T24" fmla="*/ 2147483646 w 471"/>
              <a:gd name="T25" fmla="*/ 2147483646 h 443"/>
              <a:gd name="T26" fmla="*/ 2147483646 w 471"/>
              <a:gd name="T27" fmla="*/ 2147483646 h 443"/>
              <a:gd name="T28" fmla="*/ 2147483646 w 471"/>
              <a:gd name="T29" fmla="*/ 2147483646 h 443"/>
              <a:gd name="T30" fmla="*/ 2147483646 w 471"/>
              <a:gd name="T31" fmla="*/ 2147483646 h 4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71" h="443">
                <a:moveTo>
                  <a:pt x="35" y="130"/>
                </a:moveTo>
                <a:lnTo>
                  <a:pt x="47" y="285"/>
                </a:lnTo>
                <a:lnTo>
                  <a:pt x="0" y="350"/>
                </a:lnTo>
                <a:lnTo>
                  <a:pt x="108" y="363"/>
                </a:lnTo>
                <a:cubicBezTo>
                  <a:pt x="108" y="363"/>
                  <a:pt x="144" y="350"/>
                  <a:pt x="216" y="363"/>
                </a:cubicBezTo>
                <a:cubicBezTo>
                  <a:pt x="289" y="376"/>
                  <a:pt x="205" y="442"/>
                  <a:pt x="289" y="376"/>
                </a:cubicBezTo>
                <a:cubicBezTo>
                  <a:pt x="373" y="312"/>
                  <a:pt x="470" y="337"/>
                  <a:pt x="373" y="312"/>
                </a:cubicBezTo>
                <a:cubicBezTo>
                  <a:pt x="276" y="285"/>
                  <a:pt x="362" y="363"/>
                  <a:pt x="276" y="285"/>
                </a:cubicBezTo>
                <a:cubicBezTo>
                  <a:pt x="192" y="207"/>
                  <a:pt x="276" y="324"/>
                  <a:pt x="192" y="207"/>
                </a:cubicBezTo>
                <a:cubicBezTo>
                  <a:pt x="108" y="90"/>
                  <a:pt x="156" y="0"/>
                  <a:pt x="35" y="130"/>
                </a:cubicBez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40" name="Freeform 7"/>
          <p:cNvSpPr>
            <a:spLocks noChangeArrowheads="1"/>
          </p:cNvSpPr>
          <p:nvPr/>
        </p:nvSpPr>
        <p:spPr bwMode="auto">
          <a:xfrm>
            <a:off x="6418263" y="3567113"/>
            <a:ext cx="608012" cy="244475"/>
          </a:xfrm>
          <a:custGeom>
            <a:avLst/>
            <a:gdLst>
              <a:gd name="T0" fmla="*/ 2147483646 w 1689"/>
              <a:gd name="T1" fmla="*/ 2147483646 h 678"/>
              <a:gd name="T2" fmla="*/ 2147483646 w 1689"/>
              <a:gd name="T3" fmla="*/ 2147483646 h 678"/>
              <a:gd name="T4" fmla="*/ 2147483646 w 1689"/>
              <a:gd name="T5" fmla="*/ 2147483646 h 678"/>
              <a:gd name="T6" fmla="*/ 2147483646 w 1689"/>
              <a:gd name="T7" fmla="*/ 2147483646 h 678"/>
              <a:gd name="T8" fmla="*/ 2147483646 w 1689"/>
              <a:gd name="T9" fmla="*/ 2147483646 h 678"/>
              <a:gd name="T10" fmla="*/ 2147483646 w 1689"/>
              <a:gd name="T11" fmla="*/ 2147483646 h 678"/>
              <a:gd name="T12" fmla="*/ 2147483646 w 1689"/>
              <a:gd name="T13" fmla="*/ 2147483646 h 678"/>
              <a:gd name="T14" fmla="*/ 2147483646 w 1689"/>
              <a:gd name="T15" fmla="*/ 2147483646 h 678"/>
              <a:gd name="T16" fmla="*/ 2147483646 w 1689"/>
              <a:gd name="T17" fmla="*/ 2147483646 h 678"/>
              <a:gd name="T18" fmla="*/ 2147483646 w 1689"/>
              <a:gd name="T19" fmla="*/ 2147483646 h 678"/>
              <a:gd name="T20" fmla="*/ 2147483646 w 1689"/>
              <a:gd name="T21" fmla="*/ 2147483646 h 678"/>
              <a:gd name="T22" fmla="*/ 2147483646 w 1689"/>
              <a:gd name="T23" fmla="*/ 2147483646 h 678"/>
              <a:gd name="T24" fmla="*/ 2147483646 w 1689"/>
              <a:gd name="T25" fmla="*/ 2147483646 h 678"/>
              <a:gd name="T26" fmla="*/ 2147483646 w 1689"/>
              <a:gd name="T27" fmla="*/ 2147483646 h 678"/>
              <a:gd name="T28" fmla="*/ 2147483646 w 1689"/>
              <a:gd name="T29" fmla="*/ 2147483646 h 678"/>
              <a:gd name="T30" fmla="*/ 2147483646 w 1689"/>
              <a:gd name="T31" fmla="*/ 2147483646 h 678"/>
              <a:gd name="T32" fmla="*/ 2147483646 w 1689"/>
              <a:gd name="T33" fmla="*/ 2147483646 h 678"/>
              <a:gd name="T34" fmla="*/ 2147483646 w 1689"/>
              <a:gd name="T35" fmla="*/ 2147483646 h 678"/>
              <a:gd name="T36" fmla="*/ 2147483646 w 1689"/>
              <a:gd name="T37" fmla="*/ 2147483646 h 678"/>
              <a:gd name="T38" fmla="*/ 2147483646 w 1689"/>
              <a:gd name="T39" fmla="*/ 2147483646 h 678"/>
              <a:gd name="T40" fmla="*/ 2147483646 w 1689"/>
              <a:gd name="T41" fmla="*/ 2147483646 h 678"/>
              <a:gd name="T42" fmla="*/ 2147483646 w 1689"/>
              <a:gd name="T43" fmla="*/ 2147483646 h 678"/>
              <a:gd name="T44" fmla="*/ 2147483646 w 1689"/>
              <a:gd name="T45" fmla="*/ 2147483646 h 678"/>
              <a:gd name="T46" fmla="*/ 2147483646 w 1689"/>
              <a:gd name="T47" fmla="*/ 2147483646 h 678"/>
              <a:gd name="T48" fmla="*/ 2147483646 w 1689"/>
              <a:gd name="T49" fmla="*/ 2147483646 h 678"/>
              <a:gd name="T50" fmla="*/ 2147483646 w 1689"/>
              <a:gd name="T51" fmla="*/ 2147483646 h 678"/>
              <a:gd name="T52" fmla="*/ 2147483646 w 1689"/>
              <a:gd name="T53" fmla="*/ 2147483646 h 678"/>
              <a:gd name="T54" fmla="*/ 2147483646 w 1689"/>
              <a:gd name="T55" fmla="*/ 2147483646 h 678"/>
              <a:gd name="T56" fmla="*/ 2147483646 w 1689"/>
              <a:gd name="T57" fmla="*/ 2147483646 h 678"/>
              <a:gd name="T58" fmla="*/ 2147483646 w 1689"/>
              <a:gd name="T59" fmla="*/ 2147483646 h 678"/>
              <a:gd name="T60" fmla="*/ 2147483646 w 1689"/>
              <a:gd name="T61" fmla="*/ 2147483646 h 678"/>
              <a:gd name="T62" fmla="*/ 2147483646 w 1689"/>
              <a:gd name="T63" fmla="*/ 2147483646 h 678"/>
              <a:gd name="T64" fmla="*/ 2147483646 w 1689"/>
              <a:gd name="T65" fmla="*/ 2147483646 h 678"/>
              <a:gd name="T66" fmla="*/ 2147483646 w 1689"/>
              <a:gd name="T67" fmla="*/ 2147483646 h 678"/>
              <a:gd name="T68" fmla="*/ 2147483646 w 1689"/>
              <a:gd name="T69" fmla="*/ 2147483646 h 678"/>
              <a:gd name="T70" fmla="*/ 2147483646 w 1689"/>
              <a:gd name="T71" fmla="*/ 2147483646 h 678"/>
              <a:gd name="T72" fmla="*/ 2147483646 w 1689"/>
              <a:gd name="T73" fmla="*/ 2147483646 h 678"/>
              <a:gd name="T74" fmla="*/ 2147483646 w 1689"/>
              <a:gd name="T75" fmla="*/ 2147483646 h 678"/>
              <a:gd name="T76" fmla="*/ 2147483646 w 1689"/>
              <a:gd name="T77" fmla="*/ 2147483646 h 678"/>
              <a:gd name="T78" fmla="*/ 2147483646 w 1689"/>
              <a:gd name="T79" fmla="*/ 2147483646 h 678"/>
              <a:gd name="T80" fmla="*/ 2147483646 w 1689"/>
              <a:gd name="T81" fmla="*/ 2147483646 h 67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89" h="678">
                <a:moveTo>
                  <a:pt x="205" y="260"/>
                </a:moveTo>
                <a:lnTo>
                  <a:pt x="278" y="403"/>
                </a:lnTo>
                <a:lnTo>
                  <a:pt x="410" y="403"/>
                </a:lnTo>
                <a:lnTo>
                  <a:pt x="519" y="390"/>
                </a:lnTo>
                <a:lnTo>
                  <a:pt x="567" y="260"/>
                </a:lnTo>
                <a:lnTo>
                  <a:pt x="652" y="363"/>
                </a:lnTo>
                <a:lnTo>
                  <a:pt x="977" y="468"/>
                </a:lnTo>
                <a:lnTo>
                  <a:pt x="941" y="325"/>
                </a:lnTo>
                <a:lnTo>
                  <a:pt x="1194" y="390"/>
                </a:lnTo>
                <a:lnTo>
                  <a:pt x="1278" y="494"/>
                </a:lnTo>
                <a:lnTo>
                  <a:pt x="1387" y="546"/>
                </a:lnTo>
                <a:lnTo>
                  <a:pt x="1616" y="638"/>
                </a:lnTo>
                <a:lnTo>
                  <a:pt x="1665" y="677"/>
                </a:lnTo>
                <a:lnTo>
                  <a:pt x="1665" y="573"/>
                </a:lnTo>
                <a:lnTo>
                  <a:pt x="1641" y="416"/>
                </a:lnTo>
                <a:cubicBezTo>
                  <a:pt x="1641" y="416"/>
                  <a:pt x="1653" y="573"/>
                  <a:pt x="1604" y="403"/>
                </a:cubicBezTo>
                <a:cubicBezTo>
                  <a:pt x="1557" y="234"/>
                  <a:pt x="1688" y="273"/>
                  <a:pt x="1557" y="234"/>
                </a:cubicBezTo>
                <a:cubicBezTo>
                  <a:pt x="1423" y="194"/>
                  <a:pt x="1484" y="194"/>
                  <a:pt x="1423" y="194"/>
                </a:cubicBezTo>
                <a:lnTo>
                  <a:pt x="1351" y="194"/>
                </a:lnTo>
                <a:lnTo>
                  <a:pt x="1207" y="169"/>
                </a:lnTo>
                <a:lnTo>
                  <a:pt x="1146" y="130"/>
                </a:lnTo>
                <a:lnTo>
                  <a:pt x="928" y="90"/>
                </a:lnTo>
                <a:lnTo>
                  <a:pt x="759" y="117"/>
                </a:lnTo>
                <a:lnTo>
                  <a:pt x="724" y="51"/>
                </a:lnTo>
                <a:cubicBezTo>
                  <a:pt x="724" y="51"/>
                  <a:pt x="759" y="25"/>
                  <a:pt x="555" y="64"/>
                </a:cubicBezTo>
                <a:lnTo>
                  <a:pt x="350" y="104"/>
                </a:lnTo>
                <a:lnTo>
                  <a:pt x="290" y="104"/>
                </a:lnTo>
                <a:cubicBezTo>
                  <a:pt x="290" y="104"/>
                  <a:pt x="362" y="0"/>
                  <a:pt x="217" y="130"/>
                </a:cubicBezTo>
                <a:cubicBezTo>
                  <a:pt x="73" y="260"/>
                  <a:pt x="73" y="273"/>
                  <a:pt x="73" y="273"/>
                </a:cubicBezTo>
                <a:cubicBezTo>
                  <a:pt x="73" y="273"/>
                  <a:pt x="12" y="273"/>
                  <a:pt x="48" y="377"/>
                </a:cubicBezTo>
                <a:cubicBezTo>
                  <a:pt x="85" y="481"/>
                  <a:pt x="0" y="573"/>
                  <a:pt x="85" y="481"/>
                </a:cubicBezTo>
                <a:lnTo>
                  <a:pt x="169" y="390"/>
                </a:lnTo>
                <a:lnTo>
                  <a:pt x="205" y="26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41" name="Freeform 8"/>
          <p:cNvSpPr>
            <a:spLocks noChangeArrowheads="1"/>
          </p:cNvSpPr>
          <p:nvPr/>
        </p:nvSpPr>
        <p:spPr bwMode="auto">
          <a:xfrm>
            <a:off x="4670425" y="371951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42" name="Freeform 9"/>
          <p:cNvSpPr>
            <a:spLocks noChangeArrowheads="1"/>
          </p:cNvSpPr>
          <p:nvPr/>
        </p:nvSpPr>
        <p:spPr bwMode="auto">
          <a:xfrm>
            <a:off x="5032375" y="370840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43" name="Freeform 10"/>
          <p:cNvSpPr>
            <a:spLocks noChangeArrowheads="1"/>
          </p:cNvSpPr>
          <p:nvPr/>
        </p:nvSpPr>
        <p:spPr bwMode="auto">
          <a:xfrm>
            <a:off x="6978650" y="3079750"/>
            <a:ext cx="2020888" cy="1882775"/>
          </a:xfrm>
          <a:custGeom>
            <a:avLst/>
            <a:gdLst>
              <a:gd name="T0" fmla="*/ 2147483646 w 5615"/>
              <a:gd name="T1" fmla="*/ 2147483646 h 5229"/>
              <a:gd name="T2" fmla="*/ 2147483646 w 5615"/>
              <a:gd name="T3" fmla="*/ 2147483646 h 5229"/>
              <a:gd name="T4" fmla="*/ 2147483646 w 5615"/>
              <a:gd name="T5" fmla="*/ 0 h 5229"/>
              <a:gd name="T6" fmla="*/ 2147483646 w 5615"/>
              <a:gd name="T7" fmla="*/ 2147483646 h 5229"/>
              <a:gd name="T8" fmla="*/ 2147483646 w 5615"/>
              <a:gd name="T9" fmla="*/ 2147483646 h 5229"/>
              <a:gd name="T10" fmla="*/ 2147483646 w 5615"/>
              <a:gd name="T11" fmla="*/ 2147483646 h 5229"/>
              <a:gd name="T12" fmla="*/ 2147483646 w 5615"/>
              <a:gd name="T13" fmla="*/ 2147483646 h 5229"/>
              <a:gd name="T14" fmla="*/ 2147483646 w 5615"/>
              <a:gd name="T15" fmla="*/ 2147483646 h 5229"/>
              <a:gd name="T16" fmla="*/ 2147483646 w 5615"/>
              <a:gd name="T17" fmla="*/ 2147483646 h 5229"/>
              <a:gd name="T18" fmla="*/ 2147483646 w 5615"/>
              <a:gd name="T19" fmla="*/ 2147483646 h 5229"/>
              <a:gd name="T20" fmla="*/ 2147483646 w 5615"/>
              <a:gd name="T21" fmla="*/ 2147483646 h 5229"/>
              <a:gd name="T22" fmla="*/ 2147483646 w 5615"/>
              <a:gd name="T23" fmla="*/ 2147483646 h 5229"/>
              <a:gd name="T24" fmla="*/ 2147483646 w 5615"/>
              <a:gd name="T25" fmla="*/ 2147483646 h 5229"/>
              <a:gd name="T26" fmla="*/ 2147483646 w 5615"/>
              <a:gd name="T27" fmla="*/ 2147483646 h 5229"/>
              <a:gd name="T28" fmla="*/ 2147483646 w 5615"/>
              <a:gd name="T29" fmla="*/ 2147483646 h 5229"/>
              <a:gd name="T30" fmla="*/ 2147483646 w 5615"/>
              <a:gd name="T31" fmla="*/ 2147483646 h 5229"/>
              <a:gd name="T32" fmla="*/ 2147483646 w 5615"/>
              <a:gd name="T33" fmla="*/ 2147483646 h 5229"/>
              <a:gd name="T34" fmla="*/ 2147483646 w 5615"/>
              <a:gd name="T35" fmla="*/ 2147483646 h 5229"/>
              <a:gd name="T36" fmla="*/ 2147483646 w 5615"/>
              <a:gd name="T37" fmla="*/ 2147483646 h 5229"/>
              <a:gd name="T38" fmla="*/ 2147483646 w 5615"/>
              <a:gd name="T39" fmla="*/ 2147483646 h 5229"/>
              <a:gd name="T40" fmla="*/ 2147483646 w 5615"/>
              <a:gd name="T41" fmla="*/ 2147483646 h 5229"/>
              <a:gd name="T42" fmla="*/ 2147483646 w 5615"/>
              <a:gd name="T43" fmla="*/ 2147483646 h 5229"/>
              <a:gd name="T44" fmla="*/ 2147483646 w 5615"/>
              <a:gd name="T45" fmla="*/ 2147483646 h 5229"/>
              <a:gd name="T46" fmla="*/ 2147483646 w 5615"/>
              <a:gd name="T47" fmla="*/ 2147483646 h 5229"/>
              <a:gd name="T48" fmla="*/ 2147483646 w 5615"/>
              <a:gd name="T49" fmla="*/ 2147483646 h 5229"/>
              <a:gd name="T50" fmla="*/ 2147483646 w 5615"/>
              <a:gd name="T51" fmla="*/ 2147483646 h 5229"/>
              <a:gd name="T52" fmla="*/ 2147483646 w 5615"/>
              <a:gd name="T53" fmla="*/ 2147483646 h 5229"/>
              <a:gd name="T54" fmla="*/ 2147483646 w 5615"/>
              <a:gd name="T55" fmla="*/ 2147483646 h 5229"/>
              <a:gd name="T56" fmla="*/ 2147483646 w 5615"/>
              <a:gd name="T57" fmla="*/ 2147483646 h 5229"/>
              <a:gd name="T58" fmla="*/ 2147483646 w 5615"/>
              <a:gd name="T59" fmla="*/ 2147483646 h 5229"/>
              <a:gd name="T60" fmla="*/ 2147483646 w 5615"/>
              <a:gd name="T61" fmla="*/ 2147483646 h 5229"/>
              <a:gd name="T62" fmla="*/ 2147483646 w 5615"/>
              <a:gd name="T63" fmla="*/ 2147483646 h 5229"/>
              <a:gd name="T64" fmla="*/ 2147483646 w 5615"/>
              <a:gd name="T65" fmla="*/ 2147483646 h 5229"/>
              <a:gd name="T66" fmla="*/ 2147483646 w 5615"/>
              <a:gd name="T67" fmla="*/ 2147483646 h 5229"/>
              <a:gd name="T68" fmla="*/ 2147483646 w 5615"/>
              <a:gd name="T69" fmla="*/ 2147483646 h 5229"/>
              <a:gd name="T70" fmla="*/ 2147483646 w 5615"/>
              <a:gd name="T71" fmla="*/ 2147483646 h 5229"/>
              <a:gd name="T72" fmla="*/ 2147483646 w 5615"/>
              <a:gd name="T73" fmla="*/ 2147483646 h 5229"/>
              <a:gd name="T74" fmla="*/ 2147483646 w 5615"/>
              <a:gd name="T75" fmla="*/ 2147483646 h 5229"/>
              <a:gd name="T76" fmla="*/ 2147483646 w 5615"/>
              <a:gd name="T77" fmla="*/ 2147483646 h 5229"/>
              <a:gd name="T78" fmla="*/ 2147483646 w 5615"/>
              <a:gd name="T79" fmla="*/ 2147483646 h 5229"/>
              <a:gd name="T80" fmla="*/ 2147483646 w 5615"/>
              <a:gd name="T81" fmla="*/ 2147483646 h 5229"/>
              <a:gd name="T82" fmla="*/ 2147483646 w 5615"/>
              <a:gd name="T83" fmla="*/ 2147483646 h 522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15" h="5229">
                <a:moveTo>
                  <a:pt x="0" y="257"/>
                </a:moveTo>
                <a:lnTo>
                  <a:pt x="188" y="276"/>
                </a:lnTo>
                <a:lnTo>
                  <a:pt x="239" y="386"/>
                </a:lnTo>
                <a:lnTo>
                  <a:pt x="291" y="349"/>
                </a:lnTo>
                <a:lnTo>
                  <a:pt x="291" y="239"/>
                </a:lnTo>
                <a:lnTo>
                  <a:pt x="512" y="183"/>
                </a:lnTo>
                <a:lnTo>
                  <a:pt x="734" y="166"/>
                </a:lnTo>
                <a:lnTo>
                  <a:pt x="871" y="0"/>
                </a:lnTo>
                <a:lnTo>
                  <a:pt x="991" y="0"/>
                </a:lnTo>
                <a:lnTo>
                  <a:pt x="1230" y="36"/>
                </a:lnTo>
                <a:lnTo>
                  <a:pt x="1434" y="91"/>
                </a:lnTo>
                <a:cubicBezTo>
                  <a:pt x="1434" y="91"/>
                  <a:pt x="1502" y="276"/>
                  <a:pt x="1655" y="239"/>
                </a:cubicBezTo>
                <a:lnTo>
                  <a:pt x="1809" y="202"/>
                </a:lnTo>
                <a:lnTo>
                  <a:pt x="1946" y="441"/>
                </a:lnTo>
                <a:lnTo>
                  <a:pt x="1877" y="828"/>
                </a:lnTo>
                <a:lnTo>
                  <a:pt x="1946" y="1141"/>
                </a:lnTo>
                <a:cubicBezTo>
                  <a:pt x="1946" y="1141"/>
                  <a:pt x="1894" y="1141"/>
                  <a:pt x="1979" y="1215"/>
                </a:cubicBezTo>
                <a:cubicBezTo>
                  <a:pt x="2065" y="1288"/>
                  <a:pt x="1997" y="1362"/>
                  <a:pt x="2065" y="1288"/>
                </a:cubicBezTo>
                <a:lnTo>
                  <a:pt x="2133" y="1215"/>
                </a:lnTo>
                <a:lnTo>
                  <a:pt x="2201" y="1380"/>
                </a:lnTo>
                <a:lnTo>
                  <a:pt x="2236" y="1490"/>
                </a:lnTo>
                <a:cubicBezTo>
                  <a:pt x="2236" y="1490"/>
                  <a:pt x="2065" y="1601"/>
                  <a:pt x="2304" y="1693"/>
                </a:cubicBezTo>
                <a:cubicBezTo>
                  <a:pt x="2543" y="1785"/>
                  <a:pt x="2321" y="1878"/>
                  <a:pt x="2543" y="1785"/>
                </a:cubicBezTo>
                <a:cubicBezTo>
                  <a:pt x="2765" y="1693"/>
                  <a:pt x="2850" y="1563"/>
                  <a:pt x="2850" y="1563"/>
                </a:cubicBezTo>
                <a:cubicBezTo>
                  <a:pt x="2850" y="1563"/>
                  <a:pt x="2782" y="1233"/>
                  <a:pt x="2918" y="1233"/>
                </a:cubicBezTo>
                <a:lnTo>
                  <a:pt x="3072" y="1233"/>
                </a:lnTo>
                <a:cubicBezTo>
                  <a:pt x="3072" y="1233"/>
                  <a:pt x="2918" y="1030"/>
                  <a:pt x="3123" y="1086"/>
                </a:cubicBezTo>
                <a:cubicBezTo>
                  <a:pt x="3328" y="1141"/>
                  <a:pt x="3106" y="1252"/>
                  <a:pt x="3328" y="1141"/>
                </a:cubicBezTo>
                <a:lnTo>
                  <a:pt x="3550" y="1030"/>
                </a:lnTo>
                <a:lnTo>
                  <a:pt x="3532" y="846"/>
                </a:lnTo>
                <a:lnTo>
                  <a:pt x="3857" y="625"/>
                </a:lnTo>
                <a:lnTo>
                  <a:pt x="4266" y="772"/>
                </a:lnTo>
                <a:lnTo>
                  <a:pt x="4453" y="828"/>
                </a:lnTo>
                <a:lnTo>
                  <a:pt x="4812" y="1030"/>
                </a:lnTo>
                <a:cubicBezTo>
                  <a:pt x="4812" y="1030"/>
                  <a:pt x="4812" y="1159"/>
                  <a:pt x="5051" y="1122"/>
                </a:cubicBezTo>
                <a:cubicBezTo>
                  <a:pt x="5290" y="1086"/>
                  <a:pt x="5324" y="1086"/>
                  <a:pt x="5324" y="1086"/>
                </a:cubicBezTo>
                <a:lnTo>
                  <a:pt x="5494" y="1252"/>
                </a:lnTo>
                <a:cubicBezTo>
                  <a:pt x="5494" y="1252"/>
                  <a:pt x="5392" y="1178"/>
                  <a:pt x="5494" y="1269"/>
                </a:cubicBezTo>
                <a:cubicBezTo>
                  <a:pt x="5597" y="1362"/>
                  <a:pt x="5614" y="1362"/>
                  <a:pt x="5614" y="1362"/>
                </a:cubicBezTo>
                <a:lnTo>
                  <a:pt x="5597" y="3608"/>
                </a:lnTo>
                <a:lnTo>
                  <a:pt x="5545" y="3699"/>
                </a:lnTo>
                <a:cubicBezTo>
                  <a:pt x="5545" y="3699"/>
                  <a:pt x="5477" y="3791"/>
                  <a:pt x="5545" y="3847"/>
                </a:cubicBezTo>
                <a:lnTo>
                  <a:pt x="5614" y="3902"/>
                </a:lnTo>
                <a:lnTo>
                  <a:pt x="5597" y="5228"/>
                </a:lnTo>
                <a:lnTo>
                  <a:pt x="5409" y="4915"/>
                </a:lnTo>
                <a:lnTo>
                  <a:pt x="5238" y="4804"/>
                </a:lnTo>
                <a:lnTo>
                  <a:pt x="5153" y="4767"/>
                </a:lnTo>
                <a:lnTo>
                  <a:pt x="4931" y="4657"/>
                </a:lnTo>
                <a:cubicBezTo>
                  <a:pt x="4931" y="4657"/>
                  <a:pt x="4915" y="4730"/>
                  <a:pt x="4778" y="4657"/>
                </a:cubicBezTo>
                <a:cubicBezTo>
                  <a:pt x="4641" y="4583"/>
                  <a:pt x="4795" y="4418"/>
                  <a:pt x="4641" y="4583"/>
                </a:cubicBezTo>
                <a:lnTo>
                  <a:pt x="4488" y="4748"/>
                </a:lnTo>
                <a:cubicBezTo>
                  <a:pt x="4488" y="4748"/>
                  <a:pt x="4744" y="4730"/>
                  <a:pt x="4351" y="4767"/>
                </a:cubicBezTo>
                <a:cubicBezTo>
                  <a:pt x="3959" y="4804"/>
                  <a:pt x="3977" y="4786"/>
                  <a:pt x="3977" y="4786"/>
                </a:cubicBezTo>
                <a:lnTo>
                  <a:pt x="3823" y="4730"/>
                </a:lnTo>
                <a:cubicBezTo>
                  <a:pt x="3823" y="4730"/>
                  <a:pt x="3703" y="4657"/>
                  <a:pt x="3840" y="4510"/>
                </a:cubicBezTo>
                <a:lnTo>
                  <a:pt x="3977" y="4362"/>
                </a:lnTo>
                <a:lnTo>
                  <a:pt x="4112" y="4253"/>
                </a:lnTo>
                <a:lnTo>
                  <a:pt x="4249" y="4215"/>
                </a:lnTo>
                <a:lnTo>
                  <a:pt x="4368" y="4141"/>
                </a:lnTo>
                <a:lnTo>
                  <a:pt x="4299" y="4031"/>
                </a:lnTo>
                <a:lnTo>
                  <a:pt x="4334" y="3883"/>
                </a:lnTo>
                <a:lnTo>
                  <a:pt x="4351" y="3718"/>
                </a:lnTo>
                <a:lnTo>
                  <a:pt x="4266" y="3608"/>
                </a:lnTo>
                <a:lnTo>
                  <a:pt x="4095" y="3276"/>
                </a:lnTo>
                <a:lnTo>
                  <a:pt x="3669" y="2760"/>
                </a:lnTo>
                <a:lnTo>
                  <a:pt x="2423" y="2411"/>
                </a:lnTo>
                <a:lnTo>
                  <a:pt x="2269" y="2245"/>
                </a:lnTo>
                <a:lnTo>
                  <a:pt x="2100" y="2116"/>
                </a:lnTo>
                <a:lnTo>
                  <a:pt x="1911" y="2153"/>
                </a:lnTo>
                <a:lnTo>
                  <a:pt x="1877" y="2116"/>
                </a:lnTo>
                <a:lnTo>
                  <a:pt x="1929" y="2025"/>
                </a:lnTo>
                <a:lnTo>
                  <a:pt x="1707" y="2006"/>
                </a:lnTo>
                <a:lnTo>
                  <a:pt x="1621" y="1878"/>
                </a:lnTo>
                <a:lnTo>
                  <a:pt x="1537" y="1914"/>
                </a:lnTo>
                <a:lnTo>
                  <a:pt x="1554" y="2153"/>
                </a:lnTo>
                <a:lnTo>
                  <a:pt x="1383" y="2227"/>
                </a:lnTo>
                <a:lnTo>
                  <a:pt x="1230" y="2097"/>
                </a:lnTo>
                <a:lnTo>
                  <a:pt x="1195" y="1969"/>
                </a:lnTo>
                <a:lnTo>
                  <a:pt x="1263" y="1878"/>
                </a:lnTo>
                <a:lnTo>
                  <a:pt x="1127" y="1785"/>
                </a:lnTo>
                <a:lnTo>
                  <a:pt x="1041" y="1563"/>
                </a:lnTo>
                <a:lnTo>
                  <a:pt x="837" y="1527"/>
                </a:lnTo>
                <a:lnTo>
                  <a:pt x="802" y="1490"/>
                </a:lnTo>
                <a:lnTo>
                  <a:pt x="820" y="1435"/>
                </a:lnTo>
                <a:lnTo>
                  <a:pt x="973" y="1362"/>
                </a:lnTo>
                <a:lnTo>
                  <a:pt x="1195" y="1435"/>
                </a:lnTo>
                <a:lnTo>
                  <a:pt x="1383" y="1197"/>
                </a:lnTo>
                <a:lnTo>
                  <a:pt x="1587" y="1288"/>
                </a:lnTo>
                <a:cubicBezTo>
                  <a:pt x="1587" y="1288"/>
                  <a:pt x="1655" y="1288"/>
                  <a:pt x="1672" y="1215"/>
                </a:cubicBezTo>
                <a:lnTo>
                  <a:pt x="1689" y="1141"/>
                </a:lnTo>
                <a:cubicBezTo>
                  <a:pt x="1689" y="1141"/>
                  <a:pt x="1604" y="975"/>
                  <a:pt x="1416" y="1068"/>
                </a:cubicBezTo>
                <a:lnTo>
                  <a:pt x="1230" y="1159"/>
                </a:lnTo>
                <a:lnTo>
                  <a:pt x="1076" y="1086"/>
                </a:lnTo>
                <a:cubicBezTo>
                  <a:pt x="1076" y="1086"/>
                  <a:pt x="1076" y="1048"/>
                  <a:pt x="991" y="1086"/>
                </a:cubicBezTo>
                <a:lnTo>
                  <a:pt x="905" y="1122"/>
                </a:lnTo>
                <a:lnTo>
                  <a:pt x="717" y="864"/>
                </a:lnTo>
                <a:lnTo>
                  <a:pt x="649" y="717"/>
                </a:lnTo>
                <a:cubicBezTo>
                  <a:pt x="649" y="717"/>
                  <a:pt x="666" y="496"/>
                  <a:pt x="478" y="588"/>
                </a:cubicBezTo>
                <a:cubicBezTo>
                  <a:pt x="291" y="681"/>
                  <a:pt x="359" y="772"/>
                  <a:pt x="273" y="681"/>
                </a:cubicBezTo>
                <a:lnTo>
                  <a:pt x="188" y="588"/>
                </a:lnTo>
                <a:lnTo>
                  <a:pt x="52" y="441"/>
                </a:lnTo>
                <a:lnTo>
                  <a:pt x="0" y="257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44" name="Freeform 13"/>
          <p:cNvSpPr>
            <a:spLocks noChangeArrowheads="1"/>
          </p:cNvSpPr>
          <p:nvPr/>
        </p:nvSpPr>
        <p:spPr bwMode="auto">
          <a:xfrm>
            <a:off x="4737100" y="4960938"/>
            <a:ext cx="320675" cy="252412"/>
          </a:xfrm>
          <a:custGeom>
            <a:avLst/>
            <a:gdLst>
              <a:gd name="T0" fmla="*/ 0 w 889"/>
              <a:gd name="T1" fmla="*/ 2147483646 h 700"/>
              <a:gd name="T2" fmla="*/ 2147483646 w 889"/>
              <a:gd name="T3" fmla="*/ 2147483646 h 700"/>
              <a:gd name="T4" fmla="*/ 2147483646 w 889"/>
              <a:gd name="T5" fmla="*/ 2147483646 h 700"/>
              <a:gd name="T6" fmla="*/ 2147483646 w 889"/>
              <a:gd name="T7" fmla="*/ 2147483646 h 700"/>
              <a:gd name="T8" fmla="*/ 2147483646 w 889"/>
              <a:gd name="T9" fmla="*/ 0 h 700"/>
              <a:gd name="T10" fmla="*/ 2147483646 w 889"/>
              <a:gd name="T11" fmla="*/ 2147483646 h 700"/>
              <a:gd name="T12" fmla="*/ 2147483646 w 889"/>
              <a:gd name="T13" fmla="*/ 2147483646 h 700"/>
              <a:gd name="T14" fmla="*/ 2147483646 w 889"/>
              <a:gd name="T15" fmla="*/ 2147483646 h 700"/>
              <a:gd name="T16" fmla="*/ 2147483646 w 889"/>
              <a:gd name="T17" fmla="*/ 2147483646 h 700"/>
              <a:gd name="T18" fmla="*/ 2147483646 w 889"/>
              <a:gd name="T19" fmla="*/ 2147483646 h 700"/>
              <a:gd name="T20" fmla="*/ 2147483646 w 889"/>
              <a:gd name="T21" fmla="*/ 2147483646 h 700"/>
              <a:gd name="T22" fmla="*/ 2147483646 w 889"/>
              <a:gd name="T23" fmla="*/ 2147483646 h 700"/>
              <a:gd name="T24" fmla="*/ 0 w 889"/>
              <a:gd name="T25" fmla="*/ 2147483646 h 700"/>
              <a:gd name="T26" fmla="*/ 0 w 889"/>
              <a:gd name="T27" fmla="*/ 2147483646 h 7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89" h="700">
                <a:moveTo>
                  <a:pt x="0" y="221"/>
                </a:moveTo>
                <a:lnTo>
                  <a:pt x="103" y="201"/>
                </a:lnTo>
                <a:lnTo>
                  <a:pt x="240" y="128"/>
                </a:lnTo>
                <a:lnTo>
                  <a:pt x="342" y="54"/>
                </a:lnTo>
                <a:lnTo>
                  <a:pt x="581" y="0"/>
                </a:lnTo>
                <a:lnTo>
                  <a:pt x="631" y="147"/>
                </a:lnTo>
                <a:lnTo>
                  <a:pt x="853" y="257"/>
                </a:lnTo>
                <a:lnTo>
                  <a:pt x="888" y="459"/>
                </a:lnTo>
                <a:lnTo>
                  <a:pt x="819" y="607"/>
                </a:lnTo>
                <a:lnTo>
                  <a:pt x="597" y="699"/>
                </a:lnTo>
                <a:lnTo>
                  <a:pt x="359" y="515"/>
                </a:lnTo>
                <a:lnTo>
                  <a:pt x="290" y="368"/>
                </a:lnTo>
                <a:lnTo>
                  <a:pt x="0" y="368"/>
                </a:lnTo>
                <a:lnTo>
                  <a:pt x="0" y="221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45" name="Freeform 14"/>
          <p:cNvSpPr>
            <a:spLocks noChangeArrowheads="1"/>
          </p:cNvSpPr>
          <p:nvPr/>
        </p:nvSpPr>
        <p:spPr bwMode="auto">
          <a:xfrm>
            <a:off x="4737100" y="4960938"/>
            <a:ext cx="320675" cy="252412"/>
          </a:xfrm>
          <a:custGeom>
            <a:avLst/>
            <a:gdLst>
              <a:gd name="T0" fmla="*/ 0 w 889"/>
              <a:gd name="T1" fmla="*/ 2147483646 h 700"/>
              <a:gd name="T2" fmla="*/ 2147483646 w 889"/>
              <a:gd name="T3" fmla="*/ 2147483646 h 700"/>
              <a:gd name="T4" fmla="*/ 2147483646 w 889"/>
              <a:gd name="T5" fmla="*/ 2147483646 h 700"/>
              <a:gd name="T6" fmla="*/ 2147483646 w 889"/>
              <a:gd name="T7" fmla="*/ 2147483646 h 700"/>
              <a:gd name="T8" fmla="*/ 2147483646 w 889"/>
              <a:gd name="T9" fmla="*/ 0 h 700"/>
              <a:gd name="T10" fmla="*/ 2147483646 w 889"/>
              <a:gd name="T11" fmla="*/ 2147483646 h 700"/>
              <a:gd name="T12" fmla="*/ 2147483646 w 889"/>
              <a:gd name="T13" fmla="*/ 2147483646 h 700"/>
              <a:gd name="T14" fmla="*/ 2147483646 w 889"/>
              <a:gd name="T15" fmla="*/ 2147483646 h 700"/>
              <a:gd name="T16" fmla="*/ 2147483646 w 889"/>
              <a:gd name="T17" fmla="*/ 2147483646 h 700"/>
              <a:gd name="T18" fmla="*/ 2147483646 w 889"/>
              <a:gd name="T19" fmla="*/ 2147483646 h 700"/>
              <a:gd name="T20" fmla="*/ 2147483646 w 889"/>
              <a:gd name="T21" fmla="*/ 2147483646 h 700"/>
              <a:gd name="T22" fmla="*/ 2147483646 w 889"/>
              <a:gd name="T23" fmla="*/ 2147483646 h 700"/>
              <a:gd name="T24" fmla="*/ 0 w 889"/>
              <a:gd name="T25" fmla="*/ 2147483646 h 700"/>
              <a:gd name="T26" fmla="*/ 0 w 889"/>
              <a:gd name="T27" fmla="*/ 2147483646 h 7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89" h="700">
                <a:moveTo>
                  <a:pt x="0" y="221"/>
                </a:moveTo>
                <a:lnTo>
                  <a:pt x="103" y="201"/>
                </a:lnTo>
                <a:lnTo>
                  <a:pt x="240" y="128"/>
                </a:lnTo>
                <a:lnTo>
                  <a:pt x="342" y="54"/>
                </a:lnTo>
                <a:lnTo>
                  <a:pt x="581" y="0"/>
                </a:lnTo>
                <a:lnTo>
                  <a:pt x="631" y="147"/>
                </a:lnTo>
                <a:lnTo>
                  <a:pt x="853" y="257"/>
                </a:lnTo>
                <a:lnTo>
                  <a:pt x="888" y="459"/>
                </a:lnTo>
                <a:lnTo>
                  <a:pt x="819" y="607"/>
                </a:lnTo>
                <a:lnTo>
                  <a:pt x="597" y="699"/>
                </a:lnTo>
                <a:lnTo>
                  <a:pt x="359" y="515"/>
                </a:lnTo>
                <a:lnTo>
                  <a:pt x="290" y="368"/>
                </a:lnTo>
                <a:lnTo>
                  <a:pt x="0" y="368"/>
                </a:lnTo>
                <a:lnTo>
                  <a:pt x="0" y="221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46" name="Freeform 15"/>
          <p:cNvSpPr>
            <a:spLocks noChangeArrowheads="1"/>
          </p:cNvSpPr>
          <p:nvPr/>
        </p:nvSpPr>
        <p:spPr bwMode="auto">
          <a:xfrm>
            <a:off x="4086225" y="4622800"/>
            <a:ext cx="658813" cy="357188"/>
          </a:xfrm>
          <a:custGeom>
            <a:avLst/>
            <a:gdLst>
              <a:gd name="T0" fmla="*/ 2147483646 w 1828"/>
              <a:gd name="T1" fmla="*/ 2147483646 h 994"/>
              <a:gd name="T2" fmla="*/ 2147483646 w 1828"/>
              <a:gd name="T3" fmla="*/ 2147483646 h 994"/>
              <a:gd name="T4" fmla="*/ 2147483646 w 1828"/>
              <a:gd name="T5" fmla="*/ 2147483646 h 994"/>
              <a:gd name="T6" fmla="*/ 2147483646 w 1828"/>
              <a:gd name="T7" fmla="*/ 2147483646 h 994"/>
              <a:gd name="T8" fmla="*/ 2147483646 w 1828"/>
              <a:gd name="T9" fmla="*/ 2147483646 h 994"/>
              <a:gd name="T10" fmla="*/ 2147483646 w 1828"/>
              <a:gd name="T11" fmla="*/ 2147483646 h 994"/>
              <a:gd name="T12" fmla="*/ 2147483646 w 1828"/>
              <a:gd name="T13" fmla="*/ 2147483646 h 994"/>
              <a:gd name="T14" fmla="*/ 2147483646 w 1828"/>
              <a:gd name="T15" fmla="*/ 2147483646 h 994"/>
              <a:gd name="T16" fmla="*/ 2147483646 w 1828"/>
              <a:gd name="T17" fmla="*/ 2147483646 h 994"/>
              <a:gd name="T18" fmla="*/ 2147483646 w 1828"/>
              <a:gd name="T19" fmla="*/ 2147483646 h 994"/>
              <a:gd name="T20" fmla="*/ 2147483646 w 1828"/>
              <a:gd name="T21" fmla="*/ 2147483646 h 994"/>
              <a:gd name="T22" fmla="*/ 2147483646 w 1828"/>
              <a:gd name="T23" fmla="*/ 2147483646 h 994"/>
              <a:gd name="T24" fmla="*/ 2147483646 w 1828"/>
              <a:gd name="T25" fmla="*/ 2147483646 h 994"/>
              <a:gd name="T26" fmla="*/ 2147483646 w 1828"/>
              <a:gd name="T27" fmla="*/ 2147483646 h 994"/>
              <a:gd name="T28" fmla="*/ 2147483646 w 1828"/>
              <a:gd name="T29" fmla="*/ 2147483646 h 994"/>
              <a:gd name="T30" fmla="*/ 2147483646 w 1828"/>
              <a:gd name="T31" fmla="*/ 2147483646 h 994"/>
              <a:gd name="T32" fmla="*/ 2147483646 w 1828"/>
              <a:gd name="T33" fmla="*/ 2147483646 h 994"/>
              <a:gd name="T34" fmla="*/ 2147483646 w 1828"/>
              <a:gd name="T35" fmla="*/ 2147483646 h 994"/>
              <a:gd name="T36" fmla="*/ 2147483646 w 1828"/>
              <a:gd name="T37" fmla="*/ 2147483646 h 994"/>
              <a:gd name="T38" fmla="*/ 2147483646 w 1828"/>
              <a:gd name="T39" fmla="*/ 2147483646 h 994"/>
              <a:gd name="T40" fmla="*/ 2147483646 w 1828"/>
              <a:gd name="T41" fmla="*/ 2147483646 h 994"/>
              <a:gd name="T42" fmla="*/ 2147483646 w 1828"/>
              <a:gd name="T43" fmla="*/ 2147483646 h 994"/>
              <a:gd name="T44" fmla="*/ 2147483646 w 1828"/>
              <a:gd name="T45" fmla="*/ 2147483646 h 994"/>
              <a:gd name="T46" fmla="*/ 2147483646 w 1828"/>
              <a:gd name="T47" fmla="*/ 2147483646 h 994"/>
              <a:gd name="T48" fmla="*/ 2147483646 w 1828"/>
              <a:gd name="T49" fmla="*/ 2147483646 h 994"/>
              <a:gd name="T50" fmla="*/ 2147483646 w 1828"/>
              <a:gd name="T51" fmla="*/ 2147483646 h 994"/>
              <a:gd name="T52" fmla="*/ 2147483646 w 1828"/>
              <a:gd name="T53" fmla="*/ 2147483646 h 994"/>
              <a:gd name="T54" fmla="*/ 2147483646 w 1828"/>
              <a:gd name="T55" fmla="*/ 2147483646 h 994"/>
              <a:gd name="T56" fmla="*/ 2147483646 w 1828"/>
              <a:gd name="T57" fmla="*/ 2147483646 h 994"/>
              <a:gd name="T58" fmla="*/ 2147483646 w 1828"/>
              <a:gd name="T59" fmla="*/ 2147483646 h 994"/>
              <a:gd name="T60" fmla="*/ 2147483646 w 1828"/>
              <a:gd name="T61" fmla="*/ 2147483646 h 994"/>
              <a:gd name="T62" fmla="*/ 0 w 1828"/>
              <a:gd name="T63" fmla="*/ 2147483646 h 994"/>
              <a:gd name="T64" fmla="*/ 2147483646 w 1828"/>
              <a:gd name="T65" fmla="*/ 2147483646 h 9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828" h="994">
                <a:moveTo>
                  <a:pt x="103" y="607"/>
                </a:moveTo>
                <a:lnTo>
                  <a:pt x="256" y="405"/>
                </a:lnTo>
                <a:cubicBezTo>
                  <a:pt x="256" y="405"/>
                  <a:pt x="308" y="0"/>
                  <a:pt x="445" y="312"/>
                </a:cubicBezTo>
                <a:lnTo>
                  <a:pt x="581" y="626"/>
                </a:lnTo>
                <a:lnTo>
                  <a:pt x="752" y="515"/>
                </a:lnTo>
                <a:lnTo>
                  <a:pt x="769" y="368"/>
                </a:lnTo>
                <a:lnTo>
                  <a:pt x="1007" y="258"/>
                </a:lnTo>
                <a:lnTo>
                  <a:pt x="1161" y="294"/>
                </a:lnTo>
                <a:lnTo>
                  <a:pt x="1281" y="386"/>
                </a:lnTo>
                <a:lnTo>
                  <a:pt x="1366" y="386"/>
                </a:lnTo>
                <a:lnTo>
                  <a:pt x="1622" y="350"/>
                </a:lnTo>
                <a:lnTo>
                  <a:pt x="1741" y="423"/>
                </a:lnTo>
                <a:cubicBezTo>
                  <a:pt x="1741" y="423"/>
                  <a:pt x="1792" y="423"/>
                  <a:pt x="1809" y="515"/>
                </a:cubicBezTo>
                <a:cubicBezTo>
                  <a:pt x="1827" y="607"/>
                  <a:pt x="1827" y="626"/>
                  <a:pt x="1827" y="626"/>
                </a:cubicBezTo>
                <a:lnTo>
                  <a:pt x="1366" y="828"/>
                </a:lnTo>
                <a:cubicBezTo>
                  <a:pt x="1366" y="828"/>
                  <a:pt x="1331" y="884"/>
                  <a:pt x="1315" y="736"/>
                </a:cubicBezTo>
                <a:cubicBezTo>
                  <a:pt x="1298" y="589"/>
                  <a:pt x="1588" y="644"/>
                  <a:pt x="1298" y="589"/>
                </a:cubicBezTo>
                <a:lnTo>
                  <a:pt x="1007" y="533"/>
                </a:lnTo>
                <a:lnTo>
                  <a:pt x="991" y="736"/>
                </a:lnTo>
                <a:cubicBezTo>
                  <a:pt x="991" y="736"/>
                  <a:pt x="1059" y="699"/>
                  <a:pt x="837" y="846"/>
                </a:cubicBezTo>
                <a:cubicBezTo>
                  <a:pt x="615" y="993"/>
                  <a:pt x="598" y="993"/>
                  <a:pt x="598" y="993"/>
                </a:cubicBezTo>
                <a:cubicBezTo>
                  <a:pt x="598" y="993"/>
                  <a:pt x="581" y="939"/>
                  <a:pt x="342" y="864"/>
                </a:cubicBezTo>
                <a:cubicBezTo>
                  <a:pt x="103" y="791"/>
                  <a:pt x="0" y="791"/>
                  <a:pt x="0" y="791"/>
                </a:cubicBezTo>
                <a:lnTo>
                  <a:pt x="103" y="607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47" name="Freeform 16"/>
          <p:cNvSpPr>
            <a:spLocks noChangeArrowheads="1"/>
          </p:cNvSpPr>
          <p:nvPr/>
        </p:nvSpPr>
        <p:spPr bwMode="auto">
          <a:xfrm>
            <a:off x="4860925" y="4629150"/>
            <a:ext cx="817563" cy="292100"/>
          </a:xfrm>
          <a:custGeom>
            <a:avLst/>
            <a:gdLst>
              <a:gd name="T0" fmla="*/ 0 w 2270"/>
              <a:gd name="T1" fmla="*/ 2147483646 h 811"/>
              <a:gd name="T2" fmla="*/ 2147483646 w 2270"/>
              <a:gd name="T3" fmla="*/ 2147483646 h 811"/>
              <a:gd name="T4" fmla="*/ 2147483646 w 2270"/>
              <a:gd name="T5" fmla="*/ 2147483646 h 811"/>
              <a:gd name="T6" fmla="*/ 2147483646 w 2270"/>
              <a:gd name="T7" fmla="*/ 2147483646 h 811"/>
              <a:gd name="T8" fmla="*/ 2147483646 w 2270"/>
              <a:gd name="T9" fmla="*/ 2147483646 h 811"/>
              <a:gd name="T10" fmla="*/ 2147483646 w 2270"/>
              <a:gd name="T11" fmla="*/ 2147483646 h 811"/>
              <a:gd name="T12" fmla="*/ 2147483646 w 2270"/>
              <a:gd name="T13" fmla="*/ 2147483646 h 811"/>
              <a:gd name="T14" fmla="*/ 2147483646 w 2270"/>
              <a:gd name="T15" fmla="*/ 2147483646 h 811"/>
              <a:gd name="T16" fmla="*/ 2147483646 w 2270"/>
              <a:gd name="T17" fmla="*/ 2147483646 h 811"/>
              <a:gd name="T18" fmla="*/ 2147483646 w 2270"/>
              <a:gd name="T19" fmla="*/ 2147483646 h 811"/>
              <a:gd name="T20" fmla="*/ 2147483646 w 2270"/>
              <a:gd name="T21" fmla="*/ 2147483646 h 811"/>
              <a:gd name="T22" fmla="*/ 2147483646 w 2270"/>
              <a:gd name="T23" fmla="*/ 2147483646 h 811"/>
              <a:gd name="T24" fmla="*/ 2147483646 w 2270"/>
              <a:gd name="T25" fmla="*/ 2147483646 h 811"/>
              <a:gd name="T26" fmla="*/ 2147483646 w 2270"/>
              <a:gd name="T27" fmla="*/ 2147483646 h 811"/>
              <a:gd name="T28" fmla="*/ 2147483646 w 2270"/>
              <a:gd name="T29" fmla="*/ 2147483646 h 811"/>
              <a:gd name="T30" fmla="*/ 2147483646 w 2270"/>
              <a:gd name="T31" fmla="*/ 2147483646 h 811"/>
              <a:gd name="T32" fmla="*/ 2147483646 w 2270"/>
              <a:gd name="T33" fmla="*/ 2147483646 h 811"/>
              <a:gd name="T34" fmla="*/ 2147483646 w 2270"/>
              <a:gd name="T35" fmla="*/ 2147483646 h 811"/>
              <a:gd name="T36" fmla="*/ 2147483646 w 2270"/>
              <a:gd name="T37" fmla="*/ 2147483646 h 811"/>
              <a:gd name="T38" fmla="*/ 2147483646 w 2270"/>
              <a:gd name="T39" fmla="*/ 2147483646 h 811"/>
              <a:gd name="T40" fmla="*/ 2147483646 w 2270"/>
              <a:gd name="T41" fmla="*/ 2147483646 h 811"/>
              <a:gd name="T42" fmla="*/ 2147483646 w 2270"/>
              <a:gd name="T43" fmla="*/ 2147483646 h 811"/>
              <a:gd name="T44" fmla="*/ 2147483646 w 2270"/>
              <a:gd name="T45" fmla="*/ 2147483646 h 811"/>
              <a:gd name="T46" fmla="*/ 2147483646 w 2270"/>
              <a:gd name="T47" fmla="*/ 2147483646 h 811"/>
              <a:gd name="T48" fmla="*/ 2147483646 w 2270"/>
              <a:gd name="T49" fmla="*/ 2147483646 h 811"/>
              <a:gd name="T50" fmla="*/ 0 w 2270"/>
              <a:gd name="T51" fmla="*/ 2147483646 h 81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70" h="811">
                <a:moveTo>
                  <a:pt x="0" y="571"/>
                </a:moveTo>
                <a:lnTo>
                  <a:pt x="170" y="405"/>
                </a:lnTo>
                <a:lnTo>
                  <a:pt x="425" y="368"/>
                </a:lnTo>
                <a:lnTo>
                  <a:pt x="716" y="460"/>
                </a:lnTo>
                <a:lnTo>
                  <a:pt x="938" y="571"/>
                </a:lnTo>
                <a:lnTo>
                  <a:pt x="1296" y="387"/>
                </a:lnTo>
                <a:lnTo>
                  <a:pt x="1501" y="240"/>
                </a:lnTo>
                <a:lnTo>
                  <a:pt x="1791" y="313"/>
                </a:lnTo>
                <a:lnTo>
                  <a:pt x="1945" y="294"/>
                </a:lnTo>
                <a:cubicBezTo>
                  <a:pt x="1945" y="294"/>
                  <a:pt x="2234" y="0"/>
                  <a:pt x="2149" y="276"/>
                </a:cubicBezTo>
                <a:cubicBezTo>
                  <a:pt x="2064" y="552"/>
                  <a:pt x="2269" y="571"/>
                  <a:pt x="2064" y="552"/>
                </a:cubicBezTo>
                <a:cubicBezTo>
                  <a:pt x="1859" y="534"/>
                  <a:pt x="2064" y="497"/>
                  <a:pt x="1859" y="534"/>
                </a:cubicBezTo>
                <a:lnTo>
                  <a:pt x="1655" y="571"/>
                </a:lnTo>
                <a:lnTo>
                  <a:pt x="1296" y="663"/>
                </a:lnTo>
                <a:lnTo>
                  <a:pt x="1125" y="810"/>
                </a:lnTo>
                <a:lnTo>
                  <a:pt x="1006" y="755"/>
                </a:lnTo>
                <a:lnTo>
                  <a:pt x="836" y="755"/>
                </a:lnTo>
                <a:lnTo>
                  <a:pt x="614" y="755"/>
                </a:lnTo>
                <a:lnTo>
                  <a:pt x="375" y="645"/>
                </a:lnTo>
                <a:cubicBezTo>
                  <a:pt x="375" y="645"/>
                  <a:pt x="324" y="737"/>
                  <a:pt x="221" y="718"/>
                </a:cubicBezTo>
                <a:lnTo>
                  <a:pt x="118" y="699"/>
                </a:lnTo>
                <a:lnTo>
                  <a:pt x="0" y="571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48" name="Freeform 17"/>
          <p:cNvSpPr>
            <a:spLocks noChangeArrowheads="1"/>
          </p:cNvSpPr>
          <p:nvPr/>
        </p:nvSpPr>
        <p:spPr bwMode="auto">
          <a:xfrm>
            <a:off x="5572125" y="4775200"/>
            <a:ext cx="749300" cy="450850"/>
          </a:xfrm>
          <a:custGeom>
            <a:avLst/>
            <a:gdLst>
              <a:gd name="T0" fmla="*/ 0 w 2083"/>
              <a:gd name="T1" fmla="*/ 2147483646 h 1254"/>
              <a:gd name="T2" fmla="*/ 0 w 2083"/>
              <a:gd name="T3" fmla="*/ 2147483646 h 1254"/>
              <a:gd name="T4" fmla="*/ 2147483646 w 2083"/>
              <a:gd name="T5" fmla="*/ 2147483646 h 1254"/>
              <a:gd name="T6" fmla="*/ 2147483646 w 2083"/>
              <a:gd name="T7" fmla="*/ 2147483646 h 1254"/>
              <a:gd name="T8" fmla="*/ 2147483646 w 2083"/>
              <a:gd name="T9" fmla="*/ 2147483646 h 1254"/>
              <a:gd name="T10" fmla="*/ 2147483646 w 2083"/>
              <a:gd name="T11" fmla="*/ 2147483646 h 1254"/>
              <a:gd name="T12" fmla="*/ 2147483646 w 2083"/>
              <a:gd name="T13" fmla="*/ 2147483646 h 1254"/>
              <a:gd name="T14" fmla="*/ 2147483646 w 2083"/>
              <a:gd name="T15" fmla="*/ 2147483646 h 1254"/>
              <a:gd name="T16" fmla="*/ 2147483646 w 2083"/>
              <a:gd name="T17" fmla="*/ 2147483646 h 1254"/>
              <a:gd name="T18" fmla="*/ 2147483646 w 2083"/>
              <a:gd name="T19" fmla="*/ 2147483646 h 1254"/>
              <a:gd name="T20" fmla="*/ 2147483646 w 2083"/>
              <a:gd name="T21" fmla="*/ 2147483646 h 1254"/>
              <a:gd name="T22" fmla="*/ 2147483646 w 2083"/>
              <a:gd name="T23" fmla="*/ 2147483646 h 1254"/>
              <a:gd name="T24" fmla="*/ 2147483646 w 2083"/>
              <a:gd name="T25" fmla="*/ 2147483646 h 1254"/>
              <a:gd name="T26" fmla="*/ 2147483646 w 2083"/>
              <a:gd name="T27" fmla="*/ 2147483646 h 1254"/>
              <a:gd name="T28" fmla="*/ 2147483646 w 2083"/>
              <a:gd name="T29" fmla="*/ 2147483646 h 1254"/>
              <a:gd name="T30" fmla="*/ 2147483646 w 2083"/>
              <a:gd name="T31" fmla="*/ 2147483646 h 1254"/>
              <a:gd name="T32" fmla="*/ 2147483646 w 2083"/>
              <a:gd name="T33" fmla="*/ 2147483646 h 1254"/>
              <a:gd name="T34" fmla="*/ 2147483646 w 2083"/>
              <a:gd name="T35" fmla="*/ 2147483646 h 1254"/>
              <a:gd name="T36" fmla="*/ 2147483646 w 2083"/>
              <a:gd name="T37" fmla="*/ 2147483646 h 1254"/>
              <a:gd name="T38" fmla="*/ 2147483646 w 2083"/>
              <a:gd name="T39" fmla="*/ 2147483646 h 1254"/>
              <a:gd name="T40" fmla="*/ 2147483646 w 2083"/>
              <a:gd name="T41" fmla="*/ 2147483646 h 1254"/>
              <a:gd name="T42" fmla="*/ 2147483646 w 2083"/>
              <a:gd name="T43" fmla="*/ 2147483646 h 1254"/>
              <a:gd name="T44" fmla="*/ 0 w 2083"/>
              <a:gd name="T45" fmla="*/ 2147483646 h 1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83" h="1254">
                <a:moveTo>
                  <a:pt x="0" y="1160"/>
                </a:moveTo>
                <a:lnTo>
                  <a:pt x="0" y="1160"/>
                </a:lnTo>
                <a:cubicBezTo>
                  <a:pt x="51" y="975"/>
                  <a:pt x="69" y="957"/>
                  <a:pt x="69" y="957"/>
                </a:cubicBezTo>
                <a:lnTo>
                  <a:pt x="102" y="847"/>
                </a:lnTo>
                <a:lnTo>
                  <a:pt x="137" y="699"/>
                </a:lnTo>
                <a:lnTo>
                  <a:pt x="341" y="644"/>
                </a:lnTo>
                <a:lnTo>
                  <a:pt x="529" y="423"/>
                </a:lnTo>
                <a:lnTo>
                  <a:pt x="716" y="405"/>
                </a:lnTo>
                <a:lnTo>
                  <a:pt x="869" y="258"/>
                </a:lnTo>
                <a:lnTo>
                  <a:pt x="1143" y="92"/>
                </a:lnTo>
                <a:lnTo>
                  <a:pt x="1347" y="74"/>
                </a:lnTo>
                <a:cubicBezTo>
                  <a:pt x="1347" y="74"/>
                  <a:pt x="1671" y="0"/>
                  <a:pt x="1876" y="36"/>
                </a:cubicBezTo>
                <a:lnTo>
                  <a:pt x="2082" y="74"/>
                </a:lnTo>
                <a:lnTo>
                  <a:pt x="1876" y="332"/>
                </a:lnTo>
                <a:cubicBezTo>
                  <a:pt x="1876" y="332"/>
                  <a:pt x="1843" y="240"/>
                  <a:pt x="1399" y="423"/>
                </a:cubicBezTo>
                <a:lnTo>
                  <a:pt x="955" y="608"/>
                </a:lnTo>
                <a:lnTo>
                  <a:pt x="716" y="1068"/>
                </a:lnTo>
                <a:cubicBezTo>
                  <a:pt x="716" y="1068"/>
                  <a:pt x="562" y="1068"/>
                  <a:pt x="324" y="1142"/>
                </a:cubicBezTo>
                <a:cubicBezTo>
                  <a:pt x="85" y="1215"/>
                  <a:pt x="170" y="1253"/>
                  <a:pt x="0" y="1160"/>
                </a:cubicBez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49" name="Freeform 18"/>
          <p:cNvSpPr>
            <a:spLocks noChangeArrowheads="1"/>
          </p:cNvSpPr>
          <p:nvPr/>
        </p:nvSpPr>
        <p:spPr bwMode="auto">
          <a:xfrm>
            <a:off x="6494463" y="2449513"/>
            <a:ext cx="111125" cy="106362"/>
          </a:xfrm>
          <a:custGeom>
            <a:avLst/>
            <a:gdLst>
              <a:gd name="T0" fmla="*/ 2147483646 w 308"/>
              <a:gd name="T1" fmla="*/ 0 h 297"/>
              <a:gd name="T2" fmla="*/ 2147483646 w 308"/>
              <a:gd name="T3" fmla="*/ 2147483646 h 297"/>
              <a:gd name="T4" fmla="*/ 2147483646 w 308"/>
              <a:gd name="T5" fmla="*/ 2147483646 h 297"/>
              <a:gd name="T6" fmla="*/ 2147483646 w 308"/>
              <a:gd name="T7" fmla="*/ 2147483646 h 297"/>
              <a:gd name="T8" fmla="*/ 2147483646 w 308"/>
              <a:gd name="T9" fmla="*/ 2147483646 h 297"/>
              <a:gd name="T10" fmla="*/ 2147483646 w 308"/>
              <a:gd name="T11" fmla="*/ 2147483646 h 297"/>
              <a:gd name="T12" fmla="*/ 2147483646 w 308"/>
              <a:gd name="T13" fmla="*/ 0 h 2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8" h="297">
                <a:moveTo>
                  <a:pt x="205" y="0"/>
                </a:moveTo>
                <a:lnTo>
                  <a:pt x="51" y="147"/>
                </a:lnTo>
                <a:cubicBezTo>
                  <a:pt x="51" y="147"/>
                  <a:pt x="0" y="296"/>
                  <a:pt x="137" y="276"/>
                </a:cubicBezTo>
                <a:lnTo>
                  <a:pt x="273" y="258"/>
                </a:lnTo>
                <a:lnTo>
                  <a:pt x="307" y="74"/>
                </a:lnTo>
                <a:lnTo>
                  <a:pt x="205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50" name="Freeform 19"/>
          <p:cNvSpPr>
            <a:spLocks noChangeArrowheads="1"/>
          </p:cNvSpPr>
          <p:nvPr/>
        </p:nvSpPr>
        <p:spPr bwMode="auto">
          <a:xfrm>
            <a:off x="6359525" y="2522538"/>
            <a:ext cx="387350" cy="815975"/>
          </a:xfrm>
          <a:custGeom>
            <a:avLst/>
            <a:gdLst>
              <a:gd name="T0" fmla="*/ 2147483646 w 1075"/>
              <a:gd name="T1" fmla="*/ 0 h 2265"/>
              <a:gd name="T2" fmla="*/ 2147483646 w 1075"/>
              <a:gd name="T3" fmla="*/ 2147483646 h 2265"/>
              <a:gd name="T4" fmla="*/ 0 w 1075"/>
              <a:gd name="T5" fmla="*/ 2147483646 h 2265"/>
              <a:gd name="T6" fmla="*/ 0 w 1075"/>
              <a:gd name="T7" fmla="*/ 2147483646 h 2265"/>
              <a:gd name="T8" fmla="*/ 2147483646 w 1075"/>
              <a:gd name="T9" fmla="*/ 2147483646 h 2265"/>
              <a:gd name="T10" fmla="*/ 0 w 1075"/>
              <a:gd name="T11" fmla="*/ 2147483646 h 2265"/>
              <a:gd name="T12" fmla="*/ 2147483646 w 1075"/>
              <a:gd name="T13" fmla="*/ 2147483646 h 2265"/>
              <a:gd name="T14" fmla="*/ 2147483646 w 1075"/>
              <a:gd name="T15" fmla="*/ 2147483646 h 2265"/>
              <a:gd name="T16" fmla="*/ 2147483646 w 1075"/>
              <a:gd name="T17" fmla="*/ 2147483646 h 2265"/>
              <a:gd name="T18" fmla="*/ 2147483646 w 1075"/>
              <a:gd name="T19" fmla="*/ 2147483646 h 2265"/>
              <a:gd name="T20" fmla="*/ 2147483646 w 1075"/>
              <a:gd name="T21" fmla="*/ 2147483646 h 2265"/>
              <a:gd name="T22" fmla="*/ 2147483646 w 1075"/>
              <a:gd name="T23" fmla="*/ 2147483646 h 2265"/>
              <a:gd name="T24" fmla="*/ 2147483646 w 1075"/>
              <a:gd name="T25" fmla="*/ 2147483646 h 2265"/>
              <a:gd name="T26" fmla="*/ 2147483646 w 1075"/>
              <a:gd name="T27" fmla="*/ 2147483646 h 2265"/>
              <a:gd name="T28" fmla="*/ 2147483646 w 1075"/>
              <a:gd name="T29" fmla="*/ 2147483646 h 2265"/>
              <a:gd name="T30" fmla="*/ 2147483646 w 1075"/>
              <a:gd name="T31" fmla="*/ 2147483646 h 2265"/>
              <a:gd name="T32" fmla="*/ 2147483646 w 1075"/>
              <a:gd name="T33" fmla="*/ 2147483646 h 2265"/>
              <a:gd name="T34" fmla="*/ 2147483646 w 1075"/>
              <a:gd name="T35" fmla="*/ 2147483646 h 2265"/>
              <a:gd name="T36" fmla="*/ 2147483646 w 1075"/>
              <a:gd name="T37" fmla="*/ 2147483646 h 2265"/>
              <a:gd name="T38" fmla="*/ 2147483646 w 1075"/>
              <a:gd name="T39" fmla="*/ 2147483646 h 2265"/>
              <a:gd name="T40" fmla="*/ 2147483646 w 1075"/>
              <a:gd name="T41" fmla="*/ 2147483646 h 2265"/>
              <a:gd name="T42" fmla="*/ 2147483646 w 1075"/>
              <a:gd name="T43" fmla="*/ 2147483646 h 2265"/>
              <a:gd name="T44" fmla="*/ 2147483646 w 1075"/>
              <a:gd name="T45" fmla="*/ 2147483646 h 2265"/>
              <a:gd name="T46" fmla="*/ 2147483646 w 1075"/>
              <a:gd name="T47" fmla="*/ 2147483646 h 2265"/>
              <a:gd name="T48" fmla="*/ 2147483646 w 1075"/>
              <a:gd name="T49" fmla="*/ 2147483646 h 2265"/>
              <a:gd name="T50" fmla="*/ 2147483646 w 1075"/>
              <a:gd name="T51" fmla="*/ 2147483646 h 2265"/>
              <a:gd name="T52" fmla="*/ 2147483646 w 1075"/>
              <a:gd name="T53" fmla="*/ 2147483646 h 2265"/>
              <a:gd name="T54" fmla="*/ 2147483646 w 1075"/>
              <a:gd name="T55" fmla="*/ 2147483646 h 2265"/>
              <a:gd name="T56" fmla="*/ 2147483646 w 1075"/>
              <a:gd name="T57" fmla="*/ 2147483646 h 2265"/>
              <a:gd name="T58" fmla="*/ 2147483646 w 1075"/>
              <a:gd name="T59" fmla="*/ 2147483646 h 2265"/>
              <a:gd name="T60" fmla="*/ 2147483646 w 1075"/>
              <a:gd name="T61" fmla="*/ 2147483646 h 2265"/>
              <a:gd name="T62" fmla="*/ 2147483646 w 1075"/>
              <a:gd name="T63" fmla="*/ 2147483646 h 2265"/>
              <a:gd name="T64" fmla="*/ 2147483646 w 1075"/>
              <a:gd name="T65" fmla="*/ 2147483646 h 2265"/>
              <a:gd name="T66" fmla="*/ 2147483646 w 1075"/>
              <a:gd name="T67" fmla="*/ 2147483646 h 2265"/>
              <a:gd name="T68" fmla="*/ 2147483646 w 1075"/>
              <a:gd name="T69" fmla="*/ 2147483646 h 2265"/>
              <a:gd name="T70" fmla="*/ 2147483646 w 1075"/>
              <a:gd name="T71" fmla="*/ 2147483646 h 2265"/>
              <a:gd name="T72" fmla="*/ 2147483646 w 1075"/>
              <a:gd name="T73" fmla="*/ 2147483646 h 2265"/>
              <a:gd name="T74" fmla="*/ 2147483646 w 1075"/>
              <a:gd name="T75" fmla="*/ 2147483646 h 2265"/>
              <a:gd name="T76" fmla="*/ 2147483646 w 1075"/>
              <a:gd name="T77" fmla="*/ 2147483646 h 2265"/>
              <a:gd name="T78" fmla="*/ 2147483646 w 1075"/>
              <a:gd name="T79" fmla="*/ 2147483646 h 2265"/>
              <a:gd name="T80" fmla="*/ 2147483646 w 1075"/>
              <a:gd name="T81" fmla="*/ 0 h 22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75" h="2265">
                <a:moveTo>
                  <a:pt x="238" y="0"/>
                </a:moveTo>
                <a:lnTo>
                  <a:pt x="84" y="240"/>
                </a:lnTo>
                <a:lnTo>
                  <a:pt x="0" y="570"/>
                </a:lnTo>
                <a:lnTo>
                  <a:pt x="0" y="755"/>
                </a:lnTo>
                <a:lnTo>
                  <a:pt x="119" y="828"/>
                </a:lnTo>
                <a:lnTo>
                  <a:pt x="0" y="1049"/>
                </a:lnTo>
                <a:lnTo>
                  <a:pt x="51" y="1269"/>
                </a:lnTo>
                <a:cubicBezTo>
                  <a:pt x="51" y="1269"/>
                  <a:pt x="68" y="1325"/>
                  <a:pt x="222" y="1528"/>
                </a:cubicBezTo>
                <a:cubicBezTo>
                  <a:pt x="375" y="1730"/>
                  <a:pt x="307" y="1565"/>
                  <a:pt x="375" y="1730"/>
                </a:cubicBezTo>
                <a:cubicBezTo>
                  <a:pt x="443" y="1896"/>
                  <a:pt x="597" y="2264"/>
                  <a:pt x="443" y="1896"/>
                </a:cubicBezTo>
                <a:cubicBezTo>
                  <a:pt x="290" y="1528"/>
                  <a:pt x="307" y="1694"/>
                  <a:pt x="290" y="1528"/>
                </a:cubicBezTo>
                <a:lnTo>
                  <a:pt x="273" y="1362"/>
                </a:lnTo>
                <a:lnTo>
                  <a:pt x="255" y="1141"/>
                </a:lnTo>
                <a:lnTo>
                  <a:pt x="494" y="1123"/>
                </a:lnTo>
                <a:lnTo>
                  <a:pt x="750" y="1179"/>
                </a:lnTo>
                <a:cubicBezTo>
                  <a:pt x="750" y="1179"/>
                  <a:pt x="1074" y="1123"/>
                  <a:pt x="700" y="1013"/>
                </a:cubicBezTo>
                <a:cubicBezTo>
                  <a:pt x="323" y="902"/>
                  <a:pt x="323" y="884"/>
                  <a:pt x="323" y="884"/>
                </a:cubicBezTo>
                <a:lnTo>
                  <a:pt x="512" y="792"/>
                </a:lnTo>
                <a:cubicBezTo>
                  <a:pt x="512" y="792"/>
                  <a:pt x="580" y="865"/>
                  <a:pt x="665" y="699"/>
                </a:cubicBezTo>
                <a:lnTo>
                  <a:pt x="750" y="534"/>
                </a:lnTo>
                <a:lnTo>
                  <a:pt x="631" y="441"/>
                </a:lnTo>
                <a:lnTo>
                  <a:pt x="323" y="331"/>
                </a:lnTo>
                <a:cubicBezTo>
                  <a:pt x="323" y="331"/>
                  <a:pt x="512" y="313"/>
                  <a:pt x="426" y="478"/>
                </a:cubicBezTo>
                <a:cubicBezTo>
                  <a:pt x="341" y="644"/>
                  <a:pt x="494" y="478"/>
                  <a:pt x="341" y="644"/>
                </a:cubicBezTo>
                <a:cubicBezTo>
                  <a:pt x="187" y="810"/>
                  <a:pt x="187" y="828"/>
                  <a:pt x="187" y="828"/>
                </a:cubicBezTo>
                <a:lnTo>
                  <a:pt x="187" y="717"/>
                </a:lnTo>
                <a:lnTo>
                  <a:pt x="273" y="607"/>
                </a:lnTo>
                <a:lnTo>
                  <a:pt x="255" y="459"/>
                </a:lnTo>
                <a:lnTo>
                  <a:pt x="222" y="387"/>
                </a:lnTo>
                <a:lnTo>
                  <a:pt x="290" y="166"/>
                </a:lnTo>
                <a:lnTo>
                  <a:pt x="238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51" name="Freeform 20"/>
          <p:cNvSpPr>
            <a:spLocks noChangeArrowheads="1"/>
          </p:cNvSpPr>
          <p:nvPr/>
        </p:nvSpPr>
        <p:spPr bwMode="auto">
          <a:xfrm>
            <a:off x="7642225" y="4152900"/>
            <a:ext cx="177800" cy="465138"/>
          </a:xfrm>
          <a:custGeom>
            <a:avLst/>
            <a:gdLst>
              <a:gd name="T0" fmla="*/ 2147483646 w 496"/>
              <a:gd name="T1" fmla="*/ 0 h 1291"/>
              <a:gd name="T2" fmla="*/ 2147483646 w 496"/>
              <a:gd name="T3" fmla="*/ 2147483646 h 1291"/>
              <a:gd name="T4" fmla="*/ 2147483646 w 496"/>
              <a:gd name="T5" fmla="*/ 2147483646 h 1291"/>
              <a:gd name="T6" fmla="*/ 2147483646 w 496"/>
              <a:gd name="T7" fmla="*/ 2147483646 h 1291"/>
              <a:gd name="T8" fmla="*/ 2147483646 w 496"/>
              <a:gd name="T9" fmla="*/ 2147483646 h 1291"/>
              <a:gd name="T10" fmla="*/ 2147483646 w 496"/>
              <a:gd name="T11" fmla="*/ 2147483646 h 1291"/>
              <a:gd name="T12" fmla="*/ 2147483646 w 496"/>
              <a:gd name="T13" fmla="*/ 2147483646 h 1291"/>
              <a:gd name="T14" fmla="*/ 2147483646 w 496"/>
              <a:gd name="T15" fmla="*/ 2147483646 h 1291"/>
              <a:gd name="T16" fmla="*/ 0 w 496"/>
              <a:gd name="T17" fmla="*/ 2147483646 h 1291"/>
              <a:gd name="T18" fmla="*/ 2147483646 w 496"/>
              <a:gd name="T19" fmla="*/ 2147483646 h 1291"/>
              <a:gd name="T20" fmla="*/ 2147483646 w 496"/>
              <a:gd name="T21" fmla="*/ 0 h 12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6" h="1291">
                <a:moveTo>
                  <a:pt x="307" y="0"/>
                </a:moveTo>
                <a:lnTo>
                  <a:pt x="393" y="222"/>
                </a:lnTo>
                <a:lnTo>
                  <a:pt x="393" y="406"/>
                </a:lnTo>
                <a:cubicBezTo>
                  <a:pt x="393" y="406"/>
                  <a:pt x="495" y="590"/>
                  <a:pt x="342" y="718"/>
                </a:cubicBezTo>
                <a:lnTo>
                  <a:pt x="188" y="847"/>
                </a:lnTo>
                <a:cubicBezTo>
                  <a:pt x="188" y="847"/>
                  <a:pt x="204" y="1290"/>
                  <a:pt x="103" y="884"/>
                </a:cubicBezTo>
                <a:lnTo>
                  <a:pt x="0" y="480"/>
                </a:lnTo>
                <a:lnTo>
                  <a:pt x="154" y="240"/>
                </a:lnTo>
                <a:lnTo>
                  <a:pt x="307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52" name="Freeform 21"/>
          <p:cNvSpPr>
            <a:spLocks noChangeArrowheads="1"/>
          </p:cNvSpPr>
          <p:nvPr/>
        </p:nvSpPr>
        <p:spPr bwMode="auto">
          <a:xfrm>
            <a:off x="7021513" y="4556125"/>
            <a:ext cx="173037" cy="265113"/>
          </a:xfrm>
          <a:custGeom>
            <a:avLst/>
            <a:gdLst>
              <a:gd name="T0" fmla="*/ 2147483646 w 479"/>
              <a:gd name="T1" fmla="*/ 2147483646 h 738"/>
              <a:gd name="T2" fmla="*/ 2147483646 w 479"/>
              <a:gd name="T3" fmla="*/ 0 h 738"/>
              <a:gd name="T4" fmla="*/ 2147483646 w 479"/>
              <a:gd name="T5" fmla="*/ 0 h 738"/>
              <a:gd name="T6" fmla="*/ 2147483646 w 479"/>
              <a:gd name="T7" fmla="*/ 2147483646 h 738"/>
              <a:gd name="T8" fmla="*/ 2147483646 w 479"/>
              <a:gd name="T9" fmla="*/ 2147483646 h 738"/>
              <a:gd name="T10" fmla="*/ 2147483646 w 479"/>
              <a:gd name="T11" fmla="*/ 2147483646 h 738"/>
              <a:gd name="T12" fmla="*/ 2147483646 w 479"/>
              <a:gd name="T13" fmla="*/ 2147483646 h 738"/>
              <a:gd name="T14" fmla="*/ 2147483646 w 479"/>
              <a:gd name="T15" fmla="*/ 2147483646 h 738"/>
              <a:gd name="T16" fmla="*/ 2147483646 w 479"/>
              <a:gd name="T17" fmla="*/ 2147483646 h 7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79" h="738">
                <a:moveTo>
                  <a:pt x="85" y="368"/>
                </a:moveTo>
                <a:lnTo>
                  <a:pt x="290" y="0"/>
                </a:lnTo>
                <a:lnTo>
                  <a:pt x="478" y="0"/>
                </a:lnTo>
                <a:lnTo>
                  <a:pt x="460" y="129"/>
                </a:lnTo>
                <a:lnTo>
                  <a:pt x="358" y="277"/>
                </a:lnTo>
                <a:lnTo>
                  <a:pt x="239" y="553"/>
                </a:lnTo>
                <a:lnTo>
                  <a:pt x="153" y="626"/>
                </a:lnTo>
                <a:cubicBezTo>
                  <a:pt x="153" y="626"/>
                  <a:pt x="0" y="737"/>
                  <a:pt x="85" y="368"/>
                </a:cubicBez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53" name="Freeform 23"/>
          <p:cNvSpPr>
            <a:spLocks noChangeArrowheads="1"/>
          </p:cNvSpPr>
          <p:nvPr/>
        </p:nvSpPr>
        <p:spPr bwMode="auto">
          <a:xfrm>
            <a:off x="5246688" y="4071938"/>
            <a:ext cx="80962" cy="100012"/>
          </a:xfrm>
          <a:custGeom>
            <a:avLst/>
            <a:gdLst>
              <a:gd name="T0" fmla="*/ 0 w 223"/>
              <a:gd name="T1" fmla="*/ 2147483646 h 277"/>
              <a:gd name="T2" fmla="*/ 2147483646 w 223"/>
              <a:gd name="T3" fmla="*/ 2147483646 h 277"/>
              <a:gd name="T4" fmla="*/ 2147483646 w 223"/>
              <a:gd name="T5" fmla="*/ 2147483646 h 277"/>
              <a:gd name="T6" fmla="*/ 2147483646 w 223"/>
              <a:gd name="T7" fmla="*/ 2147483646 h 277"/>
              <a:gd name="T8" fmla="*/ 2147483646 w 223"/>
              <a:gd name="T9" fmla="*/ 0 h 277"/>
              <a:gd name="T10" fmla="*/ 0 w 223"/>
              <a:gd name="T11" fmla="*/ 2147483646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3" h="277">
                <a:moveTo>
                  <a:pt x="0" y="240"/>
                </a:moveTo>
                <a:lnTo>
                  <a:pt x="120" y="276"/>
                </a:lnTo>
                <a:cubicBezTo>
                  <a:pt x="120" y="276"/>
                  <a:pt x="222" y="221"/>
                  <a:pt x="120" y="110"/>
                </a:cubicBezTo>
                <a:lnTo>
                  <a:pt x="17" y="0"/>
                </a:lnTo>
                <a:lnTo>
                  <a:pt x="0" y="24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54" name="Freeform 24"/>
          <p:cNvSpPr>
            <a:spLocks noChangeArrowheads="1"/>
          </p:cNvSpPr>
          <p:nvPr/>
        </p:nvSpPr>
        <p:spPr bwMode="auto">
          <a:xfrm>
            <a:off x="6911975" y="2940050"/>
            <a:ext cx="288925" cy="192088"/>
          </a:xfrm>
          <a:custGeom>
            <a:avLst/>
            <a:gdLst>
              <a:gd name="T0" fmla="*/ 0 w 803"/>
              <a:gd name="T1" fmla="*/ 2147483646 h 535"/>
              <a:gd name="T2" fmla="*/ 2147483646 w 803"/>
              <a:gd name="T3" fmla="*/ 2147483646 h 535"/>
              <a:gd name="T4" fmla="*/ 2147483646 w 803"/>
              <a:gd name="T5" fmla="*/ 2147483646 h 535"/>
              <a:gd name="T6" fmla="*/ 2147483646 w 803"/>
              <a:gd name="T7" fmla="*/ 2147483646 h 535"/>
              <a:gd name="T8" fmla="*/ 2147483646 w 803"/>
              <a:gd name="T9" fmla="*/ 2147483646 h 535"/>
              <a:gd name="T10" fmla="*/ 2147483646 w 803"/>
              <a:gd name="T11" fmla="*/ 2147483646 h 535"/>
              <a:gd name="T12" fmla="*/ 2147483646 w 803"/>
              <a:gd name="T13" fmla="*/ 2147483646 h 535"/>
              <a:gd name="T14" fmla="*/ 2147483646 w 803"/>
              <a:gd name="T15" fmla="*/ 2147483646 h 535"/>
              <a:gd name="T16" fmla="*/ 2147483646 w 803"/>
              <a:gd name="T17" fmla="*/ 2147483646 h 535"/>
              <a:gd name="T18" fmla="*/ 0 w 803"/>
              <a:gd name="T19" fmla="*/ 2147483646 h 5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03" h="535">
                <a:moveTo>
                  <a:pt x="0" y="238"/>
                </a:moveTo>
                <a:lnTo>
                  <a:pt x="137" y="349"/>
                </a:lnTo>
                <a:lnTo>
                  <a:pt x="205" y="442"/>
                </a:lnTo>
                <a:lnTo>
                  <a:pt x="392" y="368"/>
                </a:lnTo>
                <a:cubicBezTo>
                  <a:pt x="392" y="368"/>
                  <a:pt x="478" y="534"/>
                  <a:pt x="495" y="349"/>
                </a:cubicBezTo>
                <a:cubicBezTo>
                  <a:pt x="512" y="165"/>
                  <a:pt x="802" y="202"/>
                  <a:pt x="512" y="165"/>
                </a:cubicBezTo>
                <a:cubicBezTo>
                  <a:pt x="222" y="129"/>
                  <a:pt x="410" y="0"/>
                  <a:pt x="0" y="238"/>
                </a:cubicBez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55" name="Freeform 25"/>
          <p:cNvSpPr>
            <a:spLocks noChangeArrowheads="1"/>
          </p:cNvSpPr>
          <p:nvPr/>
        </p:nvSpPr>
        <p:spPr bwMode="auto">
          <a:xfrm>
            <a:off x="7907338" y="3125788"/>
            <a:ext cx="233362" cy="192087"/>
          </a:xfrm>
          <a:custGeom>
            <a:avLst/>
            <a:gdLst>
              <a:gd name="T0" fmla="*/ 2147483646 w 649"/>
              <a:gd name="T1" fmla="*/ 2147483646 h 534"/>
              <a:gd name="T2" fmla="*/ 2147483646 w 649"/>
              <a:gd name="T3" fmla="*/ 2147483646 h 534"/>
              <a:gd name="T4" fmla="*/ 2147483646 w 649"/>
              <a:gd name="T5" fmla="*/ 2147483646 h 534"/>
              <a:gd name="T6" fmla="*/ 2147483646 w 649"/>
              <a:gd name="T7" fmla="*/ 2147483646 h 534"/>
              <a:gd name="T8" fmla="*/ 2147483646 w 649"/>
              <a:gd name="T9" fmla="*/ 2147483646 h 534"/>
              <a:gd name="T10" fmla="*/ 2147483646 w 649"/>
              <a:gd name="T11" fmla="*/ 2147483646 h 534"/>
              <a:gd name="T12" fmla="*/ 2147483646 w 649"/>
              <a:gd name="T13" fmla="*/ 2147483646 h 534"/>
              <a:gd name="T14" fmla="*/ 2147483646 w 649"/>
              <a:gd name="T15" fmla="*/ 2147483646 h 534"/>
              <a:gd name="T16" fmla="*/ 2147483646 w 649"/>
              <a:gd name="T17" fmla="*/ 2147483646 h 534"/>
              <a:gd name="T18" fmla="*/ 2147483646 w 649"/>
              <a:gd name="T19" fmla="*/ 2147483646 h 534"/>
              <a:gd name="T20" fmla="*/ 0 w 649"/>
              <a:gd name="T21" fmla="*/ 0 h 534"/>
              <a:gd name="T22" fmla="*/ 2147483646 w 649"/>
              <a:gd name="T23" fmla="*/ 2147483646 h 5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49" h="534">
                <a:moveTo>
                  <a:pt x="154" y="18"/>
                </a:moveTo>
                <a:lnTo>
                  <a:pt x="154" y="18"/>
                </a:lnTo>
                <a:cubicBezTo>
                  <a:pt x="154" y="18"/>
                  <a:pt x="137" y="37"/>
                  <a:pt x="290" y="128"/>
                </a:cubicBezTo>
                <a:lnTo>
                  <a:pt x="444" y="220"/>
                </a:lnTo>
                <a:cubicBezTo>
                  <a:pt x="444" y="220"/>
                  <a:pt x="648" y="294"/>
                  <a:pt x="461" y="348"/>
                </a:cubicBezTo>
                <a:cubicBezTo>
                  <a:pt x="273" y="404"/>
                  <a:pt x="273" y="533"/>
                  <a:pt x="256" y="404"/>
                </a:cubicBezTo>
                <a:lnTo>
                  <a:pt x="238" y="276"/>
                </a:lnTo>
                <a:lnTo>
                  <a:pt x="102" y="220"/>
                </a:lnTo>
                <a:lnTo>
                  <a:pt x="0" y="0"/>
                </a:lnTo>
                <a:lnTo>
                  <a:pt x="154" y="18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56" name="Freeform 26"/>
          <p:cNvSpPr>
            <a:spLocks noChangeArrowheads="1"/>
          </p:cNvSpPr>
          <p:nvPr/>
        </p:nvSpPr>
        <p:spPr bwMode="auto">
          <a:xfrm>
            <a:off x="7924800" y="3330575"/>
            <a:ext cx="263525" cy="119063"/>
          </a:xfrm>
          <a:custGeom>
            <a:avLst/>
            <a:gdLst>
              <a:gd name="T0" fmla="*/ 0 w 734"/>
              <a:gd name="T1" fmla="*/ 0 h 332"/>
              <a:gd name="T2" fmla="*/ 2147483646 w 734"/>
              <a:gd name="T3" fmla="*/ 2147483646 h 332"/>
              <a:gd name="T4" fmla="*/ 2147483646 w 734"/>
              <a:gd name="T5" fmla="*/ 2147483646 h 332"/>
              <a:gd name="T6" fmla="*/ 2147483646 w 734"/>
              <a:gd name="T7" fmla="*/ 2147483646 h 332"/>
              <a:gd name="T8" fmla="*/ 2147483646 w 734"/>
              <a:gd name="T9" fmla="*/ 2147483646 h 332"/>
              <a:gd name="T10" fmla="*/ 2147483646 w 734"/>
              <a:gd name="T11" fmla="*/ 2147483646 h 332"/>
              <a:gd name="T12" fmla="*/ 2147483646 w 734"/>
              <a:gd name="T13" fmla="*/ 2147483646 h 332"/>
              <a:gd name="T14" fmla="*/ 2147483646 w 734"/>
              <a:gd name="T15" fmla="*/ 2147483646 h 332"/>
              <a:gd name="T16" fmla="*/ 2147483646 w 734"/>
              <a:gd name="T17" fmla="*/ 2147483646 h 332"/>
              <a:gd name="T18" fmla="*/ 0 w 734"/>
              <a:gd name="T19" fmla="*/ 0 h 3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34" h="332">
                <a:moveTo>
                  <a:pt x="0" y="0"/>
                </a:moveTo>
                <a:lnTo>
                  <a:pt x="239" y="91"/>
                </a:lnTo>
                <a:cubicBezTo>
                  <a:pt x="239" y="91"/>
                  <a:pt x="187" y="331"/>
                  <a:pt x="376" y="258"/>
                </a:cubicBezTo>
                <a:cubicBezTo>
                  <a:pt x="563" y="183"/>
                  <a:pt x="393" y="276"/>
                  <a:pt x="563" y="183"/>
                </a:cubicBezTo>
                <a:lnTo>
                  <a:pt x="733" y="91"/>
                </a:lnTo>
                <a:lnTo>
                  <a:pt x="461" y="73"/>
                </a:lnTo>
                <a:lnTo>
                  <a:pt x="325" y="73"/>
                </a:lnTo>
                <a:lnTo>
                  <a:pt x="0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57" name="Freeform 27"/>
          <p:cNvSpPr>
            <a:spLocks noChangeArrowheads="1"/>
          </p:cNvSpPr>
          <p:nvPr/>
        </p:nvSpPr>
        <p:spPr bwMode="auto">
          <a:xfrm>
            <a:off x="7912100" y="334327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58" name="Freeform 28"/>
          <p:cNvSpPr>
            <a:spLocks noChangeArrowheads="1"/>
          </p:cNvSpPr>
          <p:nvPr/>
        </p:nvSpPr>
        <p:spPr bwMode="auto">
          <a:xfrm>
            <a:off x="7912100" y="334327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59" name="Freeform 29"/>
          <p:cNvSpPr>
            <a:spLocks noChangeArrowheads="1"/>
          </p:cNvSpPr>
          <p:nvPr/>
        </p:nvSpPr>
        <p:spPr bwMode="auto">
          <a:xfrm>
            <a:off x="2730500" y="2019300"/>
            <a:ext cx="1989138" cy="1851025"/>
          </a:xfrm>
          <a:custGeom>
            <a:avLst/>
            <a:gdLst>
              <a:gd name="T0" fmla="*/ 2147483646 w 5527"/>
              <a:gd name="T1" fmla="*/ 2147483646 h 5143"/>
              <a:gd name="T2" fmla="*/ 2147483646 w 5527"/>
              <a:gd name="T3" fmla="*/ 2147483646 h 5143"/>
              <a:gd name="T4" fmla="*/ 2147483646 w 5527"/>
              <a:gd name="T5" fmla="*/ 2147483646 h 5143"/>
              <a:gd name="T6" fmla="*/ 2147483646 w 5527"/>
              <a:gd name="T7" fmla="*/ 2147483646 h 5143"/>
              <a:gd name="T8" fmla="*/ 2147483646 w 5527"/>
              <a:gd name="T9" fmla="*/ 2147483646 h 5143"/>
              <a:gd name="T10" fmla="*/ 2147483646 w 5527"/>
              <a:gd name="T11" fmla="*/ 2147483646 h 5143"/>
              <a:gd name="T12" fmla="*/ 2147483646 w 5527"/>
              <a:gd name="T13" fmla="*/ 2147483646 h 5143"/>
              <a:gd name="T14" fmla="*/ 2147483646 w 5527"/>
              <a:gd name="T15" fmla="*/ 2147483646 h 5143"/>
              <a:gd name="T16" fmla="*/ 2147483646 w 5527"/>
              <a:gd name="T17" fmla="*/ 2147483646 h 5143"/>
              <a:gd name="T18" fmla="*/ 2147483646 w 5527"/>
              <a:gd name="T19" fmla="*/ 2147483646 h 5143"/>
              <a:gd name="T20" fmla="*/ 2147483646 w 5527"/>
              <a:gd name="T21" fmla="*/ 2147483646 h 5143"/>
              <a:gd name="T22" fmla="*/ 2147483646 w 5527"/>
              <a:gd name="T23" fmla="*/ 2147483646 h 5143"/>
              <a:gd name="T24" fmla="*/ 2147483646 w 5527"/>
              <a:gd name="T25" fmla="*/ 2147483646 h 5143"/>
              <a:gd name="T26" fmla="*/ 2147483646 w 5527"/>
              <a:gd name="T27" fmla="*/ 2147483646 h 5143"/>
              <a:gd name="T28" fmla="*/ 2147483646 w 5527"/>
              <a:gd name="T29" fmla="*/ 2147483646 h 5143"/>
              <a:gd name="T30" fmla="*/ 2147483646 w 5527"/>
              <a:gd name="T31" fmla="*/ 2147483646 h 5143"/>
              <a:gd name="T32" fmla="*/ 2147483646 w 5527"/>
              <a:gd name="T33" fmla="*/ 2147483646 h 5143"/>
              <a:gd name="T34" fmla="*/ 2147483646 w 5527"/>
              <a:gd name="T35" fmla="*/ 2147483646 h 5143"/>
              <a:gd name="T36" fmla="*/ 2147483646 w 5527"/>
              <a:gd name="T37" fmla="*/ 2147483646 h 5143"/>
              <a:gd name="T38" fmla="*/ 2147483646 w 5527"/>
              <a:gd name="T39" fmla="*/ 2147483646 h 5143"/>
              <a:gd name="T40" fmla="*/ 2147483646 w 5527"/>
              <a:gd name="T41" fmla="*/ 2147483646 h 5143"/>
              <a:gd name="T42" fmla="*/ 2147483646 w 5527"/>
              <a:gd name="T43" fmla="*/ 2147483646 h 5143"/>
              <a:gd name="T44" fmla="*/ 2147483646 w 5527"/>
              <a:gd name="T45" fmla="*/ 2147483646 h 5143"/>
              <a:gd name="T46" fmla="*/ 2147483646 w 5527"/>
              <a:gd name="T47" fmla="*/ 2147483646 h 5143"/>
              <a:gd name="T48" fmla="*/ 2147483646 w 5527"/>
              <a:gd name="T49" fmla="*/ 2147483646 h 5143"/>
              <a:gd name="T50" fmla="*/ 2147483646 w 5527"/>
              <a:gd name="T51" fmla="*/ 2147483646 h 5143"/>
              <a:gd name="T52" fmla="*/ 2147483646 w 5527"/>
              <a:gd name="T53" fmla="*/ 2147483646 h 5143"/>
              <a:gd name="T54" fmla="*/ 2147483646 w 5527"/>
              <a:gd name="T55" fmla="*/ 2147483646 h 5143"/>
              <a:gd name="T56" fmla="*/ 2147483646 w 5527"/>
              <a:gd name="T57" fmla="*/ 2147483646 h 5143"/>
              <a:gd name="T58" fmla="*/ 2147483646 w 5527"/>
              <a:gd name="T59" fmla="*/ 2147483646 h 5143"/>
              <a:gd name="T60" fmla="*/ 2147483646 w 5527"/>
              <a:gd name="T61" fmla="*/ 2147483646 h 5143"/>
              <a:gd name="T62" fmla="*/ 2147483646 w 5527"/>
              <a:gd name="T63" fmla="*/ 2147483646 h 5143"/>
              <a:gd name="T64" fmla="*/ 2147483646 w 5527"/>
              <a:gd name="T65" fmla="*/ 2147483646 h 5143"/>
              <a:gd name="T66" fmla="*/ 2147483646 w 5527"/>
              <a:gd name="T67" fmla="*/ 2147483646 h 5143"/>
              <a:gd name="T68" fmla="*/ 2147483646 w 5527"/>
              <a:gd name="T69" fmla="*/ 2147483646 h 5143"/>
              <a:gd name="T70" fmla="*/ 2147483646 w 5527"/>
              <a:gd name="T71" fmla="*/ 2147483646 h 5143"/>
              <a:gd name="T72" fmla="*/ 2147483646 w 5527"/>
              <a:gd name="T73" fmla="*/ 2147483646 h 5143"/>
              <a:gd name="T74" fmla="*/ 2147483646 w 5527"/>
              <a:gd name="T75" fmla="*/ 2147483646 h 5143"/>
              <a:gd name="T76" fmla="*/ 2147483646 w 5527"/>
              <a:gd name="T77" fmla="*/ 2147483646 h 5143"/>
              <a:gd name="T78" fmla="*/ 2147483646 w 5527"/>
              <a:gd name="T79" fmla="*/ 2147483646 h 5143"/>
              <a:gd name="T80" fmla="*/ 2147483646 w 5527"/>
              <a:gd name="T81" fmla="*/ 2147483646 h 5143"/>
              <a:gd name="T82" fmla="*/ 2147483646 w 5527"/>
              <a:gd name="T83" fmla="*/ 2147483646 h 5143"/>
              <a:gd name="T84" fmla="*/ 2147483646 w 5527"/>
              <a:gd name="T85" fmla="*/ 2147483646 h 5143"/>
              <a:gd name="T86" fmla="*/ 2147483646 w 5527"/>
              <a:gd name="T87" fmla="*/ 2147483646 h 5143"/>
              <a:gd name="T88" fmla="*/ 2147483646 w 5527"/>
              <a:gd name="T89" fmla="*/ 2147483646 h 5143"/>
              <a:gd name="T90" fmla="*/ 2147483646 w 5527"/>
              <a:gd name="T91" fmla="*/ 2147483646 h 5143"/>
              <a:gd name="T92" fmla="*/ 2147483646 w 5527"/>
              <a:gd name="T93" fmla="*/ 2147483646 h 5143"/>
              <a:gd name="T94" fmla="*/ 2147483646 w 5527"/>
              <a:gd name="T95" fmla="*/ 2147483646 h 5143"/>
              <a:gd name="T96" fmla="*/ 2147483646 w 5527"/>
              <a:gd name="T97" fmla="*/ 2147483646 h 5143"/>
              <a:gd name="T98" fmla="*/ 2147483646 w 5527"/>
              <a:gd name="T99" fmla="*/ 2147483646 h 5143"/>
              <a:gd name="T100" fmla="*/ 2147483646 w 5527"/>
              <a:gd name="T101" fmla="*/ 2147483646 h 514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527" h="5143">
                <a:moveTo>
                  <a:pt x="4681" y="222"/>
                </a:moveTo>
                <a:lnTo>
                  <a:pt x="4561" y="118"/>
                </a:lnTo>
                <a:lnTo>
                  <a:pt x="4223" y="105"/>
                </a:lnTo>
                <a:cubicBezTo>
                  <a:pt x="4223" y="105"/>
                  <a:pt x="4211" y="40"/>
                  <a:pt x="4174" y="92"/>
                </a:cubicBezTo>
                <a:cubicBezTo>
                  <a:pt x="4139" y="144"/>
                  <a:pt x="4344" y="287"/>
                  <a:pt x="4139" y="144"/>
                </a:cubicBezTo>
                <a:cubicBezTo>
                  <a:pt x="3933" y="0"/>
                  <a:pt x="3957" y="131"/>
                  <a:pt x="3957" y="131"/>
                </a:cubicBezTo>
                <a:lnTo>
                  <a:pt x="3909" y="158"/>
                </a:lnTo>
                <a:cubicBezTo>
                  <a:pt x="3909" y="158"/>
                  <a:pt x="3825" y="40"/>
                  <a:pt x="3789" y="92"/>
                </a:cubicBezTo>
                <a:cubicBezTo>
                  <a:pt x="3752" y="144"/>
                  <a:pt x="3752" y="170"/>
                  <a:pt x="3752" y="170"/>
                </a:cubicBezTo>
                <a:lnTo>
                  <a:pt x="3668" y="260"/>
                </a:lnTo>
                <a:lnTo>
                  <a:pt x="3632" y="534"/>
                </a:lnTo>
                <a:lnTo>
                  <a:pt x="3643" y="599"/>
                </a:lnTo>
                <a:lnTo>
                  <a:pt x="3632" y="860"/>
                </a:lnTo>
                <a:lnTo>
                  <a:pt x="3560" y="938"/>
                </a:lnTo>
                <a:cubicBezTo>
                  <a:pt x="3560" y="938"/>
                  <a:pt x="3571" y="807"/>
                  <a:pt x="3475" y="899"/>
                </a:cubicBezTo>
                <a:lnTo>
                  <a:pt x="3379" y="990"/>
                </a:lnTo>
                <a:lnTo>
                  <a:pt x="3391" y="1120"/>
                </a:lnTo>
                <a:lnTo>
                  <a:pt x="3451" y="1250"/>
                </a:lnTo>
                <a:lnTo>
                  <a:pt x="3210" y="1394"/>
                </a:lnTo>
                <a:lnTo>
                  <a:pt x="3222" y="1511"/>
                </a:lnTo>
                <a:cubicBezTo>
                  <a:pt x="3222" y="1511"/>
                  <a:pt x="3355" y="1537"/>
                  <a:pt x="3270" y="1563"/>
                </a:cubicBezTo>
                <a:lnTo>
                  <a:pt x="3186" y="1589"/>
                </a:lnTo>
                <a:cubicBezTo>
                  <a:pt x="3186" y="1589"/>
                  <a:pt x="3149" y="1550"/>
                  <a:pt x="3137" y="1706"/>
                </a:cubicBezTo>
                <a:lnTo>
                  <a:pt x="3126" y="1862"/>
                </a:lnTo>
                <a:cubicBezTo>
                  <a:pt x="3126" y="1862"/>
                  <a:pt x="3065" y="1719"/>
                  <a:pt x="2993" y="1797"/>
                </a:cubicBezTo>
                <a:lnTo>
                  <a:pt x="2921" y="1874"/>
                </a:lnTo>
                <a:cubicBezTo>
                  <a:pt x="2921" y="1874"/>
                  <a:pt x="2824" y="1797"/>
                  <a:pt x="2775" y="1849"/>
                </a:cubicBezTo>
                <a:lnTo>
                  <a:pt x="2727" y="1901"/>
                </a:lnTo>
                <a:lnTo>
                  <a:pt x="2630" y="1991"/>
                </a:lnTo>
                <a:lnTo>
                  <a:pt x="2582" y="1901"/>
                </a:lnTo>
                <a:lnTo>
                  <a:pt x="2534" y="1915"/>
                </a:lnTo>
                <a:lnTo>
                  <a:pt x="2305" y="1862"/>
                </a:lnTo>
                <a:lnTo>
                  <a:pt x="2305" y="1772"/>
                </a:lnTo>
                <a:lnTo>
                  <a:pt x="2124" y="1772"/>
                </a:lnTo>
                <a:lnTo>
                  <a:pt x="1882" y="1822"/>
                </a:lnTo>
                <a:lnTo>
                  <a:pt x="1798" y="1953"/>
                </a:lnTo>
                <a:lnTo>
                  <a:pt x="1665" y="2057"/>
                </a:lnTo>
                <a:lnTo>
                  <a:pt x="1520" y="2096"/>
                </a:lnTo>
                <a:cubicBezTo>
                  <a:pt x="1520" y="2096"/>
                  <a:pt x="1665" y="2162"/>
                  <a:pt x="1484" y="2109"/>
                </a:cubicBezTo>
                <a:lnTo>
                  <a:pt x="1303" y="2057"/>
                </a:lnTo>
                <a:lnTo>
                  <a:pt x="942" y="2162"/>
                </a:lnTo>
                <a:lnTo>
                  <a:pt x="809" y="2122"/>
                </a:lnTo>
                <a:lnTo>
                  <a:pt x="712" y="2032"/>
                </a:lnTo>
                <a:lnTo>
                  <a:pt x="495" y="1836"/>
                </a:lnTo>
                <a:lnTo>
                  <a:pt x="472" y="1744"/>
                </a:lnTo>
                <a:lnTo>
                  <a:pt x="435" y="1667"/>
                </a:lnTo>
                <a:lnTo>
                  <a:pt x="399" y="1563"/>
                </a:lnTo>
                <a:lnTo>
                  <a:pt x="242" y="1550"/>
                </a:lnTo>
                <a:lnTo>
                  <a:pt x="242" y="1680"/>
                </a:lnTo>
                <a:lnTo>
                  <a:pt x="85" y="1785"/>
                </a:lnTo>
                <a:lnTo>
                  <a:pt x="85" y="1940"/>
                </a:lnTo>
                <a:lnTo>
                  <a:pt x="24" y="2019"/>
                </a:lnTo>
                <a:lnTo>
                  <a:pt x="49" y="2084"/>
                </a:lnTo>
                <a:lnTo>
                  <a:pt x="0" y="2201"/>
                </a:lnTo>
                <a:lnTo>
                  <a:pt x="49" y="2410"/>
                </a:lnTo>
                <a:lnTo>
                  <a:pt x="97" y="2539"/>
                </a:lnTo>
                <a:lnTo>
                  <a:pt x="133" y="2669"/>
                </a:lnTo>
                <a:lnTo>
                  <a:pt x="157" y="2734"/>
                </a:lnTo>
                <a:lnTo>
                  <a:pt x="97" y="2812"/>
                </a:lnTo>
                <a:lnTo>
                  <a:pt x="157" y="2982"/>
                </a:lnTo>
                <a:lnTo>
                  <a:pt x="157" y="3059"/>
                </a:lnTo>
                <a:lnTo>
                  <a:pt x="266" y="3046"/>
                </a:lnTo>
                <a:lnTo>
                  <a:pt x="206" y="3164"/>
                </a:lnTo>
                <a:lnTo>
                  <a:pt x="230" y="3202"/>
                </a:lnTo>
                <a:lnTo>
                  <a:pt x="327" y="3268"/>
                </a:lnTo>
                <a:lnTo>
                  <a:pt x="399" y="3243"/>
                </a:lnTo>
                <a:lnTo>
                  <a:pt x="302" y="3360"/>
                </a:lnTo>
                <a:lnTo>
                  <a:pt x="315" y="3437"/>
                </a:lnTo>
                <a:lnTo>
                  <a:pt x="338" y="3528"/>
                </a:lnTo>
                <a:lnTo>
                  <a:pt x="458" y="3424"/>
                </a:lnTo>
                <a:cubicBezTo>
                  <a:pt x="458" y="3424"/>
                  <a:pt x="399" y="3347"/>
                  <a:pt x="472" y="3360"/>
                </a:cubicBezTo>
                <a:cubicBezTo>
                  <a:pt x="543" y="3372"/>
                  <a:pt x="556" y="3294"/>
                  <a:pt x="556" y="3372"/>
                </a:cubicBezTo>
                <a:lnTo>
                  <a:pt x="556" y="3449"/>
                </a:lnTo>
                <a:lnTo>
                  <a:pt x="664" y="3502"/>
                </a:lnTo>
                <a:lnTo>
                  <a:pt x="664" y="3593"/>
                </a:lnTo>
                <a:lnTo>
                  <a:pt x="664" y="3659"/>
                </a:lnTo>
                <a:lnTo>
                  <a:pt x="604" y="3763"/>
                </a:lnTo>
                <a:lnTo>
                  <a:pt x="592" y="3802"/>
                </a:lnTo>
                <a:lnTo>
                  <a:pt x="640" y="3919"/>
                </a:lnTo>
                <a:cubicBezTo>
                  <a:pt x="640" y="3919"/>
                  <a:pt x="664" y="3906"/>
                  <a:pt x="664" y="4023"/>
                </a:cubicBezTo>
                <a:lnTo>
                  <a:pt x="664" y="4141"/>
                </a:lnTo>
                <a:lnTo>
                  <a:pt x="712" y="4270"/>
                </a:lnTo>
                <a:lnTo>
                  <a:pt x="676" y="4322"/>
                </a:lnTo>
                <a:lnTo>
                  <a:pt x="688" y="4491"/>
                </a:lnTo>
                <a:lnTo>
                  <a:pt x="930" y="4439"/>
                </a:lnTo>
                <a:lnTo>
                  <a:pt x="930" y="4544"/>
                </a:lnTo>
                <a:lnTo>
                  <a:pt x="1003" y="4504"/>
                </a:lnTo>
                <a:lnTo>
                  <a:pt x="1111" y="4544"/>
                </a:lnTo>
                <a:lnTo>
                  <a:pt x="1183" y="4491"/>
                </a:lnTo>
                <a:lnTo>
                  <a:pt x="1267" y="4491"/>
                </a:lnTo>
                <a:lnTo>
                  <a:pt x="1340" y="4452"/>
                </a:lnTo>
                <a:lnTo>
                  <a:pt x="1472" y="4570"/>
                </a:lnTo>
                <a:lnTo>
                  <a:pt x="1593" y="4466"/>
                </a:lnTo>
                <a:lnTo>
                  <a:pt x="1606" y="4583"/>
                </a:lnTo>
                <a:lnTo>
                  <a:pt x="1593" y="4791"/>
                </a:lnTo>
                <a:lnTo>
                  <a:pt x="1725" y="4830"/>
                </a:lnTo>
                <a:cubicBezTo>
                  <a:pt x="1725" y="4830"/>
                  <a:pt x="1762" y="4739"/>
                  <a:pt x="1822" y="4713"/>
                </a:cubicBezTo>
                <a:cubicBezTo>
                  <a:pt x="1882" y="4687"/>
                  <a:pt x="1907" y="4687"/>
                  <a:pt x="1907" y="4687"/>
                </a:cubicBezTo>
                <a:lnTo>
                  <a:pt x="1991" y="4765"/>
                </a:lnTo>
                <a:lnTo>
                  <a:pt x="2256" y="4570"/>
                </a:lnTo>
                <a:cubicBezTo>
                  <a:pt x="2256" y="4570"/>
                  <a:pt x="2184" y="4648"/>
                  <a:pt x="2221" y="4570"/>
                </a:cubicBezTo>
                <a:cubicBezTo>
                  <a:pt x="2256" y="4491"/>
                  <a:pt x="2268" y="4491"/>
                  <a:pt x="2268" y="4491"/>
                </a:cubicBezTo>
                <a:lnTo>
                  <a:pt x="2425" y="4635"/>
                </a:lnTo>
                <a:lnTo>
                  <a:pt x="2559" y="4583"/>
                </a:lnTo>
                <a:lnTo>
                  <a:pt x="2570" y="4700"/>
                </a:lnTo>
                <a:cubicBezTo>
                  <a:pt x="2570" y="4700"/>
                  <a:pt x="2461" y="4765"/>
                  <a:pt x="2559" y="4778"/>
                </a:cubicBezTo>
                <a:lnTo>
                  <a:pt x="2655" y="4791"/>
                </a:lnTo>
                <a:lnTo>
                  <a:pt x="2836" y="4687"/>
                </a:lnTo>
                <a:cubicBezTo>
                  <a:pt x="2836" y="4687"/>
                  <a:pt x="2921" y="4752"/>
                  <a:pt x="3005" y="4791"/>
                </a:cubicBezTo>
                <a:lnTo>
                  <a:pt x="3089" y="4830"/>
                </a:lnTo>
                <a:lnTo>
                  <a:pt x="3149" y="5129"/>
                </a:lnTo>
                <a:lnTo>
                  <a:pt x="3463" y="5065"/>
                </a:lnTo>
                <a:lnTo>
                  <a:pt x="3679" y="4921"/>
                </a:lnTo>
                <a:lnTo>
                  <a:pt x="3825" y="4856"/>
                </a:lnTo>
                <a:lnTo>
                  <a:pt x="3909" y="5000"/>
                </a:lnTo>
                <a:cubicBezTo>
                  <a:pt x="3909" y="5000"/>
                  <a:pt x="3777" y="5142"/>
                  <a:pt x="3909" y="5090"/>
                </a:cubicBezTo>
                <a:lnTo>
                  <a:pt x="4042" y="5038"/>
                </a:lnTo>
                <a:lnTo>
                  <a:pt x="4042" y="4830"/>
                </a:lnTo>
                <a:lnTo>
                  <a:pt x="4029" y="4648"/>
                </a:lnTo>
                <a:lnTo>
                  <a:pt x="4005" y="4596"/>
                </a:lnTo>
                <a:cubicBezTo>
                  <a:pt x="4005" y="4596"/>
                  <a:pt x="3897" y="4479"/>
                  <a:pt x="3970" y="4479"/>
                </a:cubicBezTo>
                <a:lnTo>
                  <a:pt x="4042" y="4479"/>
                </a:lnTo>
                <a:lnTo>
                  <a:pt x="4054" y="4218"/>
                </a:lnTo>
                <a:lnTo>
                  <a:pt x="4151" y="4192"/>
                </a:lnTo>
                <a:cubicBezTo>
                  <a:pt x="4151" y="4192"/>
                  <a:pt x="4187" y="4322"/>
                  <a:pt x="4174" y="4088"/>
                </a:cubicBezTo>
                <a:lnTo>
                  <a:pt x="4162" y="3853"/>
                </a:lnTo>
                <a:lnTo>
                  <a:pt x="4114" y="3840"/>
                </a:lnTo>
                <a:lnTo>
                  <a:pt x="4102" y="3789"/>
                </a:lnTo>
                <a:lnTo>
                  <a:pt x="4054" y="3802"/>
                </a:lnTo>
                <a:lnTo>
                  <a:pt x="4029" y="3723"/>
                </a:lnTo>
                <a:lnTo>
                  <a:pt x="4162" y="3684"/>
                </a:lnTo>
                <a:lnTo>
                  <a:pt x="4162" y="3619"/>
                </a:lnTo>
                <a:lnTo>
                  <a:pt x="4211" y="3554"/>
                </a:lnTo>
                <a:lnTo>
                  <a:pt x="4367" y="3528"/>
                </a:lnTo>
                <a:cubicBezTo>
                  <a:pt x="4367" y="3528"/>
                  <a:pt x="4283" y="3541"/>
                  <a:pt x="4392" y="3449"/>
                </a:cubicBezTo>
                <a:lnTo>
                  <a:pt x="4501" y="3360"/>
                </a:lnTo>
                <a:lnTo>
                  <a:pt x="4597" y="3255"/>
                </a:lnTo>
                <a:cubicBezTo>
                  <a:pt x="4597" y="3255"/>
                  <a:pt x="4717" y="3294"/>
                  <a:pt x="4693" y="3202"/>
                </a:cubicBezTo>
                <a:cubicBezTo>
                  <a:pt x="4670" y="3112"/>
                  <a:pt x="4766" y="2982"/>
                  <a:pt x="4766" y="2982"/>
                </a:cubicBezTo>
                <a:lnTo>
                  <a:pt x="4742" y="2943"/>
                </a:lnTo>
                <a:cubicBezTo>
                  <a:pt x="4742" y="2943"/>
                  <a:pt x="4827" y="3033"/>
                  <a:pt x="4742" y="2890"/>
                </a:cubicBezTo>
                <a:lnTo>
                  <a:pt x="4658" y="2747"/>
                </a:lnTo>
                <a:lnTo>
                  <a:pt x="4729" y="2579"/>
                </a:lnTo>
                <a:lnTo>
                  <a:pt x="4705" y="2461"/>
                </a:lnTo>
                <a:lnTo>
                  <a:pt x="4838" y="2292"/>
                </a:lnTo>
                <a:lnTo>
                  <a:pt x="4911" y="2226"/>
                </a:lnTo>
                <a:cubicBezTo>
                  <a:pt x="4911" y="2226"/>
                  <a:pt x="4923" y="2331"/>
                  <a:pt x="4935" y="2253"/>
                </a:cubicBezTo>
                <a:cubicBezTo>
                  <a:pt x="4947" y="2175"/>
                  <a:pt x="4947" y="2162"/>
                  <a:pt x="4947" y="2162"/>
                </a:cubicBezTo>
                <a:lnTo>
                  <a:pt x="5067" y="2201"/>
                </a:lnTo>
                <a:cubicBezTo>
                  <a:pt x="5067" y="2201"/>
                  <a:pt x="5043" y="2226"/>
                  <a:pt x="5163" y="2213"/>
                </a:cubicBezTo>
                <a:lnTo>
                  <a:pt x="5285" y="2201"/>
                </a:lnTo>
                <a:lnTo>
                  <a:pt x="5429" y="2201"/>
                </a:lnTo>
                <a:lnTo>
                  <a:pt x="5526" y="2109"/>
                </a:lnTo>
                <a:lnTo>
                  <a:pt x="5429" y="2084"/>
                </a:lnTo>
                <a:lnTo>
                  <a:pt x="5248" y="1862"/>
                </a:lnTo>
                <a:cubicBezTo>
                  <a:pt x="5248" y="1862"/>
                  <a:pt x="5116" y="1785"/>
                  <a:pt x="5032" y="1719"/>
                </a:cubicBezTo>
                <a:cubicBezTo>
                  <a:pt x="4947" y="1654"/>
                  <a:pt x="4995" y="1744"/>
                  <a:pt x="4947" y="1654"/>
                </a:cubicBezTo>
                <a:lnTo>
                  <a:pt x="4898" y="1563"/>
                </a:lnTo>
                <a:lnTo>
                  <a:pt x="4898" y="1498"/>
                </a:lnTo>
                <a:lnTo>
                  <a:pt x="5019" y="1433"/>
                </a:lnTo>
                <a:lnTo>
                  <a:pt x="4971" y="1264"/>
                </a:lnTo>
                <a:cubicBezTo>
                  <a:pt x="4971" y="1264"/>
                  <a:pt x="4947" y="1080"/>
                  <a:pt x="4802" y="952"/>
                </a:cubicBezTo>
                <a:lnTo>
                  <a:pt x="4658" y="821"/>
                </a:lnTo>
                <a:lnTo>
                  <a:pt x="4693" y="769"/>
                </a:lnTo>
                <a:lnTo>
                  <a:pt x="4645" y="651"/>
                </a:lnTo>
                <a:lnTo>
                  <a:pt x="4476" y="586"/>
                </a:lnTo>
                <a:lnTo>
                  <a:pt x="4609" y="521"/>
                </a:lnTo>
                <a:lnTo>
                  <a:pt x="4717" y="547"/>
                </a:lnTo>
                <a:lnTo>
                  <a:pt x="4790" y="508"/>
                </a:lnTo>
                <a:lnTo>
                  <a:pt x="4886" y="444"/>
                </a:lnTo>
                <a:lnTo>
                  <a:pt x="4729" y="416"/>
                </a:lnTo>
                <a:lnTo>
                  <a:pt x="4742" y="365"/>
                </a:lnTo>
                <a:lnTo>
                  <a:pt x="4681" y="222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0" name="Freeform 30"/>
          <p:cNvSpPr>
            <a:spLocks noChangeArrowheads="1"/>
          </p:cNvSpPr>
          <p:nvPr/>
        </p:nvSpPr>
        <p:spPr bwMode="auto">
          <a:xfrm>
            <a:off x="4676775" y="2633663"/>
            <a:ext cx="1228725" cy="1752600"/>
          </a:xfrm>
          <a:custGeom>
            <a:avLst/>
            <a:gdLst>
              <a:gd name="T0" fmla="*/ 2147483646 w 3414"/>
              <a:gd name="T1" fmla="*/ 2147483646 h 4870"/>
              <a:gd name="T2" fmla="*/ 2147483646 w 3414"/>
              <a:gd name="T3" fmla="*/ 2147483646 h 4870"/>
              <a:gd name="T4" fmla="*/ 2147483646 w 3414"/>
              <a:gd name="T5" fmla="*/ 2147483646 h 4870"/>
              <a:gd name="T6" fmla="*/ 2147483646 w 3414"/>
              <a:gd name="T7" fmla="*/ 2147483646 h 4870"/>
              <a:gd name="T8" fmla="*/ 2147483646 w 3414"/>
              <a:gd name="T9" fmla="*/ 2147483646 h 4870"/>
              <a:gd name="T10" fmla="*/ 2147483646 w 3414"/>
              <a:gd name="T11" fmla="*/ 2147483646 h 4870"/>
              <a:gd name="T12" fmla="*/ 2147483646 w 3414"/>
              <a:gd name="T13" fmla="*/ 2147483646 h 4870"/>
              <a:gd name="T14" fmla="*/ 2147483646 w 3414"/>
              <a:gd name="T15" fmla="*/ 2147483646 h 4870"/>
              <a:gd name="T16" fmla="*/ 2147483646 w 3414"/>
              <a:gd name="T17" fmla="*/ 2147483646 h 4870"/>
              <a:gd name="T18" fmla="*/ 2147483646 w 3414"/>
              <a:gd name="T19" fmla="*/ 2147483646 h 4870"/>
              <a:gd name="T20" fmla="*/ 2147483646 w 3414"/>
              <a:gd name="T21" fmla="*/ 2147483646 h 4870"/>
              <a:gd name="T22" fmla="*/ 2147483646 w 3414"/>
              <a:gd name="T23" fmla="*/ 2147483646 h 4870"/>
              <a:gd name="T24" fmla="*/ 2147483646 w 3414"/>
              <a:gd name="T25" fmla="*/ 2147483646 h 4870"/>
              <a:gd name="T26" fmla="*/ 2147483646 w 3414"/>
              <a:gd name="T27" fmla="*/ 2147483646 h 4870"/>
              <a:gd name="T28" fmla="*/ 2147483646 w 3414"/>
              <a:gd name="T29" fmla="*/ 2147483646 h 4870"/>
              <a:gd name="T30" fmla="*/ 2147483646 w 3414"/>
              <a:gd name="T31" fmla="*/ 2147483646 h 4870"/>
              <a:gd name="T32" fmla="*/ 2147483646 w 3414"/>
              <a:gd name="T33" fmla="*/ 2147483646 h 4870"/>
              <a:gd name="T34" fmla="*/ 2147483646 w 3414"/>
              <a:gd name="T35" fmla="*/ 2147483646 h 4870"/>
              <a:gd name="T36" fmla="*/ 2147483646 w 3414"/>
              <a:gd name="T37" fmla="*/ 2147483646 h 4870"/>
              <a:gd name="T38" fmla="*/ 2147483646 w 3414"/>
              <a:gd name="T39" fmla="*/ 2147483646 h 4870"/>
              <a:gd name="T40" fmla="*/ 2147483646 w 3414"/>
              <a:gd name="T41" fmla="*/ 2147483646 h 4870"/>
              <a:gd name="T42" fmla="*/ 2147483646 w 3414"/>
              <a:gd name="T43" fmla="*/ 2147483646 h 4870"/>
              <a:gd name="T44" fmla="*/ 2147483646 w 3414"/>
              <a:gd name="T45" fmla="*/ 2147483646 h 4870"/>
              <a:gd name="T46" fmla="*/ 2147483646 w 3414"/>
              <a:gd name="T47" fmla="*/ 2147483646 h 4870"/>
              <a:gd name="T48" fmla="*/ 2147483646 w 3414"/>
              <a:gd name="T49" fmla="*/ 2147483646 h 4870"/>
              <a:gd name="T50" fmla="*/ 2147483646 w 3414"/>
              <a:gd name="T51" fmla="*/ 2147483646 h 4870"/>
              <a:gd name="T52" fmla="*/ 2147483646 w 3414"/>
              <a:gd name="T53" fmla="*/ 2147483646 h 4870"/>
              <a:gd name="T54" fmla="*/ 2147483646 w 3414"/>
              <a:gd name="T55" fmla="*/ 2147483646 h 4870"/>
              <a:gd name="T56" fmla="*/ 2147483646 w 3414"/>
              <a:gd name="T57" fmla="*/ 2147483646 h 4870"/>
              <a:gd name="T58" fmla="*/ 2147483646 w 3414"/>
              <a:gd name="T59" fmla="*/ 2147483646 h 4870"/>
              <a:gd name="T60" fmla="*/ 2147483646 w 3414"/>
              <a:gd name="T61" fmla="*/ 2147483646 h 4870"/>
              <a:gd name="T62" fmla="*/ 2147483646 w 3414"/>
              <a:gd name="T63" fmla="*/ 2147483646 h 4870"/>
              <a:gd name="T64" fmla="*/ 2147483646 w 3414"/>
              <a:gd name="T65" fmla="*/ 2147483646 h 4870"/>
              <a:gd name="T66" fmla="*/ 2147483646 w 3414"/>
              <a:gd name="T67" fmla="*/ 2147483646 h 4870"/>
              <a:gd name="T68" fmla="*/ 2147483646 w 3414"/>
              <a:gd name="T69" fmla="*/ 2147483646 h 4870"/>
              <a:gd name="T70" fmla="*/ 2147483646 w 3414"/>
              <a:gd name="T71" fmla="*/ 2147483646 h 4870"/>
              <a:gd name="T72" fmla="*/ 2147483646 w 3414"/>
              <a:gd name="T73" fmla="*/ 2147483646 h 4870"/>
              <a:gd name="T74" fmla="*/ 2147483646 w 3414"/>
              <a:gd name="T75" fmla="*/ 2147483646 h 4870"/>
              <a:gd name="T76" fmla="*/ 2147483646 w 3414"/>
              <a:gd name="T77" fmla="*/ 2147483646 h 4870"/>
              <a:gd name="T78" fmla="*/ 2147483646 w 3414"/>
              <a:gd name="T79" fmla="*/ 2147483646 h 4870"/>
              <a:gd name="T80" fmla="*/ 2147483646 w 3414"/>
              <a:gd name="T81" fmla="*/ 2147483646 h 4870"/>
              <a:gd name="T82" fmla="*/ 2147483646 w 3414"/>
              <a:gd name="T83" fmla="*/ 2147483646 h 4870"/>
              <a:gd name="T84" fmla="*/ 2147483646 w 3414"/>
              <a:gd name="T85" fmla="*/ 2147483646 h 4870"/>
              <a:gd name="T86" fmla="*/ 2147483646 w 3414"/>
              <a:gd name="T87" fmla="*/ 2147483646 h 4870"/>
              <a:gd name="T88" fmla="*/ 2147483646 w 3414"/>
              <a:gd name="T89" fmla="*/ 2147483646 h 4870"/>
              <a:gd name="T90" fmla="*/ 2147483646 w 3414"/>
              <a:gd name="T91" fmla="*/ 2147483646 h 4870"/>
              <a:gd name="T92" fmla="*/ 2147483646 w 3414"/>
              <a:gd name="T93" fmla="*/ 2147483646 h 4870"/>
              <a:gd name="T94" fmla="*/ 2147483646 w 3414"/>
              <a:gd name="T95" fmla="*/ 2147483646 h 4870"/>
              <a:gd name="T96" fmla="*/ 2147483646 w 3414"/>
              <a:gd name="T97" fmla="*/ 2147483646 h 4870"/>
              <a:gd name="T98" fmla="*/ 2147483646 w 3414"/>
              <a:gd name="T99" fmla="*/ 2147483646 h 4870"/>
              <a:gd name="T100" fmla="*/ 2147483646 w 3414"/>
              <a:gd name="T101" fmla="*/ 2147483646 h 487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414" h="4870">
                <a:moveTo>
                  <a:pt x="387" y="1484"/>
                </a:moveTo>
                <a:lnTo>
                  <a:pt x="362" y="1614"/>
                </a:lnTo>
                <a:lnTo>
                  <a:pt x="266" y="1706"/>
                </a:lnTo>
                <a:lnTo>
                  <a:pt x="242" y="2004"/>
                </a:lnTo>
                <a:lnTo>
                  <a:pt x="242" y="2134"/>
                </a:lnTo>
                <a:lnTo>
                  <a:pt x="206" y="2265"/>
                </a:lnTo>
                <a:lnTo>
                  <a:pt x="158" y="2448"/>
                </a:lnTo>
                <a:lnTo>
                  <a:pt x="85" y="2564"/>
                </a:lnTo>
                <a:lnTo>
                  <a:pt x="12" y="2564"/>
                </a:lnTo>
                <a:lnTo>
                  <a:pt x="0" y="2695"/>
                </a:lnTo>
                <a:lnTo>
                  <a:pt x="0" y="2851"/>
                </a:lnTo>
                <a:lnTo>
                  <a:pt x="49" y="3099"/>
                </a:lnTo>
                <a:lnTo>
                  <a:pt x="145" y="3085"/>
                </a:lnTo>
                <a:lnTo>
                  <a:pt x="277" y="3020"/>
                </a:lnTo>
                <a:lnTo>
                  <a:pt x="338" y="3020"/>
                </a:lnTo>
                <a:lnTo>
                  <a:pt x="350" y="3189"/>
                </a:lnTo>
                <a:lnTo>
                  <a:pt x="423" y="3436"/>
                </a:lnTo>
                <a:lnTo>
                  <a:pt x="446" y="3658"/>
                </a:lnTo>
                <a:lnTo>
                  <a:pt x="338" y="3892"/>
                </a:lnTo>
                <a:lnTo>
                  <a:pt x="266" y="4088"/>
                </a:lnTo>
                <a:lnTo>
                  <a:pt x="362" y="4269"/>
                </a:lnTo>
                <a:lnTo>
                  <a:pt x="640" y="4296"/>
                </a:lnTo>
                <a:lnTo>
                  <a:pt x="820" y="4309"/>
                </a:lnTo>
                <a:lnTo>
                  <a:pt x="892" y="4869"/>
                </a:lnTo>
                <a:lnTo>
                  <a:pt x="965" y="4504"/>
                </a:lnTo>
                <a:cubicBezTo>
                  <a:pt x="965" y="4504"/>
                  <a:pt x="990" y="4439"/>
                  <a:pt x="892" y="4256"/>
                </a:cubicBezTo>
                <a:lnTo>
                  <a:pt x="796" y="4075"/>
                </a:lnTo>
                <a:cubicBezTo>
                  <a:pt x="796" y="4075"/>
                  <a:pt x="880" y="4049"/>
                  <a:pt x="857" y="3775"/>
                </a:cubicBezTo>
                <a:cubicBezTo>
                  <a:pt x="832" y="3502"/>
                  <a:pt x="808" y="3710"/>
                  <a:pt x="832" y="3489"/>
                </a:cubicBezTo>
                <a:lnTo>
                  <a:pt x="857" y="3268"/>
                </a:lnTo>
                <a:lnTo>
                  <a:pt x="845" y="3137"/>
                </a:lnTo>
                <a:lnTo>
                  <a:pt x="880" y="2981"/>
                </a:lnTo>
                <a:cubicBezTo>
                  <a:pt x="880" y="2981"/>
                  <a:pt x="965" y="3033"/>
                  <a:pt x="845" y="2902"/>
                </a:cubicBezTo>
                <a:cubicBezTo>
                  <a:pt x="724" y="2773"/>
                  <a:pt x="711" y="2773"/>
                  <a:pt x="711" y="2773"/>
                </a:cubicBezTo>
                <a:lnTo>
                  <a:pt x="857" y="2695"/>
                </a:lnTo>
                <a:lnTo>
                  <a:pt x="990" y="2551"/>
                </a:lnTo>
                <a:lnTo>
                  <a:pt x="1171" y="2564"/>
                </a:lnTo>
                <a:lnTo>
                  <a:pt x="1171" y="2629"/>
                </a:lnTo>
                <a:lnTo>
                  <a:pt x="1206" y="2721"/>
                </a:lnTo>
                <a:lnTo>
                  <a:pt x="1230" y="2877"/>
                </a:lnTo>
                <a:lnTo>
                  <a:pt x="1110" y="2968"/>
                </a:lnTo>
                <a:lnTo>
                  <a:pt x="1110" y="3124"/>
                </a:lnTo>
                <a:lnTo>
                  <a:pt x="1255" y="3242"/>
                </a:lnTo>
                <a:lnTo>
                  <a:pt x="1448" y="3371"/>
                </a:lnTo>
                <a:cubicBezTo>
                  <a:pt x="1448" y="3371"/>
                  <a:pt x="1496" y="3281"/>
                  <a:pt x="1484" y="3397"/>
                </a:cubicBezTo>
                <a:lnTo>
                  <a:pt x="1472" y="3515"/>
                </a:lnTo>
                <a:lnTo>
                  <a:pt x="1351" y="3580"/>
                </a:lnTo>
                <a:lnTo>
                  <a:pt x="1448" y="3775"/>
                </a:lnTo>
                <a:lnTo>
                  <a:pt x="1593" y="3840"/>
                </a:lnTo>
                <a:lnTo>
                  <a:pt x="1690" y="3853"/>
                </a:lnTo>
                <a:lnTo>
                  <a:pt x="1774" y="3814"/>
                </a:lnTo>
                <a:lnTo>
                  <a:pt x="1750" y="3684"/>
                </a:lnTo>
                <a:lnTo>
                  <a:pt x="1930" y="3658"/>
                </a:lnTo>
                <a:lnTo>
                  <a:pt x="1979" y="3775"/>
                </a:lnTo>
                <a:lnTo>
                  <a:pt x="1918" y="3919"/>
                </a:lnTo>
                <a:lnTo>
                  <a:pt x="1907" y="4075"/>
                </a:lnTo>
                <a:lnTo>
                  <a:pt x="1894" y="4217"/>
                </a:lnTo>
                <a:lnTo>
                  <a:pt x="1979" y="4217"/>
                </a:lnTo>
                <a:lnTo>
                  <a:pt x="1991" y="4373"/>
                </a:lnTo>
                <a:lnTo>
                  <a:pt x="2099" y="4373"/>
                </a:lnTo>
                <a:lnTo>
                  <a:pt x="2209" y="4309"/>
                </a:lnTo>
                <a:lnTo>
                  <a:pt x="2293" y="4153"/>
                </a:lnTo>
                <a:lnTo>
                  <a:pt x="2341" y="4153"/>
                </a:lnTo>
                <a:lnTo>
                  <a:pt x="2268" y="4049"/>
                </a:lnTo>
                <a:lnTo>
                  <a:pt x="2268" y="3984"/>
                </a:lnTo>
                <a:lnTo>
                  <a:pt x="2317" y="3840"/>
                </a:lnTo>
                <a:lnTo>
                  <a:pt x="2389" y="3763"/>
                </a:lnTo>
                <a:lnTo>
                  <a:pt x="2474" y="3671"/>
                </a:lnTo>
                <a:lnTo>
                  <a:pt x="2401" y="3489"/>
                </a:lnTo>
                <a:lnTo>
                  <a:pt x="2329" y="3345"/>
                </a:lnTo>
                <a:cubicBezTo>
                  <a:pt x="2329" y="3345"/>
                  <a:pt x="2352" y="3462"/>
                  <a:pt x="2268" y="3475"/>
                </a:cubicBezTo>
                <a:cubicBezTo>
                  <a:pt x="2183" y="3489"/>
                  <a:pt x="2172" y="3489"/>
                  <a:pt x="2172" y="3489"/>
                </a:cubicBezTo>
                <a:lnTo>
                  <a:pt x="2099" y="3371"/>
                </a:lnTo>
                <a:lnTo>
                  <a:pt x="1991" y="3268"/>
                </a:lnTo>
                <a:lnTo>
                  <a:pt x="1859" y="3189"/>
                </a:lnTo>
                <a:lnTo>
                  <a:pt x="1846" y="3099"/>
                </a:lnTo>
                <a:lnTo>
                  <a:pt x="1859" y="2929"/>
                </a:lnTo>
                <a:lnTo>
                  <a:pt x="1955" y="2916"/>
                </a:lnTo>
                <a:cubicBezTo>
                  <a:pt x="1955" y="2916"/>
                  <a:pt x="1918" y="2890"/>
                  <a:pt x="1894" y="2838"/>
                </a:cubicBezTo>
                <a:lnTo>
                  <a:pt x="1870" y="2785"/>
                </a:lnTo>
                <a:lnTo>
                  <a:pt x="1907" y="2785"/>
                </a:lnTo>
                <a:lnTo>
                  <a:pt x="1798" y="2721"/>
                </a:lnTo>
                <a:lnTo>
                  <a:pt x="1702" y="2591"/>
                </a:lnTo>
                <a:lnTo>
                  <a:pt x="1641" y="2421"/>
                </a:lnTo>
                <a:cubicBezTo>
                  <a:pt x="1641" y="2421"/>
                  <a:pt x="1702" y="2330"/>
                  <a:pt x="1521" y="2252"/>
                </a:cubicBezTo>
                <a:cubicBezTo>
                  <a:pt x="1340" y="2174"/>
                  <a:pt x="1340" y="2161"/>
                  <a:pt x="1340" y="2161"/>
                </a:cubicBezTo>
                <a:cubicBezTo>
                  <a:pt x="1340" y="2161"/>
                  <a:pt x="1243" y="2017"/>
                  <a:pt x="1376" y="2096"/>
                </a:cubicBezTo>
                <a:lnTo>
                  <a:pt x="1508" y="2174"/>
                </a:lnTo>
                <a:lnTo>
                  <a:pt x="1605" y="2134"/>
                </a:lnTo>
                <a:lnTo>
                  <a:pt x="1617" y="1965"/>
                </a:lnTo>
                <a:lnTo>
                  <a:pt x="1761" y="1926"/>
                </a:lnTo>
                <a:lnTo>
                  <a:pt x="1870" y="1965"/>
                </a:lnTo>
                <a:lnTo>
                  <a:pt x="1967" y="1784"/>
                </a:lnTo>
                <a:lnTo>
                  <a:pt x="2027" y="1706"/>
                </a:lnTo>
                <a:lnTo>
                  <a:pt x="2124" y="1562"/>
                </a:lnTo>
                <a:lnTo>
                  <a:pt x="2232" y="1562"/>
                </a:lnTo>
                <a:lnTo>
                  <a:pt x="2341" y="1510"/>
                </a:lnTo>
                <a:lnTo>
                  <a:pt x="2377" y="1575"/>
                </a:lnTo>
                <a:lnTo>
                  <a:pt x="2437" y="1588"/>
                </a:lnTo>
                <a:lnTo>
                  <a:pt x="2498" y="1484"/>
                </a:lnTo>
                <a:lnTo>
                  <a:pt x="2437" y="1353"/>
                </a:lnTo>
                <a:lnTo>
                  <a:pt x="2341" y="1368"/>
                </a:lnTo>
                <a:lnTo>
                  <a:pt x="2232" y="1353"/>
                </a:lnTo>
                <a:lnTo>
                  <a:pt x="2111" y="1393"/>
                </a:lnTo>
                <a:cubicBezTo>
                  <a:pt x="2111" y="1393"/>
                  <a:pt x="2183" y="1445"/>
                  <a:pt x="2075" y="1445"/>
                </a:cubicBezTo>
                <a:lnTo>
                  <a:pt x="1967" y="1445"/>
                </a:lnTo>
                <a:lnTo>
                  <a:pt x="1834" y="1484"/>
                </a:lnTo>
                <a:lnTo>
                  <a:pt x="1713" y="1549"/>
                </a:lnTo>
                <a:lnTo>
                  <a:pt x="1556" y="1562"/>
                </a:lnTo>
                <a:lnTo>
                  <a:pt x="1521" y="1484"/>
                </a:lnTo>
                <a:lnTo>
                  <a:pt x="1399" y="1524"/>
                </a:lnTo>
                <a:lnTo>
                  <a:pt x="1291" y="1706"/>
                </a:lnTo>
                <a:lnTo>
                  <a:pt x="1219" y="1874"/>
                </a:lnTo>
                <a:lnTo>
                  <a:pt x="1049" y="1835"/>
                </a:lnTo>
                <a:lnTo>
                  <a:pt x="990" y="1718"/>
                </a:lnTo>
                <a:lnTo>
                  <a:pt x="905" y="1588"/>
                </a:lnTo>
                <a:lnTo>
                  <a:pt x="736" y="1496"/>
                </a:lnTo>
                <a:lnTo>
                  <a:pt x="663" y="1263"/>
                </a:lnTo>
                <a:lnTo>
                  <a:pt x="675" y="1067"/>
                </a:lnTo>
                <a:lnTo>
                  <a:pt x="700" y="924"/>
                </a:lnTo>
                <a:lnTo>
                  <a:pt x="784" y="807"/>
                </a:lnTo>
                <a:lnTo>
                  <a:pt x="892" y="704"/>
                </a:lnTo>
                <a:lnTo>
                  <a:pt x="1074" y="717"/>
                </a:lnTo>
                <a:lnTo>
                  <a:pt x="1159" y="768"/>
                </a:lnTo>
                <a:lnTo>
                  <a:pt x="1267" y="717"/>
                </a:lnTo>
                <a:lnTo>
                  <a:pt x="1363" y="704"/>
                </a:lnTo>
                <a:cubicBezTo>
                  <a:pt x="1363" y="704"/>
                  <a:pt x="1363" y="781"/>
                  <a:pt x="1521" y="742"/>
                </a:cubicBezTo>
                <a:lnTo>
                  <a:pt x="1677" y="704"/>
                </a:lnTo>
                <a:lnTo>
                  <a:pt x="1786" y="742"/>
                </a:lnTo>
                <a:lnTo>
                  <a:pt x="2027" y="717"/>
                </a:lnTo>
                <a:lnTo>
                  <a:pt x="2305" y="717"/>
                </a:lnTo>
                <a:lnTo>
                  <a:pt x="2401" y="859"/>
                </a:lnTo>
                <a:cubicBezTo>
                  <a:pt x="2401" y="859"/>
                  <a:pt x="2425" y="833"/>
                  <a:pt x="2534" y="820"/>
                </a:cubicBezTo>
                <a:lnTo>
                  <a:pt x="2643" y="807"/>
                </a:lnTo>
                <a:lnTo>
                  <a:pt x="3065" y="742"/>
                </a:lnTo>
                <a:cubicBezTo>
                  <a:pt x="3065" y="742"/>
                  <a:pt x="3053" y="664"/>
                  <a:pt x="3173" y="533"/>
                </a:cubicBezTo>
                <a:cubicBezTo>
                  <a:pt x="3294" y="403"/>
                  <a:pt x="3233" y="559"/>
                  <a:pt x="3294" y="403"/>
                </a:cubicBezTo>
                <a:cubicBezTo>
                  <a:pt x="3354" y="247"/>
                  <a:pt x="3305" y="390"/>
                  <a:pt x="3354" y="247"/>
                </a:cubicBezTo>
                <a:cubicBezTo>
                  <a:pt x="3402" y="104"/>
                  <a:pt x="3413" y="91"/>
                  <a:pt x="3413" y="91"/>
                </a:cubicBezTo>
                <a:lnTo>
                  <a:pt x="3390" y="0"/>
                </a:lnTo>
                <a:lnTo>
                  <a:pt x="3282" y="53"/>
                </a:lnTo>
                <a:lnTo>
                  <a:pt x="3161" y="182"/>
                </a:lnTo>
                <a:cubicBezTo>
                  <a:pt x="3161" y="182"/>
                  <a:pt x="3221" y="273"/>
                  <a:pt x="3100" y="299"/>
                </a:cubicBezTo>
                <a:cubicBezTo>
                  <a:pt x="2980" y="326"/>
                  <a:pt x="3005" y="209"/>
                  <a:pt x="2980" y="326"/>
                </a:cubicBezTo>
                <a:lnTo>
                  <a:pt x="2956" y="443"/>
                </a:lnTo>
                <a:cubicBezTo>
                  <a:pt x="2956" y="443"/>
                  <a:pt x="2909" y="559"/>
                  <a:pt x="2667" y="520"/>
                </a:cubicBezTo>
                <a:cubicBezTo>
                  <a:pt x="2425" y="482"/>
                  <a:pt x="2787" y="586"/>
                  <a:pt x="2425" y="482"/>
                </a:cubicBezTo>
                <a:lnTo>
                  <a:pt x="2064" y="378"/>
                </a:lnTo>
                <a:lnTo>
                  <a:pt x="1930" y="378"/>
                </a:lnTo>
                <a:lnTo>
                  <a:pt x="1690" y="338"/>
                </a:lnTo>
                <a:cubicBezTo>
                  <a:pt x="1690" y="338"/>
                  <a:pt x="1580" y="351"/>
                  <a:pt x="1484" y="338"/>
                </a:cubicBezTo>
                <a:cubicBezTo>
                  <a:pt x="1387" y="326"/>
                  <a:pt x="1340" y="390"/>
                  <a:pt x="1387" y="326"/>
                </a:cubicBezTo>
                <a:lnTo>
                  <a:pt x="1436" y="260"/>
                </a:lnTo>
                <a:lnTo>
                  <a:pt x="1279" y="221"/>
                </a:lnTo>
                <a:lnTo>
                  <a:pt x="1146" y="234"/>
                </a:lnTo>
                <a:lnTo>
                  <a:pt x="1086" y="234"/>
                </a:lnTo>
                <a:cubicBezTo>
                  <a:pt x="1086" y="234"/>
                  <a:pt x="1122" y="338"/>
                  <a:pt x="1086" y="364"/>
                </a:cubicBezTo>
                <a:cubicBezTo>
                  <a:pt x="1049" y="390"/>
                  <a:pt x="1037" y="390"/>
                  <a:pt x="1037" y="390"/>
                </a:cubicBezTo>
                <a:cubicBezTo>
                  <a:pt x="1037" y="390"/>
                  <a:pt x="1037" y="456"/>
                  <a:pt x="965" y="495"/>
                </a:cubicBezTo>
                <a:cubicBezTo>
                  <a:pt x="892" y="533"/>
                  <a:pt x="832" y="403"/>
                  <a:pt x="832" y="403"/>
                </a:cubicBezTo>
                <a:lnTo>
                  <a:pt x="784" y="416"/>
                </a:lnTo>
                <a:cubicBezTo>
                  <a:pt x="784" y="416"/>
                  <a:pt x="857" y="533"/>
                  <a:pt x="736" y="547"/>
                </a:cubicBezTo>
                <a:lnTo>
                  <a:pt x="616" y="559"/>
                </a:lnTo>
                <a:lnTo>
                  <a:pt x="640" y="651"/>
                </a:lnTo>
                <a:cubicBezTo>
                  <a:pt x="640" y="651"/>
                  <a:pt x="640" y="573"/>
                  <a:pt x="603" y="677"/>
                </a:cubicBezTo>
                <a:lnTo>
                  <a:pt x="568" y="781"/>
                </a:lnTo>
                <a:lnTo>
                  <a:pt x="556" y="847"/>
                </a:lnTo>
                <a:lnTo>
                  <a:pt x="472" y="847"/>
                </a:lnTo>
                <a:lnTo>
                  <a:pt x="616" y="976"/>
                </a:lnTo>
                <a:cubicBezTo>
                  <a:pt x="616" y="976"/>
                  <a:pt x="627" y="1120"/>
                  <a:pt x="543" y="1067"/>
                </a:cubicBezTo>
                <a:lnTo>
                  <a:pt x="459" y="1015"/>
                </a:lnTo>
                <a:lnTo>
                  <a:pt x="472" y="1120"/>
                </a:lnTo>
                <a:lnTo>
                  <a:pt x="483" y="1380"/>
                </a:lnTo>
                <a:lnTo>
                  <a:pt x="387" y="1484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1" name="Freeform 31"/>
          <p:cNvSpPr>
            <a:spLocks noChangeArrowheads="1"/>
          </p:cNvSpPr>
          <p:nvPr/>
        </p:nvSpPr>
        <p:spPr bwMode="auto">
          <a:xfrm>
            <a:off x="6083300" y="3646488"/>
            <a:ext cx="265113" cy="192087"/>
          </a:xfrm>
          <a:custGeom>
            <a:avLst/>
            <a:gdLst>
              <a:gd name="T0" fmla="*/ 2147483646 w 737"/>
              <a:gd name="T1" fmla="*/ 2147483646 h 535"/>
              <a:gd name="T2" fmla="*/ 0 w 737"/>
              <a:gd name="T3" fmla="*/ 2147483646 h 535"/>
              <a:gd name="T4" fmla="*/ 2147483646 w 737"/>
              <a:gd name="T5" fmla="*/ 2147483646 h 535"/>
              <a:gd name="T6" fmla="*/ 2147483646 w 737"/>
              <a:gd name="T7" fmla="*/ 2147483646 h 535"/>
              <a:gd name="T8" fmla="*/ 2147483646 w 737"/>
              <a:gd name="T9" fmla="*/ 2147483646 h 535"/>
              <a:gd name="T10" fmla="*/ 2147483646 w 737"/>
              <a:gd name="T11" fmla="*/ 2147483646 h 535"/>
              <a:gd name="T12" fmla="*/ 2147483646 w 737"/>
              <a:gd name="T13" fmla="*/ 2147483646 h 535"/>
              <a:gd name="T14" fmla="*/ 2147483646 w 737"/>
              <a:gd name="T15" fmla="*/ 2147483646 h 535"/>
              <a:gd name="T16" fmla="*/ 2147483646 w 737"/>
              <a:gd name="T17" fmla="*/ 2147483646 h 535"/>
              <a:gd name="T18" fmla="*/ 2147483646 w 737"/>
              <a:gd name="T19" fmla="*/ 2147483646 h 535"/>
              <a:gd name="T20" fmla="*/ 2147483646 w 737"/>
              <a:gd name="T21" fmla="*/ 2147483646 h 535"/>
              <a:gd name="T22" fmla="*/ 2147483646 w 737"/>
              <a:gd name="T23" fmla="*/ 2147483646 h 535"/>
              <a:gd name="T24" fmla="*/ 2147483646 w 737"/>
              <a:gd name="T25" fmla="*/ 2147483646 h 535"/>
              <a:gd name="T26" fmla="*/ 2147483646 w 737"/>
              <a:gd name="T27" fmla="*/ 2147483646 h 535"/>
              <a:gd name="T28" fmla="*/ 2147483646 w 737"/>
              <a:gd name="T29" fmla="*/ 0 h 535"/>
              <a:gd name="T30" fmla="*/ 2147483646 w 737"/>
              <a:gd name="T31" fmla="*/ 0 h 535"/>
              <a:gd name="T32" fmla="*/ 2147483646 w 737"/>
              <a:gd name="T33" fmla="*/ 2147483646 h 5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37" h="535">
                <a:moveTo>
                  <a:pt x="24" y="14"/>
                </a:moveTo>
                <a:lnTo>
                  <a:pt x="0" y="196"/>
                </a:lnTo>
                <a:lnTo>
                  <a:pt x="108" y="313"/>
                </a:lnTo>
                <a:cubicBezTo>
                  <a:pt x="108" y="313"/>
                  <a:pt x="326" y="534"/>
                  <a:pt x="374" y="483"/>
                </a:cubicBezTo>
                <a:cubicBezTo>
                  <a:pt x="423" y="431"/>
                  <a:pt x="289" y="483"/>
                  <a:pt x="446" y="431"/>
                </a:cubicBezTo>
                <a:lnTo>
                  <a:pt x="603" y="378"/>
                </a:lnTo>
                <a:cubicBezTo>
                  <a:pt x="603" y="378"/>
                  <a:pt x="676" y="470"/>
                  <a:pt x="652" y="339"/>
                </a:cubicBezTo>
                <a:cubicBezTo>
                  <a:pt x="627" y="209"/>
                  <a:pt x="736" y="222"/>
                  <a:pt x="627" y="209"/>
                </a:cubicBezTo>
                <a:lnTo>
                  <a:pt x="519" y="196"/>
                </a:lnTo>
                <a:lnTo>
                  <a:pt x="554" y="118"/>
                </a:lnTo>
                <a:lnTo>
                  <a:pt x="241" y="0"/>
                </a:lnTo>
                <a:cubicBezTo>
                  <a:pt x="241" y="0"/>
                  <a:pt x="108" y="157"/>
                  <a:pt x="24" y="14"/>
                </a:cubicBez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2" name="Freeform 32"/>
          <p:cNvSpPr>
            <a:spLocks noChangeArrowheads="1"/>
          </p:cNvSpPr>
          <p:nvPr/>
        </p:nvSpPr>
        <p:spPr bwMode="auto">
          <a:xfrm>
            <a:off x="5711825" y="3335338"/>
            <a:ext cx="668338" cy="76200"/>
          </a:xfrm>
          <a:custGeom>
            <a:avLst/>
            <a:gdLst>
              <a:gd name="T0" fmla="*/ 2147483646 w 1858"/>
              <a:gd name="T1" fmla="*/ 2147483646 h 210"/>
              <a:gd name="T2" fmla="*/ 2147483646 w 1858"/>
              <a:gd name="T3" fmla="*/ 2147483646 h 210"/>
              <a:gd name="T4" fmla="*/ 2147483646 w 1858"/>
              <a:gd name="T5" fmla="*/ 2147483646 h 210"/>
              <a:gd name="T6" fmla="*/ 2147483646 w 1858"/>
              <a:gd name="T7" fmla="*/ 2147483646 h 210"/>
              <a:gd name="T8" fmla="*/ 2147483646 w 1858"/>
              <a:gd name="T9" fmla="*/ 2147483646 h 210"/>
              <a:gd name="T10" fmla="*/ 2147483646 w 1858"/>
              <a:gd name="T11" fmla="*/ 2147483646 h 210"/>
              <a:gd name="T12" fmla="*/ 2147483646 w 1858"/>
              <a:gd name="T13" fmla="*/ 2147483646 h 210"/>
              <a:gd name="T14" fmla="*/ 2147483646 w 1858"/>
              <a:gd name="T15" fmla="*/ 2147483646 h 210"/>
              <a:gd name="T16" fmla="*/ 2147483646 w 1858"/>
              <a:gd name="T17" fmla="*/ 2147483646 h 210"/>
              <a:gd name="T18" fmla="*/ 2147483646 w 1858"/>
              <a:gd name="T19" fmla="*/ 2147483646 h 210"/>
              <a:gd name="T20" fmla="*/ 2147483646 w 1858"/>
              <a:gd name="T21" fmla="*/ 2147483646 h 210"/>
              <a:gd name="T22" fmla="*/ 2147483646 w 1858"/>
              <a:gd name="T23" fmla="*/ 2147483646 h 210"/>
              <a:gd name="T24" fmla="*/ 2147483646 w 1858"/>
              <a:gd name="T25" fmla="*/ 2147483646 h 210"/>
              <a:gd name="T26" fmla="*/ 2147483646 w 1858"/>
              <a:gd name="T27" fmla="*/ 2147483646 h 210"/>
              <a:gd name="T28" fmla="*/ 2147483646 w 1858"/>
              <a:gd name="T29" fmla="*/ 2147483646 h 210"/>
              <a:gd name="T30" fmla="*/ 2147483646 w 1858"/>
              <a:gd name="T31" fmla="*/ 2147483646 h 210"/>
              <a:gd name="T32" fmla="*/ 2147483646 w 1858"/>
              <a:gd name="T33" fmla="*/ 0 h 210"/>
              <a:gd name="T34" fmla="*/ 2147483646 w 1858"/>
              <a:gd name="T35" fmla="*/ 2147483646 h 2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58" h="210">
                <a:moveTo>
                  <a:pt x="169" y="39"/>
                </a:moveTo>
                <a:lnTo>
                  <a:pt x="169" y="39"/>
                </a:lnTo>
                <a:cubicBezTo>
                  <a:pt x="169" y="39"/>
                  <a:pt x="0" y="209"/>
                  <a:pt x="108" y="209"/>
                </a:cubicBezTo>
                <a:cubicBezTo>
                  <a:pt x="217" y="209"/>
                  <a:pt x="229" y="196"/>
                  <a:pt x="229" y="196"/>
                </a:cubicBezTo>
                <a:lnTo>
                  <a:pt x="361" y="131"/>
                </a:lnTo>
                <a:lnTo>
                  <a:pt x="469" y="156"/>
                </a:lnTo>
                <a:lnTo>
                  <a:pt x="638" y="105"/>
                </a:lnTo>
                <a:lnTo>
                  <a:pt x="747" y="118"/>
                </a:lnTo>
                <a:lnTo>
                  <a:pt x="940" y="196"/>
                </a:lnTo>
                <a:cubicBezTo>
                  <a:pt x="940" y="196"/>
                  <a:pt x="1857" y="105"/>
                  <a:pt x="1326" y="105"/>
                </a:cubicBezTo>
                <a:lnTo>
                  <a:pt x="783" y="105"/>
                </a:lnTo>
                <a:cubicBezTo>
                  <a:pt x="783" y="105"/>
                  <a:pt x="675" y="131"/>
                  <a:pt x="542" y="79"/>
                </a:cubicBezTo>
                <a:lnTo>
                  <a:pt x="409" y="26"/>
                </a:lnTo>
                <a:lnTo>
                  <a:pt x="325" y="0"/>
                </a:lnTo>
                <a:lnTo>
                  <a:pt x="169" y="39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3" name="Freeform 33"/>
          <p:cNvSpPr>
            <a:spLocks noChangeArrowheads="1"/>
          </p:cNvSpPr>
          <p:nvPr/>
        </p:nvSpPr>
        <p:spPr bwMode="auto">
          <a:xfrm>
            <a:off x="6353175" y="3224213"/>
            <a:ext cx="169863" cy="158750"/>
          </a:xfrm>
          <a:custGeom>
            <a:avLst/>
            <a:gdLst>
              <a:gd name="T0" fmla="*/ 2147483646 w 471"/>
              <a:gd name="T1" fmla="*/ 2147483646 h 443"/>
              <a:gd name="T2" fmla="*/ 2147483646 w 471"/>
              <a:gd name="T3" fmla="*/ 2147483646 h 443"/>
              <a:gd name="T4" fmla="*/ 0 w 471"/>
              <a:gd name="T5" fmla="*/ 2147483646 h 443"/>
              <a:gd name="T6" fmla="*/ 2147483646 w 471"/>
              <a:gd name="T7" fmla="*/ 2147483646 h 443"/>
              <a:gd name="T8" fmla="*/ 2147483646 w 471"/>
              <a:gd name="T9" fmla="*/ 2147483646 h 443"/>
              <a:gd name="T10" fmla="*/ 2147483646 w 471"/>
              <a:gd name="T11" fmla="*/ 2147483646 h 443"/>
              <a:gd name="T12" fmla="*/ 2147483646 w 471"/>
              <a:gd name="T13" fmla="*/ 2147483646 h 443"/>
              <a:gd name="T14" fmla="*/ 2147483646 w 471"/>
              <a:gd name="T15" fmla="*/ 2147483646 h 443"/>
              <a:gd name="T16" fmla="*/ 2147483646 w 471"/>
              <a:gd name="T17" fmla="*/ 2147483646 h 443"/>
              <a:gd name="T18" fmla="*/ 2147483646 w 471"/>
              <a:gd name="T19" fmla="*/ 2147483646 h 443"/>
              <a:gd name="T20" fmla="*/ 2147483646 w 471"/>
              <a:gd name="T21" fmla="*/ 2147483646 h 443"/>
              <a:gd name="T22" fmla="*/ 2147483646 w 471"/>
              <a:gd name="T23" fmla="*/ 2147483646 h 443"/>
              <a:gd name="T24" fmla="*/ 2147483646 w 471"/>
              <a:gd name="T25" fmla="*/ 2147483646 h 443"/>
              <a:gd name="T26" fmla="*/ 2147483646 w 471"/>
              <a:gd name="T27" fmla="*/ 2147483646 h 443"/>
              <a:gd name="T28" fmla="*/ 2147483646 w 471"/>
              <a:gd name="T29" fmla="*/ 2147483646 h 443"/>
              <a:gd name="T30" fmla="*/ 2147483646 w 471"/>
              <a:gd name="T31" fmla="*/ 2147483646 h 4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71" h="443">
                <a:moveTo>
                  <a:pt x="35" y="130"/>
                </a:moveTo>
                <a:lnTo>
                  <a:pt x="47" y="285"/>
                </a:lnTo>
                <a:lnTo>
                  <a:pt x="0" y="350"/>
                </a:lnTo>
                <a:lnTo>
                  <a:pt x="108" y="363"/>
                </a:lnTo>
                <a:cubicBezTo>
                  <a:pt x="108" y="363"/>
                  <a:pt x="144" y="350"/>
                  <a:pt x="216" y="363"/>
                </a:cubicBezTo>
                <a:cubicBezTo>
                  <a:pt x="289" y="376"/>
                  <a:pt x="205" y="442"/>
                  <a:pt x="289" y="376"/>
                </a:cubicBezTo>
                <a:cubicBezTo>
                  <a:pt x="373" y="312"/>
                  <a:pt x="470" y="337"/>
                  <a:pt x="373" y="312"/>
                </a:cubicBezTo>
                <a:cubicBezTo>
                  <a:pt x="276" y="285"/>
                  <a:pt x="362" y="363"/>
                  <a:pt x="276" y="285"/>
                </a:cubicBezTo>
                <a:cubicBezTo>
                  <a:pt x="192" y="207"/>
                  <a:pt x="276" y="324"/>
                  <a:pt x="192" y="207"/>
                </a:cubicBezTo>
                <a:cubicBezTo>
                  <a:pt x="108" y="90"/>
                  <a:pt x="156" y="0"/>
                  <a:pt x="35" y="130"/>
                </a:cubicBez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4" name="Freeform 34"/>
          <p:cNvSpPr>
            <a:spLocks noChangeArrowheads="1"/>
          </p:cNvSpPr>
          <p:nvPr/>
        </p:nvSpPr>
        <p:spPr bwMode="auto">
          <a:xfrm>
            <a:off x="6418263" y="3567113"/>
            <a:ext cx="608012" cy="244475"/>
          </a:xfrm>
          <a:custGeom>
            <a:avLst/>
            <a:gdLst>
              <a:gd name="T0" fmla="*/ 2147483646 w 1689"/>
              <a:gd name="T1" fmla="*/ 2147483646 h 678"/>
              <a:gd name="T2" fmla="*/ 2147483646 w 1689"/>
              <a:gd name="T3" fmla="*/ 2147483646 h 678"/>
              <a:gd name="T4" fmla="*/ 2147483646 w 1689"/>
              <a:gd name="T5" fmla="*/ 2147483646 h 678"/>
              <a:gd name="T6" fmla="*/ 2147483646 w 1689"/>
              <a:gd name="T7" fmla="*/ 2147483646 h 678"/>
              <a:gd name="T8" fmla="*/ 2147483646 w 1689"/>
              <a:gd name="T9" fmla="*/ 2147483646 h 678"/>
              <a:gd name="T10" fmla="*/ 2147483646 w 1689"/>
              <a:gd name="T11" fmla="*/ 2147483646 h 678"/>
              <a:gd name="T12" fmla="*/ 2147483646 w 1689"/>
              <a:gd name="T13" fmla="*/ 2147483646 h 678"/>
              <a:gd name="T14" fmla="*/ 2147483646 w 1689"/>
              <a:gd name="T15" fmla="*/ 2147483646 h 678"/>
              <a:gd name="T16" fmla="*/ 2147483646 w 1689"/>
              <a:gd name="T17" fmla="*/ 2147483646 h 678"/>
              <a:gd name="T18" fmla="*/ 2147483646 w 1689"/>
              <a:gd name="T19" fmla="*/ 2147483646 h 678"/>
              <a:gd name="T20" fmla="*/ 2147483646 w 1689"/>
              <a:gd name="T21" fmla="*/ 2147483646 h 678"/>
              <a:gd name="T22" fmla="*/ 2147483646 w 1689"/>
              <a:gd name="T23" fmla="*/ 2147483646 h 678"/>
              <a:gd name="T24" fmla="*/ 2147483646 w 1689"/>
              <a:gd name="T25" fmla="*/ 2147483646 h 678"/>
              <a:gd name="T26" fmla="*/ 2147483646 w 1689"/>
              <a:gd name="T27" fmla="*/ 2147483646 h 678"/>
              <a:gd name="T28" fmla="*/ 2147483646 w 1689"/>
              <a:gd name="T29" fmla="*/ 2147483646 h 678"/>
              <a:gd name="T30" fmla="*/ 2147483646 w 1689"/>
              <a:gd name="T31" fmla="*/ 2147483646 h 678"/>
              <a:gd name="T32" fmla="*/ 2147483646 w 1689"/>
              <a:gd name="T33" fmla="*/ 2147483646 h 678"/>
              <a:gd name="T34" fmla="*/ 2147483646 w 1689"/>
              <a:gd name="T35" fmla="*/ 2147483646 h 678"/>
              <a:gd name="T36" fmla="*/ 2147483646 w 1689"/>
              <a:gd name="T37" fmla="*/ 2147483646 h 678"/>
              <a:gd name="T38" fmla="*/ 2147483646 w 1689"/>
              <a:gd name="T39" fmla="*/ 2147483646 h 678"/>
              <a:gd name="T40" fmla="*/ 2147483646 w 1689"/>
              <a:gd name="T41" fmla="*/ 2147483646 h 678"/>
              <a:gd name="T42" fmla="*/ 2147483646 w 1689"/>
              <a:gd name="T43" fmla="*/ 2147483646 h 678"/>
              <a:gd name="T44" fmla="*/ 2147483646 w 1689"/>
              <a:gd name="T45" fmla="*/ 2147483646 h 678"/>
              <a:gd name="T46" fmla="*/ 2147483646 w 1689"/>
              <a:gd name="T47" fmla="*/ 2147483646 h 678"/>
              <a:gd name="T48" fmla="*/ 2147483646 w 1689"/>
              <a:gd name="T49" fmla="*/ 2147483646 h 678"/>
              <a:gd name="T50" fmla="*/ 2147483646 w 1689"/>
              <a:gd name="T51" fmla="*/ 2147483646 h 678"/>
              <a:gd name="T52" fmla="*/ 2147483646 w 1689"/>
              <a:gd name="T53" fmla="*/ 2147483646 h 678"/>
              <a:gd name="T54" fmla="*/ 2147483646 w 1689"/>
              <a:gd name="T55" fmla="*/ 2147483646 h 678"/>
              <a:gd name="T56" fmla="*/ 2147483646 w 1689"/>
              <a:gd name="T57" fmla="*/ 2147483646 h 678"/>
              <a:gd name="T58" fmla="*/ 2147483646 w 1689"/>
              <a:gd name="T59" fmla="*/ 2147483646 h 678"/>
              <a:gd name="T60" fmla="*/ 2147483646 w 1689"/>
              <a:gd name="T61" fmla="*/ 2147483646 h 678"/>
              <a:gd name="T62" fmla="*/ 2147483646 w 1689"/>
              <a:gd name="T63" fmla="*/ 2147483646 h 678"/>
              <a:gd name="T64" fmla="*/ 2147483646 w 1689"/>
              <a:gd name="T65" fmla="*/ 2147483646 h 678"/>
              <a:gd name="T66" fmla="*/ 2147483646 w 1689"/>
              <a:gd name="T67" fmla="*/ 2147483646 h 678"/>
              <a:gd name="T68" fmla="*/ 2147483646 w 1689"/>
              <a:gd name="T69" fmla="*/ 2147483646 h 678"/>
              <a:gd name="T70" fmla="*/ 2147483646 w 1689"/>
              <a:gd name="T71" fmla="*/ 2147483646 h 678"/>
              <a:gd name="T72" fmla="*/ 2147483646 w 1689"/>
              <a:gd name="T73" fmla="*/ 2147483646 h 678"/>
              <a:gd name="T74" fmla="*/ 2147483646 w 1689"/>
              <a:gd name="T75" fmla="*/ 2147483646 h 678"/>
              <a:gd name="T76" fmla="*/ 2147483646 w 1689"/>
              <a:gd name="T77" fmla="*/ 2147483646 h 678"/>
              <a:gd name="T78" fmla="*/ 2147483646 w 1689"/>
              <a:gd name="T79" fmla="*/ 2147483646 h 678"/>
              <a:gd name="T80" fmla="*/ 2147483646 w 1689"/>
              <a:gd name="T81" fmla="*/ 2147483646 h 67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89" h="678">
                <a:moveTo>
                  <a:pt x="205" y="260"/>
                </a:moveTo>
                <a:lnTo>
                  <a:pt x="278" y="403"/>
                </a:lnTo>
                <a:lnTo>
                  <a:pt x="410" y="403"/>
                </a:lnTo>
                <a:lnTo>
                  <a:pt x="519" y="390"/>
                </a:lnTo>
                <a:lnTo>
                  <a:pt x="567" y="260"/>
                </a:lnTo>
                <a:lnTo>
                  <a:pt x="652" y="363"/>
                </a:lnTo>
                <a:lnTo>
                  <a:pt x="977" y="468"/>
                </a:lnTo>
                <a:lnTo>
                  <a:pt x="941" y="325"/>
                </a:lnTo>
                <a:lnTo>
                  <a:pt x="1194" y="390"/>
                </a:lnTo>
                <a:lnTo>
                  <a:pt x="1278" y="494"/>
                </a:lnTo>
                <a:lnTo>
                  <a:pt x="1387" y="546"/>
                </a:lnTo>
                <a:lnTo>
                  <a:pt x="1616" y="638"/>
                </a:lnTo>
                <a:lnTo>
                  <a:pt x="1665" y="677"/>
                </a:lnTo>
                <a:lnTo>
                  <a:pt x="1665" y="573"/>
                </a:lnTo>
                <a:lnTo>
                  <a:pt x="1641" y="416"/>
                </a:lnTo>
                <a:cubicBezTo>
                  <a:pt x="1641" y="416"/>
                  <a:pt x="1653" y="573"/>
                  <a:pt x="1604" y="403"/>
                </a:cubicBezTo>
                <a:cubicBezTo>
                  <a:pt x="1557" y="234"/>
                  <a:pt x="1688" y="273"/>
                  <a:pt x="1557" y="234"/>
                </a:cubicBezTo>
                <a:cubicBezTo>
                  <a:pt x="1423" y="194"/>
                  <a:pt x="1484" y="194"/>
                  <a:pt x="1423" y="194"/>
                </a:cubicBezTo>
                <a:lnTo>
                  <a:pt x="1351" y="194"/>
                </a:lnTo>
                <a:lnTo>
                  <a:pt x="1207" y="169"/>
                </a:lnTo>
                <a:lnTo>
                  <a:pt x="1146" y="130"/>
                </a:lnTo>
                <a:lnTo>
                  <a:pt x="928" y="90"/>
                </a:lnTo>
                <a:lnTo>
                  <a:pt x="759" y="117"/>
                </a:lnTo>
                <a:lnTo>
                  <a:pt x="724" y="51"/>
                </a:lnTo>
                <a:cubicBezTo>
                  <a:pt x="724" y="51"/>
                  <a:pt x="759" y="25"/>
                  <a:pt x="555" y="64"/>
                </a:cubicBezTo>
                <a:lnTo>
                  <a:pt x="350" y="104"/>
                </a:lnTo>
                <a:lnTo>
                  <a:pt x="290" y="104"/>
                </a:lnTo>
                <a:cubicBezTo>
                  <a:pt x="290" y="104"/>
                  <a:pt x="362" y="0"/>
                  <a:pt x="217" y="130"/>
                </a:cubicBezTo>
                <a:cubicBezTo>
                  <a:pt x="73" y="260"/>
                  <a:pt x="73" y="273"/>
                  <a:pt x="73" y="273"/>
                </a:cubicBezTo>
                <a:cubicBezTo>
                  <a:pt x="73" y="273"/>
                  <a:pt x="12" y="273"/>
                  <a:pt x="48" y="377"/>
                </a:cubicBezTo>
                <a:cubicBezTo>
                  <a:pt x="85" y="481"/>
                  <a:pt x="0" y="573"/>
                  <a:pt x="85" y="481"/>
                </a:cubicBezTo>
                <a:lnTo>
                  <a:pt x="169" y="390"/>
                </a:lnTo>
                <a:lnTo>
                  <a:pt x="205" y="26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5" name="Freeform 35"/>
          <p:cNvSpPr>
            <a:spLocks noChangeArrowheads="1"/>
          </p:cNvSpPr>
          <p:nvPr/>
        </p:nvSpPr>
        <p:spPr bwMode="auto">
          <a:xfrm>
            <a:off x="5032375" y="370840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66" name="Freeform 36"/>
          <p:cNvSpPr>
            <a:spLocks noChangeArrowheads="1"/>
          </p:cNvSpPr>
          <p:nvPr/>
        </p:nvSpPr>
        <p:spPr bwMode="auto">
          <a:xfrm>
            <a:off x="6978650" y="3079750"/>
            <a:ext cx="2020888" cy="1882775"/>
          </a:xfrm>
          <a:custGeom>
            <a:avLst/>
            <a:gdLst>
              <a:gd name="T0" fmla="*/ 2147483646 w 5615"/>
              <a:gd name="T1" fmla="*/ 2147483646 h 5229"/>
              <a:gd name="T2" fmla="*/ 2147483646 w 5615"/>
              <a:gd name="T3" fmla="*/ 2147483646 h 5229"/>
              <a:gd name="T4" fmla="*/ 2147483646 w 5615"/>
              <a:gd name="T5" fmla="*/ 0 h 5229"/>
              <a:gd name="T6" fmla="*/ 2147483646 w 5615"/>
              <a:gd name="T7" fmla="*/ 2147483646 h 5229"/>
              <a:gd name="T8" fmla="*/ 2147483646 w 5615"/>
              <a:gd name="T9" fmla="*/ 2147483646 h 5229"/>
              <a:gd name="T10" fmla="*/ 2147483646 w 5615"/>
              <a:gd name="T11" fmla="*/ 2147483646 h 5229"/>
              <a:gd name="T12" fmla="*/ 2147483646 w 5615"/>
              <a:gd name="T13" fmla="*/ 2147483646 h 5229"/>
              <a:gd name="T14" fmla="*/ 2147483646 w 5615"/>
              <a:gd name="T15" fmla="*/ 2147483646 h 5229"/>
              <a:gd name="T16" fmla="*/ 2147483646 w 5615"/>
              <a:gd name="T17" fmla="*/ 2147483646 h 5229"/>
              <a:gd name="T18" fmla="*/ 2147483646 w 5615"/>
              <a:gd name="T19" fmla="*/ 2147483646 h 5229"/>
              <a:gd name="T20" fmla="*/ 2147483646 w 5615"/>
              <a:gd name="T21" fmla="*/ 2147483646 h 5229"/>
              <a:gd name="T22" fmla="*/ 2147483646 w 5615"/>
              <a:gd name="T23" fmla="*/ 2147483646 h 5229"/>
              <a:gd name="T24" fmla="*/ 2147483646 w 5615"/>
              <a:gd name="T25" fmla="*/ 2147483646 h 5229"/>
              <a:gd name="T26" fmla="*/ 2147483646 w 5615"/>
              <a:gd name="T27" fmla="*/ 2147483646 h 5229"/>
              <a:gd name="T28" fmla="*/ 2147483646 w 5615"/>
              <a:gd name="T29" fmla="*/ 2147483646 h 5229"/>
              <a:gd name="T30" fmla="*/ 2147483646 w 5615"/>
              <a:gd name="T31" fmla="*/ 2147483646 h 5229"/>
              <a:gd name="T32" fmla="*/ 2147483646 w 5615"/>
              <a:gd name="T33" fmla="*/ 2147483646 h 5229"/>
              <a:gd name="T34" fmla="*/ 2147483646 w 5615"/>
              <a:gd name="T35" fmla="*/ 2147483646 h 5229"/>
              <a:gd name="T36" fmla="*/ 2147483646 w 5615"/>
              <a:gd name="T37" fmla="*/ 2147483646 h 5229"/>
              <a:gd name="T38" fmla="*/ 2147483646 w 5615"/>
              <a:gd name="T39" fmla="*/ 2147483646 h 5229"/>
              <a:gd name="T40" fmla="*/ 2147483646 w 5615"/>
              <a:gd name="T41" fmla="*/ 2147483646 h 5229"/>
              <a:gd name="T42" fmla="*/ 2147483646 w 5615"/>
              <a:gd name="T43" fmla="*/ 2147483646 h 5229"/>
              <a:gd name="T44" fmla="*/ 2147483646 w 5615"/>
              <a:gd name="T45" fmla="*/ 2147483646 h 5229"/>
              <a:gd name="T46" fmla="*/ 2147483646 w 5615"/>
              <a:gd name="T47" fmla="*/ 2147483646 h 5229"/>
              <a:gd name="T48" fmla="*/ 2147483646 w 5615"/>
              <a:gd name="T49" fmla="*/ 2147483646 h 5229"/>
              <a:gd name="T50" fmla="*/ 2147483646 w 5615"/>
              <a:gd name="T51" fmla="*/ 2147483646 h 5229"/>
              <a:gd name="T52" fmla="*/ 2147483646 w 5615"/>
              <a:gd name="T53" fmla="*/ 2147483646 h 5229"/>
              <a:gd name="T54" fmla="*/ 2147483646 w 5615"/>
              <a:gd name="T55" fmla="*/ 2147483646 h 5229"/>
              <a:gd name="T56" fmla="*/ 2147483646 w 5615"/>
              <a:gd name="T57" fmla="*/ 2147483646 h 5229"/>
              <a:gd name="T58" fmla="*/ 2147483646 w 5615"/>
              <a:gd name="T59" fmla="*/ 2147483646 h 5229"/>
              <a:gd name="T60" fmla="*/ 2147483646 w 5615"/>
              <a:gd name="T61" fmla="*/ 2147483646 h 5229"/>
              <a:gd name="T62" fmla="*/ 2147483646 w 5615"/>
              <a:gd name="T63" fmla="*/ 2147483646 h 5229"/>
              <a:gd name="T64" fmla="*/ 2147483646 w 5615"/>
              <a:gd name="T65" fmla="*/ 2147483646 h 5229"/>
              <a:gd name="T66" fmla="*/ 2147483646 w 5615"/>
              <a:gd name="T67" fmla="*/ 2147483646 h 5229"/>
              <a:gd name="T68" fmla="*/ 2147483646 w 5615"/>
              <a:gd name="T69" fmla="*/ 2147483646 h 5229"/>
              <a:gd name="T70" fmla="*/ 2147483646 w 5615"/>
              <a:gd name="T71" fmla="*/ 2147483646 h 5229"/>
              <a:gd name="T72" fmla="*/ 2147483646 w 5615"/>
              <a:gd name="T73" fmla="*/ 2147483646 h 5229"/>
              <a:gd name="T74" fmla="*/ 2147483646 w 5615"/>
              <a:gd name="T75" fmla="*/ 2147483646 h 5229"/>
              <a:gd name="T76" fmla="*/ 2147483646 w 5615"/>
              <a:gd name="T77" fmla="*/ 2147483646 h 5229"/>
              <a:gd name="T78" fmla="*/ 2147483646 w 5615"/>
              <a:gd name="T79" fmla="*/ 2147483646 h 5229"/>
              <a:gd name="T80" fmla="*/ 2147483646 w 5615"/>
              <a:gd name="T81" fmla="*/ 2147483646 h 5229"/>
              <a:gd name="T82" fmla="*/ 2147483646 w 5615"/>
              <a:gd name="T83" fmla="*/ 2147483646 h 522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15" h="5229">
                <a:moveTo>
                  <a:pt x="0" y="257"/>
                </a:moveTo>
                <a:lnTo>
                  <a:pt x="188" y="276"/>
                </a:lnTo>
                <a:lnTo>
                  <a:pt x="239" y="386"/>
                </a:lnTo>
                <a:lnTo>
                  <a:pt x="291" y="349"/>
                </a:lnTo>
                <a:lnTo>
                  <a:pt x="291" y="239"/>
                </a:lnTo>
                <a:lnTo>
                  <a:pt x="512" y="183"/>
                </a:lnTo>
                <a:lnTo>
                  <a:pt x="734" y="166"/>
                </a:lnTo>
                <a:lnTo>
                  <a:pt x="871" y="0"/>
                </a:lnTo>
                <a:lnTo>
                  <a:pt x="991" y="0"/>
                </a:lnTo>
                <a:lnTo>
                  <a:pt x="1230" y="36"/>
                </a:lnTo>
                <a:lnTo>
                  <a:pt x="1434" y="91"/>
                </a:lnTo>
                <a:cubicBezTo>
                  <a:pt x="1434" y="91"/>
                  <a:pt x="1502" y="276"/>
                  <a:pt x="1655" y="239"/>
                </a:cubicBezTo>
                <a:lnTo>
                  <a:pt x="1809" y="202"/>
                </a:lnTo>
                <a:lnTo>
                  <a:pt x="1946" y="441"/>
                </a:lnTo>
                <a:lnTo>
                  <a:pt x="1877" y="828"/>
                </a:lnTo>
                <a:lnTo>
                  <a:pt x="1946" y="1141"/>
                </a:lnTo>
                <a:cubicBezTo>
                  <a:pt x="1946" y="1141"/>
                  <a:pt x="1894" y="1141"/>
                  <a:pt x="1979" y="1215"/>
                </a:cubicBezTo>
                <a:cubicBezTo>
                  <a:pt x="2065" y="1288"/>
                  <a:pt x="1997" y="1362"/>
                  <a:pt x="2065" y="1288"/>
                </a:cubicBezTo>
                <a:lnTo>
                  <a:pt x="2133" y="1215"/>
                </a:lnTo>
                <a:lnTo>
                  <a:pt x="2201" y="1380"/>
                </a:lnTo>
                <a:lnTo>
                  <a:pt x="2236" y="1490"/>
                </a:lnTo>
                <a:cubicBezTo>
                  <a:pt x="2236" y="1490"/>
                  <a:pt x="2065" y="1601"/>
                  <a:pt x="2304" y="1693"/>
                </a:cubicBezTo>
                <a:cubicBezTo>
                  <a:pt x="2543" y="1785"/>
                  <a:pt x="2321" y="1878"/>
                  <a:pt x="2543" y="1785"/>
                </a:cubicBezTo>
                <a:cubicBezTo>
                  <a:pt x="2765" y="1693"/>
                  <a:pt x="2850" y="1563"/>
                  <a:pt x="2850" y="1563"/>
                </a:cubicBezTo>
                <a:cubicBezTo>
                  <a:pt x="2850" y="1563"/>
                  <a:pt x="2782" y="1233"/>
                  <a:pt x="2918" y="1233"/>
                </a:cubicBezTo>
                <a:lnTo>
                  <a:pt x="3072" y="1233"/>
                </a:lnTo>
                <a:cubicBezTo>
                  <a:pt x="3072" y="1233"/>
                  <a:pt x="2918" y="1030"/>
                  <a:pt x="3123" y="1086"/>
                </a:cubicBezTo>
                <a:cubicBezTo>
                  <a:pt x="3328" y="1141"/>
                  <a:pt x="3106" y="1252"/>
                  <a:pt x="3328" y="1141"/>
                </a:cubicBezTo>
                <a:lnTo>
                  <a:pt x="3550" y="1030"/>
                </a:lnTo>
                <a:lnTo>
                  <a:pt x="3532" y="846"/>
                </a:lnTo>
                <a:lnTo>
                  <a:pt x="3857" y="625"/>
                </a:lnTo>
                <a:lnTo>
                  <a:pt x="4266" y="772"/>
                </a:lnTo>
                <a:lnTo>
                  <a:pt x="4453" y="828"/>
                </a:lnTo>
                <a:lnTo>
                  <a:pt x="4812" y="1030"/>
                </a:lnTo>
                <a:cubicBezTo>
                  <a:pt x="4812" y="1030"/>
                  <a:pt x="4812" y="1159"/>
                  <a:pt x="5051" y="1122"/>
                </a:cubicBezTo>
                <a:cubicBezTo>
                  <a:pt x="5290" y="1086"/>
                  <a:pt x="5324" y="1086"/>
                  <a:pt x="5324" y="1086"/>
                </a:cubicBezTo>
                <a:lnTo>
                  <a:pt x="5494" y="1252"/>
                </a:lnTo>
                <a:cubicBezTo>
                  <a:pt x="5494" y="1252"/>
                  <a:pt x="5392" y="1178"/>
                  <a:pt x="5494" y="1269"/>
                </a:cubicBezTo>
                <a:cubicBezTo>
                  <a:pt x="5597" y="1362"/>
                  <a:pt x="5614" y="1362"/>
                  <a:pt x="5614" y="1362"/>
                </a:cubicBezTo>
                <a:lnTo>
                  <a:pt x="5597" y="3608"/>
                </a:lnTo>
                <a:lnTo>
                  <a:pt x="5545" y="3699"/>
                </a:lnTo>
                <a:cubicBezTo>
                  <a:pt x="5545" y="3699"/>
                  <a:pt x="5477" y="3791"/>
                  <a:pt x="5545" y="3847"/>
                </a:cubicBezTo>
                <a:lnTo>
                  <a:pt x="5614" y="3902"/>
                </a:lnTo>
                <a:lnTo>
                  <a:pt x="5597" y="5228"/>
                </a:lnTo>
                <a:lnTo>
                  <a:pt x="5409" y="4915"/>
                </a:lnTo>
                <a:lnTo>
                  <a:pt x="5238" y="4804"/>
                </a:lnTo>
                <a:lnTo>
                  <a:pt x="5153" y="4767"/>
                </a:lnTo>
                <a:lnTo>
                  <a:pt x="4931" y="4657"/>
                </a:lnTo>
                <a:cubicBezTo>
                  <a:pt x="4931" y="4657"/>
                  <a:pt x="4915" y="4730"/>
                  <a:pt x="4778" y="4657"/>
                </a:cubicBezTo>
                <a:cubicBezTo>
                  <a:pt x="4641" y="4583"/>
                  <a:pt x="4795" y="4418"/>
                  <a:pt x="4641" y="4583"/>
                </a:cubicBezTo>
                <a:lnTo>
                  <a:pt x="4488" y="4748"/>
                </a:lnTo>
                <a:cubicBezTo>
                  <a:pt x="4488" y="4748"/>
                  <a:pt x="4744" y="4730"/>
                  <a:pt x="4351" y="4767"/>
                </a:cubicBezTo>
                <a:cubicBezTo>
                  <a:pt x="3959" y="4804"/>
                  <a:pt x="3977" y="4786"/>
                  <a:pt x="3977" y="4786"/>
                </a:cubicBezTo>
                <a:lnTo>
                  <a:pt x="3823" y="4730"/>
                </a:lnTo>
                <a:cubicBezTo>
                  <a:pt x="3823" y="4730"/>
                  <a:pt x="3703" y="4657"/>
                  <a:pt x="3840" y="4510"/>
                </a:cubicBezTo>
                <a:lnTo>
                  <a:pt x="3977" y="4362"/>
                </a:lnTo>
                <a:lnTo>
                  <a:pt x="4112" y="4253"/>
                </a:lnTo>
                <a:lnTo>
                  <a:pt x="4249" y="4215"/>
                </a:lnTo>
                <a:lnTo>
                  <a:pt x="4368" y="4141"/>
                </a:lnTo>
                <a:lnTo>
                  <a:pt x="4299" y="4031"/>
                </a:lnTo>
                <a:lnTo>
                  <a:pt x="4334" y="3883"/>
                </a:lnTo>
                <a:lnTo>
                  <a:pt x="4351" y="3718"/>
                </a:lnTo>
                <a:lnTo>
                  <a:pt x="4266" y="3608"/>
                </a:lnTo>
                <a:lnTo>
                  <a:pt x="4095" y="3276"/>
                </a:lnTo>
                <a:lnTo>
                  <a:pt x="3669" y="2760"/>
                </a:lnTo>
                <a:lnTo>
                  <a:pt x="2423" y="2411"/>
                </a:lnTo>
                <a:lnTo>
                  <a:pt x="2269" y="2245"/>
                </a:lnTo>
                <a:lnTo>
                  <a:pt x="2100" y="2116"/>
                </a:lnTo>
                <a:lnTo>
                  <a:pt x="1911" y="2153"/>
                </a:lnTo>
                <a:lnTo>
                  <a:pt x="1877" y="2116"/>
                </a:lnTo>
                <a:lnTo>
                  <a:pt x="1929" y="2025"/>
                </a:lnTo>
                <a:lnTo>
                  <a:pt x="1707" y="2006"/>
                </a:lnTo>
                <a:lnTo>
                  <a:pt x="1621" y="1878"/>
                </a:lnTo>
                <a:lnTo>
                  <a:pt x="1537" y="1914"/>
                </a:lnTo>
                <a:lnTo>
                  <a:pt x="1554" y="2153"/>
                </a:lnTo>
                <a:lnTo>
                  <a:pt x="1383" y="2227"/>
                </a:lnTo>
                <a:lnTo>
                  <a:pt x="1230" y="2097"/>
                </a:lnTo>
                <a:lnTo>
                  <a:pt x="1195" y="1969"/>
                </a:lnTo>
                <a:lnTo>
                  <a:pt x="1263" y="1878"/>
                </a:lnTo>
                <a:lnTo>
                  <a:pt x="1127" y="1785"/>
                </a:lnTo>
                <a:lnTo>
                  <a:pt x="1041" y="1563"/>
                </a:lnTo>
                <a:lnTo>
                  <a:pt x="837" y="1527"/>
                </a:lnTo>
                <a:lnTo>
                  <a:pt x="802" y="1490"/>
                </a:lnTo>
                <a:lnTo>
                  <a:pt x="820" y="1435"/>
                </a:lnTo>
                <a:lnTo>
                  <a:pt x="973" y="1362"/>
                </a:lnTo>
                <a:lnTo>
                  <a:pt x="1195" y="1435"/>
                </a:lnTo>
                <a:lnTo>
                  <a:pt x="1383" y="1197"/>
                </a:lnTo>
                <a:lnTo>
                  <a:pt x="1587" y="1288"/>
                </a:lnTo>
                <a:cubicBezTo>
                  <a:pt x="1587" y="1288"/>
                  <a:pt x="1655" y="1288"/>
                  <a:pt x="1672" y="1215"/>
                </a:cubicBezTo>
                <a:lnTo>
                  <a:pt x="1689" y="1141"/>
                </a:lnTo>
                <a:cubicBezTo>
                  <a:pt x="1689" y="1141"/>
                  <a:pt x="1604" y="975"/>
                  <a:pt x="1416" y="1068"/>
                </a:cubicBezTo>
                <a:lnTo>
                  <a:pt x="1230" y="1159"/>
                </a:lnTo>
                <a:lnTo>
                  <a:pt x="1076" y="1086"/>
                </a:lnTo>
                <a:cubicBezTo>
                  <a:pt x="1076" y="1086"/>
                  <a:pt x="1076" y="1048"/>
                  <a:pt x="991" y="1086"/>
                </a:cubicBezTo>
                <a:lnTo>
                  <a:pt x="905" y="1122"/>
                </a:lnTo>
                <a:lnTo>
                  <a:pt x="717" y="864"/>
                </a:lnTo>
                <a:lnTo>
                  <a:pt x="649" y="717"/>
                </a:lnTo>
                <a:cubicBezTo>
                  <a:pt x="649" y="717"/>
                  <a:pt x="666" y="496"/>
                  <a:pt x="478" y="588"/>
                </a:cubicBezTo>
                <a:cubicBezTo>
                  <a:pt x="291" y="681"/>
                  <a:pt x="359" y="772"/>
                  <a:pt x="273" y="681"/>
                </a:cubicBezTo>
                <a:lnTo>
                  <a:pt x="188" y="588"/>
                </a:lnTo>
                <a:lnTo>
                  <a:pt x="52" y="441"/>
                </a:lnTo>
                <a:lnTo>
                  <a:pt x="0" y="257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7" name="Freeform 39"/>
          <p:cNvSpPr>
            <a:spLocks noChangeArrowheads="1"/>
          </p:cNvSpPr>
          <p:nvPr/>
        </p:nvSpPr>
        <p:spPr bwMode="auto">
          <a:xfrm>
            <a:off x="4737100" y="4960938"/>
            <a:ext cx="320675" cy="252412"/>
          </a:xfrm>
          <a:custGeom>
            <a:avLst/>
            <a:gdLst>
              <a:gd name="T0" fmla="*/ 0 w 889"/>
              <a:gd name="T1" fmla="*/ 2147483646 h 700"/>
              <a:gd name="T2" fmla="*/ 2147483646 w 889"/>
              <a:gd name="T3" fmla="*/ 2147483646 h 700"/>
              <a:gd name="T4" fmla="*/ 2147483646 w 889"/>
              <a:gd name="T5" fmla="*/ 2147483646 h 700"/>
              <a:gd name="T6" fmla="*/ 2147483646 w 889"/>
              <a:gd name="T7" fmla="*/ 2147483646 h 700"/>
              <a:gd name="T8" fmla="*/ 2147483646 w 889"/>
              <a:gd name="T9" fmla="*/ 0 h 700"/>
              <a:gd name="T10" fmla="*/ 2147483646 w 889"/>
              <a:gd name="T11" fmla="*/ 2147483646 h 700"/>
              <a:gd name="T12" fmla="*/ 2147483646 w 889"/>
              <a:gd name="T13" fmla="*/ 2147483646 h 700"/>
              <a:gd name="T14" fmla="*/ 2147483646 w 889"/>
              <a:gd name="T15" fmla="*/ 2147483646 h 700"/>
              <a:gd name="T16" fmla="*/ 2147483646 w 889"/>
              <a:gd name="T17" fmla="*/ 2147483646 h 700"/>
              <a:gd name="T18" fmla="*/ 2147483646 w 889"/>
              <a:gd name="T19" fmla="*/ 2147483646 h 700"/>
              <a:gd name="T20" fmla="*/ 2147483646 w 889"/>
              <a:gd name="T21" fmla="*/ 2147483646 h 700"/>
              <a:gd name="T22" fmla="*/ 2147483646 w 889"/>
              <a:gd name="T23" fmla="*/ 2147483646 h 700"/>
              <a:gd name="T24" fmla="*/ 0 w 889"/>
              <a:gd name="T25" fmla="*/ 2147483646 h 700"/>
              <a:gd name="T26" fmla="*/ 0 w 889"/>
              <a:gd name="T27" fmla="*/ 2147483646 h 7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89" h="700">
                <a:moveTo>
                  <a:pt x="0" y="221"/>
                </a:moveTo>
                <a:lnTo>
                  <a:pt x="103" y="201"/>
                </a:lnTo>
                <a:lnTo>
                  <a:pt x="240" y="128"/>
                </a:lnTo>
                <a:lnTo>
                  <a:pt x="342" y="54"/>
                </a:lnTo>
                <a:lnTo>
                  <a:pt x="581" y="0"/>
                </a:lnTo>
                <a:lnTo>
                  <a:pt x="631" y="147"/>
                </a:lnTo>
                <a:lnTo>
                  <a:pt x="853" y="257"/>
                </a:lnTo>
                <a:lnTo>
                  <a:pt x="888" y="459"/>
                </a:lnTo>
                <a:lnTo>
                  <a:pt x="819" y="607"/>
                </a:lnTo>
                <a:lnTo>
                  <a:pt x="597" y="699"/>
                </a:lnTo>
                <a:lnTo>
                  <a:pt x="359" y="515"/>
                </a:lnTo>
                <a:lnTo>
                  <a:pt x="290" y="368"/>
                </a:lnTo>
                <a:lnTo>
                  <a:pt x="0" y="368"/>
                </a:lnTo>
                <a:lnTo>
                  <a:pt x="0" y="221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68" name="Freeform 40"/>
          <p:cNvSpPr>
            <a:spLocks noChangeArrowheads="1"/>
          </p:cNvSpPr>
          <p:nvPr/>
        </p:nvSpPr>
        <p:spPr bwMode="auto">
          <a:xfrm>
            <a:off x="4737100" y="4960938"/>
            <a:ext cx="320675" cy="252412"/>
          </a:xfrm>
          <a:custGeom>
            <a:avLst/>
            <a:gdLst>
              <a:gd name="T0" fmla="*/ 0 w 889"/>
              <a:gd name="T1" fmla="*/ 2147483646 h 700"/>
              <a:gd name="T2" fmla="*/ 2147483646 w 889"/>
              <a:gd name="T3" fmla="*/ 2147483646 h 700"/>
              <a:gd name="T4" fmla="*/ 2147483646 w 889"/>
              <a:gd name="T5" fmla="*/ 2147483646 h 700"/>
              <a:gd name="T6" fmla="*/ 2147483646 w 889"/>
              <a:gd name="T7" fmla="*/ 2147483646 h 700"/>
              <a:gd name="T8" fmla="*/ 2147483646 w 889"/>
              <a:gd name="T9" fmla="*/ 0 h 700"/>
              <a:gd name="T10" fmla="*/ 2147483646 w 889"/>
              <a:gd name="T11" fmla="*/ 2147483646 h 700"/>
              <a:gd name="T12" fmla="*/ 2147483646 w 889"/>
              <a:gd name="T13" fmla="*/ 2147483646 h 700"/>
              <a:gd name="T14" fmla="*/ 2147483646 w 889"/>
              <a:gd name="T15" fmla="*/ 2147483646 h 700"/>
              <a:gd name="T16" fmla="*/ 2147483646 w 889"/>
              <a:gd name="T17" fmla="*/ 2147483646 h 700"/>
              <a:gd name="T18" fmla="*/ 2147483646 w 889"/>
              <a:gd name="T19" fmla="*/ 2147483646 h 700"/>
              <a:gd name="T20" fmla="*/ 2147483646 w 889"/>
              <a:gd name="T21" fmla="*/ 2147483646 h 700"/>
              <a:gd name="T22" fmla="*/ 2147483646 w 889"/>
              <a:gd name="T23" fmla="*/ 2147483646 h 700"/>
              <a:gd name="T24" fmla="*/ 0 w 889"/>
              <a:gd name="T25" fmla="*/ 2147483646 h 700"/>
              <a:gd name="T26" fmla="*/ 0 w 889"/>
              <a:gd name="T27" fmla="*/ 2147483646 h 7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89" h="700">
                <a:moveTo>
                  <a:pt x="0" y="221"/>
                </a:moveTo>
                <a:lnTo>
                  <a:pt x="103" y="201"/>
                </a:lnTo>
                <a:lnTo>
                  <a:pt x="240" y="128"/>
                </a:lnTo>
                <a:lnTo>
                  <a:pt x="342" y="54"/>
                </a:lnTo>
                <a:lnTo>
                  <a:pt x="581" y="0"/>
                </a:lnTo>
                <a:lnTo>
                  <a:pt x="631" y="147"/>
                </a:lnTo>
                <a:lnTo>
                  <a:pt x="853" y="257"/>
                </a:lnTo>
                <a:lnTo>
                  <a:pt x="888" y="459"/>
                </a:lnTo>
                <a:lnTo>
                  <a:pt x="819" y="607"/>
                </a:lnTo>
                <a:lnTo>
                  <a:pt x="597" y="699"/>
                </a:lnTo>
                <a:lnTo>
                  <a:pt x="359" y="515"/>
                </a:lnTo>
                <a:lnTo>
                  <a:pt x="290" y="368"/>
                </a:lnTo>
                <a:lnTo>
                  <a:pt x="0" y="368"/>
                </a:lnTo>
                <a:lnTo>
                  <a:pt x="0" y="221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9" name="Freeform 41"/>
          <p:cNvSpPr>
            <a:spLocks noChangeArrowheads="1"/>
          </p:cNvSpPr>
          <p:nvPr/>
        </p:nvSpPr>
        <p:spPr bwMode="auto">
          <a:xfrm>
            <a:off x="4086225" y="4622800"/>
            <a:ext cx="658813" cy="357188"/>
          </a:xfrm>
          <a:custGeom>
            <a:avLst/>
            <a:gdLst>
              <a:gd name="T0" fmla="*/ 2147483646 w 1828"/>
              <a:gd name="T1" fmla="*/ 2147483646 h 994"/>
              <a:gd name="T2" fmla="*/ 2147483646 w 1828"/>
              <a:gd name="T3" fmla="*/ 2147483646 h 994"/>
              <a:gd name="T4" fmla="*/ 2147483646 w 1828"/>
              <a:gd name="T5" fmla="*/ 2147483646 h 994"/>
              <a:gd name="T6" fmla="*/ 2147483646 w 1828"/>
              <a:gd name="T7" fmla="*/ 2147483646 h 994"/>
              <a:gd name="T8" fmla="*/ 2147483646 w 1828"/>
              <a:gd name="T9" fmla="*/ 2147483646 h 994"/>
              <a:gd name="T10" fmla="*/ 2147483646 w 1828"/>
              <a:gd name="T11" fmla="*/ 2147483646 h 994"/>
              <a:gd name="T12" fmla="*/ 2147483646 w 1828"/>
              <a:gd name="T13" fmla="*/ 2147483646 h 994"/>
              <a:gd name="T14" fmla="*/ 2147483646 w 1828"/>
              <a:gd name="T15" fmla="*/ 2147483646 h 994"/>
              <a:gd name="T16" fmla="*/ 2147483646 w 1828"/>
              <a:gd name="T17" fmla="*/ 2147483646 h 994"/>
              <a:gd name="T18" fmla="*/ 2147483646 w 1828"/>
              <a:gd name="T19" fmla="*/ 2147483646 h 994"/>
              <a:gd name="T20" fmla="*/ 2147483646 w 1828"/>
              <a:gd name="T21" fmla="*/ 2147483646 h 994"/>
              <a:gd name="T22" fmla="*/ 2147483646 w 1828"/>
              <a:gd name="T23" fmla="*/ 2147483646 h 994"/>
              <a:gd name="T24" fmla="*/ 2147483646 w 1828"/>
              <a:gd name="T25" fmla="*/ 2147483646 h 994"/>
              <a:gd name="T26" fmla="*/ 2147483646 w 1828"/>
              <a:gd name="T27" fmla="*/ 2147483646 h 994"/>
              <a:gd name="T28" fmla="*/ 2147483646 w 1828"/>
              <a:gd name="T29" fmla="*/ 2147483646 h 994"/>
              <a:gd name="T30" fmla="*/ 2147483646 w 1828"/>
              <a:gd name="T31" fmla="*/ 2147483646 h 994"/>
              <a:gd name="T32" fmla="*/ 2147483646 w 1828"/>
              <a:gd name="T33" fmla="*/ 2147483646 h 994"/>
              <a:gd name="T34" fmla="*/ 2147483646 w 1828"/>
              <a:gd name="T35" fmla="*/ 2147483646 h 994"/>
              <a:gd name="T36" fmla="*/ 2147483646 w 1828"/>
              <a:gd name="T37" fmla="*/ 2147483646 h 994"/>
              <a:gd name="T38" fmla="*/ 2147483646 w 1828"/>
              <a:gd name="T39" fmla="*/ 2147483646 h 994"/>
              <a:gd name="T40" fmla="*/ 2147483646 w 1828"/>
              <a:gd name="T41" fmla="*/ 2147483646 h 994"/>
              <a:gd name="T42" fmla="*/ 2147483646 w 1828"/>
              <a:gd name="T43" fmla="*/ 2147483646 h 994"/>
              <a:gd name="T44" fmla="*/ 2147483646 w 1828"/>
              <a:gd name="T45" fmla="*/ 2147483646 h 994"/>
              <a:gd name="T46" fmla="*/ 2147483646 w 1828"/>
              <a:gd name="T47" fmla="*/ 2147483646 h 994"/>
              <a:gd name="T48" fmla="*/ 2147483646 w 1828"/>
              <a:gd name="T49" fmla="*/ 2147483646 h 994"/>
              <a:gd name="T50" fmla="*/ 2147483646 w 1828"/>
              <a:gd name="T51" fmla="*/ 2147483646 h 994"/>
              <a:gd name="T52" fmla="*/ 2147483646 w 1828"/>
              <a:gd name="T53" fmla="*/ 2147483646 h 994"/>
              <a:gd name="T54" fmla="*/ 2147483646 w 1828"/>
              <a:gd name="T55" fmla="*/ 2147483646 h 994"/>
              <a:gd name="T56" fmla="*/ 2147483646 w 1828"/>
              <a:gd name="T57" fmla="*/ 2147483646 h 994"/>
              <a:gd name="T58" fmla="*/ 2147483646 w 1828"/>
              <a:gd name="T59" fmla="*/ 2147483646 h 994"/>
              <a:gd name="T60" fmla="*/ 2147483646 w 1828"/>
              <a:gd name="T61" fmla="*/ 2147483646 h 994"/>
              <a:gd name="T62" fmla="*/ 0 w 1828"/>
              <a:gd name="T63" fmla="*/ 2147483646 h 994"/>
              <a:gd name="T64" fmla="*/ 2147483646 w 1828"/>
              <a:gd name="T65" fmla="*/ 2147483646 h 9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828" h="994">
                <a:moveTo>
                  <a:pt x="103" y="607"/>
                </a:moveTo>
                <a:lnTo>
                  <a:pt x="256" y="405"/>
                </a:lnTo>
                <a:cubicBezTo>
                  <a:pt x="256" y="405"/>
                  <a:pt x="308" y="0"/>
                  <a:pt x="445" y="312"/>
                </a:cubicBezTo>
                <a:lnTo>
                  <a:pt x="581" y="626"/>
                </a:lnTo>
                <a:lnTo>
                  <a:pt x="752" y="515"/>
                </a:lnTo>
                <a:lnTo>
                  <a:pt x="769" y="368"/>
                </a:lnTo>
                <a:lnTo>
                  <a:pt x="1007" y="258"/>
                </a:lnTo>
                <a:lnTo>
                  <a:pt x="1161" y="294"/>
                </a:lnTo>
                <a:lnTo>
                  <a:pt x="1281" y="386"/>
                </a:lnTo>
                <a:lnTo>
                  <a:pt x="1366" y="386"/>
                </a:lnTo>
                <a:lnTo>
                  <a:pt x="1622" y="350"/>
                </a:lnTo>
                <a:lnTo>
                  <a:pt x="1741" y="423"/>
                </a:lnTo>
                <a:cubicBezTo>
                  <a:pt x="1741" y="423"/>
                  <a:pt x="1792" y="423"/>
                  <a:pt x="1809" y="515"/>
                </a:cubicBezTo>
                <a:cubicBezTo>
                  <a:pt x="1827" y="607"/>
                  <a:pt x="1827" y="626"/>
                  <a:pt x="1827" y="626"/>
                </a:cubicBezTo>
                <a:lnTo>
                  <a:pt x="1366" y="828"/>
                </a:lnTo>
                <a:cubicBezTo>
                  <a:pt x="1366" y="828"/>
                  <a:pt x="1331" y="884"/>
                  <a:pt x="1315" y="736"/>
                </a:cubicBezTo>
                <a:cubicBezTo>
                  <a:pt x="1298" y="589"/>
                  <a:pt x="1588" y="644"/>
                  <a:pt x="1298" y="589"/>
                </a:cubicBezTo>
                <a:lnTo>
                  <a:pt x="1007" y="533"/>
                </a:lnTo>
                <a:lnTo>
                  <a:pt x="991" y="736"/>
                </a:lnTo>
                <a:cubicBezTo>
                  <a:pt x="991" y="736"/>
                  <a:pt x="1059" y="699"/>
                  <a:pt x="837" y="846"/>
                </a:cubicBezTo>
                <a:cubicBezTo>
                  <a:pt x="615" y="993"/>
                  <a:pt x="598" y="993"/>
                  <a:pt x="598" y="993"/>
                </a:cubicBezTo>
                <a:cubicBezTo>
                  <a:pt x="598" y="993"/>
                  <a:pt x="581" y="939"/>
                  <a:pt x="342" y="864"/>
                </a:cubicBezTo>
                <a:cubicBezTo>
                  <a:pt x="103" y="791"/>
                  <a:pt x="0" y="791"/>
                  <a:pt x="0" y="791"/>
                </a:cubicBezTo>
                <a:lnTo>
                  <a:pt x="103" y="607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0" name="Freeform 42"/>
          <p:cNvSpPr>
            <a:spLocks noChangeArrowheads="1"/>
          </p:cNvSpPr>
          <p:nvPr/>
        </p:nvSpPr>
        <p:spPr bwMode="auto">
          <a:xfrm>
            <a:off x="4860925" y="4629150"/>
            <a:ext cx="817563" cy="292100"/>
          </a:xfrm>
          <a:custGeom>
            <a:avLst/>
            <a:gdLst>
              <a:gd name="T0" fmla="*/ 0 w 2270"/>
              <a:gd name="T1" fmla="*/ 2147483646 h 811"/>
              <a:gd name="T2" fmla="*/ 2147483646 w 2270"/>
              <a:gd name="T3" fmla="*/ 2147483646 h 811"/>
              <a:gd name="T4" fmla="*/ 2147483646 w 2270"/>
              <a:gd name="T5" fmla="*/ 2147483646 h 811"/>
              <a:gd name="T6" fmla="*/ 2147483646 w 2270"/>
              <a:gd name="T7" fmla="*/ 2147483646 h 811"/>
              <a:gd name="T8" fmla="*/ 2147483646 w 2270"/>
              <a:gd name="T9" fmla="*/ 2147483646 h 811"/>
              <a:gd name="T10" fmla="*/ 2147483646 w 2270"/>
              <a:gd name="T11" fmla="*/ 2147483646 h 811"/>
              <a:gd name="T12" fmla="*/ 2147483646 w 2270"/>
              <a:gd name="T13" fmla="*/ 2147483646 h 811"/>
              <a:gd name="T14" fmla="*/ 2147483646 w 2270"/>
              <a:gd name="T15" fmla="*/ 2147483646 h 811"/>
              <a:gd name="T16" fmla="*/ 2147483646 w 2270"/>
              <a:gd name="T17" fmla="*/ 2147483646 h 811"/>
              <a:gd name="T18" fmla="*/ 2147483646 w 2270"/>
              <a:gd name="T19" fmla="*/ 2147483646 h 811"/>
              <a:gd name="T20" fmla="*/ 2147483646 w 2270"/>
              <a:gd name="T21" fmla="*/ 2147483646 h 811"/>
              <a:gd name="T22" fmla="*/ 2147483646 w 2270"/>
              <a:gd name="T23" fmla="*/ 2147483646 h 811"/>
              <a:gd name="T24" fmla="*/ 2147483646 w 2270"/>
              <a:gd name="T25" fmla="*/ 2147483646 h 811"/>
              <a:gd name="T26" fmla="*/ 2147483646 w 2270"/>
              <a:gd name="T27" fmla="*/ 2147483646 h 811"/>
              <a:gd name="T28" fmla="*/ 2147483646 w 2270"/>
              <a:gd name="T29" fmla="*/ 2147483646 h 811"/>
              <a:gd name="T30" fmla="*/ 2147483646 w 2270"/>
              <a:gd name="T31" fmla="*/ 2147483646 h 811"/>
              <a:gd name="T32" fmla="*/ 2147483646 w 2270"/>
              <a:gd name="T33" fmla="*/ 2147483646 h 811"/>
              <a:gd name="T34" fmla="*/ 2147483646 w 2270"/>
              <a:gd name="T35" fmla="*/ 2147483646 h 811"/>
              <a:gd name="T36" fmla="*/ 2147483646 w 2270"/>
              <a:gd name="T37" fmla="*/ 2147483646 h 811"/>
              <a:gd name="T38" fmla="*/ 2147483646 w 2270"/>
              <a:gd name="T39" fmla="*/ 2147483646 h 811"/>
              <a:gd name="T40" fmla="*/ 2147483646 w 2270"/>
              <a:gd name="T41" fmla="*/ 2147483646 h 811"/>
              <a:gd name="T42" fmla="*/ 2147483646 w 2270"/>
              <a:gd name="T43" fmla="*/ 2147483646 h 811"/>
              <a:gd name="T44" fmla="*/ 2147483646 w 2270"/>
              <a:gd name="T45" fmla="*/ 2147483646 h 811"/>
              <a:gd name="T46" fmla="*/ 2147483646 w 2270"/>
              <a:gd name="T47" fmla="*/ 2147483646 h 811"/>
              <a:gd name="T48" fmla="*/ 2147483646 w 2270"/>
              <a:gd name="T49" fmla="*/ 2147483646 h 811"/>
              <a:gd name="T50" fmla="*/ 0 w 2270"/>
              <a:gd name="T51" fmla="*/ 2147483646 h 81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70" h="811">
                <a:moveTo>
                  <a:pt x="0" y="571"/>
                </a:moveTo>
                <a:lnTo>
                  <a:pt x="170" y="405"/>
                </a:lnTo>
                <a:lnTo>
                  <a:pt x="425" y="368"/>
                </a:lnTo>
                <a:lnTo>
                  <a:pt x="716" y="460"/>
                </a:lnTo>
                <a:lnTo>
                  <a:pt x="938" y="571"/>
                </a:lnTo>
                <a:lnTo>
                  <a:pt x="1296" y="387"/>
                </a:lnTo>
                <a:lnTo>
                  <a:pt x="1501" y="240"/>
                </a:lnTo>
                <a:lnTo>
                  <a:pt x="1791" y="313"/>
                </a:lnTo>
                <a:lnTo>
                  <a:pt x="1945" y="294"/>
                </a:lnTo>
                <a:cubicBezTo>
                  <a:pt x="1945" y="294"/>
                  <a:pt x="2234" y="0"/>
                  <a:pt x="2149" y="276"/>
                </a:cubicBezTo>
                <a:cubicBezTo>
                  <a:pt x="2064" y="552"/>
                  <a:pt x="2269" y="571"/>
                  <a:pt x="2064" y="552"/>
                </a:cubicBezTo>
                <a:cubicBezTo>
                  <a:pt x="1859" y="534"/>
                  <a:pt x="2064" y="497"/>
                  <a:pt x="1859" y="534"/>
                </a:cubicBezTo>
                <a:lnTo>
                  <a:pt x="1655" y="571"/>
                </a:lnTo>
                <a:lnTo>
                  <a:pt x="1296" y="663"/>
                </a:lnTo>
                <a:lnTo>
                  <a:pt x="1125" y="810"/>
                </a:lnTo>
                <a:lnTo>
                  <a:pt x="1006" y="755"/>
                </a:lnTo>
                <a:lnTo>
                  <a:pt x="836" y="755"/>
                </a:lnTo>
                <a:lnTo>
                  <a:pt x="614" y="755"/>
                </a:lnTo>
                <a:lnTo>
                  <a:pt x="375" y="645"/>
                </a:lnTo>
                <a:cubicBezTo>
                  <a:pt x="375" y="645"/>
                  <a:pt x="324" y="737"/>
                  <a:pt x="221" y="718"/>
                </a:cubicBezTo>
                <a:lnTo>
                  <a:pt x="118" y="699"/>
                </a:lnTo>
                <a:lnTo>
                  <a:pt x="0" y="571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1" name="Freeform 43"/>
          <p:cNvSpPr>
            <a:spLocks noChangeArrowheads="1"/>
          </p:cNvSpPr>
          <p:nvPr/>
        </p:nvSpPr>
        <p:spPr bwMode="auto">
          <a:xfrm>
            <a:off x="5572125" y="4775200"/>
            <a:ext cx="749300" cy="450850"/>
          </a:xfrm>
          <a:custGeom>
            <a:avLst/>
            <a:gdLst>
              <a:gd name="T0" fmla="*/ 0 w 2083"/>
              <a:gd name="T1" fmla="*/ 2147483646 h 1254"/>
              <a:gd name="T2" fmla="*/ 0 w 2083"/>
              <a:gd name="T3" fmla="*/ 2147483646 h 1254"/>
              <a:gd name="T4" fmla="*/ 2147483646 w 2083"/>
              <a:gd name="T5" fmla="*/ 2147483646 h 1254"/>
              <a:gd name="T6" fmla="*/ 2147483646 w 2083"/>
              <a:gd name="T7" fmla="*/ 2147483646 h 1254"/>
              <a:gd name="T8" fmla="*/ 2147483646 w 2083"/>
              <a:gd name="T9" fmla="*/ 2147483646 h 1254"/>
              <a:gd name="T10" fmla="*/ 2147483646 w 2083"/>
              <a:gd name="T11" fmla="*/ 2147483646 h 1254"/>
              <a:gd name="T12" fmla="*/ 2147483646 w 2083"/>
              <a:gd name="T13" fmla="*/ 2147483646 h 1254"/>
              <a:gd name="T14" fmla="*/ 2147483646 w 2083"/>
              <a:gd name="T15" fmla="*/ 2147483646 h 1254"/>
              <a:gd name="T16" fmla="*/ 2147483646 w 2083"/>
              <a:gd name="T17" fmla="*/ 2147483646 h 1254"/>
              <a:gd name="T18" fmla="*/ 2147483646 w 2083"/>
              <a:gd name="T19" fmla="*/ 2147483646 h 1254"/>
              <a:gd name="T20" fmla="*/ 2147483646 w 2083"/>
              <a:gd name="T21" fmla="*/ 2147483646 h 1254"/>
              <a:gd name="T22" fmla="*/ 2147483646 w 2083"/>
              <a:gd name="T23" fmla="*/ 2147483646 h 1254"/>
              <a:gd name="T24" fmla="*/ 2147483646 w 2083"/>
              <a:gd name="T25" fmla="*/ 2147483646 h 1254"/>
              <a:gd name="T26" fmla="*/ 2147483646 w 2083"/>
              <a:gd name="T27" fmla="*/ 2147483646 h 1254"/>
              <a:gd name="T28" fmla="*/ 2147483646 w 2083"/>
              <a:gd name="T29" fmla="*/ 2147483646 h 1254"/>
              <a:gd name="T30" fmla="*/ 2147483646 w 2083"/>
              <a:gd name="T31" fmla="*/ 2147483646 h 1254"/>
              <a:gd name="T32" fmla="*/ 2147483646 w 2083"/>
              <a:gd name="T33" fmla="*/ 2147483646 h 1254"/>
              <a:gd name="T34" fmla="*/ 2147483646 w 2083"/>
              <a:gd name="T35" fmla="*/ 2147483646 h 1254"/>
              <a:gd name="T36" fmla="*/ 2147483646 w 2083"/>
              <a:gd name="T37" fmla="*/ 2147483646 h 1254"/>
              <a:gd name="T38" fmla="*/ 2147483646 w 2083"/>
              <a:gd name="T39" fmla="*/ 2147483646 h 1254"/>
              <a:gd name="T40" fmla="*/ 2147483646 w 2083"/>
              <a:gd name="T41" fmla="*/ 2147483646 h 1254"/>
              <a:gd name="T42" fmla="*/ 2147483646 w 2083"/>
              <a:gd name="T43" fmla="*/ 2147483646 h 1254"/>
              <a:gd name="T44" fmla="*/ 0 w 2083"/>
              <a:gd name="T45" fmla="*/ 2147483646 h 1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83" h="1254">
                <a:moveTo>
                  <a:pt x="0" y="1160"/>
                </a:moveTo>
                <a:lnTo>
                  <a:pt x="0" y="1160"/>
                </a:lnTo>
                <a:cubicBezTo>
                  <a:pt x="51" y="975"/>
                  <a:pt x="69" y="957"/>
                  <a:pt x="69" y="957"/>
                </a:cubicBezTo>
                <a:lnTo>
                  <a:pt x="102" y="847"/>
                </a:lnTo>
                <a:lnTo>
                  <a:pt x="137" y="699"/>
                </a:lnTo>
                <a:lnTo>
                  <a:pt x="341" y="644"/>
                </a:lnTo>
                <a:lnTo>
                  <a:pt x="529" y="423"/>
                </a:lnTo>
                <a:lnTo>
                  <a:pt x="716" y="405"/>
                </a:lnTo>
                <a:lnTo>
                  <a:pt x="869" y="258"/>
                </a:lnTo>
                <a:lnTo>
                  <a:pt x="1143" y="92"/>
                </a:lnTo>
                <a:lnTo>
                  <a:pt x="1347" y="74"/>
                </a:lnTo>
                <a:cubicBezTo>
                  <a:pt x="1347" y="74"/>
                  <a:pt x="1671" y="0"/>
                  <a:pt x="1876" y="36"/>
                </a:cubicBezTo>
                <a:lnTo>
                  <a:pt x="2082" y="74"/>
                </a:lnTo>
                <a:lnTo>
                  <a:pt x="1876" y="332"/>
                </a:lnTo>
                <a:cubicBezTo>
                  <a:pt x="1876" y="332"/>
                  <a:pt x="1843" y="240"/>
                  <a:pt x="1399" y="423"/>
                </a:cubicBezTo>
                <a:lnTo>
                  <a:pt x="955" y="608"/>
                </a:lnTo>
                <a:lnTo>
                  <a:pt x="716" y="1068"/>
                </a:lnTo>
                <a:cubicBezTo>
                  <a:pt x="716" y="1068"/>
                  <a:pt x="562" y="1068"/>
                  <a:pt x="324" y="1142"/>
                </a:cubicBezTo>
                <a:cubicBezTo>
                  <a:pt x="85" y="1215"/>
                  <a:pt x="170" y="1253"/>
                  <a:pt x="0" y="1160"/>
                </a:cubicBez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2" name="Freeform 44"/>
          <p:cNvSpPr>
            <a:spLocks noChangeArrowheads="1"/>
          </p:cNvSpPr>
          <p:nvPr/>
        </p:nvSpPr>
        <p:spPr bwMode="auto">
          <a:xfrm>
            <a:off x="6494463" y="2449513"/>
            <a:ext cx="111125" cy="106362"/>
          </a:xfrm>
          <a:custGeom>
            <a:avLst/>
            <a:gdLst>
              <a:gd name="T0" fmla="*/ 2147483646 w 308"/>
              <a:gd name="T1" fmla="*/ 0 h 297"/>
              <a:gd name="T2" fmla="*/ 2147483646 w 308"/>
              <a:gd name="T3" fmla="*/ 2147483646 h 297"/>
              <a:gd name="T4" fmla="*/ 2147483646 w 308"/>
              <a:gd name="T5" fmla="*/ 2147483646 h 297"/>
              <a:gd name="T6" fmla="*/ 2147483646 w 308"/>
              <a:gd name="T7" fmla="*/ 2147483646 h 297"/>
              <a:gd name="T8" fmla="*/ 2147483646 w 308"/>
              <a:gd name="T9" fmla="*/ 2147483646 h 297"/>
              <a:gd name="T10" fmla="*/ 2147483646 w 308"/>
              <a:gd name="T11" fmla="*/ 2147483646 h 297"/>
              <a:gd name="T12" fmla="*/ 2147483646 w 308"/>
              <a:gd name="T13" fmla="*/ 0 h 2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8" h="297">
                <a:moveTo>
                  <a:pt x="205" y="0"/>
                </a:moveTo>
                <a:lnTo>
                  <a:pt x="51" y="147"/>
                </a:lnTo>
                <a:cubicBezTo>
                  <a:pt x="51" y="147"/>
                  <a:pt x="0" y="296"/>
                  <a:pt x="137" y="276"/>
                </a:cubicBezTo>
                <a:lnTo>
                  <a:pt x="273" y="258"/>
                </a:lnTo>
                <a:lnTo>
                  <a:pt x="307" y="74"/>
                </a:lnTo>
                <a:lnTo>
                  <a:pt x="205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3" name="Freeform 45"/>
          <p:cNvSpPr>
            <a:spLocks noChangeArrowheads="1"/>
          </p:cNvSpPr>
          <p:nvPr/>
        </p:nvSpPr>
        <p:spPr bwMode="auto">
          <a:xfrm>
            <a:off x="6359525" y="2522538"/>
            <a:ext cx="387350" cy="815975"/>
          </a:xfrm>
          <a:custGeom>
            <a:avLst/>
            <a:gdLst>
              <a:gd name="T0" fmla="*/ 2147483646 w 1075"/>
              <a:gd name="T1" fmla="*/ 0 h 2265"/>
              <a:gd name="T2" fmla="*/ 2147483646 w 1075"/>
              <a:gd name="T3" fmla="*/ 2147483646 h 2265"/>
              <a:gd name="T4" fmla="*/ 0 w 1075"/>
              <a:gd name="T5" fmla="*/ 2147483646 h 2265"/>
              <a:gd name="T6" fmla="*/ 0 w 1075"/>
              <a:gd name="T7" fmla="*/ 2147483646 h 2265"/>
              <a:gd name="T8" fmla="*/ 2147483646 w 1075"/>
              <a:gd name="T9" fmla="*/ 2147483646 h 2265"/>
              <a:gd name="T10" fmla="*/ 0 w 1075"/>
              <a:gd name="T11" fmla="*/ 2147483646 h 2265"/>
              <a:gd name="T12" fmla="*/ 2147483646 w 1075"/>
              <a:gd name="T13" fmla="*/ 2147483646 h 2265"/>
              <a:gd name="T14" fmla="*/ 2147483646 w 1075"/>
              <a:gd name="T15" fmla="*/ 2147483646 h 2265"/>
              <a:gd name="T16" fmla="*/ 2147483646 w 1075"/>
              <a:gd name="T17" fmla="*/ 2147483646 h 2265"/>
              <a:gd name="T18" fmla="*/ 2147483646 w 1075"/>
              <a:gd name="T19" fmla="*/ 2147483646 h 2265"/>
              <a:gd name="T20" fmla="*/ 2147483646 w 1075"/>
              <a:gd name="T21" fmla="*/ 2147483646 h 2265"/>
              <a:gd name="T22" fmla="*/ 2147483646 w 1075"/>
              <a:gd name="T23" fmla="*/ 2147483646 h 2265"/>
              <a:gd name="T24" fmla="*/ 2147483646 w 1075"/>
              <a:gd name="T25" fmla="*/ 2147483646 h 2265"/>
              <a:gd name="T26" fmla="*/ 2147483646 w 1075"/>
              <a:gd name="T27" fmla="*/ 2147483646 h 2265"/>
              <a:gd name="T28" fmla="*/ 2147483646 w 1075"/>
              <a:gd name="T29" fmla="*/ 2147483646 h 2265"/>
              <a:gd name="T30" fmla="*/ 2147483646 w 1075"/>
              <a:gd name="T31" fmla="*/ 2147483646 h 2265"/>
              <a:gd name="T32" fmla="*/ 2147483646 w 1075"/>
              <a:gd name="T33" fmla="*/ 2147483646 h 2265"/>
              <a:gd name="T34" fmla="*/ 2147483646 w 1075"/>
              <a:gd name="T35" fmla="*/ 2147483646 h 2265"/>
              <a:gd name="T36" fmla="*/ 2147483646 w 1075"/>
              <a:gd name="T37" fmla="*/ 2147483646 h 2265"/>
              <a:gd name="T38" fmla="*/ 2147483646 w 1075"/>
              <a:gd name="T39" fmla="*/ 2147483646 h 2265"/>
              <a:gd name="T40" fmla="*/ 2147483646 w 1075"/>
              <a:gd name="T41" fmla="*/ 2147483646 h 2265"/>
              <a:gd name="T42" fmla="*/ 2147483646 w 1075"/>
              <a:gd name="T43" fmla="*/ 2147483646 h 2265"/>
              <a:gd name="T44" fmla="*/ 2147483646 w 1075"/>
              <a:gd name="T45" fmla="*/ 2147483646 h 2265"/>
              <a:gd name="T46" fmla="*/ 2147483646 w 1075"/>
              <a:gd name="T47" fmla="*/ 2147483646 h 2265"/>
              <a:gd name="T48" fmla="*/ 2147483646 w 1075"/>
              <a:gd name="T49" fmla="*/ 2147483646 h 2265"/>
              <a:gd name="T50" fmla="*/ 2147483646 w 1075"/>
              <a:gd name="T51" fmla="*/ 2147483646 h 2265"/>
              <a:gd name="T52" fmla="*/ 2147483646 w 1075"/>
              <a:gd name="T53" fmla="*/ 2147483646 h 2265"/>
              <a:gd name="T54" fmla="*/ 2147483646 w 1075"/>
              <a:gd name="T55" fmla="*/ 2147483646 h 2265"/>
              <a:gd name="T56" fmla="*/ 2147483646 w 1075"/>
              <a:gd name="T57" fmla="*/ 2147483646 h 2265"/>
              <a:gd name="T58" fmla="*/ 2147483646 w 1075"/>
              <a:gd name="T59" fmla="*/ 2147483646 h 2265"/>
              <a:gd name="T60" fmla="*/ 2147483646 w 1075"/>
              <a:gd name="T61" fmla="*/ 2147483646 h 2265"/>
              <a:gd name="T62" fmla="*/ 2147483646 w 1075"/>
              <a:gd name="T63" fmla="*/ 2147483646 h 2265"/>
              <a:gd name="T64" fmla="*/ 2147483646 w 1075"/>
              <a:gd name="T65" fmla="*/ 2147483646 h 2265"/>
              <a:gd name="T66" fmla="*/ 2147483646 w 1075"/>
              <a:gd name="T67" fmla="*/ 2147483646 h 2265"/>
              <a:gd name="T68" fmla="*/ 2147483646 w 1075"/>
              <a:gd name="T69" fmla="*/ 2147483646 h 2265"/>
              <a:gd name="T70" fmla="*/ 2147483646 w 1075"/>
              <a:gd name="T71" fmla="*/ 2147483646 h 2265"/>
              <a:gd name="T72" fmla="*/ 2147483646 w 1075"/>
              <a:gd name="T73" fmla="*/ 2147483646 h 2265"/>
              <a:gd name="T74" fmla="*/ 2147483646 w 1075"/>
              <a:gd name="T75" fmla="*/ 2147483646 h 2265"/>
              <a:gd name="T76" fmla="*/ 2147483646 w 1075"/>
              <a:gd name="T77" fmla="*/ 2147483646 h 2265"/>
              <a:gd name="T78" fmla="*/ 2147483646 w 1075"/>
              <a:gd name="T79" fmla="*/ 2147483646 h 2265"/>
              <a:gd name="T80" fmla="*/ 2147483646 w 1075"/>
              <a:gd name="T81" fmla="*/ 0 h 22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75" h="2265">
                <a:moveTo>
                  <a:pt x="238" y="0"/>
                </a:moveTo>
                <a:lnTo>
                  <a:pt x="84" y="240"/>
                </a:lnTo>
                <a:lnTo>
                  <a:pt x="0" y="570"/>
                </a:lnTo>
                <a:lnTo>
                  <a:pt x="0" y="755"/>
                </a:lnTo>
                <a:lnTo>
                  <a:pt x="119" y="828"/>
                </a:lnTo>
                <a:lnTo>
                  <a:pt x="0" y="1049"/>
                </a:lnTo>
                <a:lnTo>
                  <a:pt x="51" y="1269"/>
                </a:lnTo>
                <a:cubicBezTo>
                  <a:pt x="51" y="1269"/>
                  <a:pt x="68" y="1325"/>
                  <a:pt x="222" y="1528"/>
                </a:cubicBezTo>
                <a:cubicBezTo>
                  <a:pt x="375" y="1730"/>
                  <a:pt x="307" y="1565"/>
                  <a:pt x="375" y="1730"/>
                </a:cubicBezTo>
                <a:cubicBezTo>
                  <a:pt x="443" y="1896"/>
                  <a:pt x="597" y="2264"/>
                  <a:pt x="443" y="1896"/>
                </a:cubicBezTo>
                <a:cubicBezTo>
                  <a:pt x="290" y="1528"/>
                  <a:pt x="307" y="1694"/>
                  <a:pt x="290" y="1528"/>
                </a:cubicBezTo>
                <a:lnTo>
                  <a:pt x="273" y="1362"/>
                </a:lnTo>
                <a:lnTo>
                  <a:pt x="255" y="1141"/>
                </a:lnTo>
                <a:lnTo>
                  <a:pt x="494" y="1123"/>
                </a:lnTo>
                <a:lnTo>
                  <a:pt x="750" y="1179"/>
                </a:lnTo>
                <a:cubicBezTo>
                  <a:pt x="750" y="1179"/>
                  <a:pt x="1074" y="1123"/>
                  <a:pt x="700" y="1013"/>
                </a:cubicBezTo>
                <a:cubicBezTo>
                  <a:pt x="323" y="902"/>
                  <a:pt x="323" y="884"/>
                  <a:pt x="323" y="884"/>
                </a:cubicBezTo>
                <a:lnTo>
                  <a:pt x="512" y="792"/>
                </a:lnTo>
                <a:cubicBezTo>
                  <a:pt x="512" y="792"/>
                  <a:pt x="580" y="865"/>
                  <a:pt x="665" y="699"/>
                </a:cubicBezTo>
                <a:lnTo>
                  <a:pt x="750" y="534"/>
                </a:lnTo>
                <a:lnTo>
                  <a:pt x="631" y="441"/>
                </a:lnTo>
                <a:lnTo>
                  <a:pt x="323" y="331"/>
                </a:lnTo>
                <a:cubicBezTo>
                  <a:pt x="323" y="331"/>
                  <a:pt x="512" y="313"/>
                  <a:pt x="426" y="478"/>
                </a:cubicBezTo>
                <a:cubicBezTo>
                  <a:pt x="341" y="644"/>
                  <a:pt x="494" y="478"/>
                  <a:pt x="341" y="644"/>
                </a:cubicBezTo>
                <a:cubicBezTo>
                  <a:pt x="187" y="810"/>
                  <a:pt x="187" y="828"/>
                  <a:pt x="187" y="828"/>
                </a:cubicBezTo>
                <a:lnTo>
                  <a:pt x="187" y="717"/>
                </a:lnTo>
                <a:lnTo>
                  <a:pt x="273" y="607"/>
                </a:lnTo>
                <a:lnTo>
                  <a:pt x="255" y="459"/>
                </a:lnTo>
                <a:lnTo>
                  <a:pt x="222" y="387"/>
                </a:lnTo>
                <a:lnTo>
                  <a:pt x="290" y="166"/>
                </a:lnTo>
                <a:lnTo>
                  <a:pt x="238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4" name="Freeform 46"/>
          <p:cNvSpPr>
            <a:spLocks noChangeArrowheads="1"/>
          </p:cNvSpPr>
          <p:nvPr/>
        </p:nvSpPr>
        <p:spPr bwMode="auto">
          <a:xfrm>
            <a:off x="7642225" y="4152900"/>
            <a:ext cx="177800" cy="465138"/>
          </a:xfrm>
          <a:custGeom>
            <a:avLst/>
            <a:gdLst>
              <a:gd name="T0" fmla="*/ 2147483646 w 496"/>
              <a:gd name="T1" fmla="*/ 0 h 1291"/>
              <a:gd name="T2" fmla="*/ 2147483646 w 496"/>
              <a:gd name="T3" fmla="*/ 2147483646 h 1291"/>
              <a:gd name="T4" fmla="*/ 2147483646 w 496"/>
              <a:gd name="T5" fmla="*/ 2147483646 h 1291"/>
              <a:gd name="T6" fmla="*/ 2147483646 w 496"/>
              <a:gd name="T7" fmla="*/ 2147483646 h 1291"/>
              <a:gd name="T8" fmla="*/ 2147483646 w 496"/>
              <a:gd name="T9" fmla="*/ 2147483646 h 1291"/>
              <a:gd name="T10" fmla="*/ 2147483646 w 496"/>
              <a:gd name="T11" fmla="*/ 2147483646 h 1291"/>
              <a:gd name="T12" fmla="*/ 2147483646 w 496"/>
              <a:gd name="T13" fmla="*/ 2147483646 h 1291"/>
              <a:gd name="T14" fmla="*/ 2147483646 w 496"/>
              <a:gd name="T15" fmla="*/ 2147483646 h 1291"/>
              <a:gd name="T16" fmla="*/ 0 w 496"/>
              <a:gd name="T17" fmla="*/ 2147483646 h 1291"/>
              <a:gd name="T18" fmla="*/ 2147483646 w 496"/>
              <a:gd name="T19" fmla="*/ 2147483646 h 1291"/>
              <a:gd name="T20" fmla="*/ 2147483646 w 496"/>
              <a:gd name="T21" fmla="*/ 0 h 12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6" h="1291">
                <a:moveTo>
                  <a:pt x="307" y="0"/>
                </a:moveTo>
                <a:lnTo>
                  <a:pt x="393" y="222"/>
                </a:lnTo>
                <a:lnTo>
                  <a:pt x="393" y="406"/>
                </a:lnTo>
                <a:cubicBezTo>
                  <a:pt x="393" y="406"/>
                  <a:pt x="495" y="590"/>
                  <a:pt x="342" y="718"/>
                </a:cubicBezTo>
                <a:lnTo>
                  <a:pt x="188" y="847"/>
                </a:lnTo>
                <a:cubicBezTo>
                  <a:pt x="188" y="847"/>
                  <a:pt x="204" y="1290"/>
                  <a:pt x="103" y="884"/>
                </a:cubicBezTo>
                <a:lnTo>
                  <a:pt x="0" y="480"/>
                </a:lnTo>
                <a:lnTo>
                  <a:pt x="154" y="240"/>
                </a:lnTo>
                <a:lnTo>
                  <a:pt x="307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5" name="Freeform 47"/>
          <p:cNvSpPr>
            <a:spLocks noChangeArrowheads="1"/>
          </p:cNvSpPr>
          <p:nvPr/>
        </p:nvSpPr>
        <p:spPr bwMode="auto">
          <a:xfrm>
            <a:off x="7021513" y="4556125"/>
            <a:ext cx="173037" cy="265113"/>
          </a:xfrm>
          <a:custGeom>
            <a:avLst/>
            <a:gdLst>
              <a:gd name="T0" fmla="*/ 2147483646 w 479"/>
              <a:gd name="T1" fmla="*/ 2147483646 h 738"/>
              <a:gd name="T2" fmla="*/ 2147483646 w 479"/>
              <a:gd name="T3" fmla="*/ 0 h 738"/>
              <a:gd name="T4" fmla="*/ 2147483646 w 479"/>
              <a:gd name="T5" fmla="*/ 0 h 738"/>
              <a:gd name="T6" fmla="*/ 2147483646 w 479"/>
              <a:gd name="T7" fmla="*/ 2147483646 h 738"/>
              <a:gd name="T8" fmla="*/ 2147483646 w 479"/>
              <a:gd name="T9" fmla="*/ 2147483646 h 738"/>
              <a:gd name="T10" fmla="*/ 2147483646 w 479"/>
              <a:gd name="T11" fmla="*/ 2147483646 h 738"/>
              <a:gd name="T12" fmla="*/ 2147483646 w 479"/>
              <a:gd name="T13" fmla="*/ 2147483646 h 738"/>
              <a:gd name="T14" fmla="*/ 2147483646 w 479"/>
              <a:gd name="T15" fmla="*/ 2147483646 h 738"/>
              <a:gd name="T16" fmla="*/ 2147483646 w 479"/>
              <a:gd name="T17" fmla="*/ 2147483646 h 7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79" h="738">
                <a:moveTo>
                  <a:pt x="85" y="368"/>
                </a:moveTo>
                <a:lnTo>
                  <a:pt x="290" y="0"/>
                </a:lnTo>
                <a:lnTo>
                  <a:pt x="478" y="0"/>
                </a:lnTo>
                <a:lnTo>
                  <a:pt x="460" y="129"/>
                </a:lnTo>
                <a:lnTo>
                  <a:pt x="358" y="277"/>
                </a:lnTo>
                <a:lnTo>
                  <a:pt x="239" y="553"/>
                </a:lnTo>
                <a:lnTo>
                  <a:pt x="153" y="626"/>
                </a:lnTo>
                <a:cubicBezTo>
                  <a:pt x="153" y="626"/>
                  <a:pt x="0" y="737"/>
                  <a:pt x="85" y="368"/>
                </a:cubicBez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6" name="Freeform 49"/>
          <p:cNvSpPr>
            <a:spLocks noChangeArrowheads="1"/>
          </p:cNvSpPr>
          <p:nvPr/>
        </p:nvSpPr>
        <p:spPr bwMode="auto">
          <a:xfrm>
            <a:off x="5246688" y="4071938"/>
            <a:ext cx="80962" cy="100012"/>
          </a:xfrm>
          <a:custGeom>
            <a:avLst/>
            <a:gdLst>
              <a:gd name="T0" fmla="*/ 0 w 223"/>
              <a:gd name="T1" fmla="*/ 2147483646 h 277"/>
              <a:gd name="T2" fmla="*/ 2147483646 w 223"/>
              <a:gd name="T3" fmla="*/ 2147483646 h 277"/>
              <a:gd name="T4" fmla="*/ 2147483646 w 223"/>
              <a:gd name="T5" fmla="*/ 2147483646 h 277"/>
              <a:gd name="T6" fmla="*/ 2147483646 w 223"/>
              <a:gd name="T7" fmla="*/ 2147483646 h 277"/>
              <a:gd name="T8" fmla="*/ 2147483646 w 223"/>
              <a:gd name="T9" fmla="*/ 0 h 277"/>
              <a:gd name="T10" fmla="*/ 0 w 223"/>
              <a:gd name="T11" fmla="*/ 2147483646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3" h="277">
                <a:moveTo>
                  <a:pt x="0" y="240"/>
                </a:moveTo>
                <a:lnTo>
                  <a:pt x="120" y="276"/>
                </a:lnTo>
                <a:cubicBezTo>
                  <a:pt x="120" y="276"/>
                  <a:pt x="222" y="221"/>
                  <a:pt x="120" y="110"/>
                </a:cubicBezTo>
                <a:lnTo>
                  <a:pt x="17" y="0"/>
                </a:lnTo>
                <a:lnTo>
                  <a:pt x="0" y="24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7" name="Freeform 50"/>
          <p:cNvSpPr>
            <a:spLocks noChangeArrowheads="1"/>
          </p:cNvSpPr>
          <p:nvPr/>
        </p:nvSpPr>
        <p:spPr bwMode="auto">
          <a:xfrm>
            <a:off x="6911975" y="2940050"/>
            <a:ext cx="288925" cy="192088"/>
          </a:xfrm>
          <a:custGeom>
            <a:avLst/>
            <a:gdLst>
              <a:gd name="T0" fmla="*/ 0 w 803"/>
              <a:gd name="T1" fmla="*/ 2147483646 h 535"/>
              <a:gd name="T2" fmla="*/ 2147483646 w 803"/>
              <a:gd name="T3" fmla="*/ 2147483646 h 535"/>
              <a:gd name="T4" fmla="*/ 2147483646 w 803"/>
              <a:gd name="T5" fmla="*/ 2147483646 h 535"/>
              <a:gd name="T6" fmla="*/ 2147483646 w 803"/>
              <a:gd name="T7" fmla="*/ 2147483646 h 535"/>
              <a:gd name="T8" fmla="*/ 2147483646 w 803"/>
              <a:gd name="T9" fmla="*/ 2147483646 h 535"/>
              <a:gd name="T10" fmla="*/ 2147483646 w 803"/>
              <a:gd name="T11" fmla="*/ 2147483646 h 535"/>
              <a:gd name="T12" fmla="*/ 2147483646 w 803"/>
              <a:gd name="T13" fmla="*/ 2147483646 h 535"/>
              <a:gd name="T14" fmla="*/ 2147483646 w 803"/>
              <a:gd name="T15" fmla="*/ 2147483646 h 535"/>
              <a:gd name="T16" fmla="*/ 2147483646 w 803"/>
              <a:gd name="T17" fmla="*/ 2147483646 h 535"/>
              <a:gd name="T18" fmla="*/ 0 w 803"/>
              <a:gd name="T19" fmla="*/ 2147483646 h 5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03" h="535">
                <a:moveTo>
                  <a:pt x="0" y="238"/>
                </a:moveTo>
                <a:lnTo>
                  <a:pt x="137" y="349"/>
                </a:lnTo>
                <a:lnTo>
                  <a:pt x="205" y="442"/>
                </a:lnTo>
                <a:lnTo>
                  <a:pt x="392" y="368"/>
                </a:lnTo>
                <a:cubicBezTo>
                  <a:pt x="392" y="368"/>
                  <a:pt x="478" y="534"/>
                  <a:pt x="495" y="349"/>
                </a:cubicBezTo>
                <a:cubicBezTo>
                  <a:pt x="512" y="165"/>
                  <a:pt x="802" y="202"/>
                  <a:pt x="512" y="165"/>
                </a:cubicBezTo>
                <a:cubicBezTo>
                  <a:pt x="222" y="129"/>
                  <a:pt x="410" y="0"/>
                  <a:pt x="0" y="238"/>
                </a:cubicBez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8" name="Freeform 51"/>
          <p:cNvSpPr>
            <a:spLocks noChangeArrowheads="1"/>
          </p:cNvSpPr>
          <p:nvPr/>
        </p:nvSpPr>
        <p:spPr bwMode="auto">
          <a:xfrm>
            <a:off x="7907338" y="3125788"/>
            <a:ext cx="233362" cy="192087"/>
          </a:xfrm>
          <a:custGeom>
            <a:avLst/>
            <a:gdLst>
              <a:gd name="T0" fmla="*/ 2147483646 w 649"/>
              <a:gd name="T1" fmla="*/ 2147483646 h 534"/>
              <a:gd name="T2" fmla="*/ 2147483646 w 649"/>
              <a:gd name="T3" fmla="*/ 2147483646 h 534"/>
              <a:gd name="T4" fmla="*/ 2147483646 w 649"/>
              <a:gd name="T5" fmla="*/ 2147483646 h 534"/>
              <a:gd name="T6" fmla="*/ 2147483646 w 649"/>
              <a:gd name="T7" fmla="*/ 2147483646 h 534"/>
              <a:gd name="T8" fmla="*/ 2147483646 w 649"/>
              <a:gd name="T9" fmla="*/ 2147483646 h 534"/>
              <a:gd name="T10" fmla="*/ 2147483646 w 649"/>
              <a:gd name="T11" fmla="*/ 2147483646 h 534"/>
              <a:gd name="T12" fmla="*/ 2147483646 w 649"/>
              <a:gd name="T13" fmla="*/ 2147483646 h 534"/>
              <a:gd name="T14" fmla="*/ 2147483646 w 649"/>
              <a:gd name="T15" fmla="*/ 2147483646 h 534"/>
              <a:gd name="T16" fmla="*/ 2147483646 w 649"/>
              <a:gd name="T17" fmla="*/ 2147483646 h 534"/>
              <a:gd name="T18" fmla="*/ 2147483646 w 649"/>
              <a:gd name="T19" fmla="*/ 2147483646 h 534"/>
              <a:gd name="T20" fmla="*/ 0 w 649"/>
              <a:gd name="T21" fmla="*/ 0 h 534"/>
              <a:gd name="T22" fmla="*/ 2147483646 w 649"/>
              <a:gd name="T23" fmla="*/ 2147483646 h 5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49" h="534">
                <a:moveTo>
                  <a:pt x="154" y="18"/>
                </a:moveTo>
                <a:lnTo>
                  <a:pt x="154" y="18"/>
                </a:lnTo>
                <a:cubicBezTo>
                  <a:pt x="154" y="18"/>
                  <a:pt x="137" y="37"/>
                  <a:pt x="290" y="128"/>
                </a:cubicBezTo>
                <a:lnTo>
                  <a:pt x="444" y="220"/>
                </a:lnTo>
                <a:cubicBezTo>
                  <a:pt x="444" y="220"/>
                  <a:pt x="648" y="294"/>
                  <a:pt x="461" y="348"/>
                </a:cubicBezTo>
                <a:cubicBezTo>
                  <a:pt x="273" y="404"/>
                  <a:pt x="273" y="533"/>
                  <a:pt x="256" y="404"/>
                </a:cubicBezTo>
                <a:lnTo>
                  <a:pt x="238" y="276"/>
                </a:lnTo>
                <a:lnTo>
                  <a:pt x="102" y="220"/>
                </a:lnTo>
                <a:lnTo>
                  <a:pt x="0" y="0"/>
                </a:lnTo>
                <a:lnTo>
                  <a:pt x="154" y="18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79" name="Freeform 52"/>
          <p:cNvSpPr>
            <a:spLocks noChangeArrowheads="1"/>
          </p:cNvSpPr>
          <p:nvPr/>
        </p:nvSpPr>
        <p:spPr bwMode="auto">
          <a:xfrm>
            <a:off x="7924800" y="3330575"/>
            <a:ext cx="263525" cy="119063"/>
          </a:xfrm>
          <a:custGeom>
            <a:avLst/>
            <a:gdLst>
              <a:gd name="T0" fmla="*/ 0 w 734"/>
              <a:gd name="T1" fmla="*/ 0 h 332"/>
              <a:gd name="T2" fmla="*/ 2147483646 w 734"/>
              <a:gd name="T3" fmla="*/ 2147483646 h 332"/>
              <a:gd name="T4" fmla="*/ 2147483646 w 734"/>
              <a:gd name="T5" fmla="*/ 2147483646 h 332"/>
              <a:gd name="T6" fmla="*/ 2147483646 w 734"/>
              <a:gd name="T7" fmla="*/ 2147483646 h 332"/>
              <a:gd name="T8" fmla="*/ 2147483646 w 734"/>
              <a:gd name="T9" fmla="*/ 2147483646 h 332"/>
              <a:gd name="T10" fmla="*/ 2147483646 w 734"/>
              <a:gd name="T11" fmla="*/ 2147483646 h 332"/>
              <a:gd name="T12" fmla="*/ 2147483646 w 734"/>
              <a:gd name="T13" fmla="*/ 2147483646 h 332"/>
              <a:gd name="T14" fmla="*/ 2147483646 w 734"/>
              <a:gd name="T15" fmla="*/ 2147483646 h 332"/>
              <a:gd name="T16" fmla="*/ 2147483646 w 734"/>
              <a:gd name="T17" fmla="*/ 2147483646 h 332"/>
              <a:gd name="T18" fmla="*/ 0 w 734"/>
              <a:gd name="T19" fmla="*/ 0 h 3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34" h="332">
                <a:moveTo>
                  <a:pt x="0" y="0"/>
                </a:moveTo>
                <a:lnTo>
                  <a:pt x="239" y="91"/>
                </a:lnTo>
                <a:cubicBezTo>
                  <a:pt x="239" y="91"/>
                  <a:pt x="187" y="331"/>
                  <a:pt x="376" y="258"/>
                </a:cubicBezTo>
                <a:cubicBezTo>
                  <a:pt x="563" y="183"/>
                  <a:pt x="393" y="276"/>
                  <a:pt x="563" y="183"/>
                </a:cubicBezTo>
                <a:lnTo>
                  <a:pt x="733" y="91"/>
                </a:lnTo>
                <a:lnTo>
                  <a:pt x="461" y="73"/>
                </a:lnTo>
                <a:lnTo>
                  <a:pt x="325" y="73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80" name="Freeform 53"/>
          <p:cNvSpPr>
            <a:spLocks noChangeArrowheads="1"/>
          </p:cNvSpPr>
          <p:nvPr/>
        </p:nvSpPr>
        <p:spPr bwMode="auto">
          <a:xfrm>
            <a:off x="7912100" y="334327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2581" name="Freeform 54"/>
          <p:cNvSpPr>
            <a:spLocks noChangeArrowheads="1"/>
          </p:cNvSpPr>
          <p:nvPr/>
        </p:nvSpPr>
        <p:spPr bwMode="auto">
          <a:xfrm>
            <a:off x="7912100" y="334327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22582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348038"/>
            <a:ext cx="12461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83" name="Text Box 56"/>
          <p:cNvSpPr txBox="1">
            <a:spLocks noChangeArrowheads="1"/>
          </p:cNvSpPr>
          <p:nvPr/>
        </p:nvSpPr>
        <p:spPr bwMode="auto">
          <a:xfrm>
            <a:off x="1614488" y="4943475"/>
            <a:ext cx="1265237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Jakarta </a:t>
            </a:r>
          </a:p>
        </p:txBody>
      </p:sp>
      <p:sp>
        <p:nvSpPr>
          <p:cNvPr id="22584" name="Freeform 12"/>
          <p:cNvSpPr>
            <a:spLocks noChangeArrowheads="1"/>
          </p:cNvSpPr>
          <p:nvPr/>
        </p:nvSpPr>
        <p:spPr bwMode="auto">
          <a:xfrm>
            <a:off x="2025650" y="4252913"/>
            <a:ext cx="2063750" cy="722312"/>
          </a:xfrm>
          <a:custGeom>
            <a:avLst/>
            <a:gdLst>
              <a:gd name="T0" fmla="*/ 2147483646 w 5734"/>
              <a:gd name="T1" fmla="*/ 2147483646 h 2007"/>
              <a:gd name="T2" fmla="*/ 2147483646 w 5734"/>
              <a:gd name="T3" fmla="*/ 2147483646 h 2007"/>
              <a:gd name="T4" fmla="*/ 2147483646 w 5734"/>
              <a:gd name="T5" fmla="*/ 2147483646 h 2007"/>
              <a:gd name="T6" fmla="*/ 2147483646 w 5734"/>
              <a:gd name="T7" fmla="*/ 2147483646 h 2007"/>
              <a:gd name="T8" fmla="*/ 2147483646 w 5734"/>
              <a:gd name="T9" fmla="*/ 2147483646 h 2007"/>
              <a:gd name="T10" fmla="*/ 2147483646 w 5734"/>
              <a:gd name="T11" fmla="*/ 2147483646 h 2007"/>
              <a:gd name="T12" fmla="*/ 2147483646 w 5734"/>
              <a:gd name="T13" fmla="*/ 2147483646 h 2007"/>
              <a:gd name="T14" fmla="*/ 2147483646 w 5734"/>
              <a:gd name="T15" fmla="*/ 2147483646 h 2007"/>
              <a:gd name="T16" fmla="*/ 2147483646 w 5734"/>
              <a:gd name="T17" fmla="*/ 2147483646 h 2007"/>
              <a:gd name="T18" fmla="*/ 2147483646 w 5734"/>
              <a:gd name="T19" fmla="*/ 2147483646 h 2007"/>
              <a:gd name="T20" fmla="*/ 2147483646 w 5734"/>
              <a:gd name="T21" fmla="*/ 2147483646 h 2007"/>
              <a:gd name="T22" fmla="*/ 2147483646 w 5734"/>
              <a:gd name="T23" fmla="*/ 2147483646 h 2007"/>
              <a:gd name="T24" fmla="*/ 2147483646 w 5734"/>
              <a:gd name="T25" fmla="*/ 2147483646 h 2007"/>
              <a:gd name="T26" fmla="*/ 2147483646 w 5734"/>
              <a:gd name="T27" fmla="*/ 2147483646 h 2007"/>
              <a:gd name="T28" fmla="*/ 2147483646 w 5734"/>
              <a:gd name="T29" fmla="*/ 2147483646 h 2007"/>
              <a:gd name="T30" fmla="*/ 2147483646 w 5734"/>
              <a:gd name="T31" fmla="*/ 2147483646 h 2007"/>
              <a:gd name="T32" fmla="*/ 2147483646 w 5734"/>
              <a:gd name="T33" fmla="*/ 2147483646 h 2007"/>
              <a:gd name="T34" fmla="*/ 2147483646 w 5734"/>
              <a:gd name="T35" fmla="*/ 2147483646 h 2007"/>
              <a:gd name="T36" fmla="*/ 2147483646 w 5734"/>
              <a:gd name="T37" fmla="*/ 2147483646 h 2007"/>
              <a:gd name="T38" fmla="*/ 2147483646 w 5734"/>
              <a:gd name="T39" fmla="*/ 2147483646 h 2007"/>
              <a:gd name="T40" fmla="*/ 2147483646 w 5734"/>
              <a:gd name="T41" fmla="*/ 2147483646 h 2007"/>
              <a:gd name="T42" fmla="*/ 2147483646 w 5734"/>
              <a:gd name="T43" fmla="*/ 2147483646 h 2007"/>
              <a:gd name="T44" fmla="*/ 2147483646 w 5734"/>
              <a:gd name="T45" fmla="*/ 2147483646 h 2007"/>
              <a:gd name="T46" fmla="*/ 2147483646 w 5734"/>
              <a:gd name="T47" fmla="*/ 2147483646 h 2007"/>
              <a:gd name="T48" fmla="*/ 2147483646 w 5734"/>
              <a:gd name="T49" fmla="*/ 2147483646 h 2007"/>
              <a:gd name="T50" fmla="*/ 2147483646 w 5734"/>
              <a:gd name="T51" fmla="*/ 2147483646 h 2007"/>
              <a:gd name="T52" fmla="*/ 2147483646 w 5734"/>
              <a:gd name="T53" fmla="*/ 2147483646 h 2007"/>
              <a:gd name="T54" fmla="*/ 2147483646 w 5734"/>
              <a:gd name="T55" fmla="*/ 2147483646 h 2007"/>
              <a:gd name="T56" fmla="*/ 2147483646 w 5734"/>
              <a:gd name="T57" fmla="*/ 2147483646 h 2007"/>
              <a:gd name="T58" fmla="*/ 2147483646 w 5734"/>
              <a:gd name="T59" fmla="*/ 2147483646 h 2007"/>
              <a:gd name="T60" fmla="*/ 2147483646 w 5734"/>
              <a:gd name="T61" fmla="*/ 2147483646 h 2007"/>
              <a:gd name="T62" fmla="*/ 2147483646 w 5734"/>
              <a:gd name="T63" fmla="*/ 2147483646 h 2007"/>
              <a:gd name="T64" fmla="*/ 2147483646 w 5734"/>
              <a:gd name="T65" fmla="*/ 2147483646 h 2007"/>
              <a:gd name="T66" fmla="*/ 2147483646 w 5734"/>
              <a:gd name="T67" fmla="*/ 2147483646 h 2007"/>
              <a:gd name="T68" fmla="*/ 2147483646 w 5734"/>
              <a:gd name="T69" fmla="*/ 2147483646 h 2007"/>
              <a:gd name="T70" fmla="*/ 2147483646 w 5734"/>
              <a:gd name="T71" fmla="*/ 2147483646 h 2007"/>
              <a:gd name="T72" fmla="*/ 2147483646 w 5734"/>
              <a:gd name="T73" fmla="*/ 2147483646 h 2007"/>
              <a:gd name="T74" fmla="*/ 2147483646 w 5734"/>
              <a:gd name="T75" fmla="*/ 2147483646 h 2007"/>
              <a:gd name="T76" fmla="*/ 2147483646 w 5734"/>
              <a:gd name="T77" fmla="*/ 2147483646 h 20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734" h="2007">
                <a:moveTo>
                  <a:pt x="0" y="588"/>
                </a:moveTo>
                <a:lnTo>
                  <a:pt x="137" y="644"/>
                </a:lnTo>
                <a:cubicBezTo>
                  <a:pt x="137" y="644"/>
                  <a:pt x="35" y="735"/>
                  <a:pt x="222" y="534"/>
                </a:cubicBezTo>
                <a:lnTo>
                  <a:pt x="410" y="331"/>
                </a:lnTo>
                <a:lnTo>
                  <a:pt x="546" y="240"/>
                </a:lnTo>
                <a:lnTo>
                  <a:pt x="802" y="147"/>
                </a:lnTo>
                <a:cubicBezTo>
                  <a:pt x="802" y="147"/>
                  <a:pt x="665" y="0"/>
                  <a:pt x="990" y="166"/>
                </a:cubicBezTo>
                <a:cubicBezTo>
                  <a:pt x="1313" y="331"/>
                  <a:pt x="1127" y="240"/>
                  <a:pt x="1313" y="331"/>
                </a:cubicBezTo>
                <a:lnTo>
                  <a:pt x="1502" y="424"/>
                </a:lnTo>
                <a:lnTo>
                  <a:pt x="1741" y="387"/>
                </a:lnTo>
                <a:lnTo>
                  <a:pt x="1774" y="460"/>
                </a:lnTo>
                <a:lnTo>
                  <a:pt x="1911" y="625"/>
                </a:lnTo>
                <a:lnTo>
                  <a:pt x="2065" y="735"/>
                </a:lnTo>
                <a:cubicBezTo>
                  <a:pt x="2065" y="735"/>
                  <a:pt x="2013" y="681"/>
                  <a:pt x="2270" y="717"/>
                </a:cubicBezTo>
                <a:lnTo>
                  <a:pt x="2526" y="754"/>
                </a:lnTo>
                <a:lnTo>
                  <a:pt x="2695" y="699"/>
                </a:lnTo>
                <a:lnTo>
                  <a:pt x="2952" y="607"/>
                </a:lnTo>
                <a:lnTo>
                  <a:pt x="3190" y="534"/>
                </a:lnTo>
                <a:lnTo>
                  <a:pt x="3464" y="607"/>
                </a:lnTo>
                <a:lnTo>
                  <a:pt x="3873" y="662"/>
                </a:lnTo>
                <a:lnTo>
                  <a:pt x="4095" y="699"/>
                </a:lnTo>
                <a:cubicBezTo>
                  <a:pt x="4095" y="699"/>
                  <a:pt x="3976" y="717"/>
                  <a:pt x="4317" y="717"/>
                </a:cubicBezTo>
                <a:lnTo>
                  <a:pt x="4658" y="717"/>
                </a:lnTo>
                <a:lnTo>
                  <a:pt x="4726" y="754"/>
                </a:lnTo>
                <a:cubicBezTo>
                  <a:pt x="4726" y="754"/>
                  <a:pt x="4812" y="846"/>
                  <a:pt x="4624" y="865"/>
                </a:cubicBezTo>
                <a:cubicBezTo>
                  <a:pt x="4436" y="883"/>
                  <a:pt x="4675" y="828"/>
                  <a:pt x="4436" y="902"/>
                </a:cubicBezTo>
                <a:cubicBezTo>
                  <a:pt x="4197" y="975"/>
                  <a:pt x="4197" y="773"/>
                  <a:pt x="4197" y="975"/>
                </a:cubicBezTo>
                <a:lnTo>
                  <a:pt x="4197" y="1179"/>
                </a:lnTo>
                <a:lnTo>
                  <a:pt x="4385" y="1197"/>
                </a:lnTo>
                <a:lnTo>
                  <a:pt x="4590" y="1159"/>
                </a:lnTo>
                <a:lnTo>
                  <a:pt x="4949" y="1252"/>
                </a:lnTo>
                <a:lnTo>
                  <a:pt x="5067" y="1380"/>
                </a:lnTo>
                <a:lnTo>
                  <a:pt x="5188" y="1473"/>
                </a:lnTo>
                <a:lnTo>
                  <a:pt x="5306" y="1473"/>
                </a:lnTo>
                <a:cubicBezTo>
                  <a:pt x="5306" y="1473"/>
                  <a:pt x="5289" y="1344"/>
                  <a:pt x="5511" y="1509"/>
                </a:cubicBezTo>
                <a:lnTo>
                  <a:pt x="5733" y="1674"/>
                </a:lnTo>
                <a:cubicBezTo>
                  <a:pt x="5733" y="1674"/>
                  <a:pt x="5647" y="2006"/>
                  <a:pt x="5443" y="1878"/>
                </a:cubicBezTo>
                <a:cubicBezTo>
                  <a:pt x="5238" y="1748"/>
                  <a:pt x="5221" y="1748"/>
                  <a:pt x="5221" y="1748"/>
                </a:cubicBezTo>
                <a:cubicBezTo>
                  <a:pt x="5221" y="1748"/>
                  <a:pt x="5188" y="1638"/>
                  <a:pt x="5067" y="1656"/>
                </a:cubicBezTo>
                <a:cubicBezTo>
                  <a:pt x="4949" y="1674"/>
                  <a:pt x="4982" y="1490"/>
                  <a:pt x="4949" y="1674"/>
                </a:cubicBezTo>
                <a:cubicBezTo>
                  <a:pt x="4914" y="1859"/>
                  <a:pt x="5221" y="1932"/>
                  <a:pt x="4914" y="1859"/>
                </a:cubicBezTo>
                <a:cubicBezTo>
                  <a:pt x="4607" y="1785"/>
                  <a:pt x="4590" y="1785"/>
                  <a:pt x="4590" y="1785"/>
                </a:cubicBezTo>
                <a:lnTo>
                  <a:pt x="4351" y="1620"/>
                </a:lnTo>
                <a:lnTo>
                  <a:pt x="4214" y="1674"/>
                </a:lnTo>
                <a:cubicBezTo>
                  <a:pt x="4214" y="1674"/>
                  <a:pt x="3890" y="1712"/>
                  <a:pt x="3719" y="1656"/>
                </a:cubicBezTo>
                <a:lnTo>
                  <a:pt x="3549" y="1601"/>
                </a:lnTo>
                <a:lnTo>
                  <a:pt x="3379" y="1638"/>
                </a:lnTo>
                <a:lnTo>
                  <a:pt x="2969" y="1620"/>
                </a:lnTo>
                <a:lnTo>
                  <a:pt x="2559" y="1527"/>
                </a:lnTo>
                <a:lnTo>
                  <a:pt x="2287" y="1527"/>
                </a:lnTo>
                <a:lnTo>
                  <a:pt x="1809" y="1473"/>
                </a:lnTo>
                <a:lnTo>
                  <a:pt x="1757" y="1473"/>
                </a:lnTo>
                <a:cubicBezTo>
                  <a:pt x="1655" y="1473"/>
                  <a:pt x="1399" y="1288"/>
                  <a:pt x="1399" y="1288"/>
                </a:cubicBezTo>
                <a:cubicBezTo>
                  <a:pt x="1399" y="1288"/>
                  <a:pt x="1621" y="1233"/>
                  <a:pt x="1109" y="1141"/>
                </a:cubicBezTo>
                <a:cubicBezTo>
                  <a:pt x="597" y="1049"/>
                  <a:pt x="427" y="1197"/>
                  <a:pt x="581" y="1049"/>
                </a:cubicBezTo>
                <a:cubicBezTo>
                  <a:pt x="734" y="902"/>
                  <a:pt x="1041" y="993"/>
                  <a:pt x="734" y="883"/>
                </a:cubicBezTo>
                <a:lnTo>
                  <a:pt x="427" y="773"/>
                </a:lnTo>
                <a:cubicBezTo>
                  <a:pt x="427" y="773"/>
                  <a:pt x="273" y="920"/>
                  <a:pt x="0" y="588"/>
                </a:cubicBez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85" name="Freeform 11"/>
          <p:cNvSpPr>
            <a:spLocks noChangeArrowheads="1"/>
          </p:cNvSpPr>
          <p:nvPr/>
        </p:nvSpPr>
        <p:spPr bwMode="auto">
          <a:xfrm>
            <a:off x="-4763" y="1865313"/>
            <a:ext cx="2328863" cy="2690812"/>
          </a:xfrm>
          <a:custGeom>
            <a:avLst/>
            <a:gdLst>
              <a:gd name="T0" fmla="*/ 2147483646 w 6467"/>
              <a:gd name="T1" fmla="*/ 2147483646 h 7474"/>
              <a:gd name="T2" fmla="*/ 2147483646 w 6467"/>
              <a:gd name="T3" fmla="*/ 2147483646 h 7474"/>
              <a:gd name="T4" fmla="*/ 2147483646 w 6467"/>
              <a:gd name="T5" fmla="*/ 2147483646 h 7474"/>
              <a:gd name="T6" fmla="*/ 2147483646 w 6467"/>
              <a:gd name="T7" fmla="*/ 2147483646 h 7474"/>
              <a:gd name="T8" fmla="*/ 2147483646 w 6467"/>
              <a:gd name="T9" fmla="*/ 2147483646 h 7474"/>
              <a:gd name="T10" fmla="*/ 2147483646 w 6467"/>
              <a:gd name="T11" fmla="*/ 2147483646 h 7474"/>
              <a:gd name="T12" fmla="*/ 2147483646 w 6467"/>
              <a:gd name="T13" fmla="*/ 2147483646 h 7474"/>
              <a:gd name="T14" fmla="*/ 2147483646 w 6467"/>
              <a:gd name="T15" fmla="*/ 2147483646 h 7474"/>
              <a:gd name="T16" fmla="*/ 2147483646 w 6467"/>
              <a:gd name="T17" fmla="*/ 2147483646 h 7474"/>
              <a:gd name="T18" fmla="*/ 2147483646 w 6467"/>
              <a:gd name="T19" fmla="*/ 2147483646 h 7474"/>
              <a:gd name="T20" fmla="*/ 2147483646 w 6467"/>
              <a:gd name="T21" fmla="*/ 2147483646 h 7474"/>
              <a:gd name="T22" fmla="*/ 2147483646 w 6467"/>
              <a:gd name="T23" fmla="*/ 2147483646 h 7474"/>
              <a:gd name="T24" fmla="*/ 2147483646 w 6467"/>
              <a:gd name="T25" fmla="*/ 2147483646 h 7474"/>
              <a:gd name="T26" fmla="*/ 2147483646 w 6467"/>
              <a:gd name="T27" fmla="*/ 2147483646 h 7474"/>
              <a:gd name="T28" fmla="*/ 2147483646 w 6467"/>
              <a:gd name="T29" fmla="*/ 2147483646 h 7474"/>
              <a:gd name="T30" fmla="*/ 2147483646 w 6467"/>
              <a:gd name="T31" fmla="*/ 2147483646 h 7474"/>
              <a:gd name="T32" fmla="*/ 2147483646 w 6467"/>
              <a:gd name="T33" fmla="*/ 2147483646 h 7474"/>
              <a:gd name="T34" fmla="*/ 2147483646 w 6467"/>
              <a:gd name="T35" fmla="*/ 2147483646 h 7474"/>
              <a:gd name="T36" fmla="*/ 2147483646 w 6467"/>
              <a:gd name="T37" fmla="*/ 2147483646 h 7474"/>
              <a:gd name="T38" fmla="*/ 2147483646 w 6467"/>
              <a:gd name="T39" fmla="*/ 2147483646 h 7474"/>
              <a:gd name="T40" fmla="*/ 2147483646 w 6467"/>
              <a:gd name="T41" fmla="*/ 2147483646 h 7474"/>
              <a:gd name="T42" fmla="*/ 2147483646 w 6467"/>
              <a:gd name="T43" fmla="*/ 2147483646 h 7474"/>
              <a:gd name="T44" fmla="*/ 2147483646 w 6467"/>
              <a:gd name="T45" fmla="*/ 2147483646 h 7474"/>
              <a:gd name="T46" fmla="*/ 2147483646 w 6467"/>
              <a:gd name="T47" fmla="*/ 2147483646 h 7474"/>
              <a:gd name="T48" fmla="*/ 2147483646 w 6467"/>
              <a:gd name="T49" fmla="*/ 2147483646 h 7474"/>
              <a:gd name="T50" fmla="*/ 2147483646 w 6467"/>
              <a:gd name="T51" fmla="*/ 2147483646 h 7474"/>
              <a:gd name="T52" fmla="*/ 2147483646 w 6467"/>
              <a:gd name="T53" fmla="*/ 2147483646 h 7474"/>
              <a:gd name="T54" fmla="*/ 2147483646 w 6467"/>
              <a:gd name="T55" fmla="*/ 2147483646 h 7474"/>
              <a:gd name="T56" fmla="*/ 2147483646 w 6467"/>
              <a:gd name="T57" fmla="*/ 2147483646 h 7474"/>
              <a:gd name="T58" fmla="*/ 2147483646 w 6467"/>
              <a:gd name="T59" fmla="*/ 2147483646 h 7474"/>
              <a:gd name="T60" fmla="*/ 2147483646 w 6467"/>
              <a:gd name="T61" fmla="*/ 2147483646 h 7474"/>
              <a:gd name="T62" fmla="*/ 2147483646 w 6467"/>
              <a:gd name="T63" fmla="*/ 2147483646 h 7474"/>
              <a:gd name="T64" fmla="*/ 2147483646 w 6467"/>
              <a:gd name="T65" fmla="*/ 2147483646 h 7474"/>
              <a:gd name="T66" fmla="*/ 2147483646 w 6467"/>
              <a:gd name="T67" fmla="*/ 2147483646 h 7474"/>
              <a:gd name="T68" fmla="*/ 2147483646 w 6467"/>
              <a:gd name="T69" fmla="*/ 2147483646 h 7474"/>
              <a:gd name="T70" fmla="*/ 2147483646 w 6467"/>
              <a:gd name="T71" fmla="*/ 2147483646 h 7474"/>
              <a:gd name="T72" fmla="*/ 2147483646 w 6467"/>
              <a:gd name="T73" fmla="*/ 2147483646 h 7474"/>
              <a:gd name="T74" fmla="*/ 2147483646 w 6467"/>
              <a:gd name="T75" fmla="*/ 2147483646 h 7474"/>
              <a:gd name="T76" fmla="*/ 2147483646 w 6467"/>
              <a:gd name="T77" fmla="*/ 2147483646 h 7474"/>
              <a:gd name="T78" fmla="*/ 2147483646 w 6467"/>
              <a:gd name="T79" fmla="*/ 2147483646 h 7474"/>
              <a:gd name="T80" fmla="*/ 2147483646 w 6467"/>
              <a:gd name="T81" fmla="*/ 2147483646 h 7474"/>
              <a:gd name="T82" fmla="*/ 2147483646 w 6467"/>
              <a:gd name="T83" fmla="*/ 2147483646 h 7474"/>
              <a:gd name="T84" fmla="*/ 2147483646 w 6467"/>
              <a:gd name="T85" fmla="*/ 2147483646 h 74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467" h="7474">
                <a:moveTo>
                  <a:pt x="17" y="72"/>
                </a:moveTo>
                <a:lnTo>
                  <a:pt x="120" y="0"/>
                </a:lnTo>
                <a:lnTo>
                  <a:pt x="393" y="220"/>
                </a:lnTo>
                <a:lnTo>
                  <a:pt x="597" y="220"/>
                </a:lnTo>
                <a:lnTo>
                  <a:pt x="972" y="110"/>
                </a:lnTo>
                <a:lnTo>
                  <a:pt x="1194" y="275"/>
                </a:lnTo>
                <a:lnTo>
                  <a:pt x="1365" y="386"/>
                </a:lnTo>
                <a:lnTo>
                  <a:pt x="1518" y="552"/>
                </a:lnTo>
                <a:lnTo>
                  <a:pt x="1553" y="773"/>
                </a:lnTo>
                <a:lnTo>
                  <a:pt x="1774" y="938"/>
                </a:lnTo>
                <a:lnTo>
                  <a:pt x="2031" y="1140"/>
                </a:lnTo>
                <a:lnTo>
                  <a:pt x="2320" y="1325"/>
                </a:lnTo>
                <a:lnTo>
                  <a:pt x="2610" y="1565"/>
                </a:lnTo>
                <a:cubicBezTo>
                  <a:pt x="2610" y="1565"/>
                  <a:pt x="2525" y="1601"/>
                  <a:pt x="2645" y="1711"/>
                </a:cubicBezTo>
                <a:lnTo>
                  <a:pt x="2764" y="1821"/>
                </a:lnTo>
                <a:cubicBezTo>
                  <a:pt x="2764" y="1821"/>
                  <a:pt x="2799" y="2135"/>
                  <a:pt x="2900" y="2061"/>
                </a:cubicBezTo>
                <a:lnTo>
                  <a:pt x="3003" y="1988"/>
                </a:lnTo>
                <a:lnTo>
                  <a:pt x="3156" y="1950"/>
                </a:lnTo>
                <a:lnTo>
                  <a:pt x="3259" y="2153"/>
                </a:lnTo>
                <a:lnTo>
                  <a:pt x="3345" y="2024"/>
                </a:lnTo>
                <a:cubicBezTo>
                  <a:pt x="3345" y="2024"/>
                  <a:pt x="3566" y="1914"/>
                  <a:pt x="3549" y="2099"/>
                </a:cubicBezTo>
                <a:lnTo>
                  <a:pt x="3532" y="2282"/>
                </a:lnTo>
                <a:lnTo>
                  <a:pt x="3702" y="2337"/>
                </a:lnTo>
                <a:lnTo>
                  <a:pt x="3822" y="2430"/>
                </a:lnTo>
                <a:lnTo>
                  <a:pt x="3855" y="2540"/>
                </a:lnTo>
                <a:lnTo>
                  <a:pt x="3923" y="2669"/>
                </a:lnTo>
                <a:lnTo>
                  <a:pt x="4094" y="2650"/>
                </a:lnTo>
                <a:lnTo>
                  <a:pt x="4316" y="2834"/>
                </a:lnTo>
                <a:cubicBezTo>
                  <a:pt x="4316" y="2834"/>
                  <a:pt x="4112" y="2780"/>
                  <a:pt x="4162" y="2871"/>
                </a:cubicBezTo>
                <a:lnTo>
                  <a:pt x="4214" y="2963"/>
                </a:lnTo>
                <a:lnTo>
                  <a:pt x="4351" y="2945"/>
                </a:lnTo>
                <a:lnTo>
                  <a:pt x="4555" y="3185"/>
                </a:lnTo>
                <a:cubicBezTo>
                  <a:pt x="4555" y="3185"/>
                  <a:pt x="4692" y="3203"/>
                  <a:pt x="4658" y="3313"/>
                </a:cubicBezTo>
                <a:cubicBezTo>
                  <a:pt x="4623" y="3423"/>
                  <a:pt x="4709" y="3295"/>
                  <a:pt x="4607" y="3442"/>
                </a:cubicBezTo>
                <a:lnTo>
                  <a:pt x="4504" y="3589"/>
                </a:lnTo>
                <a:lnTo>
                  <a:pt x="4470" y="3700"/>
                </a:lnTo>
                <a:lnTo>
                  <a:pt x="4538" y="3792"/>
                </a:lnTo>
                <a:lnTo>
                  <a:pt x="4846" y="3939"/>
                </a:lnTo>
                <a:lnTo>
                  <a:pt x="4982" y="4104"/>
                </a:lnTo>
                <a:lnTo>
                  <a:pt x="4999" y="4343"/>
                </a:lnTo>
                <a:lnTo>
                  <a:pt x="5135" y="4565"/>
                </a:lnTo>
                <a:lnTo>
                  <a:pt x="5375" y="4639"/>
                </a:lnTo>
                <a:lnTo>
                  <a:pt x="5340" y="4546"/>
                </a:lnTo>
                <a:lnTo>
                  <a:pt x="5340" y="4492"/>
                </a:lnTo>
                <a:lnTo>
                  <a:pt x="5477" y="4399"/>
                </a:lnTo>
                <a:lnTo>
                  <a:pt x="5460" y="4234"/>
                </a:lnTo>
                <a:lnTo>
                  <a:pt x="5596" y="4234"/>
                </a:lnTo>
                <a:lnTo>
                  <a:pt x="5682" y="4215"/>
                </a:lnTo>
                <a:lnTo>
                  <a:pt x="5853" y="4343"/>
                </a:lnTo>
                <a:lnTo>
                  <a:pt x="5954" y="4583"/>
                </a:lnTo>
                <a:lnTo>
                  <a:pt x="6073" y="4805"/>
                </a:lnTo>
                <a:cubicBezTo>
                  <a:pt x="6073" y="4805"/>
                  <a:pt x="6193" y="4750"/>
                  <a:pt x="6244" y="4841"/>
                </a:cubicBezTo>
                <a:cubicBezTo>
                  <a:pt x="6295" y="4933"/>
                  <a:pt x="6466" y="4822"/>
                  <a:pt x="6313" y="4951"/>
                </a:cubicBezTo>
                <a:cubicBezTo>
                  <a:pt x="6159" y="5080"/>
                  <a:pt x="6363" y="5062"/>
                  <a:pt x="6159" y="5080"/>
                </a:cubicBezTo>
                <a:cubicBezTo>
                  <a:pt x="5954" y="5099"/>
                  <a:pt x="6039" y="4896"/>
                  <a:pt x="5954" y="5099"/>
                </a:cubicBezTo>
                <a:cubicBezTo>
                  <a:pt x="5869" y="5301"/>
                  <a:pt x="5853" y="5301"/>
                  <a:pt x="5853" y="5301"/>
                </a:cubicBezTo>
                <a:cubicBezTo>
                  <a:pt x="5853" y="5301"/>
                  <a:pt x="5750" y="5264"/>
                  <a:pt x="5750" y="5412"/>
                </a:cubicBezTo>
                <a:lnTo>
                  <a:pt x="5750" y="5578"/>
                </a:lnTo>
                <a:lnTo>
                  <a:pt x="5699" y="5706"/>
                </a:lnTo>
                <a:lnTo>
                  <a:pt x="5818" y="6019"/>
                </a:lnTo>
                <a:lnTo>
                  <a:pt x="5767" y="6166"/>
                </a:lnTo>
                <a:lnTo>
                  <a:pt x="5767" y="6313"/>
                </a:lnTo>
                <a:lnTo>
                  <a:pt x="5732" y="6811"/>
                </a:lnTo>
                <a:lnTo>
                  <a:pt x="5511" y="6645"/>
                </a:lnTo>
                <a:cubicBezTo>
                  <a:pt x="5511" y="6645"/>
                  <a:pt x="5750" y="6423"/>
                  <a:pt x="5494" y="6645"/>
                </a:cubicBezTo>
                <a:lnTo>
                  <a:pt x="5238" y="6867"/>
                </a:lnTo>
                <a:cubicBezTo>
                  <a:pt x="5238" y="6867"/>
                  <a:pt x="5255" y="6718"/>
                  <a:pt x="5153" y="6682"/>
                </a:cubicBezTo>
                <a:lnTo>
                  <a:pt x="5050" y="6645"/>
                </a:lnTo>
                <a:cubicBezTo>
                  <a:pt x="5050" y="6645"/>
                  <a:pt x="5425" y="7473"/>
                  <a:pt x="5067" y="6994"/>
                </a:cubicBezTo>
                <a:cubicBezTo>
                  <a:pt x="4709" y="6516"/>
                  <a:pt x="4811" y="6682"/>
                  <a:pt x="4743" y="6516"/>
                </a:cubicBezTo>
                <a:cubicBezTo>
                  <a:pt x="4675" y="6351"/>
                  <a:pt x="4675" y="6332"/>
                  <a:pt x="4675" y="6332"/>
                </a:cubicBezTo>
                <a:lnTo>
                  <a:pt x="4419" y="6259"/>
                </a:lnTo>
                <a:cubicBezTo>
                  <a:pt x="4419" y="6259"/>
                  <a:pt x="4641" y="6130"/>
                  <a:pt x="4265" y="6001"/>
                </a:cubicBezTo>
                <a:cubicBezTo>
                  <a:pt x="3890" y="5872"/>
                  <a:pt x="4146" y="6055"/>
                  <a:pt x="3890" y="5872"/>
                </a:cubicBezTo>
                <a:lnTo>
                  <a:pt x="3634" y="5688"/>
                </a:lnTo>
                <a:lnTo>
                  <a:pt x="3770" y="5559"/>
                </a:lnTo>
                <a:lnTo>
                  <a:pt x="3515" y="5264"/>
                </a:lnTo>
                <a:lnTo>
                  <a:pt x="3259" y="4896"/>
                </a:lnTo>
                <a:lnTo>
                  <a:pt x="2985" y="4896"/>
                </a:lnTo>
                <a:lnTo>
                  <a:pt x="3020" y="4583"/>
                </a:lnTo>
                <a:lnTo>
                  <a:pt x="2849" y="4123"/>
                </a:lnTo>
                <a:lnTo>
                  <a:pt x="2662" y="3755"/>
                </a:lnTo>
                <a:lnTo>
                  <a:pt x="2354" y="3331"/>
                </a:lnTo>
                <a:lnTo>
                  <a:pt x="2047" y="3019"/>
                </a:lnTo>
                <a:cubicBezTo>
                  <a:pt x="2047" y="3019"/>
                  <a:pt x="1928" y="2742"/>
                  <a:pt x="1894" y="2540"/>
                </a:cubicBezTo>
                <a:cubicBezTo>
                  <a:pt x="1860" y="2337"/>
                  <a:pt x="1825" y="2447"/>
                  <a:pt x="1860" y="2319"/>
                </a:cubicBezTo>
                <a:lnTo>
                  <a:pt x="1894" y="2190"/>
                </a:lnTo>
                <a:lnTo>
                  <a:pt x="1792" y="2153"/>
                </a:lnTo>
                <a:cubicBezTo>
                  <a:pt x="1792" y="2153"/>
                  <a:pt x="1689" y="2153"/>
                  <a:pt x="1535" y="2079"/>
                </a:cubicBezTo>
                <a:lnTo>
                  <a:pt x="1382" y="2006"/>
                </a:lnTo>
                <a:lnTo>
                  <a:pt x="1331" y="2006"/>
                </a:lnTo>
                <a:lnTo>
                  <a:pt x="1279" y="1803"/>
                </a:lnTo>
                <a:cubicBezTo>
                  <a:pt x="1279" y="1803"/>
                  <a:pt x="1382" y="1674"/>
                  <a:pt x="1279" y="1637"/>
                </a:cubicBezTo>
                <a:cubicBezTo>
                  <a:pt x="1177" y="1601"/>
                  <a:pt x="1160" y="1601"/>
                  <a:pt x="1160" y="1601"/>
                </a:cubicBezTo>
                <a:lnTo>
                  <a:pt x="1024" y="1287"/>
                </a:lnTo>
                <a:lnTo>
                  <a:pt x="734" y="1029"/>
                </a:lnTo>
                <a:lnTo>
                  <a:pt x="547" y="1085"/>
                </a:lnTo>
                <a:cubicBezTo>
                  <a:pt x="547" y="1085"/>
                  <a:pt x="700" y="938"/>
                  <a:pt x="444" y="828"/>
                </a:cubicBezTo>
                <a:cubicBezTo>
                  <a:pt x="188" y="718"/>
                  <a:pt x="239" y="920"/>
                  <a:pt x="188" y="718"/>
                </a:cubicBezTo>
                <a:cubicBezTo>
                  <a:pt x="137" y="515"/>
                  <a:pt x="273" y="810"/>
                  <a:pt x="137" y="496"/>
                </a:cubicBezTo>
                <a:lnTo>
                  <a:pt x="0" y="183"/>
                </a:lnTo>
                <a:lnTo>
                  <a:pt x="17" y="72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India</a:t>
            </a:r>
          </a:p>
        </p:txBody>
      </p:sp>
      <p:sp>
        <p:nvSpPr>
          <p:cNvPr id="24579" name="Freeform 17"/>
          <p:cNvSpPr>
            <a:spLocks/>
          </p:cNvSpPr>
          <p:nvPr/>
        </p:nvSpPr>
        <p:spPr bwMode="auto">
          <a:xfrm>
            <a:off x="2771775" y="1196975"/>
            <a:ext cx="4967288" cy="5400675"/>
          </a:xfrm>
          <a:custGeom>
            <a:avLst/>
            <a:gdLst>
              <a:gd name="T0" fmla="*/ 2147483646 w 3445"/>
              <a:gd name="T1" fmla="*/ 2147483646 h 4003"/>
              <a:gd name="T2" fmla="*/ 2147483646 w 3445"/>
              <a:gd name="T3" fmla="*/ 2147483646 h 4003"/>
              <a:gd name="T4" fmla="*/ 2147483646 w 3445"/>
              <a:gd name="T5" fmla="*/ 2147483646 h 4003"/>
              <a:gd name="T6" fmla="*/ 2147483646 w 3445"/>
              <a:gd name="T7" fmla="*/ 2147483646 h 4003"/>
              <a:gd name="T8" fmla="*/ 2147483646 w 3445"/>
              <a:gd name="T9" fmla="*/ 2147483646 h 4003"/>
              <a:gd name="T10" fmla="*/ 2147483646 w 3445"/>
              <a:gd name="T11" fmla="*/ 2147483646 h 4003"/>
              <a:gd name="T12" fmla="*/ 2147483646 w 3445"/>
              <a:gd name="T13" fmla="*/ 2147483646 h 4003"/>
              <a:gd name="T14" fmla="*/ 2147483646 w 3445"/>
              <a:gd name="T15" fmla="*/ 2147483646 h 4003"/>
              <a:gd name="T16" fmla="*/ 2147483646 w 3445"/>
              <a:gd name="T17" fmla="*/ 2147483646 h 4003"/>
              <a:gd name="T18" fmla="*/ 2147483646 w 3445"/>
              <a:gd name="T19" fmla="*/ 2147483646 h 4003"/>
              <a:gd name="T20" fmla="*/ 2147483646 w 3445"/>
              <a:gd name="T21" fmla="*/ 2147483646 h 4003"/>
              <a:gd name="T22" fmla="*/ 2147483646 w 3445"/>
              <a:gd name="T23" fmla="*/ 2147483646 h 4003"/>
              <a:gd name="T24" fmla="*/ 2147483646 w 3445"/>
              <a:gd name="T25" fmla="*/ 2147483646 h 4003"/>
              <a:gd name="T26" fmla="*/ 2147483646 w 3445"/>
              <a:gd name="T27" fmla="*/ 2147483646 h 4003"/>
              <a:gd name="T28" fmla="*/ 2147483646 w 3445"/>
              <a:gd name="T29" fmla="*/ 2147483646 h 4003"/>
              <a:gd name="T30" fmla="*/ 2147483646 w 3445"/>
              <a:gd name="T31" fmla="*/ 2147483646 h 4003"/>
              <a:gd name="T32" fmla="*/ 2147483646 w 3445"/>
              <a:gd name="T33" fmla="*/ 2147483646 h 4003"/>
              <a:gd name="T34" fmla="*/ 2147483646 w 3445"/>
              <a:gd name="T35" fmla="*/ 2147483646 h 4003"/>
              <a:gd name="T36" fmla="*/ 2147483646 w 3445"/>
              <a:gd name="T37" fmla="*/ 2147483646 h 4003"/>
              <a:gd name="T38" fmla="*/ 2147483646 w 3445"/>
              <a:gd name="T39" fmla="*/ 2147483646 h 4003"/>
              <a:gd name="T40" fmla="*/ 2147483646 w 3445"/>
              <a:gd name="T41" fmla="*/ 2147483646 h 4003"/>
              <a:gd name="T42" fmla="*/ 2147483646 w 3445"/>
              <a:gd name="T43" fmla="*/ 2147483646 h 4003"/>
              <a:gd name="T44" fmla="*/ 2147483646 w 3445"/>
              <a:gd name="T45" fmla="*/ 2147483646 h 4003"/>
              <a:gd name="T46" fmla="*/ 2147483646 w 3445"/>
              <a:gd name="T47" fmla="*/ 2147483646 h 4003"/>
              <a:gd name="T48" fmla="*/ 2147483646 w 3445"/>
              <a:gd name="T49" fmla="*/ 2147483646 h 4003"/>
              <a:gd name="T50" fmla="*/ 2147483646 w 3445"/>
              <a:gd name="T51" fmla="*/ 2147483646 h 4003"/>
              <a:gd name="T52" fmla="*/ 2147483646 w 3445"/>
              <a:gd name="T53" fmla="*/ 2147483646 h 4003"/>
              <a:gd name="T54" fmla="*/ 2147483646 w 3445"/>
              <a:gd name="T55" fmla="*/ 2147483646 h 4003"/>
              <a:gd name="T56" fmla="*/ 2147483646 w 3445"/>
              <a:gd name="T57" fmla="*/ 2147483646 h 4003"/>
              <a:gd name="T58" fmla="*/ 2147483646 w 3445"/>
              <a:gd name="T59" fmla="*/ 2147483646 h 4003"/>
              <a:gd name="T60" fmla="*/ 2147483646 w 3445"/>
              <a:gd name="T61" fmla="*/ 2147483646 h 4003"/>
              <a:gd name="T62" fmla="*/ 2147483646 w 3445"/>
              <a:gd name="T63" fmla="*/ 2147483646 h 4003"/>
              <a:gd name="T64" fmla="*/ 2147483646 w 3445"/>
              <a:gd name="T65" fmla="*/ 2147483646 h 4003"/>
              <a:gd name="T66" fmla="*/ 2147483646 w 3445"/>
              <a:gd name="T67" fmla="*/ 2147483646 h 4003"/>
              <a:gd name="T68" fmla="*/ 2147483646 w 3445"/>
              <a:gd name="T69" fmla="*/ 2147483646 h 4003"/>
              <a:gd name="T70" fmla="*/ 2147483646 w 3445"/>
              <a:gd name="T71" fmla="*/ 2147483646 h 4003"/>
              <a:gd name="T72" fmla="*/ 2147483646 w 3445"/>
              <a:gd name="T73" fmla="*/ 2147483646 h 4003"/>
              <a:gd name="T74" fmla="*/ 2147483646 w 3445"/>
              <a:gd name="T75" fmla="*/ 2147483646 h 4003"/>
              <a:gd name="T76" fmla="*/ 2147483646 w 3445"/>
              <a:gd name="T77" fmla="*/ 2147483646 h 4003"/>
              <a:gd name="T78" fmla="*/ 2147483646 w 3445"/>
              <a:gd name="T79" fmla="*/ 2147483646 h 4003"/>
              <a:gd name="T80" fmla="*/ 2147483646 w 3445"/>
              <a:gd name="T81" fmla="*/ 2147483646 h 4003"/>
              <a:gd name="T82" fmla="*/ 2147483646 w 3445"/>
              <a:gd name="T83" fmla="*/ 2147483646 h 4003"/>
              <a:gd name="T84" fmla="*/ 2147483646 w 3445"/>
              <a:gd name="T85" fmla="*/ 2147483646 h 4003"/>
              <a:gd name="T86" fmla="*/ 2147483646 w 3445"/>
              <a:gd name="T87" fmla="*/ 2147483646 h 4003"/>
              <a:gd name="T88" fmla="*/ 2147483646 w 3445"/>
              <a:gd name="T89" fmla="*/ 2147483646 h 4003"/>
              <a:gd name="T90" fmla="*/ 2147483646 w 3445"/>
              <a:gd name="T91" fmla="*/ 2147483646 h 4003"/>
              <a:gd name="T92" fmla="*/ 2147483646 w 3445"/>
              <a:gd name="T93" fmla="*/ 2147483646 h 4003"/>
              <a:gd name="T94" fmla="*/ 2147483646 w 3445"/>
              <a:gd name="T95" fmla="*/ 2147483646 h 4003"/>
              <a:gd name="T96" fmla="*/ 2147483646 w 3445"/>
              <a:gd name="T97" fmla="*/ 2147483646 h 4003"/>
              <a:gd name="T98" fmla="*/ 2147483646 w 3445"/>
              <a:gd name="T99" fmla="*/ 2147483646 h 4003"/>
              <a:gd name="T100" fmla="*/ 2147483646 w 3445"/>
              <a:gd name="T101" fmla="*/ 2147483646 h 40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445" h="4003">
                <a:moveTo>
                  <a:pt x="0" y="1739"/>
                </a:moveTo>
                <a:lnTo>
                  <a:pt x="19" y="1712"/>
                </a:lnTo>
                <a:lnTo>
                  <a:pt x="61" y="1706"/>
                </a:lnTo>
                <a:lnTo>
                  <a:pt x="85" y="1660"/>
                </a:lnTo>
                <a:lnTo>
                  <a:pt x="178" y="1680"/>
                </a:lnTo>
                <a:lnTo>
                  <a:pt x="281" y="1674"/>
                </a:lnTo>
                <a:lnTo>
                  <a:pt x="342" y="1667"/>
                </a:lnTo>
                <a:lnTo>
                  <a:pt x="337" y="1538"/>
                </a:lnTo>
                <a:lnTo>
                  <a:pt x="318" y="1492"/>
                </a:lnTo>
                <a:lnTo>
                  <a:pt x="269" y="1454"/>
                </a:lnTo>
                <a:lnTo>
                  <a:pt x="269" y="1363"/>
                </a:lnTo>
                <a:lnTo>
                  <a:pt x="196" y="1306"/>
                </a:lnTo>
                <a:lnTo>
                  <a:pt x="251" y="1240"/>
                </a:lnTo>
                <a:lnTo>
                  <a:pt x="318" y="1163"/>
                </a:lnTo>
                <a:lnTo>
                  <a:pt x="465" y="1195"/>
                </a:lnTo>
                <a:lnTo>
                  <a:pt x="538" y="1098"/>
                </a:lnTo>
                <a:lnTo>
                  <a:pt x="667" y="968"/>
                </a:lnTo>
                <a:lnTo>
                  <a:pt x="716" y="911"/>
                </a:lnTo>
                <a:lnTo>
                  <a:pt x="771" y="832"/>
                </a:lnTo>
                <a:lnTo>
                  <a:pt x="820" y="768"/>
                </a:lnTo>
                <a:lnTo>
                  <a:pt x="820" y="671"/>
                </a:lnTo>
                <a:lnTo>
                  <a:pt x="930" y="612"/>
                </a:lnTo>
                <a:lnTo>
                  <a:pt x="875" y="587"/>
                </a:lnTo>
                <a:lnTo>
                  <a:pt x="814" y="535"/>
                </a:lnTo>
                <a:lnTo>
                  <a:pt x="768" y="531"/>
                </a:lnTo>
                <a:lnTo>
                  <a:pt x="733" y="476"/>
                </a:lnTo>
                <a:lnTo>
                  <a:pt x="733" y="382"/>
                </a:lnTo>
                <a:lnTo>
                  <a:pt x="733" y="322"/>
                </a:lnTo>
                <a:lnTo>
                  <a:pt x="778" y="253"/>
                </a:lnTo>
                <a:lnTo>
                  <a:pt x="688" y="163"/>
                </a:lnTo>
                <a:lnTo>
                  <a:pt x="619" y="134"/>
                </a:lnTo>
                <a:lnTo>
                  <a:pt x="658" y="59"/>
                </a:lnTo>
                <a:lnTo>
                  <a:pt x="768" y="34"/>
                </a:lnTo>
                <a:lnTo>
                  <a:pt x="852" y="0"/>
                </a:lnTo>
                <a:lnTo>
                  <a:pt x="927" y="0"/>
                </a:lnTo>
                <a:lnTo>
                  <a:pt x="1090" y="149"/>
                </a:lnTo>
                <a:lnTo>
                  <a:pt x="1218" y="192"/>
                </a:lnTo>
                <a:lnTo>
                  <a:pt x="1180" y="203"/>
                </a:lnTo>
                <a:lnTo>
                  <a:pt x="1383" y="158"/>
                </a:lnTo>
                <a:lnTo>
                  <a:pt x="1473" y="218"/>
                </a:lnTo>
                <a:lnTo>
                  <a:pt x="1378" y="372"/>
                </a:lnTo>
                <a:lnTo>
                  <a:pt x="1321" y="471"/>
                </a:lnTo>
                <a:lnTo>
                  <a:pt x="1365" y="516"/>
                </a:lnTo>
                <a:lnTo>
                  <a:pt x="1370" y="587"/>
                </a:lnTo>
                <a:lnTo>
                  <a:pt x="1321" y="612"/>
                </a:lnTo>
                <a:lnTo>
                  <a:pt x="1297" y="594"/>
                </a:lnTo>
                <a:lnTo>
                  <a:pt x="1255" y="594"/>
                </a:lnTo>
                <a:lnTo>
                  <a:pt x="1304" y="671"/>
                </a:lnTo>
                <a:lnTo>
                  <a:pt x="1309" y="762"/>
                </a:lnTo>
                <a:lnTo>
                  <a:pt x="1346" y="762"/>
                </a:lnTo>
                <a:lnTo>
                  <a:pt x="1419" y="820"/>
                </a:lnTo>
                <a:lnTo>
                  <a:pt x="1493" y="878"/>
                </a:lnTo>
                <a:lnTo>
                  <a:pt x="1512" y="936"/>
                </a:lnTo>
                <a:lnTo>
                  <a:pt x="1475" y="1020"/>
                </a:lnTo>
                <a:lnTo>
                  <a:pt x="1450" y="1124"/>
                </a:lnTo>
                <a:lnTo>
                  <a:pt x="1578" y="1215"/>
                </a:lnTo>
                <a:lnTo>
                  <a:pt x="1725" y="1279"/>
                </a:lnTo>
                <a:lnTo>
                  <a:pt x="1823" y="1318"/>
                </a:lnTo>
                <a:lnTo>
                  <a:pt x="1909" y="1318"/>
                </a:lnTo>
                <a:lnTo>
                  <a:pt x="2056" y="1383"/>
                </a:lnTo>
                <a:lnTo>
                  <a:pt x="2178" y="1415"/>
                </a:lnTo>
                <a:lnTo>
                  <a:pt x="2356" y="1428"/>
                </a:lnTo>
                <a:lnTo>
                  <a:pt x="2398" y="1370"/>
                </a:lnTo>
                <a:lnTo>
                  <a:pt x="2381" y="1292"/>
                </a:lnTo>
                <a:lnTo>
                  <a:pt x="2442" y="1202"/>
                </a:lnTo>
                <a:lnTo>
                  <a:pt x="2460" y="1279"/>
                </a:lnTo>
                <a:lnTo>
                  <a:pt x="2454" y="1351"/>
                </a:lnTo>
                <a:lnTo>
                  <a:pt x="2521" y="1376"/>
                </a:lnTo>
                <a:lnTo>
                  <a:pt x="2655" y="1363"/>
                </a:lnTo>
                <a:lnTo>
                  <a:pt x="2851" y="1338"/>
                </a:lnTo>
                <a:lnTo>
                  <a:pt x="2833" y="1279"/>
                </a:lnTo>
                <a:lnTo>
                  <a:pt x="2797" y="1247"/>
                </a:lnTo>
                <a:lnTo>
                  <a:pt x="2919" y="1156"/>
                </a:lnTo>
                <a:lnTo>
                  <a:pt x="3029" y="1052"/>
                </a:lnTo>
                <a:lnTo>
                  <a:pt x="3103" y="988"/>
                </a:lnTo>
                <a:lnTo>
                  <a:pt x="3213" y="1000"/>
                </a:lnTo>
                <a:lnTo>
                  <a:pt x="3279" y="950"/>
                </a:lnTo>
                <a:lnTo>
                  <a:pt x="3316" y="1007"/>
                </a:lnTo>
                <a:lnTo>
                  <a:pt x="3323" y="1085"/>
                </a:lnTo>
                <a:lnTo>
                  <a:pt x="3426" y="1098"/>
                </a:lnTo>
                <a:lnTo>
                  <a:pt x="3445" y="1150"/>
                </a:lnTo>
                <a:lnTo>
                  <a:pt x="3440" y="1240"/>
                </a:lnTo>
                <a:lnTo>
                  <a:pt x="3365" y="1234"/>
                </a:lnTo>
                <a:lnTo>
                  <a:pt x="3232" y="1324"/>
                </a:lnTo>
                <a:lnTo>
                  <a:pt x="3213" y="1447"/>
                </a:lnTo>
                <a:lnTo>
                  <a:pt x="3157" y="1526"/>
                </a:lnTo>
                <a:lnTo>
                  <a:pt x="3145" y="1648"/>
                </a:lnTo>
                <a:lnTo>
                  <a:pt x="3134" y="1732"/>
                </a:lnTo>
                <a:lnTo>
                  <a:pt x="3017" y="1719"/>
                </a:lnTo>
                <a:lnTo>
                  <a:pt x="3041" y="1855"/>
                </a:lnTo>
                <a:lnTo>
                  <a:pt x="3010" y="1868"/>
                </a:lnTo>
                <a:lnTo>
                  <a:pt x="3029" y="1971"/>
                </a:lnTo>
                <a:lnTo>
                  <a:pt x="3005" y="1998"/>
                </a:lnTo>
                <a:lnTo>
                  <a:pt x="2949" y="1998"/>
                </a:lnTo>
                <a:lnTo>
                  <a:pt x="2888" y="1758"/>
                </a:lnTo>
                <a:lnTo>
                  <a:pt x="2851" y="1816"/>
                </a:lnTo>
                <a:lnTo>
                  <a:pt x="2846" y="1882"/>
                </a:lnTo>
                <a:lnTo>
                  <a:pt x="2809" y="1862"/>
                </a:lnTo>
                <a:lnTo>
                  <a:pt x="2753" y="1816"/>
                </a:lnTo>
                <a:lnTo>
                  <a:pt x="2778" y="1746"/>
                </a:lnTo>
                <a:lnTo>
                  <a:pt x="2827" y="1712"/>
                </a:lnTo>
                <a:lnTo>
                  <a:pt x="2863" y="1700"/>
                </a:lnTo>
                <a:lnTo>
                  <a:pt x="2937" y="1610"/>
                </a:lnTo>
                <a:lnTo>
                  <a:pt x="2882" y="1583"/>
                </a:lnTo>
                <a:lnTo>
                  <a:pt x="2814" y="1590"/>
                </a:lnTo>
                <a:lnTo>
                  <a:pt x="2735" y="1590"/>
                </a:lnTo>
                <a:lnTo>
                  <a:pt x="2650" y="1583"/>
                </a:lnTo>
                <a:lnTo>
                  <a:pt x="2582" y="1558"/>
                </a:lnTo>
                <a:lnTo>
                  <a:pt x="2601" y="1480"/>
                </a:lnTo>
                <a:lnTo>
                  <a:pt x="2570" y="1454"/>
                </a:lnTo>
                <a:lnTo>
                  <a:pt x="2557" y="1487"/>
                </a:lnTo>
                <a:lnTo>
                  <a:pt x="2496" y="1460"/>
                </a:lnTo>
                <a:lnTo>
                  <a:pt x="2491" y="1435"/>
                </a:lnTo>
                <a:lnTo>
                  <a:pt x="2454" y="1435"/>
                </a:lnTo>
                <a:lnTo>
                  <a:pt x="2423" y="1415"/>
                </a:lnTo>
                <a:lnTo>
                  <a:pt x="2405" y="1460"/>
                </a:lnTo>
                <a:lnTo>
                  <a:pt x="2381" y="1506"/>
                </a:lnTo>
                <a:lnTo>
                  <a:pt x="2423" y="1531"/>
                </a:lnTo>
                <a:lnTo>
                  <a:pt x="2466" y="1571"/>
                </a:lnTo>
                <a:lnTo>
                  <a:pt x="2496" y="1603"/>
                </a:lnTo>
                <a:lnTo>
                  <a:pt x="2435" y="1603"/>
                </a:lnTo>
                <a:lnTo>
                  <a:pt x="2411" y="1635"/>
                </a:lnTo>
                <a:lnTo>
                  <a:pt x="2393" y="1694"/>
                </a:lnTo>
                <a:lnTo>
                  <a:pt x="2472" y="1726"/>
                </a:lnTo>
                <a:lnTo>
                  <a:pt x="2466" y="1816"/>
                </a:lnTo>
                <a:lnTo>
                  <a:pt x="2503" y="1887"/>
                </a:lnTo>
                <a:lnTo>
                  <a:pt x="2540" y="2011"/>
                </a:lnTo>
                <a:lnTo>
                  <a:pt x="2533" y="2075"/>
                </a:lnTo>
                <a:lnTo>
                  <a:pt x="2533" y="2102"/>
                </a:lnTo>
                <a:lnTo>
                  <a:pt x="2466" y="2088"/>
                </a:lnTo>
                <a:lnTo>
                  <a:pt x="2423" y="2082"/>
                </a:lnTo>
                <a:lnTo>
                  <a:pt x="2362" y="2088"/>
                </a:lnTo>
                <a:lnTo>
                  <a:pt x="2264" y="2120"/>
                </a:lnTo>
                <a:lnTo>
                  <a:pt x="2264" y="2198"/>
                </a:lnTo>
                <a:lnTo>
                  <a:pt x="2252" y="2282"/>
                </a:lnTo>
                <a:lnTo>
                  <a:pt x="2185" y="2334"/>
                </a:lnTo>
                <a:lnTo>
                  <a:pt x="2117" y="2372"/>
                </a:lnTo>
                <a:lnTo>
                  <a:pt x="2043" y="2411"/>
                </a:lnTo>
                <a:lnTo>
                  <a:pt x="1982" y="2515"/>
                </a:lnTo>
                <a:lnTo>
                  <a:pt x="1928" y="2560"/>
                </a:lnTo>
                <a:lnTo>
                  <a:pt x="1818" y="2677"/>
                </a:lnTo>
                <a:lnTo>
                  <a:pt x="1701" y="2748"/>
                </a:lnTo>
                <a:lnTo>
                  <a:pt x="1707" y="2812"/>
                </a:lnTo>
                <a:lnTo>
                  <a:pt x="1597" y="2851"/>
                </a:lnTo>
                <a:lnTo>
                  <a:pt x="1554" y="2878"/>
                </a:lnTo>
                <a:lnTo>
                  <a:pt x="1517" y="2916"/>
                </a:lnTo>
                <a:lnTo>
                  <a:pt x="1450" y="2930"/>
                </a:lnTo>
                <a:lnTo>
                  <a:pt x="1407" y="3032"/>
                </a:lnTo>
                <a:lnTo>
                  <a:pt x="1414" y="3136"/>
                </a:lnTo>
                <a:lnTo>
                  <a:pt x="1432" y="3253"/>
                </a:lnTo>
                <a:lnTo>
                  <a:pt x="1419" y="3337"/>
                </a:lnTo>
                <a:lnTo>
                  <a:pt x="1370" y="3454"/>
                </a:lnTo>
                <a:lnTo>
                  <a:pt x="1365" y="3543"/>
                </a:lnTo>
                <a:lnTo>
                  <a:pt x="1365" y="3660"/>
                </a:lnTo>
                <a:lnTo>
                  <a:pt x="1365" y="3706"/>
                </a:lnTo>
                <a:lnTo>
                  <a:pt x="1316" y="3699"/>
                </a:lnTo>
                <a:lnTo>
                  <a:pt x="1273" y="3751"/>
                </a:lnTo>
                <a:lnTo>
                  <a:pt x="1255" y="3822"/>
                </a:lnTo>
                <a:lnTo>
                  <a:pt x="1273" y="3842"/>
                </a:lnTo>
                <a:lnTo>
                  <a:pt x="1224" y="3861"/>
                </a:lnTo>
                <a:lnTo>
                  <a:pt x="1150" y="3880"/>
                </a:lnTo>
                <a:lnTo>
                  <a:pt x="1138" y="3964"/>
                </a:lnTo>
                <a:lnTo>
                  <a:pt x="1077" y="3997"/>
                </a:lnTo>
                <a:lnTo>
                  <a:pt x="1010" y="4003"/>
                </a:lnTo>
                <a:lnTo>
                  <a:pt x="930" y="3919"/>
                </a:lnTo>
                <a:lnTo>
                  <a:pt x="893" y="3796"/>
                </a:lnTo>
                <a:lnTo>
                  <a:pt x="888" y="3679"/>
                </a:lnTo>
                <a:lnTo>
                  <a:pt x="839" y="3531"/>
                </a:lnTo>
                <a:lnTo>
                  <a:pt x="697" y="3188"/>
                </a:lnTo>
                <a:lnTo>
                  <a:pt x="667" y="3066"/>
                </a:lnTo>
                <a:lnTo>
                  <a:pt x="643" y="3014"/>
                </a:lnTo>
                <a:lnTo>
                  <a:pt x="612" y="2955"/>
                </a:lnTo>
                <a:lnTo>
                  <a:pt x="587" y="2890"/>
                </a:lnTo>
                <a:lnTo>
                  <a:pt x="569" y="2864"/>
                </a:lnTo>
                <a:lnTo>
                  <a:pt x="551" y="2735"/>
                </a:lnTo>
                <a:lnTo>
                  <a:pt x="538" y="2626"/>
                </a:lnTo>
                <a:lnTo>
                  <a:pt x="526" y="2547"/>
                </a:lnTo>
                <a:lnTo>
                  <a:pt x="526" y="2470"/>
                </a:lnTo>
                <a:lnTo>
                  <a:pt x="526" y="2379"/>
                </a:lnTo>
                <a:lnTo>
                  <a:pt x="508" y="2308"/>
                </a:lnTo>
                <a:lnTo>
                  <a:pt x="538" y="2191"/>
                </a:lnTo>
                <a:lnTo>
                  <a:pt x="508" y="2088"/>
                </a:lnTo>
                <a:lnTo>
                  <a:pt x="533" y="2068"/>
                </a:lnTo>
                <a:lnTo>
                  <a:pt x="502" y="2036"/>
                </a:lnTo>
                <a:lnTo>
                  <a:pt x="514" y="1998"/>
                </a:lnTo>
                <a:lnTo>
                  <a:pt x="545" y="1991"/>
                </a:lnTo>
                <a:lnTo>
                  <a:pt x="484" y="1971"/>
                </a:lnTo>
                <a:lnTo>
                  <a:pt x="465" y="2016"/>
                </a:lnTo>
                <a:lnTo>
                  <a:pt x="471" y="2082"/>
                </a:lnTo>
                <a:lnTo>
                  <a:pt x="440" y="2114"/>
                </a:lnTo>
                <a:lnTo>
                  <a:pt x="379" y="2152"/>
                </a:lnTo>
                <a:lnTo>
                  <a:pt x="311" y="2179"/>
                </a:lnTo>
                <a:lnTo>
                  <a:pt x="232" y="2152"/>
                </a:lnTo>
                <a:lnTo>
                  <a:pt x="122" y="2043"/>
                </a:lnTo>
                <a:lnTo>
                  <a:pt x="68" y="1926"/>
                </a:lnTo>
                <a:lnTo>
                  <a:pt x="110" y="1939"/>
                </a:lnTo>
                <a:lnTo>
                  <a:pt x="152" y="1939"/>
                </a:lnTo>
                <a:lnTo>
                  <a:pt x="201" y="1932"/>
                </a:lnTo>
                <a:lnTo>
                  <a:pt x="262" y="1842"/>
                </a:lnTo>
                <a:lnTo>
                  <a:pt x="232" y="1842"/>
                </a:lnTo>
                <a:lnTo>
                  <a:pt x="171" y="1868"/>
                </a:lnTo>
                <a:lnTo>
                  <a:pt x="134" y="1868"/>
                </a:lnTo>
                <a:lnTo>
                  <a:pt x="61" y="1823"/>
                </a:lnTo>
                <a:lnTo>
                  <a:pt x="30" y="1778"/>
                </a:lnTo>
                <a:lnTo>
                  <a:pt x="54" y="1732"/>
                </a:lnTo>
                <a:lnTo>
                  <a:pt x="12" y="1758"/>
                </a:lnTo>
                <a:lnTo>
                  <a:pt x="0" y="1739"/>
                </a:lnTo>
                <a:close/>
              </a:path>
            </a:pathLst>
          </a:custGeom>
          <a:solidFill>
            <a:srgbClr val="00A0C6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4580" name="Freeform 18"/>
          <p:cNvSpPr>
            <a:spLocks/>
          </p:cNvSpPr>
          <p:nvPr/>
        </p:nvSpPr>
        <p:spPr bwMode="auto">
          <a:xfrm>
            <a:off x="2771775" y="1196975"/>
            <a:ext cx="4967288" cy="5400675"/>
          </a:xfrm>
          <a:custGeom>
            <a:avLst/>
            <a:gdLst>
              <a:gd name="T0" fmla="*/ 2147483646 w 3445"/>
              <a:gd name="T1" fmla="*/ 2147483646 h 4003"/>
              <a:gd name="T2" fmla="*/ 2147483646 w 3445"/>
              <a:gd name="T3" fmla="*/ 2147483646 h 4003"/>
              <a:gd name="T4" fmla="*/ 2147483646 w 3445"/>
              <a:gd name="T5" fmla="*/ 2147483646 h 4003"/>
              <a:gd name="T6" fmla="*/ 2147483646 w 3445"/>
              <a:gd name="T7" fmla="*/ 2147483646 h 4003"/>
              <a:gd name="T8" fmla="*/ 2147483646 w 3445"/>
              <a:gd name="T9" fmla="*/ 2147483646 h 4003"/>
              <a:gd name="T10" fmla="*/ 2147483646 w 3445"/>
              <a:gd name="T11" fmla="*/ 2147483646 h 4003"/>
              <a:gd name="T12" fmla="*/ 2147483646 w 3445"/>
              <a:gd name="T13" fmla="*/ 2147483646 h 4003"/>
              <a:gd name="T14" fmla="*/ 2147483646 w 3445"/>
              <a:gd name="T15" fmla="*/ 2147483646 h 4003"/>
              <a:gd name="T16" fmla="*/ 2147483646 w 3445"/>
              <a:gd name="T17" fmla="*/ 2147483646 h 4003"/>
              <a:gd name="T18" fmla="*/ 2147483646 w 3445"/>
              <a:gd name="T19" fmla="*/ 2147483646 h 4003"/>
              <a:gd name="T20" fmla="*/ 2147483646 w 3445"/>
              <a:gd name="T21" fmla="*/ 2147483646 h 4003"/>
              <a:gd name="T22" fmla="*/ 2147483646 w 3445"/>
              <a:gd name="T23" fmla="*/ 2147483646 h 4003"/>
              <a:gd name="T24" fmla="*/ 2147483646 w 3445"/>
              <a:gd name="T25" fmla="*/ 2147483646 h 4003"/>
              <a:gd name="T26" fmla="*/ 2147483646 w 3445"/>
              <a:gd name="T27" fmla="*/ 2147483646 h 4003"/>
              <a:gd name="T28" fmla="*/ 2147483646 w 3445"/>
              <a:gd name="T29" fmla="*/ 2147483646 h 4003"/>
              <a:gd name="T30" fmla="*/ 2147483646 w 3445"/>
              <a:gd name="T31" fmla="*/ 2147483646 h 4003"/>
              <a:gd name="T32" fmla="*/ 2147483646 w 3445"/>
              <a:gd name="T33" fmla="*/ 2147483646 h 4003"/>
              <a:gd name="T34" fmla="*/ 2147483646 w 3445"/>
              <a:gd name="T35" fmla="*/ 2147483646 h 4003"/>
              <a:gd name="T36" fmla="*/ 2147483646 w 3445"/>
              <a:gd name="T37" fmla="*/ 2147483646 h 4003"/>
              <a:gd name="T38" fmla="*/ 2147483646 w 3445"/>
              <a:gd name="T39" fmla="*/ 2147483646 h 4003"/>
              <a:gd name="T40" fmla="*/ 2147483646 w 3445"/>
              <a:gd name="T41" fmla="*/ 2147483646 h 4003"/>
              <a:gd name="T42" fmla="*/ 2147483646 w 3445"/>
              <a:gd name="T43" fmla="*/ 2147483646 h 4003"/>
              <a:gd name="T44" fmla="*/ 2147483646 w 3445"/>
              <a:gd name="T45" fmla="*/ 2147483646 h 4003"/>
              <a:gd name="T46" fmla="*/ 2147483646 w 3445"/>
              <a:gd name="T47" fmla="*/ 2147483646 h 4003"/>
              <a:gd name="T48" fmla="*/ 2147483646 w 3445"/>
              <a:gd name="T49" fmla="*/ 2147483646 h 4003"/>
              <a:gd name="T50" fmla="*/ 2147483646 w 3445"/>
              <a:gd name="T51" fmla="*/ 2147483646 h 4003"/>
              <a:gd name="T52" fmla="*/ 2147483646 w 3445"/>
              <a:gd name="T53" fmla="*/ 2147483646 h 4003"/>
              <a:gd name="T54" fmla="*/ 2147483646 w 3445"/>
              <a:gd name="T55" fmla="*/ 2147483646 h 4003"/>
              <a:gd name="T56" fmla="*/ 2147483646 w 3445"/>
              <a:gd name="T57" fmla="*/ 2147483646 h 4003"/>
              <a:gd name="T58" fmla="*/ 2147483646 w 3445"/>
              <a:gd name="T59" fmla="*/ 2147483646 h 4003"/>
              <a:gd name="T60" fmla="*/ 2147483646 w 3445"/>
              <a:gd name="T61" fmla="*/ 2147483646 h 4003"/>
              <a:gd name="T62" fmla="*/ 2147483646 w 3445"/>
              <a:gd name="T63" fmla="*/ 2147483646 h 4003"/>
              <a:gd name="T64" fmla="*/ 2147483646 w 3445"/>
              <a:gd name="T65" fmla="*/ 2147483646 h 4003"/>
              <a:gd name="T66" fmla="*/ 2147483646 w 3445"/>
              <a:gd name="T67" fmla="*/ 2147483646 h 4003"/>
              <a:gd name="T68" fmla="*/ 2147483646 w 3445"/>
              <a:gd name="T69" fmla="*/ 2147483646 h 4003"/>
              <a:gd name="T70" fmla="*/ 2147483646 w 3445"/>
              <a:gd name="T71" fmla="*/ 2147483646 h 4003"/>
              <a:gd name="T72" fmla="*/ 2147483646 w 3445"/>
              <a:gd name="T73" fmla="*/ 2147483646 h 4003"/>
              <a:gd name="T74" fmla="*/ 2147483646 w 3445"/>
              <a:gd name="T75" fmla="*/ 2147483646 h 4003"/>
              <a:gd name="T76" fmla="*/ 2147483646 w 3445"/>
              <a:gd name="T77" fmla="*/ 2147483646 h 4003"/>
              <a:gd name="T78" fmla="*/ 2147483646 w 3445"/>
              <a:gd name="T79" fmla="*/ 2147483646 h 4003"/>
              <a:gd name="T80" fmla="*/ 2147483646 w 3445"/>
              <a:gd name="T81" fmla="*/ 2147483646 h 4003"/>
              <a:gd name="T82" fmla="*/ 2147483646 w 3445"/>
              <a:gd name="T83" fmla="*/ 2147483646 h 4003"/>
              <a:gd name="T84" fmla="*/ 2147483646 w 3445"/>
              <a:gd name="T85" fmla="*/ 2147483646 h 4003"/>
              <a:gd name="T86" fmla="*/ 2147483646 w 3445"/>
              <a:gd name="T87" fmla="*/ 2147483646 h 4003"/>
              <a:gd name="T88" fmla="*/ 2147483646 w 3445"/>
              <a:gd name="T89" fmla="*/ 2147483646 h 4003"/>
              <a:gd name="T90" fmla="*/ 2147483646 w 3445"/>
              <a:gd name="T91" fmla="*/ 2147483646 h 4003"/>
              <a:gd name="T92" fmla="*/ 2147483646 w 3445"/>
              <a:gd name="T93" fmla="*/ 2147483646 h 4003"/>
              <a:gd name="T94" fmla="*/ 2147483646 w 3445"/>
              <a:gd name="T95" fmla="*/ 2147483646 h 4003"/>
              <a:gd name="T96" fmla="*/ 2147483646 w 3445"/>
              <a:gd name="T97" fmla="*/ 2147483646 h 4003"/>
              <a:gd name="T98" fmla="*/ 2147483646 w 3445"/>
              <a:gd name="T99" fmla="*/ 2147483646 h 4003"/>
              <a:gd name="T100" fmla="*/ 2147483646 w 3445"/>
              <a:gd name="T101" fmla="*/ 2147483646 h 40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445" h="4003">
                <a:moveTo>
                  <a:pt x="0" y="1739"/>
                </a:moveTo>
                <a:lnTo>
                  <a:pt x="19" y="1712"/>
                </a:lnTo>
                <a:lnTo>
                  <a:pt x="61" y="1706"/>
                </a:lnTo>
                <a:lnTo>
                  <a:pt x="85" y="1660"/>
                </a:lnTo>
                <a:lnTo>
                  <a:pt x="178" y="1680"/>
                </a:lnTo>
                <a:lnTo>
                  <a:pt x="281" y="1674"/>
                </a:lnTo>
                <a:lnTo>
                  <a:pt x="342" y="1667"/>
                </a:lnTo>
                <a:lnTo>
                  <a:pt x="337" y="1538"/>
                </a:lnTo>
                <a:lnTo>
                  <a:pt x="318" y="1492"/>
                </a:lnTo>
                <a:lnTo>
                  <a:pt x="269" y="1454"/>
                </a:lnTo>
                <a:lnTo>
                  <a:pt x="269" y="1363"/>
                </a:lnTo>
                <a:lnTo>
                  <a:pt x="196" y="1306"/>
                </a:lnTo>
                <a:lnTo>
                  <a:pt x="251" y="1240"/>
                </a:lnTo>
                <a:lnTo>
                  <a:pt x="318" y="1163"/>
                </a:lnTo>
                <a:lnTo>
                  <a:pt x="465" y="1195"/>
                </a:lnTo>
                <a:lnTo>
                  <a:pt x="538" y="1098"/>
                </a:lnTo>
                <a:lnTo>
                  <a:pt x="667" y="968"/>
                </a:lnTo>
                <a:lnTo>
                  <a:pt x="716" y="911"/>
                </a:lnTo>
                <a:lnTo>
                  <a:pt x="771" y="832"/>
                </a:lnTo>
                <a:lnTo>
                  <a:pt x="820" y="768"/>
                </a:lnTo>
                <a:lnTo>
                  <a:pt x="820" y="671"/>
                </a:lnTo>
                <a:lnTo>
                  <a:pt x="930" y="612"/>
                </a:lnTo>
                <a:lnTo>
                  <a:pt x="875" y="587"/>
                </a:lnTo>
                <a:lnTo>
                  <a:pt x="814" y="535"/>
                </a:lnTo>
                <a:lnTo>
                  <a:pt x="768" y="531"/>
                </a:lnTo>
                <a:lnTo>
                  <a:pt x="733" y="476"/>
                </a:lnTo>
                <a:lnTo>
                  <a:pt x="733" y="382"/>
                </a:lnTo>
                <a:lnTo>
                  <a:pt x="733" y="322"/>
                </a:lnTo>
                <a:lnTo>
                  <a:pt x="778" y="253"/>
                </a:lnTo>
                <a:lnTo>
                  <a:pt x="688" y="163"/>
                </a:lnTo>
                <a:lnTo>
                  <a:pt x="619" y="134"/>
                </a:lnTo>
                <a:lnTo>
                  <a:pt x="658" y="59"/>
                </a:lnTo>
                <a:lnTo>
                  <a:pt x="768" y="34"/>
                </a:lnTo>
                <a:lnTo>
                  <a:pt x="852" y="0"/>
                </a:lnTo>
                <a:lnTo>
                  <a:pt x="927" y="0"/>
                </a:lnTo>
                <a:lnTo>
                  <a:pt x="1090" y="149"/>
                </a:lnTo>
                <a:lnTo>
                  <a:pt x="1218" y="192"/>
                </a:lnTo>
                <a:lnTo>
                  <a:pt x="1180" y="203"/>
                </a:lnTo>
                <a:lnTo>
                  <a:pt x="1383" y="158"/>
                </a:lnTo>
                <a:lnTo>
                  <a:pt x="1473" y="218"/>
                </a:lnTo>
                <a:lnTo>
                  <a:pt x="1378" y="372"/>
                </a:lnTo>
                <a:lnTo>
                  <a:pt x="1321" y="471"/>
                </a:lnTo>
                <a:lnTo>
                  <a:pt x="1365" y="516"/>
                </a:lnTo>
                <a:lnTo>
                  <a:pt x="1370" y="587"/>
                </a:lnTo>
                <a:lnTo>
                  <a:pt x="1321" y="612"/>
                </a:lnTo>
                <a:lnTo>
                  <a:pt x="1297" y="594"/>
                </a:lnTo>
                <a:lnTo>
                  <a:pt x="1255" y="594"/>
                </a:lnTo>
                <a:lnTo>
                  <a:pt x="1304" y="671"/>
                </a:lnTo>
                <a:lnTo>
                  <a:pt x="1309" y="762"/>
                </a:lnTo>
                <a:lnTo>
                  <a:pt x="1346" y="762"/>
                </a:lnTo>
                <a:lnTo>
                  <a:pt x="1419" y="820"/>
                </a:lnTo>
                <a:lnTo>
                  <a:pt x="1493" y="878"/>
                </a:lnTo>
                <a:lnTo>
                  <a:pt x="1512" y="936"/>
                </a:lnTo>
                <a:lnTo>
                  <a:pt x="1475" y="1020"/>
                </a:lnTo>
                <a:lnTo>
                  <a:pt x="1450" y="1124"/>
                </a:lnTo>
                <a:lnTo>
                  <a:pt x="1578" y="1215"/>
                </a:lnTo>
                <a:lnTo>
                  <a:pt x="1725" y="1279"/>
                </a:lnTo>
                <a:lnTo>
                  <a:pt x="1823" y="1318"/>
                </a:lnTo>
                <a:lnTo>
                  <a:pt x="1909" y="1318"/>
                </a:lnTo>
                <a:lnTo>
                  <a:pt x="2056" y="1383"/>
                </a:lnTo>
                <a:lnTo>
                  <a:pt x="2178" y="1415"/>
                </a:lnTo>
                <a:lnTo>
                  <a:pt x="2356" y="1428"/>
                </a:lnTo>
                <a:lnTo>
                  <a:pt x="2398" y="1370"/>
                </a:lnTo>
                <a:lnTo>
                  <a:pt x="2381" y="1292"/>
                </a:lnTo>
                <a:lnTo>
                  <a:pt x="2442" y="1202"/>
                </a:lnTo>
                <a:lnTo>
                  <a:pt x="2460" y="1279"/>
                </a:lnTo>
                <a:lnTo>
                  <a:pt x="2454" y="1351"/>
                </a:lnTo>
                <a:lnTo>
                  <a:pt x="2521" y="1376"/>
                </a:lnTo>
                <a:lnTo>
                  <a:pt x="2655" y="1363"/>
                </a:lnTo>
                <a:lnTo>
                  <a:pt x="2851" y="1338"/>
                </a:lnTo>
                <a:lnTo>
                  <a:pt x="2833" y="1279"/>
                </a:lnTo>
                <a:lnTo>
                  <a:pt x="2797" y="1247"/>
                </a:lnTo>
                <a:lnTo>
                  <a:pt x="2919" y="1156"/>
                </a:lnTo>
                <a:lnTo>
                  <a:pt x="3029" y="1052"/>
                </a:lnTo>
                <a:lnTo>
                  <a:pt x="3103" y="988"/>
                </a:lnTo>
                <a:lnTo>
                  <a:pt x="3213" y="1000"/>
                </a:lnTo>
                <a:lnTo>
                  <a:pt x="3279" y="950"/>
                </a:lnTo>
                <a:lnTo>
                  <a:pt x="3316" y="1007"/>
                </a:lnTo>
                <a:lnTo>
                  <a:pt x="3323" y="1085"/>
                </a:lnTo>
                <a:lnTo>
                  <a:pt x="3426" y="1098"/>
                </a:lnTo>
                <a:lnTo>
                  <a:pt x="3445" y="1150"/>
                </a:lnTo>
                <a:lnTo>
                  <a:pt x="3440" y="1240"/>
                </a:lnTo>
                <a:lnTo>
                  <a:pt x="3365" y="1234"/>
                </a:lnTo>
                <a:lnTo>
                  <a:pt x="3232" y="1324"/>
                </a:lnTo>
                <a:lnTo>
                  <a:pt x="3213" y="1447"/>
                </a:lnTo>
                <a:lnTo>
                  <a:pt x="3157" y="1526"/>
                </a:lnTo>
                <a:lnTo>
                  <a:pt x="3145" y="1648"/>
                </a:lnTo>
                <a:lnTo>
                  <a:pt x="3134" y="1732"/>
                </a:lnTo>
                <a:lnTo>
                  <a:pt x="3017" y="1719"/>
                </a:lnTo>
                <a:lnTo>
                  <a:pt x="3041" y="1855"/>
                </a:lnTo>
                <a:lnTo>
                  <a:pt x="3010" y="1868"/>
                </a:lnTo>
                <a:lnTo>
                  <a:pt x="3029" y="1971"/>
                </a:lnTo>
                <a:lnTo>
                  <a:pt x="3005" y="1998"/>
                </a:lnTo>
                <a:lnTo>
                  <a:pt x="2949" y="1998"/>
                </a:lnTo>
                <a:lnTo>
                  <a:pt x="2888" y="1758"/>
                </a:lnTo>
                <a:lnTo>
                  <a:pt x="2851" y="1816"/>
                </a:lnTo>
                <a:lnTo>
                  <a:pt x="2846" y="1882"/>
                </a:lnTo>
                <a:lnTo>
                  <a:pt x="2809" y="1862"/>
                </a:lnTo>
                <a:lnTo>
                  <a:pt x="2753" y="1816"/>
                </a:lnTo>
                <a:lnTo>
                  <a:pt x="2778" y="1746"/>
                </a:lnTo>
                <a:lnTo>
                  <a:pt x="2827" y="1712"/>
                </a:lnTo>
                <a:lnTo>
                  <a:pt x="2863" y="1700"/>
                </a:lnTo>
                <a:lnTo>
                  <a:pt x="2937" y="1610"/>
                </a:lnTo>
                <a:lnTo>
                  <a:pt x="2882" y="1583"/>
                </a:lnTo>
                <a:lnTo>
                  <a:pt x="2814" y="1590"/>
                </a:lnTo>
                <a:lnTo>
                  <a:pt x="2735" y="1590"/>
                </a:lnTo>
                <a:lnTo>
                  <a:pt x="2650" y="1583"/>
                </a:lnTo>
                <a:lnTo>
                  <a:pt x="2582" y="1558"/>
                </a:lnTo>
                <a:lnTo>
                  <a:pt x="2601" y="1480"/>
                </a:lnTo>
                <a:lnTo>
                  <a:pt x="2570" y="1454"/>
                </a:lnTo>
                <a:lnTo>
                  <a:pt x="2557" y="1487"/>
                </a:lnTo>
                <a:lnTo>
                  <a:pt x="2496" y="1460"/>
                </a:lnTo>
                <a:lnTo>
                  <a:pt x="2491" y="1435"/>
                </a:lnTo>
                <a:lnTo>
                  <a:pt x="2454" y="1435"/>
                </a:lnTo>
                <a:lnTo>
                  <a:pt x="2423" y="1415"/>
                </a:lnTo>
                <a:lnTo>
                  <a:pt x="2405" y="1460"/>
                </a:lnTo>
                <a:lnTo>
                  <a:pt x="2381" y="1506"/>
                </a:lnTo>
                <a:lnTo>
                  <a:pt x="2423" y="1531"/>
                </a:lnTo>
                <a:lnTo>
                  <a:pt x="2466" y="1571"/>
                </a:lnTo>
                <a:lnTo>
                  <a:pt x="2496" y="1603"/>
                </a:lnTo>
                <a:lnTo>
                  <a:pt x="2435" y="1603"/>
                </a:lnTo>
                <a:lnTo>
                  <a:pt x="2411" y="1635"/>
                </a:lnTo>
                <a:lnTo>
                  <a:pt x="2393" y="1694"/>
                </a:lnTo>
                <a:lnTo>
                  <a:pt x="2472" y="1726"/>
                </a:lnTo>
                <a:lnTo>
                  <a:pt x="2466" y="1816"/>
                </a:lnTo>
                <a:lnTo>
                  <a:pt x="2503" y="1887"/>
                </a:lnTo>
                <a:lnTo>
                  <a:pt x="2540" y="2011"/>
                </a:lnTo>
                <a:lnTo>
                  <a:pt x="2533" y="2075"/>
                </a:lnTo>
                <a:lnTo>
                  <a:pt x="2533" y="2102"/>
                </a:lnTo>
                <a:lnTo>
                  <a:pt x="2466" y="2088"/>
                </a:lnTo>
                <a:lnTo>
                  <a:pt x="2423" y="2082"/>
                </a:lnTo>
                <a:lnTo>
                  <a:pt x="2362" y="2088"/>
                </a:lnTo>
                <a:lnTo>
                  <a:pt x="2264" y="2120"/>
                </a:lnTo>
                <a:lnTo>
                  <a:pt x="2264" y="2198"/>
                </a:lnTo>
                <a:lnTo>
                  <a:pt x="2252" y="2282"/>
                </a:lnTo>
                <a:lnTo>
                  <a:pt x="2185" y="2334"/>
                </a:lnTo>
                <a:lnTo>
                  <a:pt x="2117" y="2372"/>
                </a:lnTo>
                <a:lnTo>
                  <a:pt x="2043" y="2411"/>
                </a:lnTo>
                <a:lnTo>
                  <a:pt x="1982" y="2515"/>
                </a:lnTo>
                <a:lnTo>
                  <a:pt x="1928" y="2560"/>
                </a:lnTo>
                <a:lnTo>
                  <a:pt x="1818" y="2677"/>
                </a:lnTo>
                <a:lnTo>
                  <a:pt x="1701" y="2748"/>
                </a:lnTo>
                <a:lnTo>
                  <a:pt x="1707" y="2812"/>
                </a:lnTo>
                <a:lnTo>
                  <a:pt x="1597" y="2851"/>
                </a:lnTo>
                <a:lnTo>
                  <a:pt x="1554" y="2878"/>
                </a:lnTo>
                <a:lnTo>
                  <a:pt x="1517" y="2916"/>
                </a:lnTo>
                <a:lnTo>
                  <a:pt x="1450" y="2930"/>
                </a:lnTo>
                <a:lnTo>
                  <a:pt x="1407" y="3032"/>
                </a:lnTo>
                <a:lnTo>
                  <a:pt x="1414" y="3136"/>
                </a:lnTo>
                <a:lnTo>
                  <a:pt x="1432" y="3253"/>
                </a:lnTo>
                <a:lnTo>
                  <a:pt x="1419" y="3337"/>
                </a:lnTo>
                <a:lnTo>
                  <a:pt x="1370" y="3454"/>
                </a:lnTo>
                <a:lnTo>
                  <a:pt x="1365" y="3543"/>
                </a:lnTo>
                <a:lnTo>
                  <a:pt x="1365" y="3660"/>
                </a:lnTo>
                <a:lnTo>
                  <a:pt x="1365" y="3706"/>
                </a:lnTo>
                <a:lnTo>
                  <a:pt x="1316" y="3699"/>
                </a:lnTo>
                <a:lnTo>
                  <a:pt x="1273" y="3751"/>
                </a:lnTo>
                <a:lnTo>
                  <a:pt x="1255" y="3822"/>
                </a:lnTo>
                <a:lnTo>
                  <a:pt x="1273" y="3842"/>
                </a:lnTo>
                <a:lnTo>
                  <a:pt x="1224" y="3861"/>
                </a:lnTo>
                <a:lnTo>
                  <a:pt x="1150" y="3880"/>
                </a:lnTo>
                <a:lnTo>
                  <a:pt x="1138" y="3964"/>
                </a:lnTo>
                <a:lnTo>
                  <a:pt x="1077" y="3997"/>
                </a:lnTo>
                <a:lnTo>
                  <a:pt x="1010" y="4003"/>
                </a:lnTo>
                <a:lnTo>
                  <a:pt x="930" y="3919"/>
                </a:lnTo>
                <a:lnTo>
                  <a:pt x="893" y="3796"/>
                </a:lnTo>
                <a:lnTo>
                  <a:pt x="888" y="3679"/>
                </a:lnTo>
                <a:lnTo>
                  <a:pt x="839" y="3531"/>
                </a:lnTo>
                <a:lnTo>
                  <a:pt x="697" y="3188"/>
                </a:lnTo>
                <a:lnTo>
                  <a:pt x="667" y="3066"/>
                </a:lnTo>
                <a:lnTo>
                  <a:pt x="643" y="3014"/>
                </a:lnTo>
                <a:lnTo>
                  <a:pt x="612" y="2955"/>
                </a:lnTo>
                <a:lnTo>
                  <a:pt x="587" y="2890"/>
                </a:lnTo>
                <a:lnTo>
                  <a:pt x="569" y="2864"/>
                </a:lnTo>
                <a:lnTo>
                  <a:pt x="551" y="2735"/>
                </a:lnTo>
                <a:lnTo>
                  <a:pt x="538" y="2626"/>
                </a:lnTo>
                <a:lnTo>
                  <a:pt x="526" y="2547"/>
                </a:lnTo>
                <a:lnTo>
                  <a:pt x="526" y="2470"/>
                </a:lnTo>
                <a:lnTo>
                  <a:pt x="526" y="2379"/>
                </a:lnTo>
                <a:lnTo>
                  <a:pt x="508" y="2308"/>
                </a:lnTo>
                <a:lnTo>
                  <a:pt x="538" y="2191"/>
                </a:lnTo>
                <a:lnTo>
                  <a:pt x="508" y="2088"/>
                </a:lnTo>
                <a:lnTo>
                  <a:pt x="533" y="2068"/>
                </a:lnTo>
                <a:lnTo>
                  <a:pt x="502" y="2036"/>
                </a:lnTo>
                <a:lnTo>
                  <a:pt x="514" y="1998"/>
                </a:lnTo>
                <a:lnTo>
                  <a:pt x="545" y="1991"/>
                </a:lnTo>
                <a:lnTo>
                  <a:pt x="484" y="1971"/>
                </a:lnTo>
                <a:lnTo>
                  <a:pt x="465" y="2016"/>
                </a:lnTo>
                <a:lnTo>
                  <a:pt x="471" y="2082"/>
                </a:lnTo>
                <a:lnTo>
                  <a:pt x="440" y="2114"/>
                </a:lnTo>
                <a:lnTo>
                  <a:pt x="379" y="2152"/>
                </a:lnTo>
                <a:lnTo>
                  <a:pt x="311" y="2179"/>
                </a:lnTo>
                <a:lnTo>
                  <a:pt x="232" y="2152"/>
                </a:lnTo>
                <a:lnTo>
                  <a:pt x="122" y="2043"/>
                </a:lnTo>
                <a:lnTo>
                  <a:pt x="68" y="1926"/>
                </a:lnTo>
                <a:lnTo>
                  <a:pt x="110" y="1939"/>
                </a:lnTo>
                <a:lnTo>
                  <a:pt x="152" y="1939"/>
                </a:lnTo>
                <a:lnTo>
                  <a:pt x="201" y="1932"/>
                </a:lnTo>
                <a:lnTo>
                  <a:pt x="262" y="1842"/>
                </a:lnTo>
                <a:lnTo>
                  <a:pt x="232" y="1842"/>
                </a:lnTo>
                <a:lnTo>
                  <a:pt x="171" y="1868"/>
                </a:lnTo>
                <a:lnTo>
                  <a:pt x="134" y="1868"/>
                </a:lnTo>
                <a:lnTo>
                  <a:pt x="61" y="1823"/>
                </a:lnTo>
                <a:lnTo>
                  <a:pt x="30" y="1778"/>
                </a:lnTo>
                <a:lnTo>
                  <a:pt x="54" y="1732"/>
                </a:lnTo>
                <a:lnTo>
                  <a:pt x="12" y="1758"/>
                </a:lnTo>
                <a:lnTo>
                  <a:pt x="0" y="1739"/>
                </a:lnTo>
                <a:close/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4581" name="Picture 9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38488"/>
            <a:ext cx="889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4970463"/>
            <a:ext cx="889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5724525" y="2379663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Kolkata</a:t>
            </a: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5076825" y="5475288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Chennai</a:t>
            </a: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2916238" y="2954338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Mumbai</a:t>
            </a:r>
          </a:p>
        </p:txBody>
      </p:sp>
      <p:pic>
        <p:nvPicPr>
          <p:cNvPr id="24586" name="Picture 11" descr="pur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46500"/>
            <a:ext cx="889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 noChangeArrowheads="1"/>
          </p:cNvSpPr>
          <p:nvPr/>
        </p:nvSpPr>
        <p:spPr bwMode="auto">
          <a:xfrm>
            <a:off x="3524250" y="1444625"/>
            <a:ext cx="1608138" cy="5130800"/>
          </a:xfrm>
          <a:custGeom>
            <a:avLst/>
            <a:gdLst>
              <a:gd name="T0" fmla="*/ 2147483646 w 4465"/>
              <a:gd name="T1" fmla="*/ 2147483646 h 14254"/>
              <a:gd name="T2" fmla="*/ 2147483646 w 4465"/>
              <a:gd name="T3" fmla="*/ 2147483646 h 14254"/>
              <a:gd name="T4" fmla="*/ 2147483646 w 4465"/>
              <a:gd name="T5" fmla="*/ 2147483646 h 14254"/>
              <a:gd name="T6" fmla="*/ 2147483646 w 4465"/>
              <a:gd name="T7" fmla="*/ 2147483646 h 14254"/>
              <a:gd name="T8" fmla="*/ 2147483646 w 4465"/>
              <a:gd name="T9" fmla="*/ 0 h 14254"/>
              <a:gd name="T10" fmla="*/ 2147483646 w 4465"/>
              <a:gd name="T11" fmla="*/ 2147483646 h 14254"/>
              <a:gd name="T12" fmla="*/ 2147483646 w 4465"/>
              <a:gd name="T13" fmla="*/ 2147483646 h 14254"/>
              <a:gd name="T14" fmla="*/ 2147483646 w 4465"/>
              <a:gd name="T15" fmla="*/ 2147483646 h 14254"/>
              <a:gd name="T16" fmla="*/ 2147483646 w 4465"/>
              <a:gd name="T17" fmla="*/ 2147483646 h 14254"/>
              <a:gd name="T18" fmla="*/ 2147483646 w 4465"/>
              <a:gd name="T19" fmla="*/ 2147483646 h 14254"/>
              <a:gd name="T20" fmla="*/ 2147483646 w 4465"/>
              <a:gd name="T21" fmla="*/ 2147483646 h 14254"/>
              <a:gd name="T22" fmla="*/ 2147483646 w 4465"/>
              <a:gd name="T23" fmla="*/ 2147483646 h 14254"/>
              <a:gd name="T24" fmla="*/ 2147483646 w 4465"/>
              <a:gd name="T25" fmla="*/ 2147483646 h 14254"/>
              <a:gd name="T26" fmla="*/ 2147483646 w 4465"/>
              <a:gd name="T27" fmla="*/ 2147483646 h 14254"/>
              <a:gd name="T28" fmla="*/ 2147483646 w 4465"/>
              <a:gd name="T29" fmla="*/ 2147483646 h 14254"/>
              <a:gd name="T30" fmla="*/ 2147483646 w 4465"/>
              <a:gd name="T31" fmla="*/ 2147483646 h 14254"/>
              <a:gd name="T32" fmla="*/ 2147483646 w 4465"/>
              <a:gd name="T33" fmla="*/ 2147483646 h 14254"/>
              <a:gd name="T34" fmla="*/ 2147483646 w 4465"/>
              <a:gd name="T35" fmla="*/ 2147483646 h 14254"/>
              <a:gd name="T36" fmla="*/ 2147483646 w 4465"/>
              <a:gd name="T37" fmla="*/ 2147483646 h 14254"/>
              <a:gd name="T38" fmla="*/ 2147483646 w 4465"/>
              <a:gd name="T39" fmla="*/ 2147483646 h 14254"/>
              <a:gd name="T40" fmla="*/ 2147483646 w 4465"/>
              <a:gd name="T41" fmla="*/ 2147483646 h 14254"/>
              <a:gd name="T42" fmla="*/ 2147483646 w 4465"/>
              <a:gd name="T43" fmla="*/ 2147483646 h 14254"/>
              <a:gd name="T44" fmla="*/ 2147483646 w 4465"/>
              <a:gd name="T45" fmla="*/ 2147483646 h 14254"/>
              <a:gd name="T46" fmla="*/ 2147483646 w 4465"/>
              <a:gd name="T47" fmla="*/ 2147483646 h 14254"/>
              <a:gd name="T48" fmla="*/ 2147483646 w 4465"/>
              <a:gd name="T49" fmla="*/ 2147483646 h 14254"/>
              <a:gd name="T50" fmla="*/ 2147483646 w 4465"/>
              <a:gd name="T51" fmla="*/ 2147483646 h 14254"/>
              <a:gd name="T52" fmla="*/ 2147483646 w 4465"/>
              <a:gd name="T53" fmla="*/ 2147483646 h 14254"/>
              <a:gd name="T54" fmla="*/ 2147483646 w 4465"/>
              <a:gd name="T55" fmla="*/ 2147483646 h 14254"/>
              <a:gd name="T56" fmla="*/ 2147483646 w 4465"/>
              <a:gd name="T57" fmla="*/ 2147483646 h 14254"/>
              <a:gd name="T58" fmla="*/ 0 w 4465"/>
              <a:gd name="T59" fmla="*/ 2147483646 h 14254"/>
              <a:gd name="T60" fmla="*/ 2147483646 w 4465"/>
              <a:gd name="T61" fmla="*/ 2147483646 h 14254"/>
              <a:gd name="T62" fmla="*/ 2147483646 w 4465"/>
              <a:gd name="T63" fmla="*/ 2147483646 h 14254"/>
              <a:gd name="T64" fmla="*/ 2147483646 w 4465"/>
              <a:gd name="T65" fmla="*/ 2147483646 h 14254"/>
              <a:gd name="T66" fmla="*/ 2147483646 w 4465"/>
              <a:gd name="T67" fmla="*/ 2147483646 h 14254"/>
              <a:gd name="T68" fmla="*/ 2147483646 w 4465"/>
              <a:gd name="T69" fmla="*/ 2147483646 h 14254"/>
              <a:gd name="T70" fmla="*/ 2147483646 w 4465"/>
              <a:gd name="T71" fmla="*/ 2147483646 h 14254"/>
              <a:gd name="T72" fmla="*/ 2147483646 w 4465"/>
              <a:gd name="T73" fmla="*/ 2147483646 h 14254"/>
              <a:gd name="T74" fmla="*/ 2147483646 w 4465"/>
              <a:gd name="T75" fmla="*/ 2147483646 h 142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465" h="14254">
                <a:moveTo>
                  <a:pt x="2287" y="809"/>
                </a:moveTo>
                <a:lnTo>
                  <a:pt x="2548" y="853"/>
                </a:lnTo>
                <a:lnTo>
                  <a:pt x="2701" y="766"/>
                </a:lnTo>
                <a:lnTo>
                  <a:pt x="2874" y="766"/>
                </a:lnTo>
                <a:lnTo>
                  <a:pt x="2962" y="875"/>
                </a:lnTo>
                <a:lnTo>
                  <a:pt x="3092" y="875"/>
                </a:lnTo>
                <a:lnTo>
                  <a:pt x="3223" y="809"/>
                </a:lnTo>
                <a:lnTo>
                  <a:pt x="3376" y="787"/>
                </a:lnTo>
                <a:lnTo>
                  <a:pt x="3550" y="503"/>
                </a:lnTo>
                <a:lnTo>
                  <a:pt x="3593" y="0"/>
                </a:lnTo>
                <a:lnTo>
                  <a:pt x="3768" y="240"/>
                </a:lnTo>
                <a:lnTo>
                  <a:pt x="3942" y="153"/>
                </a:lnTo>
                <a:lnTo>
                  <a:pt x="4095" y="131"/>
                </a:lnTo>
                <a:lnTo>
                  <a:pt x="4444" y="700"/>
                </a:lnTo>
                <a:lnTo>
                  <a:pt x="4464" y="1313"/>
                </a:lnTo>
                <a:lnTo>
                  <a:pt x="4313" y="1773"/>
                </a:lnTo>
                <a:lnTo>
                  <a:pt x="3964" y="2277"/>
                </a:lnTo>
                <a:lnTo>
                  <a:pt x="3593" y="2452"/>
                </a:lnTo>
                <a:lnTo>
                  <a:pt x="3529" y="3130"/>
                </a:lnTo>
                <a:lnTo>
                  <a:pt x="3573" y="4181"/>
                </a:lnTo>
                <a:lnTo>
                  <a:pt x="3550" y="4619"/>
                </a:lnTo>
                <a:cubicBezTo>
                  <a:pt x="3550" y="4619"/>
                  <a:pt x="3485" y="4991"/>
                  <a:pt x="3485" y="5079"/>
                </a:cubicBezTo>
                <a:lnTo>
                  <a:pt x="3485" y="5604"/>
                </a:lnTo>
                <a:cubicBezTo>
                  <a:pt x="3485" y="5692"/>
                  <a:pt x="3376" y="7006"/>
                  <a:pt x="3376" y="7006"/>
                </a:cubicBezTo>
                <a:lnTo>
                  <a:pt x="3136" y="7683"/>
                </a:lnTo>
                <a:lnTo>
                  <a:pt x="3245" y="8078"/>
                </a:lnTo>
                <a:lnTo>
                  <a:pt x="3245" y="8385"/>
                </a:lnTo>
                <a:lnTo>
                  <a:pt x="3158" y="8712"/>
                </a:lnTo>
                <a:lnTo>
                  <a:pt x="3136" y="8888"/>
                </a:lnTo>
                <a:cubicBezTo>
                  <a:pt x="3136" y="8888"/>
                  <a:pt x="3048" y="8975"/>
                  <a:pt x="3006" y="9063"/>
                </a:cubicBezTo>
                <a:cubicBezTo>
                  <a:pt x="2962" y="9150"/>
                  <a:pt x="2962" y="9479"/>
                  <a:pt x="2962" y="9479"/>
                </a:cubicBezTo>
                <a:lnTo>
                  <a:pt x="2809" y="9764"/>
                </a:lnTo>
                <a:lnTo>
                  <a:pt x="2613" y="10115"/>
                </a:lnTo>
                <a:lnTo>
                  <a:pt x="2548" y="10465"/>
                </a:lnTo>
                <a:lnTo>
                  <a:pt x="2461" y="10881"/>
                </a:lnTo>
                <a:lnTo>
                  <a:pt x="2504" y="11121"/>
                </a:lnTo>
                <a:lnTo>
                  <a:pt x="2418" y="11384"/>
                </a:lnTo>
                <a:lnTo>
                  <a:pt x="2418" y="11997"/>
                </a:lnTo>
                <a:lnTo>
                  <a:pt x="2504" y="12281"/>
                </a:lnTo>
                <a:lnTo>
                  <a:pt x="2308" y="12698"/>
                </a:lnTo>
                <a:lnTo>
                  <a:pt x="2243" y="13201"/>
                </a:lnTo>
                <a:lnTo>
                  <a:pt x="2156" y="13596"/>
                </a:lnTo>
                <a:lnTo>
                  <a:pt x="2026" y="14099"/>
                </a:lnTo>
                <a:lnTo>
                  <a:pt x="1938" y="14253"/>
                </a:lnTo>
                <a:lnTo>
                  <a:pt x="1743" y="14033"/>
                </a:lnTo>
                <a:lnTo>
                  <a:pt x="1547" y="13354"/>
                </a:lnTo>
                <a:lnTo>
                  <a:pt x="1438" y="12720"/>
                </a:lnTo>
                <a:lnTo>
                  <a:pt x="1285" y="11997"/>
                </a:lnTo>
                <a:lnTo>
                  <a:pt x="1046" y="11100"/>
                </a:lnTo>
                <a:lnTo>
                  <a:pt x="827" y="10925"/>
                </a:lnTo>
                <a:lnTo>
                  <a:pt x="827" y="10640"/>
                </a:lnTo>
                <a:lnTo>
                  <a:pt x="718" y="10442"/>
                </a:lnTo>
                <a:lnTo>
                  <a:pt x="697" y="10048"/>
                </a:lnTo>
                <a:lnTo>
                  <a:pt x="588" y="9720"/>
                </a:lnTo>
                <a:lnTo>
                  <a:pt x="196" y="8319"/>
                </a:lnTo>
                <a:lnTo>
                  <a:pt x="0" y="7509"/>
                </a:lnTo>
                <a:lnTo>
                  <a:pt x="217" y="7028"/>
                </a:lnTo>
                <a:lnTo>
                  <a:pt x="610" y="6590"/>
                </a:lnTo>
                <a:lnTo>
                  <a:pt x="784" y="6240"/>
                </a:lnTo>
                <a:lnTo>
                  <a:pt x="958" y="5824"/>
                </a:lnTo>
                <a:lnTo>
                  <a:pt x="1154" y="5298"/>
                </a:lnTo>
                <a:lnTo>
                  <a:pt x="1351" y="4773"/>
                </a:lnTo>
                <a:lnTo>
                  <a:pt x="1416" y="4422"/>
                </a:lnTo>
                <a:lnTo>
                  <a:pt x="1721" y="3086"/>
                </a:lnTo>
                <a:lnTo>
                  <a:pt x="1830" y="2452"/>
                </a:lnTo>
                <a:cubicBezTo>
                  <a:pt x="1830" y="2452"/>
                  <a:pt x="1852" y="1948"/>
                  <a:pt x="1961" y="1969"/>
                </a:cubicBezTo>
                <a:cubicBezTo>
                  <a:pt x="2069" y="1992"/>
                  <a:pt x="2222" y="1707"/>
                  <a:pt x="2222" y="1707"/>
                </a:cubicBezTo>
                <a:lnTo>
                  <a:pt x="2265" y="1510"/>
                </a:lnTo>
                <a:lnTo>
                  <a:pt x="2287" y="1313"/>
                </a:lnTo>
                <a:lnTo>
                  <a:pt x="2374" y="941"/>
                </a:lnTo>
                <a:lnTo>
                  <a:pt x="2287" y="809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662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Israel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0338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895850" y="3767138"/>
            <a:ext cx="1836738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Jerusalem</a:t>
            </a:r>
          </a:p>
        </p:txBody>
      </p:sp>
      <p:sp>
        <p:nvSpPr>
          <p:cNvPr id="26630" name="Freeform 2"/>
          <p:cNvSpPr>
            <a:spLocks noChangeArrowheads="1"/>
          </p:cNvSpPr>
          <p:nvPr/>
        </p:nvSpPr>
        <p:spPr bwMode="auto">
          <a:xfrm>
            <a:off x="3524250" y="1444625"/>
            <a:ext cx="1608138" cy="5130800"/>
          </a:xfrm>
          <a:custGeom>
            <a:avLst/>
            <a:gdLst>
              <a:gd name="T0" fmla="*/ 2147483646 w 4465"/>
              <a:gd name="T1" fmla="*/ 2147483646 h 14254"/>
              <a:gd name="T2" fmla="*/ 2147483646 w 4465"/>
              <a:gd name="T3" fmla="*/ 2147483646 h 14254"/>
              <a:gd name="T4" fmla="*/ 2147483646 w 4465"/>
              <a:gd name="T5" fmla="*/ 2147483646 h 14254"/>
              <a:gd name="T6" fmla="*/ 2147483646 w 4465"/>
              <a:gd name="T7" fmla="*/ 2147483646 h 14254"/>
              <a:gd name="T8" fmla="*/ 2147483646 w 4465"/>
              <a:gd name="T9" fmla="*/ 0 h 14254"/>
              <a:gd name="T10" fmla="*/ 2147483646 w 4465"/>
              <a:gd name="T11" fmla="*/ 2147483646 h 14254"/>
              <a:gd name="T12" fmla="*/ 2147483646 w 4465"/>
              <a:gd name="T13" fmla="*/ 2147483646 h 14254"/>
              <a:gd name="T14" fmla="*/ 2147483646 w 4465"/>
              <a:gd name="T15" fmla="*/ 2147483646 h 14254"/>
              <a:gd name="T16" fmla="*/ 2147483646 w 4465"/>
              <a:gd name="T17" fmla="*/ 2147483646 h 14254"/>
              <a:gd name="T18" fmla="*/ 2147483646 w 4465"/>
              <a:gd name="T19" fmla="*/ 2147483646 h 14254"/>
              <a:gd name="T20" fmla="*/ 2147483646 w 4465"/>
              <a:gd name="T21" fmla="*/ 2147483646 h 14254"/>
              <a:gd name="T22" fmla="*/ 2147483646 w 4465"/>
              <a:gd name="T23" fmla="*/ 2147483646 h 14254"/>
              <a:gd name="T24" fmla="*/ 2147483646 w 4465"/>
              <a:gd name="T25" fmla="*/ 2147483646 h 14254"/>
              <a:gd name="T26" fmla="*/ 2147483646 w 4465"/>
              <a:gd name="T27" fmla="*/ 2147483646 h 14254"/>
              <a:gd name="T28" fmla="*/ 2147483646 w 4465"/>
              <a:gd name="T29" fmla="*/ 2147483646 h 14254"/>
              <a:gd name="T30" fmla="*/ 2147483646 w 4465"/>
              <a:gd name="T31" fmla="*/ 2147483646 h 14254"/>
              <a:gd name="T32" fmla="*/ 2147483646 w 4465"/>
              <a:gd name="T33" fmla="*/ 2147483646 h 14254"/>
              <a:gd name="T34" fmla="*/ 2147483646 w 4465"/>
              <a:gd name="T35" fmla="*/ 2147483646 h 14254"/>
              <a:gd name="T36" fmla="*/ 2147483646 w 4465"/>
              <a:gd name="T37" fmla="*/ 2147483646 h 14254"/>
              <a:gd name="T38" fmla="*/ 2147483646 w 4465"/>
              <a:gd name="T39" fmla="*/ 2147483646 h 14254"/>
              <a:gd name="T40" fmla="*/ 2147483646 w 4465"/>
              <a:gd name="T41" fmla="*/ 2147483646 h 14254"/>
              <a:gd name="T42" fmla="*/ 2147483646 w 4465"/>
              <a:gd name="T43" fmla="*/ 2147483646 h 14254"/>
              <a:gd name="T44" fmla="*/ 2147483646 w 4465"/>
              <a:gd name="T45" fmla="*/ 2147483646 h 14254"/>
              <a:gd name="T46" fmla="*/ 2147483646 w 4465"/>
              <a:gd name="T47" fmla="*/ 2147483646 h 14254"/>
              <a:gd name="T48" fmla="*/ 2147483646 w 4465"/>
              <a:gd name="T49" fmla="*/ 2147483646 h 14254"/>
              <a:gd name="T50" fmla="*/ 2147483646 w 4465"/>
              <a:gd name="T51" fmla="*/ 2147483646 h 14254"/>
              <a:gd name="T52" fmla="*/ 2147483646 w 4465"/>
              <a:gd name="T53" fmla="*/ 2147483646 h 14254"/>
              <a:gd name="T54" fmla="*/ 2147483646 w 4465"/>
              <a:gd name="T55" fmla="*/ 2147483646 h 14254"/>
              <a:gd name="T56" fmla="*/ 2147483646 w 4465"/>
              <a:gd name="T57" fmla="*/ 2147483646 h 14254"/>
              <a:gd name="T58" fmla="*/ 0 w 4465"/>
              <a:gd name="T59" fmla="*/ 2147483646 h 14254"/>
              <a:gd name="T60" fmla="*/ 2147483646 w 4465"/>
              <a:gd name="T61" fmla="*/ 2147483646 h 14254"/>
              <a:gd name="T62" fmla="*/ 2147483646 w 4465"/>
              <a:gd name="T63" fmla="*/ 2147483646 h 14254"/>
              <a:gd name="T64" fmla="*/ 2147483646 w 4465"/>
              <a:gd name="T65" fmla="*/ 2147483646 h 14254"/>
              <a:gd name="T66" fmla="*/ 2147483646 w 4465"/>
              <a:gd name="T67" fmla="*/ 2147483646 h 14254"/>
              <a:gd name="T68" fmla="*/ 2147483646 w 4465"/>
              <a:gd name="T69" fmla="*/ 2147483646 h 14254"/>
              <a:gd name="T70" fmla="*/ 2147483646 w 4465"/>
              <a:gd name="T71" fmla="*/ 2147483646 h 14254"/>
              <a:gd name="T72" fmla="*/ 2147483646 w 4465"/>
              <a:gd name="T73" fmla="*/ 2147483646 h 14254"/>
              <a:gd name="T74" fmla="*/ 2147483646 w 4465"/>
              <a:gd name="T75" fmla="*/ 2147483646 h 142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465" h="14254">
                <a:moveTo>
                  <a:pt x="2287" y="809"/>
                </a:moveTo>
                <a:lnTo>
                  <a:pt x="2548" y="853"/>
                </a:lnTo>
                <a:lnTo>
                  <a:pt x="2701" y="766"/>
                </a:lnTo>
                <a:lnTo>
                  <a:pt x="2874" y="766"/>
                </a:lnTo>
                <a:lnTo>
                  <a:pt x="2962" y="875"/>
                </a:lnTo>
                <a:lnTo>
                  <a:pt x="3092" y="875"/>
                </a:lnTo>
                <a:lnTo>
                  <a:pt x="3223" y="809"/>
                </a:lnTo>
                <a:lnTo>
                  <a:pt x="3376" y="787"/>
                </a:lnTo>
                <a:lnTo>
                  <a:pt x="3550" y="503"/>
                </a:lnTo>
                <a:lnTo>
                  <a:pt x="3593" y="0"/>
                </a:lnTo>
                <a:lnTo>
                  <a:pt x="3768" y="240"/>
                </a:lnTo>
                <a:lnTo>
                  <a:pt x="3942" y="153"/>
                </a:lnTo>
                <a:lnTo>
                  <a:pt x="4095" y="131"/>
                </a:lnTo>
                <a:lnTo>
                  <a:pt x="4444" y="700"/>
                </a:lnTo>
                <a:lnTo>
                  <a:pt x="4464" y="1313"/>
                </a:lnTo>
                <a:lnTo>
                  <a:pt x="4313" y="1773"/>
                </a:lnTo>
                <a:lnTo>
                  <a:pt x="3964" y="2277"/>
                </a:lnTo>
                <a:lnTo>
                  <a:pt x="3593" y="2452"/>
                </a:lnTo>
                <a:lnTo>
                  <a:pt x="3529" y="3130"/>
                </a:lnTo>
                <a:lnTo>
                  <a:pt x="3573" y="4181"/>
                </a:lnTo>
                <a:lnTo>
                  <a:pt x="3550" y="4619"/>
                </a:lnTo>
                <a:cubicBezTo>
                  <a:pt x="3550" y="4619"/>
                  <a:pt x="3485" y="4991"/>
                  <a:pt x="3485" y="5079"/>
                </a:cubicBezTo>
                <a:lnTo>
                  <a:pt x="3485" y="5604"/>
                </a:lnTo>
                <a:cubicBezTo>
                  <a:pt x="3485" y="5692"/>
                  <a:pt x="3376" y="7006"/>
                  <a:pt x="3376" y="7006"/>
                </a:cubicBezTo>
                <a:lnTo>
                  <a:pt x="3136" y="7683"/>
                </a:lnTo>
                <a:lnTo>
                  <a:pt x="3245" y="8078"/>
                </a:lnTo>
                <a:lnTo>
                  <a:pt x="3245" y="8385"/>
                </a:lnTo>
                <a:lnTo>
                  <a:pt x="3158" y="8712"/>
                </a:lnTo>
                <a:lnTo>
                  <a:pt x="3136" y="8888"/>
                </a:lnTo>
                <a:cubicBezTo>
                  <a:pt x="3136" y="8888"/>
                  <a:pt x="3048" y="8975"/>
                  <a:pt x="3006" y="9063"/>
                </a:cubicBezTo>
                <a:cubicBezTo>
                  <a:pt x="2962" y="9150"/>
                  <a:pt x="2962" y="9479"/>
                  <a:pt x="2962" y="9479"/>
                </a:cubicBezTo>
                <a:lnTo>
                  <a:pt x="2809" y="9764"/>
                </a:lnTo>
                <a:lnTo>
                  <a:pt x="2613" y="10115"/>
                </a:lnTo>
                <a:lnTo>
                  <a:pt x="2548" y="10465"/>
                </a:lnTo>
                <a:lnTo>
                  <a:pt x="2461" y="10881"/>
                </a:lnTo>
                <a:lnTo>
                  <a:pt x="2504" y="11121"/>
                </a:lnTo>
                <a:lnTo>
                  <a:pt x="2418" y="11384"/>
                </a:lnTo>
                <a:lnTo>
                  <a:pt x="2418" y="11997"/>
                </a:lnTo>
                <a:lnTo>
                  <a:pt x="2504" y="12281"/>
                </a:lnTo>
                <a:lnTo>
                  <a:pt x="2308" y="12698"/>
                </a:lnTo>
                <a:lnTo>
                  <a:pt x="2243" y="13201"/>
                </a:lnTo>
                <a:lnTo>
                  <a:pt x="2156" y="13596"/>
                </a:lnTo>
                <a:lnTo>
                  <a:pt x="2026" y="14099"/>
                </a:lnTo>
                <a:lnTo>
                  <a:pt x="1938" y="14253"/>
                </a:lnTo>
                <a:lnTo>
                  <a:pt x="1743" y="14033"/>
                </a:lnTo>
                <a:lnTo>
                  <a:pt x="1547" y="13354"/>
                </a:lnTo>
                <a:lnTo>
                  <a:pt x="1438" y="12720"/>
                </a:lnTo>
                <a:lnTo>
                  <a:pt x="1285" y="11997"/>
                </a:lnTo>
                <a:lnTo>
                  <a:pt x="1046" y="11100"/>
                </a:lnTo>
                <a:lnTo>
                  <a:pt x="827" y="10925"/>
                </a:lnTo>
                <a:lnTo>
                  <a:pt x="827" y="10640"/>
                </a:lnTo>
                <a:lnTo>
                  <a:pt x="718" y="10442"/>
                </a:lnTo>
                <a:lnTo>
                  <a:pt x="697" y="10048"/>
                </a:lnTo>
                <a:lnTo>
                  <a:pt x="588" y="9720"/>
                </a:lnTo>
                <a:lnTo>
                  <a:pt x="196" y="8319"/>
                </a:lnTo>
                <a:lnTo>
                  <a:pt x="0" y="7509"/>
                </a:lnTo>
                <a:lnTo>
                  <a:pt x="217" y="7028"/>
                </a:lnTo>
                <a:lnTo>
                  <a:pt x="610" y="6590"/>
                </a:lnTo>
                <a:lnTo>
                  <a:pt x="784" y="6240"/>
                </a:lnTo>
                <a:lnTo>
                  <a:pt x="958" y="5824"/>
                </a:lnTo>
                <a:lnTo>
                  <a:pt x="1154" y="5298"/>
                </a:lnTo>
                <a:lnTo>
                  <a:pt x="1351" y="4773"/>
                </a:lnTo>
                <a:lnTo>
                  <a:pt x="1416" y="4422"/>
                </a:lnTo>
                <a:lnTo>
                  <a:pt x="1721" y="3086"/>
                </a:lnTo>
                <a:lnTo>
                  <a:pt x="1830" y="2452"/>
                </a:lnTo>
                <a:cubicBezTo>
                  <a:pt x="1830" y="2452"/>
                  <a:pt x="1852" y="1948"/>
                  <a:pt x="1961" y="1969"/>
                </a:cubicBezTo>
                <a:cubicBezTo>
                  <a:pt x="2069" y="1992"/>
                  <a:pt x="2222" y="1707"/>
                  <a:pt x="2222" y="1707"/>
                </a:cubicBezTo>
                <a:lnTo>
                  <a:pt x="2265" y="1510"/>
                </a:lnTo>
                <a:lnTo>
                  <a:pt x="2287" y="1313"/>
                </a:lnTo>
                <a:lnTo>
                  <a:pt x="2374" y="941"/>
                </a:lnTo>
                <a:lnTo>
                  <a:pt x="2287" y="809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Iraq</a:t>
            </a:r>
          </a:p>
        </p:txBody>
      </p:sp>
      <p:sp>
        <p:nvSpPr>
          <p:cNvPr id="28675" name="Freeform 2"/>
          <p:cNvSpPr>
            <a:spLocks noChangeArrowheads="1"/>
          </p:cNvSpPr>
          <p:nvPr/>
        </p:nvSpPr>
        <p:spPr bwMode="auto">
          <a:xfrm>
            <a:off x="2273300" y="1651000"/>
            <a:ext cx="4614863" cy="4616450"/>
          </a:xfrm>
          <a:custGeom>
            <a:avLst/>
            <a:gdLst>
              <a:gd name="T0" fmla="*/ 2147483646 w 2907"/>
              <a:gd name="T1" fmla="*/ 2147483646 h 2908"/>
              <a:gd name="T2" fmla="*/ 2147483646 w 2907"/>
              <a:gd name="T3" fmla="*/ 2147483646 h 2908"/>
              <a:gd name="T4" fmla="*/ 2147483646 w 2907"/>
              <a:gd name="T5" fmla="*/ 2147483646 h 2908"/>
              <a:gd name="T6" fmla="*/ 2147483646 w 2907"/>
              <a:gd name="T7" fmla="*/ 2147483646 h 2908"/>
              <a:gd name="T8" fmla="*/ 2147483646 w 2907"/>
              <a:gd name="T9" fmla="*/ 2147483646 h 2908"/>
              <a:gd name="T10" fmla="*/ 2147483646 w 2907"/>
              <a:gd name="T11" fmla="*/ 0 h 2908"/>
              <a:gd name="T12" fmla="*/ 2147483646 w 2907"/>
              <a:gd name="T13" fmla="*/ 2147483646 h 2908"/>
              <a:gd name="T14" fmla="*/ 2147483646 w 2907"/>
              <a:gd name="T15" fmla="*/ 2147483646 h 2908"/>
              <a:gd name="T16" fmla="*/ 2147483646 w 2907"/>
              <a:gd name="T17" fmla="*/ 2147483646 h 2908"/>
              <a:gd name="T18" fmla="*/ 2147483646 w 2907"/>
              <a:gd name="T19" fmla="*/ 2147483646 h 2908"/>
              <a:gd name="T20" fmla="*/ 2147483646 w 2907"/>
              <a:gd name="T21" fmla="*/ 2147483646 h 2908"/>
              <a:gd name="T22" fmla="*/ 2147483646 w 2907"/>
              <a:gd name="T23" fmla="*/ 2147483646 h 2908"/>
              <a:gd name="T24" fmla="*/ 2147483646 w 2907"/>
              <a:gd name="T25" fmla="*/ 2147483646 h 2908"/>
              <a:gd name="T26" fmla="*/ 2147483646 w 2907"/>
              <a:gd name="T27" fmla="*/ 2147483646 h 2908"/>
              <a:gd name="T28" fmla="*/ 2147483646 w 2907"/>
              <a:gd name="T29" fmla="*/ 2147483646 h 2908"/>
              <a:gd name="T30" fmla="*/ 2147483646 w 2907"/>
              <a:gd name="T31" fmla="*/ 2147483646 h 2908"/>
              <a:gd name="T32" fmla="*/ 2147483646 w 2907"/>
              <a:gd name="T33" fmla="*/ 2147483646 h 2908"/>
              <a:gd name="T34" fmla="*/ 2147483646 w 2907"/>
              <a:gd name="T35" fmla="*/ 2147483646 h 2908"/>
              <a:gd name="T36" fmla="*/ 2147483646 w 2907"/>
              <a:gd name="T37" fmla="*/ 2147483646 h 2908"/>
              <a:gd name="T38" fmla="*/ 2147483646 w 2907"/>
              <a:gd name="T39" fmla="*/ 2147483646 h 2908"/>
              <a:gd name="T40" fmla="*/ 2147483646 w 2907"/>
              <a:gd name="T41" fmla="*/ 2147483646 h 2908"/>
              <a:gd name="T42" fmla="*/ 2147483646 w 2907"/>
              <a:gd name="T43" fmla="*/ 2147483646 h 2908"/>
              <a:gd name="T44" fmla="*/ 2147483646 w 2907"/>
              <a:gd name="T45" fmla="*/ 2147483646 h 2908"/>
              <a:gd name="T46" fmla="*/ 2147483646 w 2907"/>
              <a:gd name="T47" fmla="*/ 2147483646 h 2908"/>
              <a:gd name="T48" fmla="*/ 2147483646 w 2907"/>
              <a:gd name="T49" fmla="*/ 2147483646 h 2908"/>
              <a:gd name="T50" fmla="*/ 2147483646 w 2907"/>
              <a:gd name="T51" fmla="*/ 2147483646 h 2908"/>
              <a:gd name="T52" fmla="*/ 2147483646 w 2907"/>
              <a:gd name="T53" fmla="*/ 2147483646 h 2908"/>
              <a:gd name="T54" fmla="*/ 2147483646 w 2907"/>
              <a:gd name="T55" fmla="*/ 2147483646 h 2908"/>
              <a:gd name="T56" fmla="*/ 2147483646 w 2907"/>
              <a:gd name="T57" fmla="*/ 2147483646 h 2908"/>
              <a:gd name="T58" fmla="*/ 2147483646 w 2907"/>
              <a:gd name="T59" fmla="*/ 2147483646 h 2908"/>
              <a:gd name="T60" fmla="*/ 2147483646 w 2907"/>
              <a:gd name="T61" fmla="*/ 2147483646 h 2908"/>
              <a:gd name="T62" fmla="*/ 2147483646 w 2907"/>
              <a:gd name="T63" fmla="*/ 2147483646 h 2908"/>
              <a:gd name="T64" fmla="*/ 2147483646 w 2907"/>
              <a:gd name="T65" fmla="*/ 2147483646 h 2908"/>
              <a:gd name="T66" fmla="*/ 2147483646 w 2907"/>
              <a:gd name="T67" fmla="*/ 2147483646 h 2908"/>
              <a:gd name="T68" fmla="*/ 2147483646 w 2907"/>
              <a:gd name="T69" fmla="*/ 2147483646 h 2908"/>
              <a:gd name="T70" fmla="*/ 2147483646 w 2907"/>
              <a:gd name="T71" fmla="*/ 2147483646 h 2908"/>
              <a:gd name="T72" fmla="*/ 2147483646 w 2907"/>
              <a:gd name="T73" fmla="*/ 2147483646 h 2908"/>
              <a:gd name="T74" fmla="*/ 2147483646 w 2907"/>
              <a:gd name="T75" fmla="*/ 2147483646 h 2908"/>
              <a:gd name="T76" fmla="*/ 2147483646 w 2907"/>
              <a:gd name="T77" fmla="*/ 2147483646 h 2908"/>
              <a:gd name="T78" fmla="*/ 2147483646 w 2907"/>
              <a:gd name="T79" fmla="*/ 2147483646 h 2908"/>
              <a:gd name="T80" fmla="*/ 2147483646 w 2907"/>
              <a:gd name="T81" fmla="*/ 2147483646 h 2908"/>
              <a:gd name="T82" fmla="*/ 2147483646 w 2907"/>
              <a:gd name="T83" fmla="*/ 2147483646 h 2908"/>
              <a:gd name="T84" fmla="*/ 2147483646 w 2907"/>
              <a:gd name="T85" fmla="*/ 2147483646 h 2908"/>
              <a:gd name="T86" fmla="*/ 2147483646 w 2907"/>
              <a:gd name="T87" fmla="*/ 2147483646 h 2908"/>
              <a:gd name="T88" fmla="*/ 2147483646 w 2907"/>
              <a:gd name="T89" fmla="*/ 2147483646 h 2908"/>
              <a:gd name="T90" fmla="*/ 2147483646 w 2907"/>
              <a:gd name="T91" fmla="*/ 2147483646 h 2908"/>
              <a:gd name="T92" fmla="*/ 2147483646 w 2907"/>
              <a:gd name="T93" fmla="*/ 2147483646 h 29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07" h="2908">
                <a:moveTo>
                  <a:pt x="0" y="1441"/>
                </a:moveTo>
                <a:lnTo>
                  <a:pt x="649" y="1065"/>
                </a:lnTo>
                <a:lnTo>
                  <a:pt x="727" y="948"/>
                </a:lnTo>
                <a:lnTo>
                  <a:pt x="733" y="669"/>
                </a:lnTo>
                <a:lnTo>
                  <a:pt x="772" y="643"/>
                </a:lnTo>
                <a:lnTo>
                  <a:pt x="733" y="481"/>
                </a:lnTo>
                <a:lnTo>
                  <a:pt x="766" y="318"/>
                </a:lnTo>
                <a:lnTo>
                  <a:pt x="883" y="286"/>
                </a:lnTo>
                <a:lnTo>
                  <a:pt x="1084" y="72"/>
                </a:lnTo>
                <a:lnTo>
                  <a:pt x="1129" y="39"/>
                </a:lnTo>
                <a:lnTo>
                  <a:pt x="1181" y="0"/>
                </a:lnTo>
                <a:lnTo>
                  <a:pt x="1298" y="0"/>
                </a:lnTo>
                <a:lnTo>
                  <a:pt x="1395" y="33"/>
                </a:lnTo>
                <a:lnTo>
                  <a:pt x="1506" y="52"/>
                </a:lnTo>
                <a:lnTo>
                  <a:pt x="1545" y="13"/>
                </a:lnTo>
                <a:lnTo>
                  <a:pt x="1629" y="39"/>
                </a:lnTo>
                <a:lnTo>
                  <a:pt x="1597" y="91"/>
                </a:lnTo>
                <a:lnTo>
                  <a:pt x="1622" y="143"/>
                </a:lnTo>
                <a:lnTo>
                  <a:pt x="1648" y="111"/>
                </a:lnTo>
                <a:lnTo>
                  <a:pt x="1752" y="72"/>
                </a:lnTo>
                <a:lnTo>
                  <a:pt x="1798" y="117"/>
                </a:lnTo>
                <a:lnTo>
                  <a:pt x="1791" y="182"/>
                </a:lnTo>
                <a:lnTo>
                  <a:pt x="1850" y="227"/>
                </a:lnTo>
                <a:lnTo>
                  <a:pt x="1850" y="305"/>
                </a:lnTo>
                <a:lnTo>
                  <a:pt x="1901" y="351"/>
                </a:lnTo>
                <a:lnTo>
                  <a:pt x="1940" y="429"/>
                </a:lnTo>
                <a:lnTo>
                  <a:pt x="1934" y="493"/>
                </a:lnTo>
                <a:lnTo>
                  <a:pt x="1999" y="493"/>
                </a:lnTo>
                <a:lnTo>
                  <a:pt x="2051" y="565"/>
                </a:lnTo>
                <a:lnTo>
                  <a:pt x="2155" y="552"/>
                </a:lnTo>
                <a:lnTo>
                  <a:pt x="2181" y="565"/>
                </a:lnTo>
                <a:lnTo>
                  <a:pt x="2232" y="565"/>
                </a:lnTo>
                <a:lnTo>
                  <a:pt x="2213" y="597"/>
                </a:lnTo>
                <a:lnTo>
                  <a:pt x="2142" y="610"/>
                </a:lnTo>
                <a:lnTo>
                  <a:pt x="2129" y="669"/>
                </a:lnTo>
                <a:lnTo>
                  <a:pt x="2181" y="766"/>
                </a:lnTo>
                <a:lnTo>
                  <a:pt x="2193" y="799"/>
                </a:lnTo>
                <a:lnTo>
                  <a:pt x="2168" y="844"/>
                </a:lnTo>
                <a:lnTo>
                  <a:pt x="2103" y="837"/>
                </a:lnTo>
                <a:lnTo>
                  <a:pt x="2103" y="883"/>
                </a:lnTo>
                <a:lnTo>
                  <a:pt x="2070" y="896"/>
                </a:lnTo>
                <a:lnTo>
                  <a:pt x="2038" y="935"/>
                </a:lnTo>
                <a:lnTo>
                  <a:pt x="2051" y="1013"/>
                </a:lnTo>
                <a:lnTo>
                  <a:pt x="2005" y="1006"/>
                </a:lnTo>
                <a:lnTo>
                  <a:pt x="1986" y="1052"/>
                </a:lnTo>
                <a:lnTo>
                  <a:pt x="1992" y="1104"/>
                </a:lnTo>
                <a:lnTo>
                  <a:pt x="2005" y="1149"/>
                </a:lnTo>
                <a:lnTo>
                  <a:pt x="1953" y="1233"/>
                </a:lnTo>
                <a:lnTo>
                  <a:pt x="1979" y="1240"/>
                </a:lnTo>
                <a:lnTo>
                  <a:pt x="2044" y="1350"/>
                </a:lnTo>
                <a:lnTo>
                  <a:pt x="2096" y="1350"/>
                </a:lnTo>
                <a:lnTo>
                  <a:pt x="2109" y="1370"/>
                </a:lnTo>
                <a:lnTo>
                  <a:pt x="2083" y="1402"/>
                </a:lnTo>
                <a:lnTo>
                  <a:pt x="2135" y="1402"/>
                </a:lnTo>
                <a:lnTo>
                  <a:pt x="2142" y="1441"/>
                </a:lnTo>
                <a:lnTo>
                  <a:pt x="2187" y="1480"/>
                </a:lnTo>
                <a:lnTo>
                  <a:pt x="2181" y="1519"/>
                </a:lnTo>
                <a:lnTo>
                  <a:pt x="2135" y="1525"/>
                </a:lnTo>
                <a:lnTo>
                  <a:pt x="2174" y="1551"/>
                </a:lnTo>
                <a:lnTo>
                  <a:pt x="2161" y="1577"/>
                </a:lnTo>
                <a:lnTo>
                  <a:pt x="2252" y="1603"/>
                </a:lnTo>
                <a:lnTo>
                  <a:pt x="2473" y="1759"/>
                </a:lnTo>
                <a:lnTo>
                  <a:pt x="2505" y="1759"/>
                </a:lnTo>
                <a:lnTo>
                  <a:pt x="2557" y="1772"/>
                </a:lnTo>
                <a:lnTo>
                  <a:pt x="2589" y="1850"/>
                </a:lnTo>
                <a:lnTo>
                  <a:pt x="2589" y="1876"/>
                </a:lnTo>
                <a:lnTo>
                  <a:pt x="2615" y="1915"/>
                </a:lnTo>
                <a:lnTo>
                  <a:pt x="2674" y="1993"/>
                </a:lnTo>
                <a:lnTo>
                  <a:pt x="2635" y="2122"/>
                </a:lnTo>
                <a:lnTo>
                  <a:pt x="2641" y="2272"/>
                </a:lnTo>
                <a:lnTo>
                  <a:pt x="2739" y="2272"/>
                </a:lnTo>
                <a:lnTo>
                  <a:pt x="2726" y="2447"/>
                </a:lnTo>
                <a:lnTo>
                  <a:pt x="2777" y="2479"/>
                </a:lnTo>
                <a:lnTo>
                  <a:pt x="2842" y="2538"/>
                </a:lnTo>
                <a:lnTo>
                  <a:pt x="2862" y="2616"/>
                </a:lnTo>
                <a:lnTo>
                  <a:pt x="2907" y="2635"/>
                </a:lnTo>
                <a:lnTo>
                  <a:pt x="2829" y="2655"/>
                </a:lnTo>
                <a:lnTo>
                  <a:pt x="2765" y="2603"/>
                </a:lnTo>
                <a:lnTo>
                  <a:pt x="2719" y="2609"/>
                </a:lnTo>
                <a:lnTo>
                  <a:pt x="2641" y="2590"/>
                </a:lnTo>
                <a:lnTo>
                  <a:pt x="2544" y="2590"/>
                </a:lnTo>
                <a:lnTo>
                  <a:pt x="2479" y="2616"/>
                </a:lnTo>
                <a:lnTo>
                  <a:pt x="2395" y="2791"/>
                </a:lnTo>
                <a:lnTo>
                  <a:pt x="2304" y="2908"/>
                </a:lnTo>
                <a:lnTo>
                  <a:pt x="1765" y="2888"/>
                </a:lnTo>
                <a:lnTo>
                  <a:pt x="1006" y="2265"/>
                </a:lnTo>
                <a:lnTo>
                  <a:pt x="746" y="2122"/>
                </a:lnTo>
                <a:lnTo>
                  <a:pt x="474" y="1947"/>
                </a:lnTo>
                <a:lnTo>
                  <a:pt x="117" y="1876"/>
                </a:lnTo>
                <a:lnTo>
                  <a:pt x="143" y="1837"/>
                </a:lnTo>
                <a:lnTo>
                  <a:pt x="137" y="1804"/>
                </a:lnTo>
                <a:lnTo>
                  <a:pt x="85" y="1804"/>
                </a:lnTo>
                <a:lnTo>
                  <a:pt x="65" y="1753"/>
                </a:lnTo>
                <a:lnTo>
                  <a:pt x="91" y="1733"/>
                </a:lnTo>
                <a:lnTo>
                  <a:pt x="0" y="1441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879725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59225" y="3959225"/>
            <a:ext cx="1800225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Baghdad</a:t>
            </a:r>
          </a:p>
        </p:txBody>
      </p:sp>
      <p:sp>
        <p:nvSpPr>
          <p:cNvPr id="28678" name="Freeform 2"/>
          <p:cNvSpPr>
            <a:spLocks noChangeArrowheads="1"/>
          </p:cNvSpPr>
          <p:nvPr/>
        </p:nvSpPr>
        <p:spPr bwMode="auto">
          <a:xfrm>
            <a:off x="2289175" y="1651000"/>
            <a:ext cx="4614863" cy="4616450"/>
          </a:xfrm>
          <a:custGeom>
            <a:avLst/>
            <a:gdLst>
              <a:gd name="T0" fmla="*/ 2147483646 w 2907"/>
              <a:gd name="T1" fmla="*/ 2147483646 h 2908"/>
              <a:gd name="T2" fmla="*/ 2147483646 w 2907"/>
              <a:gd name="T3" fmla="*/ 2147483646 h 2908"/>
              <a:gd name="T4" fmla="*/ 2147483646 w 2907"/>
              <a:gd name="T5" fmla="*/ 2147483646 h 2908"/>
              <a:gd name="T6" fmla="*/ 2147483646 w 2907"/>
              <a:gd name="T7" fmla="*/ 2147483646 h 2908"/>
              <a:gd name="T8" fmla="*/ 2147483646 w 2907"/>
              <a:gd name="T9" fmla="*/ 2147483646 h 2908"/>
              <a:gd name="T10" fmla="*/ 2147483646 w 2907"/>
              <a:gd name="T11" fmla="*/ 0 h 2908"/>
              <a:gd name="T12" fmla="*/ 2147483646 w 2907"/>
              <a:gd name="T13" fmla="*/ 2147483646 h 2908"/>
              <a:gd name="T14" fmla="*/ 2147483646 w 2907"/>
              <a:gd name="T15" fmla="*/ 2147483646 h 2908"/>
              <a:gd name="T16" fmla="*/ 2147483646 w 2907"/>
              <a:gd name="T17" fmla="*/ 2147483646 h 2908"/>
              <a:gd name="T18" fmla="*/ 2147483646 w 2907"/>
              <a:gd name="T19" fmla="*/ 2147483646 h 2908"/>
              <a:gd name="T20" fmla="*/ 2147483646 w 2907"/>
              <a:gd name="T21" fmla="*/ 2147483646 h 2908"/>
              <a:gd name="T22" fmla="*/ 2147483646 w 2907"/>
              <a:gd name="T23" fmla="*/ 2147483646 h 2908"/>
              <a:gd name="T24" fmla="*/ 2147483646 w 2907"/>
              <a:gd name="T25" fmla="*/ 2147483646 h 2908"/>
              <a:gd name="T26" fmla="*/ 2147483646 w 2907"/>
              <a:gd name="T27" fmla="*/ 2147483646 h 2908"/>
              <a:gd name="T28" fmla="*/ 2147483646 w 2907"/>
              <a:gd name="T29" fmla="*/ 2147483646 h 2908"/>
              <a:gd name="T30" fmla="*/ 2147483646 w 2907"/>
              <a:gd name="T31" fmla="*/ 2147483646 h 2908"/>
              <a:gd name="T32" fmla="*/ 2147483646 w 2907"/>
              <a:gd name="T33" fmla="*/ 2147483646 h 2908"/>
              <a:gd name="T34" fmla="*/ 2147483646 w 2907"/>
              <a:gd name="T35" fmla="*/ 2147483646 h 2908"/>
              <a:gd name="T36" fmla="*/ 2147483646 w 2907"/>
              <a:gd name="T37" fmla="*/ 2147483646 h 2908"/>
              <a:gd name="T38" fmla="*/ 2147483646 w 2907"/>
              <a:gd name="T39" fmla="*/ 2147483646 h 2908"/>
              <a:gd name="T40" fmla="*/ 2147483646 w 2907"/>
              <a:gd name="T41" fmla="*/ 2147483646 h 2908"/>
              <a:gd name="T42" fmla="*/ 2147483646 w 2907"/>
              <a:gd name="T43" fmla="*/ 2147483646 h 2908"/>
              <a:gd name="T44" fmla="*/ 2147483646 w 2907"/>
              <a:gd name="T45" fmla="*/ 2147483646 h 2908"/>
              <a:gd name="T46" fmla="*/ 2147483646 w 2907"/>
              <a:gd name="T47" fmla="*/ 2147483646 h 2908"/>
              <a:gd name="T48" fmla="*/ 2147483646 w 2907"/>
              <a:gd name="T49" fmla="*/ 2147483646 h 2908"/>
              <a:gd name="T50" fmla="*/ 2147483646 w 2907"/>
              <a:gd name="T51" fmla="*/ 2147483646 h 2908"/>
              <a:gd name="T52" fmla="*/ 2147483646 w 2907"/>
              <a:gd name="T53" fmla="*/ 2147483646 h 2908"/>
              <a:gd name="T54" fmla="*/ 2147483646 w 2907"/>
              <a:gd name="T55" fmla="*/ 2147483646 h 2908"/>
              <a:gd name="T56" fmla="*/ 2147483646 w 2907"/>
              <a:gd name="T57" fmla="*/ 2147483646 h 2908"/>
              <a:gd name="T58" fmla="*/ 2147483646 w 2907"/>
              <a:gd name="T59" fmla="*/ 2147483646 h 2908"/>
              <a:gd name="T60" fmla="*/ 2147483646 w 2907"/>
              <a:gd name="T61" fmla="*/ 2147483646 h 2908"/>
              <a:gd name="T62" fmla="*/ 2147483646 w 2907"/>
              <a:gd name="T63" fmla="*/ 2147483646 h 2908"/>
              <a:gd name="T64" fmla="*/ 2147483646 w 2907"/>
              <a:gd name="T65" fmla="*/ 2147483646 h 2908"/>
              <a:gd name="T66" fmla="*/ 2147483646 w 2907"/>
              <a:gd name="T67" fmla="*/ 2147483646 h 2908"/>
              <a:gd name="T68" fmla="*/ 2147483646 w 2907"/>
              <a:gd name="T69" fmla="*/ 2147483646 h 2908"/>
              <a:gd name="T70" fmla="*/ 2147483646 w 2907"/>
              <a:gd name="T71" fmla="*/ 2147483646 h 2908"/>
              <a:gd name="T72" fmla="*/ 2147483646 w 2907"/>
              <a:gd name="T73" fmla="*/ 2147483646 h 2908"/>
              <a:gd name="T74" fmla="*/ 2147483646 w 2907"/>
              <a:gd name="T75" fmla="*/ 2147483646 h 2908"/>
              <a:gd name="T76" fmla="*/ 2147483646 w 2907"/>
              <a:gd name="T77" fmla="*/ 2147483646 h 2908"/>
              <a:gd name="T78" fmla="*/ 2147483646 w 2907"/>
              <a:gd name="T79" fmla="*/ 2147483646 h 2908"/>
              <a:gd name="T80" fmla="*/ 2147483646 w 2907"/>
              <a:gd name="T81" fmla="*/ 2147483646 h 2908"/>
              <a:gd name="T82" fmla="*/ 2147483646 w 2907"/>
              <a:gd name="T83" fmla="*/ 2147483646 h 2908"/>
              <a:gd name="T84" fmla="*/ 2147483646 w 2907"/>
              <a:gd name="T85" fmla="*/ 2147483646 h 2908"/>
              <a:gd name="T86" fmla="*/ 2147483646 w 2907"/>
              <a:gd name="T87" fmla="*/ 2147483646 h 2908"/>
              <a:gd name="T88" fmla="*/ 2147483646 w 2907"/>
              <a:gd name="T89" fmla="*/ 2147483646 h 2908"/>
              <a:gd name="T90" fmla="*/ 2147483646 w 2907"/>
              <a:gd name="T91" fmla="*/ 2147483646 h 2908"/>
              <a:gd name="T92" fmla="*/ 2147483646 w 2907"/>
              <a:gd name="T93" fmla="*/ 2147483646 h 29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07" h="2908">
                <a:moveTo>
                  <a:pt x="0" y="1441"/>
                </a:moveTo>
                <a:lnTo>
                  <a:pt x="649" y="1065"/>
                </a:lnTo>
                <a:lnTo>
                  <a:pt x="727" y="948"/>
                </a:lnTo>
                <a:lnTo>
                  <a:pt x="733" y="669"/>
                </a:lnTo>
                <a:lnTo>
                  <a:pt x="772" y="643"/>
                </a:lnTo>
                <a:lnTo>
                  <a:pt x="733" y="481"/>
                </a:lnTo>
                <a:lnTo>
                  <a:pt x="766" y="318"/>
                </a:lnTo>
                <a:lnTo>
                  <a:pt x="883" y="286"/>
                </a:lnTo>
                <a:lnTo>
                  <a:pt x="1084" y="72"/>
                </a:lnTo>
                <a:lnTo>
                  <a:pt x="1129" y="39"/>
                </a:lnTo>
                <a:lnTo>
                  <a:pt x="1181" y="0"/>
                </a:lnTo>
                <a:lnTo>
                  <a:pt x="1298" y="0"/>
                </a:lnTo>
                <a:lnTo>
                  <a:pt x="1395" y="33"/>
                </a:lnTo>
                <a:lnTo>
                  <a:pt x="1506" y="52"/>
                </a:lnTo>
                <a:lnTo>
                  <a:pt x="1545" y="13"/>
                </a:lnTo>
                <a:lnTo>
                  <a:pt x="1629" y="39"/>
                </a:lnTo>
                <a:lnTo>
                  <a:pt x="1597" y="91"/>
                </a:lnTo>
                <a:lnTo>
                  <a:pt x="1622" y="143"/>
                </a:lnTo>
                <a:lnTo>
                  <a:pt x="1648" y="111"/>
                </a:lnTo>
                <a:lnTo>
                  <a:pt x="1752" y="72"/>
                </a:lnTo>
                <a:lnTo>
                  <a:pt x="1798" y="117"/>
                </a:lnTo>
                <a:lnTo>
                  <a:pt x="1791" y="182"/>
                </a:lnTo>
                <a:lnTo>
                  <a:pt x="1850" y="227"/>
                </a:lnTo>
                <a:lnTo>
                  <a:pt x="1850" y="305"/>
                </a:lnTo>
                <a:lnTo>
                  <a:pt x="1901" y="351"/>
                </a:lnTo>
                <a:lnTo>
                  <a:pt x="1940" y="429"/>
                </a:lnTo>
                <a:lnTo>
                  <a:pt x="1934" y="493"/>
                </a:lnTo>
                <a:lnTo>
                  <a:pt x="1999" y="493"/>
                </a:lnTo>
                <a:lnTo>
                  <a:pt x="2051" y="565"/>
                </a:lnTo>
                <a:lnTo>
                  <a:pt x="2155" y="552"/>
                </a:lnTo>
                <a:lnTo>
                  <a:pt x="2181" y="565"/>
                </a:lnTo>
                <a:lnTo>
                  <a:pt x="2232" y="565"/>
                </a:lnTo>
                <a:lnTo>
                  <a:pt x="2213" y="597"/>
                </a:lnTo>
                <a:lnTo>
                  <a:pt x="2142" y="610"/>
                </a:lnTo>
                <a:lnTo>
                  <a:pt x="2129" y="669"/>
                </a:lnTo>
                <a:lnTo>
                  <a:pt x="2181" y="766"/>
                </a:lnTo>
                <a:lnTo>
                  <a:pt x="2193" y="799"/>
                </a:lnTo>
                <a:lnTo>
                  <a:pt x="2168" y="844"/>
                </a:lnTo>
                <a:lnTo>
                  <a:pt x="2103" y="837"/>
                </a:lnTo>
                <a:lnTo>
                  <a:pt x="2103" y="883"/>
                </a:lnTo>
                <a:lnTo>
                  <a:pt x="2070" y="896"/>
                </a:lnTo>
                <a:lnTo>
                  <a:pt x="2038" y="935"/>
                </a:lnTo>
                <a:lnTo>
                  <a:pt x="2051" y="1013"/>
                </a:lnTo>
                <a:lnTo>
                  <a:pt x="2005" y="1006"/>
                </a:lnTo>
                <a:lnTo>
                  <a:pt x="1986" y="1052"/>
                </a:lnTo>
                <a:lnTo>
                  <a:pt x="1992" y="1104"/>
                </a:lnTo>
                <a:lnTo>
                  <a:pt x="2005" y="1149"/>
                </a:lnTo>
                <a:lnTo>
                  <a:pt x="1953" y="1233"/>
                </a:lnTo>
                <a:lnTo>
                  <a:pt x="1979" y="1240"/>
                </a:lnTo>
                <a:lnTo>
                  <a:pt x="2044" y="1350"/>
                </a:lnTo>
                <a:lnTo>
                  <a:pt x="2096" y="1350"/>
                </a:lnTo>
                <a:lnTo>
                  <a:pt x="2109" y="1370"/>
                </a:lnTo>
                <a:lnTo>
                  <a:pt x="2083" y="1402"/>
                </a:lnTo>
                <a:lnTo>
                  <a:pt x="2135" y="1402"/>
                </a:lnTo>
                <a:lnTo>
                  <a:pt x="2142" y="1441"/>
                </a:lnTo>
                <a:lnTo>
                  <a:pt x="2187" y="1480"/>
                </a:lnTo>
                <a:lnTo>
                  <a:pt x="2181" y="1519"/>
                </a:lnTo>
                <a:lnTo>
                  <a:pt x="2135" y="1525"/>
                </a:lnTo>
                <a:lnTo>
                  <a:pt x="2174" y="1551"/>
                </a:lnTo>
                <a:lnTo>
                  <a:pt x="2161" y="1577"/>
                </a:lnTo>
                <a:lnTo>
                  <a:pt x="2252" y="1603"/>
                </a:lnTo>
                <a:lnTo>
                  <a:pt x="2473" y="1759"/>
                </a:lnTo>
                <a:lnTo>
                  <a:pt x="2505" y="1759"/>
                </a:lnTo>
                <a:lnTo>
                  <a:pt x="2557" y="1772"/>
                </a:lnTo>
                <a:lnTo>
                  <a:pt x="2589" y="1850"/>
                </a:lnTo>
                <a:lnTo>
                  <a:pt x="2589" y="1876"/>
                </a:lnTo>
                <a:lnTo>
                  <a:pt x="2615" y="1915"/>
                </a:lnTo>
                <a:lnTo>
                  <a:pt x="2674" y="1993"/>
                </a:lnTo>
                <a:lnTo>
                  <a:pt x="2635" y="2122"/>
                </a:lnTo>
                <a:lnTo>
                  <a:pt x="2641" y="2272"/>
                </a:lnTo>
                <a:lnTo>
                  <a:pt x="2739" y="2272"/>
                </a:lnTo>
                <a:lnTo>
                  <a:pt x="2726" y="2447"/>
                </a:lnTo>
                <a:lnTo>
                  <a:pt x="2777" y="2479"/>
                </a:lnTo>
                <a:lnTo>
                  <a:pt x="2842" y="2538"/>
                </a:lnTo>
                <a:lnTo>
                  <a:pt x="2862" y="2616"/>
                </a:lnTo>
                <a:lnTo>
                  <a:pt x="2907" y="2635"/>
                </a:lnTo>
                <a:lnTo>
                  <a:pt x="2829" y="2655"/>
                </a:lnTo>
                <a:lnTo>
                  <a:pt x="2765" y="2603"/>
                </a:lnTo>
                <a:lnTo>
                  <a:pt x="2719" y="2609"/>
                </a:lnTo>
                <a:lnTo>
                  <a:pt x="2641" y="2590"/>
                </a:lnTo>
                <a:lnTo>
                  <a:pt x="2544" y="2590"/>
                </a:lnTo>
                <a:lnTo>
                  <a:pt x="2479" y="2616"/>
                </a:lnTo>
                <a:lnTo>
                  <a:pt x="2395" y="2791"/>
                </a:lnTo>
                <a:lnTo>
                  <a:pt x="2304" y="2908"/>
                </a:lnTo>
                <a:lnTo>
                  <a:pt x="1765" y="2888"/>
                </a:lnTo>
                <a:lnTo>
                  <a:pt x="1006" y="2265"/>
                </a:lnTo>
                <a:lnTo>
                  <a:pt x="746" y="2122"/>
                </a:lnTo>
                <a:lnTo>
                  <a:pt x="474" y="1947"/>
                </a:lnTo>
                <a:lnTo>
                  <a:pt x="117" y="1876"/>
                </a:lnTo>
                <a:lnTo>
                  <a:pt x="143" y="1837"/>
                </a:lnTo>
                <a:lnTo>
                  <a:pt x="137" y="1804"/>
                </a:lnTo>
                <a:lnTo>
                  <a:pt x="85" y="1804"/>
                </a:lnTo>
                <a:lnTo>
                  <a:pt x="65" y="1753"/>
                </a:lnTo>
                <a:lnTo>
                  <a:pt x="91" y="1733"/>
                </a:lnTo>
                <a:lnTo>
                  <a:pt x="0" y="1441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Iran</a:t>
            </a:r>
          </a:p>
        </p:txBody>
      </p:sp>
      <p:sp>
        <p:nvSpPr>
          <p:cNvPr id="30723" name="Freeform 2"/>
          <p:cNvSpPr>
            <a:spLocks noChangeArrowheads="1"/>
          </p:cNvSpPr>
          <p:nvPr/>
        </p:nvSpPr>
        <p:spPr bwMode="auto">
          <a:xfrm>
            <a:off x="1778000" y="1255713"/>
            <a:ext cx="5575300" cy="5041900"/>
          </a:xfrm>
          <a:custGeom>
            <a:avLst/>
            <a:gdLst>
              <a:gd name="T0" fmla="*/ 2147483646 w 3512"/>
              <a:gd name="T1" fmla="*/ 2147483646 h 3176"/>
              <a:gd name="T2" fmla="*/ 2147483646 w 3512"/>
              <a:gd name="T3" fmla="*/ 2147483646 h 3176"/>
              <a:gd name="T4" fmla="*/ 2147483646 w 3512"/>
              <a:gd name="T5" fmla="*/ 2147483646 h 3176"/>
              <a:gd name="T6" fmla="*/ 2147483646 w 3512"/>
              <a:gd name="T7" fmla="*/ 2147483646 h 3176"/>
              <a:gd name="T8" fmla="*/ 2147483646 w 3512"/>
              <a:gd name="T9" fmla="*/ 2147483646 h 3176"/>
              <a:gd name="T10" fmla="*/ 2147483646 w 3512"/>
              <a:gd name="T11" fmla="*/ 2147483646 h 3176"/>
              <a:gd name="T12" fmla="*/ 2147483646 w 3512"/>
              <a:gd name="T13" fmla="*/ 2147483646 h 3176"/>
              <a:gd name="T14" fmla="*/ 2147483646 w 3512"/>
              <a:gd name="T15" fmla="*/ 2147483646 h 3176"/>
              <a:gd name="T16" fmla="*/ 2147483646 w 3512"/>
              <a:gd name="T17" fmla="*/ 2147483646 h 3176"/>
              <a:gd name="T18" fmla="*/ 2147483646 w 3512"/>
              <a:gd name="T19" fmla="*/ 2147483646 h 3176"/>
              <a:gd name="T20" fmla="*/ 2147483646 w 3512"/>
              <a:gd name="T21" fmla="*/ 2147483646 h 3176"/>
              <a:gd name="T22" fmla="*/ 2147483646 w 3512"/>
              <a:gd name="T23" fmla="*/ 2147483646 h 3176"/>
              <a:gd name="T24" fmla="*/ 2147483646 w 3512"/>
              <a:gd name="T25" fmla="*/ 2147483646 h 3176"/>
              <a:gd name="T26" fmla="*/ 2147483646 w 3512"/>
              <a:gd name="T27" fmla="*/ 2147483646 h 3176"/>
              <a:gd name="T28" fmla="*/ 2147483646 w 3512"/>
              <a:gd name="T29" fmla="*/ 2147483646 h 3176"/>
              <a:gd name="T30" fmla="*/ 2147483646 w 3512"/>
              <a:gd name="T31" fmla="*/ 2147483646 h 3176"/>
              <a:gd name="T32" fmla="*/ 2147483646 w 3512"/>
              <a:gd name="T33" fmla="*/ 2147483646 h 3176"/>
              <a:gd name="T34" fmla="*/ 2147483646 w 3512"/>
              <a:gd name="T35" fmla="*/ 2147483646 h 3176"/>
              <a:gd name="T36" fmla="*/ 2147483646 w 3512"/>
              <a:gd name="T37" fmla="*/ 2147483646 h 3176"/>
              <a:gd name="T38" fmla="*/ 2147483646 w 3512"/>
              <a:gd name="T39" fmla="*/ 2147483646 h 3176"/>
              <a:gd name="T40" fmla="*/ 2147483646 w 3512"/>
              <a:gd name="T41" fmla="*/ 2147483646 h 3176"/>
              <a:gd name="T42" fmla="*/ 2147483646 w 3512"/>
              <a:gd name="T43" fmla="*/ 2147483646 h 3176"/>
              <a:gd name="T44" fmla="*/ 2147483646 w 3512"/>
              <a:gd name="T45" fmla="*/ 2147483646 h 3176"/>
              <a:gd name="T46" fmla="*/ 2147483646 w 3512"/>
              <a:gd name="T47" fmla="*/ 2147483646 h 3176"/>
              <a:gd name="T48" fmla="*/ 2147483646 w 3512"/>
              <a:gd name="T49" fmla="*/ 2147483646 h 3176"/>
              <a:gd name="T50" fmla="*/ 0 w 3512"/>
              <a:gd name="T51" fmla="*/ 2147483646 h 3176"/>
              <a:gd name="T52" fmla="*/ 2147483646 w 3512"/>
              <a:gd name="T53" fmla="*/ 2147483646 h 3176"/>
              <a:gd name="T54" fmla="*/ 2147483646 w 3512"/>
              <a:gd name="T55" fmla="*/ 2147483646 h 3176"/>
              <a:gd name="T56" fmla="*/ 2147483646 w 3512"/>
              <a:gd name="T57" fmla="*/ 2147483646 h 3176"/>
              <a:gd name="T58" fmla="*/ 2147483646 w 3512"/>
              <a:gd name="T59" fmla="*/ 2147483646 h 3176"/>
              <a:gd name="T60" fmla="*/ 2147483646 w 3512"/>
              <a:gd name="T61" fmla="*/ 2147483646 h 3176"/>
              <a:gd name="T62" fmla="*/ 2147483646 w 3512"/>
              <a:gd name="T63" fmla="*/ 2147483646 h 3176"/>
              <a:gd name="T64" fmla="*/ 2147483646 w 3512"/>
              <a:gd name="T65" fmla="*/ 2147483646 h 3176"/>
              <a:gd name="T66" fmla="*/ 2147483646 w 3512"/>
              <a:gd name="T67" fmla="*/ 2147483646 h 3176"/>
              <a:gd name="T68" fmla="*/ 2147483646 w 3512"/>
              <a:gd name="T69" fmla="*/ 2147483646 h 3176"/>
              <a:gd name="T70" fmla="*/ 2147483646 w 3512"/>
              <a:gd name="T71" fmla="*/ 2147483646 h 3176"/>
              <a:gd name="T72" fmla="*/ 2147483646 w 3512"/>
              <a:gd name="T73" fmla="*/ 2147483646 h 3176"/>
              <a:gd name="T74" fmla="*/ 2147483646 w 3512"/>
              <a:gd name="T75" fmla="*/ 2147483646 h 3176"/>
              <a:gd name="T76" fmla="*/ 2147483646 w 3512"/>
              <a:gd name="T77" fmla="*/ 2147483646 h 3176"/>
              <a:gd name="T78" fmla="*/ 2147483646 w 3512"/>
              <a:gd name="T79" fmla="*/ 2147483646 h 3176"/>
              <a:gd name="T80" fmla="*/ 2147483646 w 3512"/>
              <a:gd name="T81" fmla="*/ 2147483646 h 3176"/>
              <a:gd name="T82" fmla="*/ 2147483646 w 3512"/>
              <a:gd name="T83" fmla="*/ 2147483646 h 3176"/>
              <a:gd name="T84" fmla="*/ 2147483646 w 3512"/>
              <a:gd name="T85" fmla="*/ 2147483646 h 3176"/>
              <a:gd name="T86" fmla="*/ 2147483646 w 3512"/>
              <a:gd name="T87" fmla="*/ 2147483646 h 3176"/>
              <a:gd name="T88" fmla="*/ 2147483646 w 3512"/>
              <a:gd name="T89" fmla="*/ 2147483646 h 3176"/>
              <a:gd name="T90" fmla="*/ 2147483646 w 3512"/>
              <a:gd name="T91" fmla="*/ 2147483646 h 31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512" h="3176">
                <a:moveTo>
                  <a:pt x="3208" y="3160"/>
                </a:moveTo>
                <a:lnTo>
                  <a:pt x="3224" y="3056"/>
                </a:lnTo>
                <a:lnTo>
                  <a:pt x="3240" y="2992"/>
                </a:lnTo>
                <a:lnTo>
                  <a:pt x="3280" y="2928"/>
                </a:lnTo>
                <a:lnTo>
                  <a:pt x="3352" y="2896"/>
                </a:lnTo>
                <a:lnTo>
                  <a:pt x="3488" y="2872"/>
                </a:lnTo>
                <a:lnTo>
                  <a:pt x="3512" y="2768"/>
                </a:lnTo>
                <a:lnTo>
                  <a:pt x="3424" y="2760"/>
                </a:lnTo>
                <a:lnTo>
                  <a:pt x="3416" y="2536"/>
                </a:lnTo>
                <a:lnTo>
                  <a:pt x="3368" y="2528"/>
                </a:lnTo>
                <a:lnTo>
                  <a:pt x="3256" y="2464"/>
                </a:lnTo>
                <a:lnTo>
                  <a:pt x="3168" y="2368"/>
                </a:lnTo>
                <a:lnTo>
                  <a:pt x="3136" y="2288"/>
                </a:lnTo>
                <a:lnTo>
                  <a:pt x="3096" y="2208"/>
                </a:lnTo>
                <a:lnTo>
                  <a:pt x="3208" y="2008"/>
                </a:lnTo>
                <a:lnTo>
                  <a:pt x="3240" y="1960"/>
                </a:lnTo>
                <a:lnTo>
                  <a:pt x="3208" y="1888"/>
                </a:lnTo>
                <a:lnTo>
                  <a:pt x="3096" y="1872"/>
                </a:lnTo>
                <a:lnTo>
                  <a:pt x="3064" y="1728"/>
                </a:lnTo>
                <a:lnTo>
                  <a:pt x="3056" y="1640"/>
                </a:lnTo>
                <a:lnTo>
                  <a:pt x="3008" y="1488"/>
                </a:lnTo>
                <a:lnTo>
                  <a:pt x="3080" y="1424"/>
                </a:lnTo>
                <a:lnTo>
                  <a:pt x="3040" y="1424"/>
                </a:lnTo>
                <a:lnTo>
                  <a:pt x="3016" y="1352"/>
                </a:lnTo>
                <a:lnTo>
                  <a:pt x="3016" y="1280"/>
                </a:lnTo>
                <a:lnTo>
                  <a:pt x="3064" y="1248"/>
                </a:lnTo>
                <a:lnTo>
                  <a:pt x="3056" y="1200"/>
                </a:lnTo>
                <a:lnTo>
                  <a:pt x="3112" y="1152"/>
                </a:lnTo>
                <a:lnTo>
                  <a:pt x="3120" y="1064"/>
                </a:lnTo>
                <a:lnTo>
                  <a:pt x="3144" y="952"/>
                </a:lnTo>
                <a:lnTo>
                  <a:pt x="3120" y="720"/>
                </a:lnTo>
                <a:lnTo>
                  <a:pt x="3016" y="720"/>
                </a:lnTo>
                <a:lnTo>
                  <a:pt x="2944" y="672"/>
                </a:lnTo>
                <a:lnTo>
                  <a:pt x="2848" y="608"/>
                </a:lnTo>
                <a:lnTo>
                  <a:pt x="2784" y="528"/>
                </a:lnTo>
                <a:lnTo>
                  <a:pt x="2672" y="480"/>
                </a:lnTo>
                <a:lnTo>
                  <a:pt x="2576" y="472"/>
                </a:lnTo>
                <a:lnTo>
                  <a:pt x="2464" y="416"/>
                </a:lnTo>
                <a:lnTo>
                  <a:pt x="2416" y="360"/>
                </a:lnTo>
                <a:lnTo>
                  <a:pt x="2320" y="360"/>
                </a:lnTo>
                <a:lnTo>
                  <a:pt x="2256" y="376"/>
                </a:lnTo>
                <a:lnTo>
                  <a:pt x="2176" y="392"/>
                </a:lnTo>
                <a:lnTo>
                  <a:pt x="2104" y="392"/>
                </a:lnTo>
                <a:lnTo>
                  <a:pt x="2000" y="440"/>
                </a:lnTo>
                <a:lnTo>
                  <a:pt x="1976" y="480"/>
                </a:lnTo>
                <a:lnTo>
                  <a:pt x="1952" y="528"/>
                </a:lnTo>
                <a:lnTo>
                  <a:pt x="1888" y="560"/>
                </a:lnTo>
                <a:lnTo>
                  <a:pt x="1808" y="560"/>
                </a:lnTo>
                <a:lnTo>
                  <a:pt x="1800" y="616"/>
                </a:lnTo>
                <a:lnTo>
                  <a:pt x="1784" y="672"/>
                </a:lnTo>
                <a:lnTo>
                  <a:pt x="1696" y="672"/>
                </a:lnTo>
                <a:lnTo>
                  <a:pt x="1536" y="720"/>
                </a:lnTo>
                <a:lnTo>
                  <a:pt x="1376" y="712"/>
                </a:lnTo>
                <a:lnTo>
                  <a:pt x="1256" y="672"/>
                </a:lnTo>
                <a:lnTo>
                  <a:pt x="1136" y="608"/>
                </a:lnTo>
                <a:lnTo>
                  <a:pt x="1120" y="496"/>
                </a:lnTo>
                <a:lnTo>
                  <a:pt x="1056" y="480"/>
                </a:lnTo>
                <a:lnTo>
                  <a:pt x="1032" y="496"/>
                </a:lnTo>
                <a:lnTo>
                  <a:pt x="952" y="488"/>
                </a:lnTo>
                <a:lnTo>
                  <a:pt x="912" y="448"/>
                </a:lnTo>
                <a:lnTo>
                  <a:pt x="904" y="264"/>
                </a:lnTo>
                <a:lnTo>
                  <a:pt x="872" y="288"/>
                </a:lnTo>
                <a:lnTo>
                  <a:pt x="792" y="280"/>
                </a:lnTo>
                <a:lnTo>
                  <a:pt x="736" y="208"/>
                </a:lnTo>
                <a:lnTo>
                  <a:pt x="776" y="176"/>
                </a:lnTo>
                <a:lnTo>
                  <a:pt x="760" y="112"/>
                </a:lnTo>
                <a:lnTo>
                  <a:pt x="784" y="96"/>
                </a:lnTo>
                <a:lnTo>
                  <a:pt x="736" y="24"/>
                </a:lnTo>
                <a:lnTo>
                  <a:pt x="616" y="80"/>
                </a:lnTo>
                <a:lnTo>
                  <a:pt x="536" y="160"/>
                </a:lnTo>
                <a:lnTo>
                  <a:pt x="472" y="200"/>
                </a:lnTo>
                <a:lnTo>
                  <a:pt x="360" y="200"/>
                </a:lnTo>
                <a:lnTo>
                  <a:pt x="272" y="184"/>
                </a:lnTo>
                <a:lnTo>
                  <a:pt x="232" y="128"/>
                </a:lnTo>
                <a:lnTo>
                  <a:pt x="160" y="56"/>
                </a:lnTo>
                <a:lnTo>
                  <a:pt x="112" y="0"/>
                </a:lnTo>
                <a:lnTo>
                  <a:pt x="80" y="72"/>
                </a:lnTo>
                <a:lnTo>
                  <a:pt x="0" y="80"/>
                </a:lnTo>
                <a:lnTo>
                  <a:pt x="40" y="200"/>
                </a:lnTo>
                <a:lnTo>
                  <a:pt x="64" y="304"/>
                </a:lnTo>
                <a:lnTo>
                  <a:pt x="40" y="416"/>
                </a:lnTo>
                <a:lnTo>
                  <a:pt x="88" y="464"/>
                </a:lnTo>
                <a:lnTo>
                  <a:pt x="120" y="600"/>
                </a:lnTo>
                <a:lnTo>
                  <a:pt x="176" y="752"/>
                </a:lnTo>
                <a:lnTo>
                  <a:pt x="240" y="840"/>
                </a:lnTo>
                <a:lnTo>
                  <a:pt x="288" y="880"/>
                </a:lnTo>
                <a:lnTo>
                  <a:pt x="424" y="896"/>
                </a:lnTo>
                <a:lnTo>
                  <a:pt x="368" y="944"/>
                </a:lnTo>
                <a:lnTo>
                  <a:pt x="368" y="1016"/>
                </a:lnTo>
                <a:lnTo>
                  <a:pt x="344" y="1112"/>
                </a:lnTo>
                <a:lnTo>
                  <a:pt x="296" y="1208"/>
                </a:lnTo>
                <a:lnTo>
                  <a:pt x="272" y="1272"/>
                </a:lnTo>
                <a:lnTo>
                  <a:pt x="296" y="1360"/>
                </a:lnTo>
                <a:lnTo>
                  <a:pt x="376" y="1440"/>
                </a:lnTo>
                <a:lnTo>
                  <a:pt x="376" y="1512"/>
                </a:lnTo>
                <a:lnTo>
                  <a:pt x="432" y="1552"/>
                </a:lnTo>
                <a:lnTo>
                  <a:pt x="544" y="1632"/>
                </a:lnTo>
                <a:lnTo>
                  <a:pt x="592" y="1648"/>
                </a:lnTo>
                <a:lnTo>
                  <a:pt x="688" y="1792"/>
                </a:lnTo>
                <a:lnTo>
                  <a:pt x="680" y="1928"/>
                </a:lnTo>
                <a:lnTo>
                  <a:pt x="736" y="1952"/>
                </a:lnTo>
                <a:lnTo>
                  <a:pt x="744" y="2056"/>
                </a:lnTo>
                <a:lnTo>
                  <a:pt x="792" y="2112"/>
                </a:lnTo>
                <a:lnTo>
                  <a:pt x="832" y="2192"/>
                </a:lnTo>
                <a:lnTo>
                  <a:pt x="904" y="2144"/>
                </a:lnTo>
                <a:lnTo>
                  <a:pt x="904" y="2112"/>
                </a:lnTo>
                <a:lnTo>
                  <a:pt x="992" y="2136"/>
                </a:lnTo>
                <a:lnTo>
                  <a:pt x="1000" y="2192"/>
                </a:lnTo>
                <a:lnTo>
                  <a:pt x="1096" y="2128"/>
                </a:lnTo>
                <a:lnTo>
                  <a:pt x="1144" y="2224"/>
                </a:lnTo>
                <a:lnTo>
                  <a:pt x="1232" y="2336"/>
                </a:lnTo>
                <a:lnTo>
                  <a:pt x="1272" y="2472"/>
                </a:lnTo>
                <a:lnTo>
                  <a:pt x="1336" y="2592"/>
                </a:lnTo>
                <a:lnTo>
                  <a:pt x="1400" y="2632"/>
                </a:lnTo>
                <a:lnTo>
                  <a:pt x="1480" y="2640"/>
                </a:lnTo>
                <a:lnTo>
                  <a:pt x="1568" y="2720"/>
                </a:lnTo>
                <a:lnTo>
                  <a:pt x="1664" y="2784"/>
                </a:lnTo>
                <a:lnTo>
                  <a:pt x="1736" y="2824"/>
                </a:lnTo>
                <a:lnTo>
                  <a:pt x="1800" y="2848"/>
                </a:lnTo>
                <a:lnTo>
                  <a:pt x="1872" y="2848"/>
                </a:lnTo>
                <a:lnTo>
                  <a:pt x="1944" y="2880"/>
                </a:lnTo>
                <a:lnTo>
                  <a:pt x="1992" y="2872"/>
                </a:lnTo>
                <a:lnTo>
                  <a:pt x="2096" y="2848"/>
                </a:lnTo>
                <a:lnTo>
                  <a:pt x="2168" y="2784"/>
                </a:lnTo>
                <a:lnTo>
                  <a:pt x="2280" y="2776"/>
                </a:lnTo>
                <a:lnTo>
                  <a:pt x="2344" y="2808"/>
                </a:lnTo>
                <a:lnTo>
                  <a:pt x="2376" y="2912"/>
                </a:lnTo>
                <a:lnTo>
                  <a:pt x="2400" y="3000"/>
                </a:lnTo>
                <a:lnTo>
                  <a:pt x="2416" y="3040"/>
                </a:lnTo>
                <a:lnTo>
                  <a:pt x="2536" y="3072"/>
                </a:lnTo>
                <a:lnTo>
                  <a:pt x="2592" y="3096"/>
                </a:lnTo>
                <a:lnTo>
                  <a:pt x="2680" y="3088"/>
                </a:lnTo>
                <a:lnTo>
                  <a:pt x="2728" y="3120"/>
                </a:lnTo>
                <a:lnTo>
                  <a:pt x="2792" y="3120"/>
                </a:lnTo>
                <a:lnTo>
                  <a:pt x="2888" y="3136"/>
                </a:lnTo>
                <a:lnTo>
                  <a:pt x="3000" y="3136"/>
                </a:lnTo>
                <a:lnTo>
                  <a:pt x="3128" y="3176"/>
                </a:lnTo>
                <a:lnTo>
                  <a:pt x="3208" y="3160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800225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419475" y="2700338"/>
            <a:ext cx="1404938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Tehran</a:t>
            </a:r>
          </a:p>
        </p:txBody>
      </p:sp>
      <p:sp>
        <p:nvSpPr>
          <p:cNvPr id="30726" name="Freeform 2"/>
          <p:cNvSpPr>
            <a:spLocks noChangeArrowheads="1"/>
          </p:cNvSpPr>
          <p:nvPr/>
        </p:nvSpPr>
        <p:spPr bwMode="auto">
          <a:xfrm>
            <a:off x="1778000" y="1255713"/>
            <a:ext cx="5575300" cy="5041900"/>
          </a:xfrm>
          <a:custGeom>
            <a:avLst/>
            <a:gdLst>
              <a:gd name="T0" fmla="*/ 2147483646 w 3512"/>
              <a:gd name="T1" fmla="*/ 2147483646 h 3176"/>
              <a:gd name="T2" fmla="*/ 2147483646 w 3512"/>
              <a:gd name="T3" fmla="*/ 2147483646 h 3176"/>
              <a:gd name="T4" fmla="*/ 2147483646 w 3512"/>
              <a:gd name="T5" fmla="*/ 2147483646 h 3176"/>
              <a:gd name="T6" fmla="*/ 2147483646 w 3512"/>
              <a:gd name="T7" fmla="*/ 2147483646 h 3176"/>
              <a:gd name="T8" fmla="*/ 2147483646 w 3512"/>
              <a:gd name="T9" fmla="*/ 2147483646 h 3176"/>
              <a:gd name="T10" fmla="*/ 2147483646 w 3512"/>
              <a:gd name="T11" fmla="*/ 2147483646 h 3176"/>
              <a:gd name="T12" fmla="*/ 2147483646 w 3512"/>
              <a:gd name="T13" fmla="*/ 2147483646 h 3176"/>
              <a:gd name="T14" fmla="*/ 2147483646 w 3512"/>
              <a:gd name="T15" fmla="*/ 2147483646 h 3176"/>
              <a:gd name="T16" fmla="*/ 2147483646 w 3512"/>
              <a:gd name="T17" fmla="*/ 2147483646 h 3176"/>
              <a:gd name="T18" fmla="*/ 2147483646 w 3512"/>
              <a:gd name="T19" fmla="*/ 2147483646 h 3176"/>
              <a:gd name="T20" fmla="*/ 2147483646 w 3512"/>
              <a:gd name="T21" fmla="*/ 2147483646 h 3176"/>
              <a:gd name="T22" fmla="*/ 2147483646 w 3512"/>
              <a:gd name="T23" fmla="*/ 2147483646 h 3176"/>
              <a:gd name="T24" fmla="*/ 2147483646 w 3512"/>
              <a:gd name="T25" fmla="*/ 2147483646 h 3176"/>
              <a:gd name="T26" fmla="*/ 2147483646 w 3512"/>
              <a:gd name="T27" fmla="*/ 2147483646 h 3176"/>
              <a:gd name="T28" fmla="*/ 2147483646 w 3512"/>
              <a:gd name="T29" fmla="*/ 2147483646 h 3176"/>
              <a:gd name="T30" fmla="*/ 2147483646 w 3512"/>
              <a:gd name="T31" fmla="*/ 2147483646 h 3176"/>
              <a:gd name="T32" fmla="*/ 2147483646 w 3512"/>
              <a:gd name="T33" fmla="*/ 2147483646 h 3176"/>
              <a:gd name="T34" fmla="*/ 2147483646 w 3512"/>
              <a:gd name="T35" fmla="*/ 2147483646 h 3176"/>
              <a:gd name="T36" fmla="*/ 2147483646 w 3512"/>
              <a:gd name="T37" fmla="*/ 2147483646 h 3176"/>
              <a:gd name="T38" fmla="*/ 2147483646 w 3512"/>
              <a:gd name="T39" fmla="*/ 2147483646 h 3176"/>
              <a:gd name="T40" fmla="*/ 2147483646 w 3512"/>
              <a:gd name="T41" fmla="*/ 2147483646 h 3176"/>
              <a:gd name="T42" fmla="*/ 2147483646 w 3512"/>
              <a:gd name="T43" fmla="*/ 2147483646 h 3176"/>
              <a:gd name="T44" fmla="*/ 2147483646 w 3512"/>
              <a:gd name="T45" fmla="*/ 2147483646 h 3176"/>
              <a:gd name="T46" fmla="*/ 2147483646 w 3512"/>
              <a:gd name="T47" fmla="*/ 2147483646 h 3176"/>
              <a:gd name="T48" fmla="*/ 2147483646 w 3512"/>
              <a:gd name="T49" fmla="*/ 2147483646 h 3176"/>
              <a:gd name="T50" fmla="*/ 0 w 3512"/>
              <a:gd name="T51" fmla="*/ 2147483646 h 3176"/>
              <a:gd name="T52" fmla="*/ 2147483646 w 3512"/>
              <a:gd name="T53" fmla="*/ 2147483646 h 3176"/>
              <a:gd name="T54" fmla="*/ 2147483646 w 3512"/>
              <a:gd name="T55" fmla="*/ 2147483646 h 3176"/>
              <a:gd name="T56" fmla="*/ 2147483646 w 3512"/>
              <a:gd name="T57" fmla="*/ 2147483646 h 3176"/>
              <a:gd name="T58" fmla="*/ 2147483646 w 3512"/>
              <a:gd name="T59" fmla="*/ 2147483646 h 3176"/>
              <a:gd name="T60" fmla="*/ 2147483646 w 3512"/>
              <a:gd name="T61" fmla="*/ 2147483646 h 3176"/>
              <a:gd name="T62" fmla="*/ 2147483646 w 3512"/>
              <a:gd name="T63" fmla="*/ 2147483646 h 3176"/>
              <a:gd name="T64" fmla="*/ 2147483646 w 3512"/>
              <a:gd name="T65" fmla="*/ 2147483646 h 3176"/>
              <a:gd name="T66" fmla="*/ 2147483646 w 3512"/>
              <a:gd name="T67" fmla="*/ 2147483646 h 3176"/>
              <a:gd name="T68" fmla="*/ 2147483646 w 3512"/>
              <a:gd name="T69" fmla="*/ 2147483646 h 3176"/>
              <a:gd name="T70" fmla="*/ 2147483646 w 3512"/>
              <a:gd name="T71" fmla="*/ 2147483646 h 3176"/>
              <a:gd name="T72" fmla="*/ 2147483646 w 3512"/>
              <a:gd name="T73" fmla="*/ 2147483646 h 3176"/>
              <a:gd name="T74" fmla="*/ 2147483646 w 3512"/>
              <a:gd name="T75" fmla="*/ 2147483646 h 3176"/>
              <a:gd name="T76" fmla="*/ 2147483646 w 3512"/>
              <a:gd name="T77" fmla="*/ 2147483646 h 3176"/>
              <a:gd name="T78" fmla="*/ 2147483646 w 3512"/>
              <a:gd name="T79" fmla="*/ 2147483646 h 3176"/>
              <a:gd name="T80" fmla="*/ 2147483646 w 3512"/>
              <a:gd name="T81" fmla="*/ 2147483646 h 3176"/>
              <a:gd name="T82" fmla="*/ 2147483646 w 3512"/>
              <a:gd name="T83" fmla="*/ 2147483646 h 3176"/>
              <a:gd name="T84" fmla="*/ 2147483646 w 3512"/>
              <a:gd name="T85" fmla="*/ 2147483646 h 3176"/>
              <a:gd name="T86" fmla="*/ 2147483646 w 3512"/>
              <a:gd name="T87" fmla="*/ 2147483646 h 3176"/>
              <a:gd name="T88" fmla="*/ 2147483646 w 3512"/>
              <a:gd name="T89" fmla="*/ 2147483646 h 3176"/>
              <a:gd name="T90" fmla="*/ 2147483646 w 3512"/>
              <a:gd name="T91" fmla="*/ 2147483646 h 31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512" h="3176">
                <a:moveTo>
                  <a:pt x="3208" y="3160"/>
                </a:moveTo>
                <a:lnTo>
                  <a:pt x="3224" y="3056"/>
                </a:lnTo>
                <a:lnTo>
                  <a:pt x="3240" y="2992"/>
                </a:lnTo>
                <a:lnTo>
                  <a:pt x="3280" y="2928"/>
                </a:lnTo>
                <a:lnTo>
                  <a:pt x="3352" y="2896"/>
                </a:lnTo>
                <a:lnTo>
                  <a:pt x="3488" y="2872"/>
                </a:lnTo>
                <a:lnTo>
                  <a:pt x="3512" y="2768"/>
                </a:lnTo>
                <a:lnTo>
                  <a:pt x="3424" y="2760"/>
                </a:lnTo>
                <a:lnTo>
                  <a:pt x="3416" y="2536"/>
                </a:lnTo>
                <a:lnTo>
                  <a:pt x="3368" y="2528"/>
                </a:lnTo>
                <a:lnTo>
                  <a:pt x="3256" y="2464"/>
                </a:lnTo>
                <a:lnTo>
                  <a:pt x="3168" y="2368"/>
                </a:lnTo>
                <a:lnTo>
                  <a:pt x="3136" y="2288"/>
                </a:lnTo>
                <a:lnTo>
                  <a:pt x="3096" y="2208"/>
                </a:lnTo>
                <a:lnTo>
                  <a:pt x="3208" y="2008"/>
                </a:lnTo>
                <a:lnTo>
                  <a:pt x="3240" y="1960"/>
                </a:lnTo>
                <a:lnTo>
                  <a:pt x="3208" y="1888"/>
                </a:lnTo>
                <a:lnTo>
                  <a:pt x="3096" y="1872"/>
                </a:lnTo>
                <a:lnTo>
                  <a:pt x="3064" y="1728"/>
                </a:lnTo>
                <a:lnTo>
                  <a:pt x="3056" y="1640"/>
                </a:lnTo>
                <a:lnTo>
                  <a:pt x="3008" y="1488"/>
                </a:lnTo>
                <a:lnTo>
                  <a:pt x="3080" y="1424"/>
                </a:lnTo>
                <a:lnTo>
                  <a:pt x="3040" y="1424"/>
                </a:lnTo>
                <a:lnTo>
                  <a:pt x="3016" y="1352"/>
                </a:lnTo>
                <a:lnTo>
                  <a:pt x="3016" y="1280"/>
                </a:lnTo>
                <a:lnTo>
                  <a:pt x="3064" y="1248"/>
                </a:lnTo>
                <a:lnTo>
                  <a:pt x="3056" y="1200"/>
                </a:lnTo>
                <a:lnTo>
                  <a:pt x="3112" y="1152"/>
                </a:lnTo>
                <a:lnTo>
                  <a:pt x="3120" y="1064"/>
                </a:lnTo>
                <a:lnTo>
                  <a:pt x="3144" y="952"/>
                </a:lnTo>
                <a:lnTo>
                  <a:pt x="3120" y="720"/>
                </a:lnTo>
                <a:lnTo>
                  <a:pt x="3016" y="720"/>
                </a:lnTo>
                <a:lnTo>
                  <a:pt x="2944" y="672"/>
                </a:lnTo>
                <a:lnTo>
                  <a:pt x="2848" y="608"/>
                </a:lnTo>
                <a:lnTo>
                  <a:pt x="2784" y="528"/>
                </a:lnTo>
                <a:lnTo>
                  <a:pt x="2672" y="480"/>
                </a:lnTo>
                <a:lnTo>
                  <a:pt x="2576" y="472"/>
                </a:lnTo>
                <a:lnTo>
                  <a:pt x="2464" y="416"/>
                </a:lnTo>
                <a:lnTo>
                  <a:pt x="2416" y="360"/>
                </a:lnTo>
                <a:lnTo>
                  <a:pt x="2320" y="360"/>
                </a:lnTo>
                <a:lnTo>
                  <a:pt x="2256" y="376"/>
                </a:lnTo>
                <a:lnTo>
                  <a:pt x="2176" y="392"/>
                </a:lnTo>
                <a:lnTo>
                  <a:pt x="2104" y="392"/>
                </a:lnTo>
                <a:lnTo>
                  <a:pt x="2000" y="440"/>
                </a:lnTo>
                <a:lnTo>
                  <a:pt x="1976" y="480"/>
                </a:lnTo>
                <a:lnTo>
                  <a:pt x="1952" y="528"/>
                </a:lnTo>
                <a:lnTo>
                  <a:pt x="1888" y="560"/>
                </a:lnTo>
                <a:lnTo>
                  <a:pt x="1808" y="560"/>
                </a:lnTo>
                <a:lnTo>
                  <a:pt x="1800" y="616"/>
                </a:lnTo>
                <a:lnTo>
                  <a:pt x="1784" y="672"/>
                </a:lnTo>
                <a:lnTo>
                  <a:pt x="1696" y="672"/>
                </a:lnTo>
                <a:lnTo>
                  <a:pt x="1536" y="720"/>
                </a:lnTo>
                <a:lnTo>
                  <a:pt x="1376" y="712"/>
                </a:lnTo>
                <a:lnTo>
                  <a:pt x="1256" y="672"/>
                </a:lnTo>
                <a:lnTo>
                  <a:pt x="1136" y="608"/>
                </a:lnTo>
                <a:lnTo>
                  <a:pt x="1120" y="496"/>
                </a:lnTo>
                <a:lnTo>
                  <a:pt x="1056" y="480"/>
                </a:lnTo>
                <a:lnTo>
                  <a:pt x="1032" y="496"/>
                </a:lnTo>
                <a:lnTo>
                  <a:pt x="952" y="488"/>
                </a:lnTo>
                <a:lnTo>
                  <a:pt x="912" y="448"/>
                </a:lnTo>
                <a:lnTo>
                  <a:pt x="904" y="264"/>
                </a:lnTo>
                <a:lnTo>
                  <a:pt x="872" y="288"/>
                </a:lnTo>
                <a:lnTo>
                  <a:pt x="792" y="280"/>
                </a:lnTo>
                <a:lnTo>
                  <a:pt x="736" y="208"/>
                </a:lnTo>
                <a:lnTo>
                  <a:pt x="776" y="176"/>
                </a:lnTo>
                <a:lnTo>
                  <a:pt x="760" y="112"/>
                </a:lnTo>
                <a:lnTo>
                  <a:pt x="784" y="96"/>
                </a:lnTo>
                <a:lnTo>
                  <a:pt x="736" y="24"/>
                </a:lnTo>
                <a:lnTo>
                  <a:pt x="616" y="80"/>
                </a:lnTo>
                <a:lnTo>
                  <a:pt x="536" y="160"/>
                </a:lnTo>
                <a:lnTo>
                  <a:pt x="472" y="200"/>
                </a:lnTo>
                <a:lnTo>
                  <a:pt x="360" y="200"/>
                </a:lnTo>
                <a:lnTo>
                  <a:pt x="272" y="184"/>
                </a:lnTo>
                <a:lnTo>
                  <a:pt x="232" y="128"/>
                </a:lnTo>
                <a:lnTo>
                  <a:pt x="160" y="56"/>
                </a:lnTo>
                <a:lnTo>
                  <a:pt x="112" y="0"/>
                </a:lnTo>
                <a:lnTo>
                  <a:pt x="80" y="72"/>
                </a:lnTo>
                <a:lnTo>
                  <a:pt x="0" y="80"/>
                </a:lnTo>
                <a:lnTo>
                  <a:pt x="40" y="200"/>
                </a:lnTo>
                <a:lnTo>
                  <a:pt x="64" y="304"/>
                </a:lnTo>
                <a:lnTo>
                  <a:pt x="40" y="416"/>
                </a:lnTo>
                <a:lnTo>
                  <a:pt x="88" y="464"/>
                </a:lnTo>
                <a:lnTo>
                  <a:pt x="120" y="600"/>
                </a:lnTo>
                <a:lnTo>
                  <a:pt x="176" y="752"/>
                </a:lnTo>
                <a:lnTo>
                  <a:pt x="240" y="840"/>
                </a:lnTo>
                <a:lnTo>
                  <a:pt x="288" y="880"/>
                </a:lnTo>
                <a:lnTo>
                  <a:pt x="424" y="896"/>
                </a:lnTo>
                <a:lnTo>
                  <a:pt x="368" y="944"/>
                </a:lnTo>
                <a:lnTo>
                  <a:pt x="368" y="1016"/>
                </a:lnTo>
                <a:lnTo>
                  <a:pt x="344" y="1112"/>
                </a:lnTo>
                <a:lnTo>
                  <a:pt x="296" y="1208"/>
                </a:lnTo>
                <a:lnTo>
                  <a:pt x="272" y="1272"/>
                </a:lnTo>
                <a:lnTo>
                  <a:pt x="296" y="1360"/>
                </a:lnTo>
                <a:lnTo>
                  <a:pt x="376" y="1440"/>
                </a:lnTo>
                <a:lnTo>
                  <a:pt x="376" y="1512"/>
                </a:lnTo>
                <a:lnTo>
                  <a:pt x="432" y="1552"/>
                </a:lnTo>
                <a:lnTo>
                  <a:pt x="544" y="1632"/>
                </a:lnTo>
                <a:lnTo>
                  <a:pt x="592" y="1648"/>
                </a:lnTo>
                <a:lnTo>
                  <a:pt x="688" y="1792"/>
                </a:lnTo>
                <a:lnTo>
                  <a:pt x="680" y="1928"/>
                </a:lnTo>
                <a:lnTo>
                  <a:pt x="736" y="1952"/>
                </a:lnTo>
                <a:lnTo>
                  <a:pt x="744" y="2056"/>
                </a:lnTo>
                <a:lnTo>
                  <a:pt x="792" y="2112"/>
                </a:lnTo>
                <a:lnTo>
                  <a:pt x="832" y="2192"/>
                </a:lnTo>
                <a:lnTo>
                  <a:pt x="904" y="2144"/>
                </a:lnTo>
                <a:lnTo>
                  <a:pt x="904" y="2112"/>
                </a:lnTo>
                <a:lnTo>
                  <a:pt x="992" y="2136"/>
                </a:lnTo>
                <a:lnTo>
                  <a:pt x="1000" y="2192"/>
                </a:lnTo>
                <a:lnTo>
                  <a:pt x="1096" y="2128"/>
                </a:lnTo>
                <a:lnTo>
                  <a:pt x="1144" y="2224"/>
                </a:lnTo>
                <a:lnTo>
                  <a:pt x="1232" y="2336"/>
                </a:lnTo>
                <a:lnTo>
                  <a:pt x="1272" y="2472"/>
                </a:lnTo>
                <a:lnTo>
                  <a:pt x="1336" y="2592"/>
                </a:lnTo>
                <a:lnTo>
                  <a:pt x="1400" y="2632"/>
                </a:lnTo>
                <a:lnTo>
                  <a:pt x="1480" y="2640"/>
                </a:lnTo>
                <a:lnTo>
                  <a:pt x="1568" y="2720"/>
                </a:lnTo>
                <a:lnTo>
                  <a:pt x="1664" y="2784"/>
                </a:lnTo>
                <a:lnTo>
                  <a:pt x="1736" y="2824"/>
                </a:lnTo>
                <a:lnTo>
                  <a:pt x="1800" y="2848"/>
                </a:lnTo>
                <a:lnTo>
                  <a:pt x="1872" y="2848"/>
                </a:lnTo>
                <a:lnTo>
                  <a:pt x="1944" y="2880"/>
                </a:lnTo>
                <a:lnTo>
                  <a:pt x="1992" y="2872"/>
                </a:lnTo>
                <a:lnTo>
                  <a:pt x="2096" y="2848"/>
                </a:lnTo>
                <a:lnTo>
                  <a:pt x="2168" y="2784"/>
                </a:lnTo>
                <a:lnTo>
                  <a:pt x="2280" y="2776"/>
                </a:lnTo>
                <a:lnTo>
                  <a:pt x="2344" y="2808"/>
                </a:lnTo>
                <a:lnTo>
                  <a:pt x="2376" y="2912"/>
                </a:lnTo>
                <a:lnTo>
                  <a:pt x="2400" y="3000"/>
                </a:lnTo>
                <a:lnTo>
                  <a:pt x="2416" y="3040"/>
                </a:lnTo>
                <a:lnTo>
                  <a:pt x="2536" y="3072"/>
                </a:lnTo>
                <a:lnTo>
                  <a:pt x="2592" y="3096"/>
                </a:lnTo>
                <a:lnTo>
                  <a:pt x="2680" y="3088"/>
                </a:lnTo>
                <a:lnTo>
                  <a:pt x="2728" y="3120"/>
                </a:lnTo>
                <a:lnTo>
                  <a:pt x="2792" y="3120"/>
                </a:lnTo>
                <a:lnTo>
                  <a:pt x="2888" y="3136"/>
                </a:lnTo>
                <a:lnTo>
                  <a:pt x="3000" y="3136"/>
                </a:lnTo>
                <a:lnTo>
                  <a:pt x="3128" y="3176"/>
                </a:lnTo>
                <a:lnTo>
                  <a:pt x="3208" y="3160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Japan</a:t>
            </a:r>
          </a:p>
        </p:txBody>
      </p:sp>
      <p:sp>
        <p:nvSpPr>
          <p:cNvPr id="32771" name="Freeform 2"/>
          <p:cNvSpPr>
            <a:spLocks noChangeArrowheads="1"/>
          </p:cNvSpPr>
          <p:nvPr/>
        </p:nvSpPr>
        <p:spPr bwMode="auto">
          <a:xfrm>
            <a:off x="2247900" y="1143000"/>
            <a:ext cx="4381500" cy="4572000"/>
          </a:xfrm>
          <a:custGeom>
            <a:avLst/>
            <a:gdLst>
              <a:gd name="T0" fmla="*/ 2147483646 w 12172"/>
              <a:gd name="T1" fmla="*/ 2147483646 h 12701"/>
              <a:gd name="T2" fmla="*/ 2147483646 w 12172"/>
              <a:gd name="T3" fmla="*/ 2147483646 h 12701"/>
              <a:gd name="T4" fmla="*/ 2147483646 w 12172"/>
              <a:gd name="T5" fmla="*/ 2147483646 h 12701"/>
              <a:gd name="T6" fmla="*/ 2147483646 w 12172"/>
              <a:gd name="T7" fmla="*/ 2147483646 h 12701"/>
              <a:gd name="T8" fmla="*/ 2147483646 w 12172"/>
              <a:gd name="T9" fmla="*/ 2147483646 h 12701"/>
              <a:gd name="T10" fmla="*/ 2147483646 w 12172"/>
              <a:gd name="T11" fmla="*/ 2147483646 h 12701"/>
              <a:gd name="T12" fmla="*/ 2147483646 w 12172"/>
              <a:gd name="T13" fmla="*/ 2147483646 h 12701"/>
              <a:gd name="T14" fmla="*/ 2147483646 w 12172"/>
              <a:gd name="T15" fmla="*/ 2147483646 h 12701"/>
              <a:gd name="T16" fmla="*/ 2147483646 w 12172"/>
              <a:gd name="T17" fmla="*/ 2147483646 h 12701"/>
              <a:gd name="T18" fmla="*/ 2147483646 w 12172"/>
              <a:gd name="T19" fmla="*/ 2147483646 h 12701"/>
              <a:gd name="T20" fmla="*/ 2147483646 w 12172"/>
              <a:gd name="T21" fmla="*/ 2147483646 h 12701"/>
              <a:gd name="T22" fmla="*/ 2147483646 w 12172"/>
              <a:gd name="T23" fmla="*/ 2147483646 h 12701"/>
              <a:gd name="T24" fmla="*/ 2147483646 w 12172"/>
              <a:gd name="T25" fmla="*/ 2147483646 h 12701"/>
              <a:gd name="T26" fmla="*/ 2147483646 w 12172"/>
              <a:gd name="T27" fmla="*/ 2147483646 h 12701"/>
              <a:gd name="T28" fmla="*/ 2147483646 w 12172"/>
              <a:gd name="T29" fmla="*/ 2147483646 h 12701"/>
              <a:gd name="T30" fmla="*/ 2147483646 w 12172"/>
              <a:gd name="T31" fmla="*/ 2147483646 h 12701"/>
              <a:gd name="T32" fmla="*/ 2147483646 w 12172"/>
              <a:gd name="T33" fmla="*/ 2147483646 h 12701"/>
              <a:gd name="T34" fmla="*/ 2147483646 w 12172"/>
              <a:gd name="T35" fmla="*/ 2147483646 h 12701"/>
              <a:gd name="T36" fmla="*/ 2147483646 w 12172"/>
              <a:gd name="T37" fmla="*/ 2147483646 h 12701"/>
              <a:gd name="T38" fmla="*/ 2147483646 w 12172"/>
              <a:gd name="T39" fmla="*/ 2147483646 h 12701"/>
              <a:gd name="T40" fmla="*/ 2147483646 w 12172"/>
              <a:gd name="T41" fmla="*/ 2147483646 h 12701"/>
              <a:gd name="T42" fmla="*/ 2147483646 w 12172"/>
              <a:gd name="T43" fmla="*/ 2147483646 h 12701"/>
              <a:gd name="T44" fmla="*/ 2147483646 w 12172"/>
              <a:gd name="T45" fmla="*/ 2147483646 h 12701"/>
              <a:gd name="T46" fmla="*/ 2147483646 w 12172"/>
              <a:gd name="T47" fmla="*/ 2147483646 h 12701"/>
              <a:gd name="T48" fmla="*/ 2147483646 w 12172"/>
              <a:gd name="T49" fmla="*/ 2147483646 h 12701"/>
              <a:gd name="T50" fmla="*/ 2147483646 w 12172"/>
              <a:gd name="T51" fmla="*/ 2147483646 h 12701"/>
              <a:gd name="T52" fmla="*/ 2147483646 w 12172"/>
              <a:gd name="T53" fmla="*/ 2147483646 h 12701"/>
              <a:gd name="T54" fmla="*/ 2147483646 w 12172"/>
              <a:gd name="T55" fmla="*/ 2147483646 h 12701"/>
              <a:gd name="T56" fmla="*/ 2147483646 w 12172"/>
              <a:gd name="T57" fmla="*/ 2147483646 h 12701"/>
              <a:gd name="T58" fmla="*/ 2147483646 w 12172"/>
              <a:gd name="T59" fmla="*/ 2147483646 h 12701"/>
              <a:gd name="T60" fmla="*/ 2147483646 w 12172"/>
              <a:gd name="T61" fmla="*/ 2147483646 h 12701"/>
              <a:gd name="T62" fmla="*/ 2147483646 w 12172"/>
              <a:gd name="T63" fmla="*/ 2147483646 h 12701"/>
              <a:gd name="T64" fmla="*/ 2147483646 w 12172"/>
              <a:gd name="T65" fmla="*/ 2147483646 h 12701"/>
              <a:gd name="T66" fmla="*/ 2147483646 w 12172"/>
              <a:gd name="T67" fmla="*/ 2147483646 h 12701"/>
              <a:gd name="T68" fmla="*/ 2147483646 w 12172"/>
              <a:gd name="T69" fmla="*/ 2147483646 h 12701"/>
              <a:gd name="T70" fmla="*/ 2147483646 w 12172"/>
              <a:gd name="T71" fmla="*/ 2147483646 h 12701"/>
              <a:gd name="T72" fmla="*/ 2147483646 w 12172"/>
              <a:gd name="T73" fmla="*/ 2147483646 h 12701"/>
              <a:gd name="T74" fmla="*/ 2147483646 w 12172"/>
              <a:gd name="T75" fmla="*/ 2147483646 h 12701"/>
              <a:gd name="T76" fmla="*/ 2147483646 w 12172"/>
              <a:gd name="T77" fmla="*/ 2147483646 h 12701"/>
              <a:gd name="T78" fmla="*/ 2147483646 w 12172"/>
              <a:gd name="T79" fmla="*/ 2147483646 h 12701"/>
              <a:gd name="T80" fmla="*/ 2147483646 w 12172"/>
              <a:gd name="T81" fmla="*/ 2147483646 h 12701"/>
              <a:gd name="T82" fmla="*/ 2147483646 w 12172"/>
              <a:gd name="T83" fmla="*/ 2147483646 h 12701"/>
              <a:gd name="T84" fmla="*/ 2147483646 w 12172"/>
              <a:gd name="T85" fmla="*/ 2147483646 h 12701"/>
              <a:gd name="T86" fmla="*/ 2147483646 w 12172"/>
              <a:gd name="T87" fmla="*/ 2147483646 h 12701"/>
              <a:gd name="T88" fmla="*/ 2147483646 w 12172"/>
              <a:gd name="T89" fmla="*/ 2147483646 h 12701"/>
              <a:gd name="T90" fmla="*/ 2147483646 w 12172"/>
              <a:gd name="T91" fmla="*/ 2147483646 h 12701"/>
              <a:gd name="T92" fmla="*/ 2147483646 w 12172"/>
              <a:gd name="T93" fmla="*/ 2147483646 h 12701"/>
              <a:gd name="T94" fmla="*/ 2147483646 w 12172"/>
              <a:gd name="T95" fmla="*/ 2147483646 h 12701"/>
              <a:gd name="T96" fmla="*/ 2147483646 w 12172"/>
              <a:gd name="T97" fmla="*/ 2147483646 h 12701"/>
              <a:gd name="T98" fmla="*/ 2147483646 w 12172"/>
              <a:gd name="T99" fmla="*/ 2147483646 h 12701"/>
              <a:gd name="T100" fmla="*/ 2147483646 w 12172"/>
              <a:gd name="T101" fmla="*/ 2147483646 h 12701"/>
              <a:gd name="T102" fmla="*/ 2147483646 w 12172"/>
              <a:gd name="T103" fmla="*/ 2147483646 h 12701"/>
              <a:gd name="T104" fmla="*/ 2147483646 w 12172"/>
              <a:gd name="T105" fmla="*/ 2147483646 h 12701"/>
              <a:gd name="T106" fmla="*/ 2147483646 w 12172"/>
              <a:gd name="T107" fmla="*/ 2147483646 h 12701"/>
              <a:gd name="T108" fmla="*/ 2147483646 w 12172"/>
              <a:gd name="T109" fmla="*/ 2147483646 h 12701"/>
              <a:gd name="T110" fmla="*/ 2147483646 w 12172"/>
              <a:gd name="T111" fmla="*/ 2147483646 h 12701"/>
              <a:gd name="T112" fmla="*/ 2147483646 w 12172"/>
              <a:gd name="T113" fmla="*/ 2147483646 h 12701"/>
              <a:gd name="T114" fmla="*/ 2147483646 w 12172"/>
              <a:gd name="T115" fmla="*/ 2147483646 h 127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172" h="12701">
                <a:moveTo>
                  <a:pt x="1660" y="12444"/>
                </a:moveTo>
                <a:lnTo>
                  <a:pt x="1805" y="11906"/>
                </a:lnTo>
                <a:lnTo>
                  <a:pt x="1893" y="11548"/>
                </a:lnTo>
                <a:cubicBezTo>
                  <a:pt x="1893" y="11548"/>
                  <a:pt x="2126" y="11317"/>
                  <a:pt x="2126" y="11215"/>
                </a:cubicBezTo>
                <a:cubicBezTo>
                  <a:pt x="2126" y="11112"/>
                  <a:pt x="1921" y="10907"/>
                  <a:pt x="1921" y="10907"/>
                </a:cubicBezTo>
                <a:lnTo>
                  <a:pt x="2097" y="10933"/>
                </a:lnTo>
                <a:lnTo>
                  <a:pt x="1805" y="10856"/>
                </a:lnTo>
                <a:lnTo>
                  <a:pt x="1893" y="10754"/>
                </a:lnTo>
                <a:lnTo>
                  <a:pt x="1980" y="10600"/>
                </a:lnTo>
                <a:lnTo>
                  <a:pt x="1718" y="10549"/>
                </a:lnTo>
                <a:lnTo>
                  <a:pt x="1456" y="10344"/>
                </a:lnTo>
                <a:lnTo>
                  <a:pt x="1572" y="10318"/>
                </a:lnTo>
                <a:lnTo>
                  <a:pt x="1864" y="10140"/>
                </a:lnTo>
                <a:lnTo>
                  <a:pt x="2068" y="10344"/>
                </a:lnTo>
                <a:lnTo>
                  <a:pt x="2242" y="10344"/>
                </a:lnTo>
                <a:cubicBezTo>
                  <a:pt x="2242" y="10344"/>
                  <a:pt x="2213" y="10293"/>
                  <a:pt x="2271" y="10165"/>
                </a:cubicBezTo>
                <a:cubicBezTo>
                  <a:pt x="2330" y="10038"/>
                  <a:pt x="2620" y="9883"/>
                  <a:pt x="2620" y="9883"/>
                </a:cubicBezTo>
                <a:lnTo>
                  <a:pt x="2912" y="9960"/>
                </a:lnTo>
                <a:lnTo>
                  <a:pt x="3116" y="9858"/>
                </a:lnTo>
                <a:lnTo>
                  <a:pt x="3377" y="9755"/>
                </a:lnTo>
                <a:lnTo>
                  <a:pt x="3640" y="9755"/>
                </a:lnTo>
                <a:lnTo>
                  <a:pt x="3814" y="9781"/>
                </a:lnTo>
                <a:lnTo>
                  <a:pt x="4018" y="9628"/>
                </a:lnTo>
                <a:lnTo>
                  <a:pt x="4251" y="9628"/>
                </a:lnTo>
                <a:lnTo>
                  <a:pt x="4396" y="9755"/>
                </a:lnTo>
                <a:lnTo>
                  <a:pt x="4572" y="9755"/>
                </a:lnTo>
                <a:lnTo>
                  <a:pt x="4543" y="9935"/>
                </a:lnTo>
                <a:lnTo>
                  <a:pt x="4396" y="10089"/>
                </a:lnTo>
                <a:lnTo>
                  <a:pt x="4135" y="9960"/>
                </a:lnTo>
                <a:lnTo>
                  <a:pt x="4339" y="9833"/>
                </a:lnTo>
                <a:lnTo>
                  <a:pt x="4164" y="9833"/>
                </a:lnTo>
                <a:lnTo>
                  <a:pt x="4077" y="9909"/>
                </a:lnTo>
                <a:cubicBezTo>
                  <a:pt x="4077" y="9909"/>
                  <a:pt x="4222" y="9960"/>
                  <a:pt x="3990" y="9935"/>
                </a:cubicBezTo>
                <a:cubicBezTo>
                  <a:pt x="3756" y="9909"/>
                  <a:pt x="3727" y="9909"/>
                  <a:pt x="3727" y="9909"/>
                </a:cubicBezTo>
                <a:lnTo>
                  <a:pt x="3640" y="9858"/>
                </a:lnTo>
                <a:lnTo>
                  <a:pt x="3436" y="9935"/>
                </a:lnTo>
                <a:lnTo>
                  <a:pt x="3261" y="10114"/>
                </a:lnTo>
                <a:lnTo>
                  <a:pt x="3203" y="10267"/>
                </a:lnTo>
                <a:lnTo>
                  <a:pt x="2971" y="10267"/>
                </a:lnTo>
                <a:lnTo>
                  <a:pt x="2854" y="10140"/>
                </a:lnTo>
                <a:lnTo>
                  <a:pt x="2679" y="10267"/>
                </a:lnTo>
                <a:lnTo>
                  <a:pt x="2504" y="10498"/>
                </a:lnTo>
                <a:lnTo>
                  <a:pt x="2330" y="10652"/>
                </a:lnTo>
                <a:lnTo>
                  <a:pt x="2358" y="10831"/>
                </a:lnTo>
                <a:lnTo>
                  <a:pt x="2358" y="11035"/>
                </a:lnTo>
                <a:lnTo>
                  <a:pt x="2562" y="11138"/>
                </a:lnTo>
                <a:lnTo>
                  <a:pt x="2592" y="11240"/>
                </a:lnTo>
                <a:lnTo>
                  <a:pt x="2824" y="11292"/>
                </a:lnTo>
                <a:lnTo>
                  <a:pt x="2883" y="11292"/>
                </a:lnTo>
                <a:lnTo>
                  <a:pt x="2883" y="11164"/>
                </a:lnTo>
                <a:lnTo>
                  <a:pt x="2999" y="11010"/>
                </a:lnTo>
                <a:lnTo>
                  <a:pt x="3087" y="10728"/>
                </a:lnTo>
                <a:lnTo>
                  <a:pt x="3261" y="10678"/>
                </a:lnTo>
                <a:lnTo>
                  <a:pt x="3494" y="10754"/>
                </a:lnTo>
                <a:lnTo>
                  <a:pt x="3581" y="10831"/>
                </a:lnTo>
                <a:lnTo>
                  <a:pt x="3814" y="10856"/>
                </a:lnTo>
                <a:lnTo>
                  <a:pt x="3786" y="10626"/>
                </a:lnTo>
                <a:lnTo>
                  <a:pt x="4018" y="10370"/>
                </a:lnTo>
                <a:lnTo>
                  <a:pt x="4193" y="10421"/>
                </a:lnTo>
                <a:lnTo>
                  <a:pt x="4222" y="10626"/>
                </a:lnTo>
                <a:lnTo>
                  <a:pt x="4513" y="10728"/>
                </a:lnTo>
                <a:lnTo>
                  <a:pt x="4863" y="10754"/>
                </a:lnTo>
                <a:lnTo>
                  <a:pt x="5037" y="10549"/>
                </a:lnTo>
                <a:lnTo>
                  <a:pt x="5154" y="10318"/>
                </a:lnTo>
                <a:lnTo>
                  <a:pt x="5300" y="10089"/>
                </a:lnTo>
                <a:lnTo>
                  <a:pt x="5562" y="10012"/>
                </a:lnTo>
                <a:lnTo>
                  <a:pt x="5736" y="9960"/>
                </a:lnTo>
                <a:lnTo>
                  <a:pt x="5736" y="9858"/>
                </a:lnTo>
                <a:lnTo>
                  <a:pt x="5474" y="9730"/>
                </a:lnTo>
                <a:lnTo>
                  <a:pt x="5533" y="9474"/>
                </a:lnTo>
                <a:lnTo>
                  <a:pt x="5649" y="9474"/>
                </a:lnTo>
                <a:lnTo>
                  <a:pt x="5678" y="9576"/>
                </a:lnTo>
                <a:lnTo>
                  <a:pt x="5795" y="9550"/>
                </a:lnTo>
                <a:lnTo>
                  <a:pt x="6056" y="9628"/>
                </a:lnTo>
                <a:lnTo>
                  <a:pt x="5736" y="9678"/>
                </a:lnTo>
                <a:lnTo>
                  <a:pt x="6056" y="9730"/>
                </a:lnTo>
                <a:lnTo>
                  <a:pt x="6406" y="9858"/>
                </a:lnTo>
                <a:lnTo>
                  <a:pt x="6726" y="9960"/>
                </a:lnTo>
                <a:lnTo>
                  <a:pt x="6872" y="9678"/>
                </a:lnTo>
                <a:lnTo>
                  <a:pt x="6872" y="9448"/>
                </a:lnTo>
                <a:lnTo>
                  <a:pt x="7046" y="9345"/>
                </a:lnTo>
                <a:lnTo>
                  <a:pt x="7134" y="9526"/>
                </a:lnTo>
                <a:lnTo>
                  <a:pt x="7134" y="9807"/>
                </a:lnTo>
                <a:lnTo>
                  <a:pt x="7250" y="9781"/>
                </a:lnTo>
                <a:lnTo>
                  <a:pt x="7338" y="9576"/>
                </a:lnTo>
                <a:lnTo>
                  <a:pt x="7396" y="9423"/>
                </a:lnTo>
                <a:lnTo>
                  <a:pt x="7396" y="9243"/>
                </a:lnTo>
                <a:lnTo>
                  <a:pt x="7629" y="9243"/>
                </a:lnTo>
                <a:lnTo>
                  <a:pt x="7716" y="9269"/>
                </a:lnTo>
                <a:lnTo>
                  <a:pt x="7804" y="9115"/>
                </a:lnTo>
                <a:lnTo>
                  <a:pt x="7891" y="8962"/>
                </a:lnTo>
                <a:lnTo>
                  <a:pt x="7979" y="8962"/>
                </a:lnTo>
                <a:lnTo>
                  <a:pt x="7833" y="9192"/>
                </a:lnTo>
                <a:lnTo>
                  <a:pt x="7863" y="9321"/>
                </a:lnTo>
                <a:lnTo>
                  <a:pt x="7863" y="9499"/>
                </a:lnTo>
                <a:lnTo>
                  <a:pt x="7979" y="9499"/>
                </a:lnTo>
                <a:lnTo>
                  <a:pt x="8037" y="9397"/>
                </a:lnTo>
                <a:lnTo>
                  <a:pt x="8241" y="9192"/>
                </a:lnTo>
                <a:lnTo>
                  <a:pt x="8328" y="9192"/>
                </a:lnTo>
                <a:lnTo>
                  <a:pt x="8328" y="8885"/>
                </a:lnTo>
                <a:lnTo>
                  <a:pt x="8561" y="8782"/>
                </a:lnTo>
                <a:lnTo>
                  <a:pt x="8590" y="8655"/>
                </a:lnTo>
                <a:lnTo>
                  <a:pt x="8357" y="8424"/>
                </a:lnTo>
                <a:lnTo>
                  <a:pt x="8502" y="8169"/>
                </a:lnTo>
                <a:lnTo>
                  <a:pt x="8678" y="7733"/>
                </a:lnTo>
                <a:lnTo>
                  <a:pt x="8823" y="7400"/>
                </a:lnTo>
                <a:lnTo>
                  <a:pt x="8678" y="7042"/>
                </a:lnTo>
                <a:lnTo>
                  <a:pt x="8619" y="6786"/>
                </a:lnTo>
                <a:lnTo>
                  <a:pt x="8794" y="6607"/>
                </a:lnTo>
                <a:lnTo>
                  <a:pt x="8881" y="6581"/>
                </a:lnTo>
                <a:lnTo>
                  <a:pt x="8998" y="6581"/>
                </a:lnTo>
                <a:lnTo>
                  <a:pt x="9115" y="6504"/>
                </a:lnTo>
                <a:lnTo>
                  <a:pt x="9172" y="6196"/>
                </a:lnTo>
                <a:lnTo>
                  <a:pt x="9493" y="5608"/>
                </a:lnTo>
                <a:lnTo>
                  <a:pt x="9551" y="5506"/>
                </a:lnTo>
                <a:lnTo>
                  <a:pt x="9289" y="5122"/>
                </a:lnTo>
                <a:lnTo>
                  <a:pt x="9289" y="4788"/>
                </a:lnTo>
                <a:lnTo>
                  <a:pt x="9027" y="4532"/>
                </a:lnTo>
                <a:lnTo>
                  <a:pt x="8823" y="4174"/>
                </a:lnTo>
                <a:lnTo>
                  <a:pt x="8939" y="3893"/>
                </a:lnTo>
                <a:lnTo>
                  <a:pt x="9027" y="3688"/>
                </a:lnTo>
                <a:cubicBezTo>
                  <a:pt x="9027" y="3688"/>
                  <a:pt x="8910" y="3637"/>
                  <a:pt x="8794" y="3662"/>
                </a:cubicBezTo>
                <a:cubicBezTo>
                  <a:pt x="8678" y="3688"/>
                  <a:pt x="8444" y="3688"/>
                  <a:pt x="8444" y="3688"/>
                </a:cubicBezTo>
                <a:lnTo>
                  <a:pt x="8415" y="3534"/>
                </a:lnTo>
                <a:lnTo>
                  <a:pt x="8706" y="3560"/>
                </a:lnTo>
                <a:lnTo>
                  <a:pt x="8852" y="3431"/>
                </a:lnTo>
                <a:lnTo>
                  <a:pt x="8531" y="3253"/>
                </a:lnTo>
                <a:lnTo>
                  <a:pt x="8386" y="3201"/>
                </a:lnTo>
                <a:lnTo>
                  <a:pt x="8212" y="2970"/>
                </a:lnTo>
                <a:lnTo>
                  <a:pt x="8328" y="2740"/>
                </a:lnTo>
                <a:lnTo>
                  <a:pt x="8531" y="2843"/>
                </a:lnTo>
                <a:lnTo>
                  <a:pt x="8736" y="2996"/>
                </a:lnTo>
                <a:lnTo>
                  <a:pt x="9027" y="2740"/>
                </a:lnTo>
                <a:lnTo>
                  <a:pt x="9231" y="2662"/>
                </a:lnTo>
                <a:lnTo>
                  <a:pt x="9609" y="2893"/>
                </a:lnTo>
                <a:lnTo>
                  <a:pt x="9988" y="3047"/>
                </a:lnTo>
                <a:lnTo>
                  <a:pt x="10191" y="3201"/>
                </a:lnTo>
                <a:lnTo>
                  <a:pt x="10395" y="3329"/>
                </a:lnTo>
                <a:cubicBezTo>
                  <a:pt x="10395" y="3329"/>
                  <a:pt x="10308" y="3277"/>
                  <a:pt x="10337" y="3124"/>
                </a:cubicBezTo>
                <a:cubicBezTo>
                  <a:pt x="10366" y="2970"/>
                  <a:pt x="10454" y="2791"/>
                  <a:pt x="10454" y="2791"/>
                </a:cubicBezTo>
                <a:lnTo>
                  <a:pt x="10744" y="2484"/>
                </a:lnTo>
                <a:cubicBezTo>
                  <a:pt x="10744" y="2484"/>
                  <a:pt x="10861" y="2587"/>
                  <a:pt x="10977" y="2484"/>
                </a:cubicBezTo>
                <a:cubicBezTo>
                  <a:pt x="11095" y="2382"/>
                  <a:pt x="11095" y="2382"/>
                  <a:pt x="11211" y="2382"/>
                </a:cubicBezTo>
                <a:cubicBezTo>
                  <a:pt x="11328" y="2382"/>
                  <a:pt x="11502" y="2382"/>
                  <a:pt x="11502" y="2382"/>
                </a:cubicBezTo>
                <a:lnTo>
                  <a:pt x="11647" y="2382"/>
                </a:lnTo>
                <a:lnTo>
                  <a:pt x="11822" y="2382"/>
                </a:lnTo>
                <a:lnTo>
                  <a:pt x="11910" y="2253"/>
                </a:lnTo>
                <a:lnTo>
                  <a:pt x="12171" y="2125"/>
                </a:lnTo>
                <a:lnTo>
                  <a:pt x="11910" y="2074"/>
                </a:lnTo>
                <a:lnTo>
                  <a:pt x="11647" y="1716"/>
                </a:lnTo>
                <a:lnTo>
                  <a:pt x="11881" y="1203"/>
                </a:lnTo>
                <a:lnTo>
                  <a:pt x="11939" y="1153"/>
                </a:lnTo>
                <a:lnTo>
                  <a:pt x="11502" y="1486"/>
                </a:lnTo>
                <a:lnTo>
                  <a:pt x="11124" y="1434"/>
                </a:lnTo>
                <a:lnTo>
                  <a:pt x="10919" y="1281"/>
                </a:lnTo>
                <a:lnTo>
                  <a:pt x="10658" y="1306"/>
                </a:lnTo>
                <a:lnTo>
                  <a:pt x="10512" y="1127"/>
                </a:lnTo>
                <a:lnTo>
                  <a:pt x="10221" y="975"/>
                </a:lnTo>
                <a:cubicBezTo>
                  <a:pt x="10221" y="975"/>
                  <a:pt x="10191" y="948"/>
                  <a:pt x="10046" y="846"/>
                </a:cubicBezTo>
                <a:cubicBezTo>
                  <a:pt x="9900" y="744"/>
                  <a:pt x="9958" y="666"/>
                  <a:pt x="9842" y="615"/>
                </a:cubicBezTo>
                <a:cubicBezTo>
                  <a:pt x="9725" y="563"/>
                  <a:pt x="9638" y="359"/>
                  <a:pt x="9638" y="359"/>
                </a:cubicBezTo>
                <a:lnTo>
                  <a:pt x="9405" y="77"/>
                </a:lnTo>
                <a:lnTo>
                  <a:pt x="9289" y="0"/>
                </a:lnTo>
                <a:lnTo>
                  <a:pt x="9231" y="154"/>
                </a:lnTo>
                <a:lnTo>
                  <a:pt x="9231" y="334"/>
                </a:lnTo>
                <a:lnTo>
                  <a:pt x="9318" y="717"/>
                </a:lnTo>
                <a:lnTo>
                  <a:pt x="9318" y="1127"/>
                </a:lnTo>
                <a:lnTo>
                  <a:pt x="9231" y="1384"/>
                </a:lnTo>
                <a:lnTo>
                  <a:pt x="9115" y="1537"/>
                </a:lnTo>
                <a:lnTo>
                  <a:pt x="8968" y="1690"/>
                </a:lnTo>
                <a:lnTo>
                  <a:pt x="8968" y="1947"/>
                </a:lnTo>
                <a:cubicBezTo>
                  <a:pt x="8968" y="1947"/>
                  <a:pt x="8968" y="2023"/>
                  <a:pt x="8852" y="2100"/>
                </a:cubicBezTo>
                <a:cubicBezTo>
                  <a:pt x="8736" y="2177"/>
                  <a:pt x="8619" y="2203"/>
                  <a:pt x="8619" y="2203"/>
                </a:cubicBezTo>
                <a:lnTo>
                  <a:pt x="8357" y="2125"/>
                </a:lnTo>
                <a:lnTo>
                  <a:pt x="8270" y="2074"/>
                </a:lnTo>
                <a:lnTo>
                  <a:pt x="8357" y="2331"/>
                </a:lnTo>
                <a:lnTo>
                  <a:pt x="8270" y="2459"/>
                </a:lnTo>
                <a:lnTo>
                  <a:pt x="8124" y="2536"/>
                </a:lnTo>
                <a:lnTo>
                  <a:pt x="7863" y="2817"/>
                </a:lnTo>
                <a:lnTo>
                  <a:pt x="7891" y="3098"/>
                </a:lnTo>
                <a:lnTo>
                  <a:pt x="8065" y="3226"/>
                </a:lnTo>
                <a:lnTo>
                  <a:pt x="8124" y="3431"/>
                </a:lnTo>
                <a:lnTo>
                  <a:pt x="8008" y="3739"/>
                </a:lnTo>
                <a:lnTo>
                  <a:pt x="8096" y="3918"/>
                </a:lnTo>
                <a:lnTo>
                  <a:pt x="8270" y="4020"/>
                </a:lnTo>
                <a:lnTo>
                  <a:pt x="8270" y="4302"/>
                </a:lnTo>
                <a:lnTo>
                  <a:pt x="7979" y="4404"/>
                </a:lnTo>
                <a:cubicBezTo>
                  <a:pt x="7979" y="4404"/>
                  <a:pt x="7920" y="4481"/>
                  <a:pt x="7920" y="4583"/>
                </a:cubicBezTo>
                <a:cubicBezTo>
                  <a:pt x="7920" y="4686"/>
                  <a:pt x="8037" y="4737"/>
                  <a:pt x="8037" y="4737"/>
                </a:cubicBezTo>
                <a:lnTo>
                  <a:pt x="7920" y="5045"/>
                </a:lnTo>
                <a:lnTo>
                  <a:pt x="7920" y="5173"/>
                </a:lnTo>
                <a:lnTo>
                  <a:pt x="8065" y="5300"/>
                </a:lnTo>
                <a:lnTo>
                  <a:pt x="8008" y="5659"/>
                </a:lnTo>
                <a:lnTo>
                  <a:pt x="7949" y="5991"/>
                </a:lnTo>
                <a:lnTo>
                  <a:pt x="7833" y="6196"/>
                </a:lnTo>
                <a:lnTo>
                  <a:pt x="7716" y="6376"/>
                </a:lnTo>
                <a:lnTo>
                  <a:pt x="7426" y="6376"/>
                </a:lnTo>
                <a:lnTo>
                  <a:pt x="7426" y="6479"/>
                </a:lnTo>
                <a:lnTo>
                  <a:pt x="7222" y="6529"/>
                </a:lnTo>
                <a:lnTo>
                  <a:pt x="7309" y="6734"/>
                </a:lnTo>
                <a:lnTo>
                  <a:pt x="7338" y="6863"/>
                </a:lnTo>
                <a:lnTo>
                  <a:pt x="7075" y="7144"/>
                </a:lnTo>
                <a:lnTo>
                  <a:pt x="6989" y="7400"/>
                </a:lnTo>
                <a:lnTo>
                  <a:pt x="6814" y="7426"/>
                </a:lnTo>
                <a:lnTo>
                  <a:pt x="6697" y="7553"/>
                </a:lnTo>
                <a:lnTo>
                  <a:pt x="6493" y="7578"/>
                </a:lnTo>
                <a:lnTo>
                  <a:pt x="6406" y="7476"/>
                </a:lnTo>
                <a:lnTo>
                  <a:pt x="6115" y="7707"/>
                </a:lnTo>
                <a:cubicBezTo>
                  <a:pt x="6115" y="7707"/>
                  <a:pt x="6173" y="7964"/>
                  <a:pt x="6056" y="7964"/>
                </a:cubicBezTo>
                <a:cubicBezTo>
                  <a:pt x="5940" y="7964"/>
                  <a:pt x="5852" y="7886"/>
                  <a:pt x="5852" y="7886"/>
                </a:cubicBezTo>
                <a:lnTo>
                  <a:pt x="5911" y="7733"/>
                </a:lnTo>
                <a:lnTo>
                  <a:pt x="5766" y="7656"/>
                </a:lnTo>
                <a:lnTo>
                  <a:pt x="5795" y="7451"/>
                </a:lnTo>
                <a:lnTo>
                  <a:pt x="5562" y="7553"/>
                </a:lnTo>
                <a:lnTo>
                  <a:pt x="5678" y="7759"/>
                </a:lnTo>
                <a:lnTo>
                  <a:pt x="5446" y="8091"/>
                </a:lnTo>
                <a:lnTo>
                  <a:pt x="5300" y="8296"/>
                </a:lnTo>
                <a:cubicBezTo>
                  <a:pt x="5300" y="8296"/>
                  <a:pt x="5184" y="8348"/>
                  <a:pt x="5125" y="8450"/>
                </a:cubicBezTo>
                <a:cubicBezTo>
                  <a:pt x="5068" y="8552"/>
                  <a:pt x="5096" y="8680"/>
                  <a:pt x="5096" y="8680"/>
                </a:cubicBezTo>
                <a:lnTo>
                  <a:pt x="5212" y="8782"/>
                </a:lnTo>
                <a:lnTo>
                  <a:pt x="5068" y="8808"/>
                </a:lnTo>
                <a:lnTo>
                  <a:pt x="5068" y="8910"/>
                </a:lnTo>
                <a:lnTo>
                  <a:pt x="4950" y="8936"/>
                </a:lnTo>
                <a:lnTo>
                  <a:pt x="4892" y="8885"/>
                </a:lnTo>
                <a:lnTo>
                  <a:pt x="4717" y="8987"/>
                </a:lnTo>
                <a:lnTo>
                  <a:pt x="4572" y="8936"/>
                </a:lnTo>
                <a:lnTo>
                  <a:pt x="4601" y="8757"/>
                </a:lnTo>
                <a:lnTo>
                  <a:pt x="4251" y="8833"/>
                </a:lnTo>
                <a:lnTo>
                  <a:pt x="3756" y="8936"/>
                </a:lnTo>
                <a:lnTo>
                  <a:pt x="3553" y="8962"/>
                </a:lnTo>
                <a:lnTo>
                  <a:pt x="3291" y="8987"/>
                </a:lnTo>
                <a:lnTo>
                  <a:pt x="3028" y="9064"/>
                </a:lnTo>
                <a:lnTo>
                  <a:pt x="2854" y="8987"/>
                </a:lnTo>
                <a:lnTo>
                  <a:pt x="2620" y="9038"/>
                </a:lnTo>
                <a:lnTo>
                  <a:pt x="2592" y="9243"/>
                </a:lnTo>
                <a:lnTo>
                  <a:pt x="2417" y="9345"/>
                </a:lnTo>
                <a:lnTo>
                  <a:pt x="2213" y="9423"/>
                </a:lnTo>
                <a:lnTo>
                  <a:pt x="1689" y="9858"/>
                </a:lnTo>
                <a:lnTo>
                  <a:pt x="1485" y="9960"/>
                </a:lnTo>
                <a:lnTo>
                  <a:pt x="1456" y="10114"/>
                </a:lnTo>
                <a:lnTo>
                  <a:pt x="1282" y="10165"/>
                </a:lnTo>
                <a:lnTo>
                  <a:pt x="1311" y="10267"/>
                </a:lnTo>
                <a:lnTo>
                  <a:pt x="1106" y="10318"/>
                </a:lnTo>
                <a:lnTo>
                  <a:pt x="961" y="10523"/>
                </a:lnTo>
                <a:lnTo>
                  <a:pt x="874" y="10702"/>
                </a:lnTo>
                <a:cubicBezTo>
                  <a:pt x="874" y="10702"/>
                  <a:pt x="0" y="10728"/>
                  <a:pt x="117" y="10728"/>
                </a:cubicBezTo>
                <a:cubicBezTo>
                  <a:pt x="233" y="10728"/>
                  <a:pt x="321" y="10933"/>
                  <a:pt x="321" y="10933"/>
                </a:cubicBezTo>
                <a:lnTo>
                  <a:pt x="553" y="11190"/>
                </a:lnTo>
                <a:lnTo>
                  <a:pt x="611" y="11368"/>
                </a:lnTo>
                <a:lnTo>
                  <a:pt x="758" y="11317"/>
                </a:lnTo>
                <a:lnTo>
                  <a:pt x="874" y="11445"/>
                </a:lnTo>
                <a:lnTo>
                  <a:pt x="1048" y="11368"/>
                </a:lnTo>
                <a:lnTo>
                  <a:pt x="932" y="11522"/>
                </a:lnTo>
                <a:lnTo>
                  <a:pt x="786" y="11419"/>
                </a:lnTo>
                <a:lnTo>
                  <a:pt x="670" y="11497"/>
                </a:lnTo>
                <a:lnTo>
                  <a:pt x="727" y="11676"/>
                </a:lnTo>
                <a:lnTo>
                  <a:pt x="845" y="11906"/>
                </a:lnTo>
                <a:lnTo>
                  <a:pt x="845" y="12035"/>
                </a:lnTo>
                <a:lnTo>
                  <a:pt x="932" y="12111"/>
                </a:lnTo>
                <a:lnTo>
                  <a:pt x="932" y="12316"/>
                </a:lnTo>
                <a:lnTo>
                  <a:pt x="874" y="12367"/>
                </a:lnTo>
                <a:lnTo>
                  <a:pt x="990" y="12547"/>
                </a:lnTo>
                <a:lnTo>
                  <a:pt x="1106" y="12700"/>
                </a:lnTo>
                <a:lnTo>
                  <a:pt x="1282" y="12700"/>
                </a:lnTo>
                <a:lnTo>
                  <a:pt x="1427" y="12700"/>
                </a:lnTo>
                <a:lnTo>
                  <a:pt x="1515" y="12700"/>
                </a:lnTo>
                <a:lnTo>
                  <a:pt x="1660" y="12444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959225"/>
            <a:ext cx="8858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859338" y="4679950"/>
            <a:ext cx="2519362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Tokyo</a:t>
            </a:r>
          </a:p>
        </p:txBody>
      </p:sp>
      <p:sp>
        <p:nvSpPr>
          <p:cNvPr id="32774" name="Freeform 2"/>
          <p:cNvSpPr>
            <a:spLocks noChangeArrowheads="1"/>
          </p:cNvSpPr>
          <p:nvPr/>
        </p:nvSpPr>
        <p:spPr bwMode="auto">
          <a:xfrm>
            <a:off x="2252663" y="1143000"/>
            <a:ext cx="4381500" cy="4572000"/>
          </a:xfrm>
          <a:custGeom>
            <a:avLst/>
            <a:gdLst>
              <a:gd name="T0" fmla="*/ 2147483646 w 12172"/>
              <a:gd name="T1" fmla="*/ 2147483646 h 12701"/>
              <a:gd name="T2" fmla="*/ 2147483646 w 12172"/>
              <a:gd name="T3" fmla="*/ 2147483646 h 12701"/>
              <a:gd name="T4" fmla="*/ 2147483646 w 12172"/>
              <a:gd name="T5" fmla="*/ 2147483646 h 12701"/>
              <a:gd name="T6" fmla="*/ 2147483646 w 12172"/>
              <a:gd name="T7" fmla="*/ 2147483646 h 12701"/>
              <a:gd name="T8" fmla="*/ 2147483646 w 12172"/>
              <a:gd name="T9" fmla="*/ 2147483646 h 12701"/>
              <a:gd name="T10" fmla="*/ 2147483646 w 12172"/>
              <a:gd name="T11" fmla="*/ 2147483646 h 12701"/>
              <a:gd name="T12" fmla="*/ 2147483646 w 12172"/>
              <a:gd name="T13" fmla="*/ 2147483646 h 12701"/>
              <a:gd name="T14" fmla="*/ 2147483646 w 12172"/>
              <a:gd name="T15" fmla="*/ 2147483646 h 12701"/>
              <a:gd name="T16" fmla="*/ 2147483646 w 12172"/>
              <a:gd name="T17" fmla="*/ 2147483646 h 12701"/>
              <a:gd name="T18" fmla="*/ 2147483646 w 12172"/>
              <a:gd name="T19" fmla="*/ 2147483646 h 12701"/>
              <a:gd name="T20" fmla="*/ 2147483646 w 12172"/>
              <a:gd name="T21" fmla="*/ 2147483646 h 12701"/>
              <a:gd name="T22" fmla="*/ 2147483646 w 12172"/>
              <a:gd name="T23" fmla="*/ 2147483646 h 12701"/>
              <a:gd name="T24" fmla="*/ 2147483646 w 12172"/>
              <a:gd name="T25" fmla="*/ 2147483646 h 12701"/>
              <a:gd name="T26" fmla="*/ 2147483646 w 12172"/>
              <a:gd name="T27" fmla="*/ 2147483646 h 12701"/>
              <a:gd name="T28" fmla="*/ 2147483646 w 12172"/>
              <a:gd name="T29" fmla="*/ 2147483646 h 12701"/>
              <a:gd name="T30" fmla="*/ 2147483646 w 12172"/>
              <a:gd name="T31" fmla="*/ 2147483646 h 12701"/>
              <a:gd name="T32" fmla="*/ 2147483646 w 12172"/>
              <a:gd name="T33" fmla="*/ 2147483646 h 12701"/>
              <a:gd name="T34" fmla="*/ 2147483646 w 12172"/>
              <a:gd name="T35" fmla="*/ 2147483646 h 12701"/>
              <a:gd name="T36" fmla="*/ 2147483646 w 12172"/>
              <a:gd name="T37" fmla="*/ 2147483646 h 12701"/>
              <a:gd name="T38" fmla="*/ 2147483646 w 12172"/>
              <a:gd name="T39" fmla="*/ 2147483646 h 12701"/>
              <a:gd name="T40" fmla="*/ 2147483646 w 12172"/>
              <a:gd name="T41" fmla="*/ 2147483646 h 12701"/>
              <a:gd name="T42" fmla="*/ 2147483646 w 12172"/>
              <a:gd name="T43" fmla="*/ 2147483646 h 12701"/>
              <a:gd name="T44" fmla="*/ 2147483646 w 12172"/>
              <a:gd name="T45" fmla="*/ 2147483646 h 12701"/>
              <a:gd name="T46" fmla="*/ 2147483646 w 12172"/>
              <a:gd name="T47" fmla="*/ 2147483646 h 12701"/>
              <a:gd name="T48" fmla="*/ 2147483646 w 12172"/>
              <a:gd name="T49" fmla="*/ 2147483646 h 12701"/>
              <a:gd name="T50" fmla="*/ 2147483646 w 12172"/>
              <a:gd name="T51" fmla="*/ 2147483646 h 12701"/>
              <a:gd name="T52" fmla="*/ 2147483646 w 12172"/>
              <a:gd name="T53" fmla="*/ 2147483646 h 12701"/>
              <a:gd name="T54" fmla="*/ 2147483646 w 12172"/>
              <a:gd name="T55" fmla="*/ 2147483646 h 12701"/>
              <a:gd name="T56" fmla="*/ 2147483646 w 12172"/>
              <a:gd name="T57" fmla="*/ 2147483646 h 12701"/>
              <a:gd name="T58" fmla="*/ 2147483646 w 12172"/>
              <a:gd name="T59" fmla="*/ 2147483646 h 12701"/>
              <a:gd name="T60" fmla="*/ 2147483646 w 12172"/>
              <a:gd name="T61" fmla="*/ 2147483646 h 12701"/>
              <a:gd name="T62" fmla="*/ 2147483646 w 12172"/>
              <a:gd name="T63" fmla="*/ 2147483646 h 12701"/>
              <a:gd name="T64" fmla="*/ 2147483646 w 12172"/>
              <a:gd name="T65" fmla="*/ 2147483646 h 12701"/>
              <a:gd name="T66" fmla="*/ 2147483646 w 12172"/>
              <a:gd name="T67" fmla="*/ 2147483646 h 12701"/>
              <a:gd name="T68" fmla="*/ 2147483646 w 12172"/>
              <a:gd name="T69" fmla="*/ 2147483646 h 12701"/>
              <a:gd name="T70" fmla="*/ 2147483646 w 12172"/>
              <a:gd name="T71" fmla="*/ 2147483646 h 12701"/>
              <a:gd name="T72" fmla="*/ 2147483646 w 12172"/>
              <a:gd name="T73" fmla="*/ 2147483646 h 12701"/>
              <a:gd name="T74" fmla="*/ 2147483646 w 12172"/>
              <a:gd name="T75" fmla="*/ 2147483646 h 12701"/>
              <a:gd name="T76" fmla="*/ 2147483646 w 12172"/>
              <a:gd name="T77" fmla="*/ 2147483646 h 12701"/>
              <a:gd name="T78" fmla="*/ 2147483646 w 12172"/>
              <a:gd name="T79" fmla="*/ 2147483646 h 12701"/>
              <a:gd name="T80" fmla="*/ 2147483646 w 12172"/>
              <a:gd name="T81" fmla="*/ 2147483646 h 12701"/>
              <a:gd name="T82" fmla="*/ 2147483646 w 12172"/>
              <a:gd name="T83" fmla="*/ 2147483646 h 12701"/>
              <a:gd name="T84" fmla="*/ 2147483646 w 12172"/>
              <a:gd name="T85" fmla="*/ 2147483646 h 12701"/>
              <a:gd name="T86" fmla="*/ 2147483646 w 12172"/>
              <a:gd name="T87" fmla="*/ 2147483646 h 12701"/>
              <a:gd name="T88" fmla="*/ 2147483646 w 12172"/>
              <a:gd name="T89" fmla="*/ 2147483646 h 12701"/>
              <a:gd name="T90" fmla="*/ 2147483646 w 12172"/>
              <a:gd name="T91" fmla="*/ 2147483646 h 12701"/>
              <a:gd name="T92" fmla="*/ 2147483646 w 12172"/>
              <a:gd name="T93" fmla="*/ 2147483646 h 12701"/>
              <a:gd name="T94" fmla="*/ 2147483646 w 12172"/>
              <a:gd name="T95" fmla="*/ 2147483646 h 12701"/>
              <a:gd name="T96" fmla="*/ 2147483646 w 12172"/>
              <a:gd name="T97" fmla="*/ 2147483646 h 12701"/>
              <a:gd name="T98" fmla="*/ 2147483646 w 12172"/>
              <a:gd name="T99" fmla="*/ 2147483646 h 12701"/>
              <a:gd name="T100" fmla="*/ 2147483646 w 12172"/>
              <a:gd name="T101" fmla="*/ 2147483646 h 12701"/>
              <a:gd name="T102" fmla="*/ 2147483646 w 12172"/>
              <a:gd name="T103" fmla="*/ 2147483646 h 12701"/>
              <a:gd name="T104" fmla="*/ 2147483646 w 12172"/>
              <a:gd name="T105" fmla="*/ 2147483646 h 12701"/>
              <a:gd name="T106" fmla="*/ 2147483646 w 12172"/>
              <a:gd name="T107" fmla="*/ 2147483646 h 12701"/>
              <a:gd name="T108" fmla="*/ 2147483646 w 12172"/>
              <a:gd name="T109" fmla="*/ 2147483646 h 12701"/>
              <a:gd name="T110" fmla="*/ 2147483646 w 12172"/>
              <a:gd name="T111" fmla="*/ 2147483646 h 12701"/>
              <a:gd name="T112" fmla="*/ 2147483646 w 12172"/>
              <a:gd name="T113" fmla="*/ 2147483646 h 12701"/>
              <a:gd name="T114" fmla="*/ 2147483646 w 12172"/>
              <a:gd name="T115" fmla="*/ 2147483646 h 127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172" h="12701">
                <a:moveTo>
                  <a:pt x="1660" y="12444"/>
                </a:moveTo>
                <a:lnTo>
                  <a:pt x="1805" y="11906"/>
                </a:lnTo>
                <a:lnTo>
                  <a:pt x="1893" y="11548"/>
                </a:lnTo>
                <a:cubicBezTo>
                  <a:pt x="1893" y="11548"/>
                  <a:pt x="2126" y="11317"/>
                  <a:pt x="2126" y="11215"/>
                </a:cubicBezTo>
                <a:cubicBezTo>
                  <a:pt x="2126" y="11112"/>
                  <a:pt x="1921" y="10907"/>
                  <a:pt x="1921" y="10907"/>
                </a:cubicBezTo>
                <a:lnTo>
                  <a:pt x="2097" y="10933"/>
                </a:lnTo>
                <a:lnTo>
                  <a:pt x="1805" y="10856"/>
                </a:lnTo>
                <a:lnTo>
                  <a:pt x="1893" y="10754"/>
                </a:lnTo>
                <a:lnTo>
                  <a:pt x="1980" y="10600"/>
                </a:lnTo>
                <a:lnTo>
                  <a:pt x="1718" y="10549"/>
                </a:lnTo>
                <a:lnTo>
                  <a:pt x="1456" y="10344"/>
                </a:lnTo>
                <a:lnTo>
                  <a:pt x="1572" y="10318"/>
                </a:lnTo>
                <a:lnTo>
                  <a:pt x="1864" y="10140"/>
                </a:lnTo>
                <a:lnTo>
                  <a:pt x="2068" y="10344"/>
                </a:lnTo>
                <a:lnTo>
                  <a:pt x="2242" y="10344"/>
                </a:lnTo>
                <a:cubicBezTo>
                  <a:pt x="2242" y="10344"/>
                  <a:pt x="2213" y="10293"/>
                  <a:pt x="2271" y="10165"/>
                </a:cubicBezTo>
                <a:cubicBezTo>
                  <a:pt x="2330" y="10038"/>
                  <a:pt x="2620" y="9883"/>
                  <a:pt x="2620" y="9883"/>
                </a:cubicBezTo>
                <a:lnTo>
                  <a:pt x="2912" y="9960"/>
                </a:lnTo>
                <a:lnTo>
                  <a:pt x="3116" y="9858"/>
                </a:lnTo>
                <a:lnTo>
                  <a:pt x="3377" y="9755"/>
                </a:lnTo>
                <a:lnTo>
                  <a:pt x="3640" y="9755"/>
                </a:lnTo>
                <a:lnTo>
                  <a:pt x="3814" y="9781"/>
                </a:lnTo>
                <a:lnTo>
                  <a:pt x="4018" y="9628"/>
                </a:lnTo>
                <a:lnTo>
                  <a:pt x="4251" y="9628"/>
                </a:lnTo>
                <a:lnTo>
                  <a:pt x="4396" y="9755"/>
                </a:lnTo>
                <a:lnTo>
                  <a:pt x="4572" y="9755"/>
                </a:lnTo>
                <a:lnTo>
                  <a:pt x="4543" y="9935"/>
                </a:lnTo>
                <a:lnTo>
                  <a:pt x="4396" y="10089"/>
                </a:lnTo>
                <a:lnTo>
                  <a:pt x="4135" y="9960"/>
                </a:lnTo>
                <a:lnTo>
                  <a:pt x="4339" y="9833"/>
                </a:lnTo>
                <a:lnTo>
                  <a:pt x="4164" y="9833"/>
                </a:lnTo>
                <a:lnTo>
                  <a:pt x="4077" y="9909"/>
                </a:lnTo>
                <a:cubicBezTo>
                  <a:pt x="4077" y="9909"/>
                  <a:pt x="4222" y="9960"/>
                  <a:pt x="3990" y="9935"/>
                </a:cubicBezTo>
                <a:cubicBezTo>
                  <a:pt x="3756" y="9909"/>
                  <a:pt x="3727" y="9909"/>
                  <a:pt x="3727" y="9909"/>
                </a:cubicBezTo>
                <a:lnTo>
                  <a:pt x="3640" y="9858"/>
                </a:lnTo>
                <a:lnTo>
                  <a:pt x="3436" y="9935"/>
                </a:lnTo>
                <a:lnTo>
                  <a:pt x="3261" y="10114"/>
                </a:lnTo>
                <a:lnTo>
                  <a:pt x="3203" y="10267"/>
                </a:lnTo>
                <a:lnTo>
                  <a:pt x="2971" y="10267"/>
                </a:lnTo>
                <a:lnTo>
                  <a:pt x="2854" y="10140"/>
                </a:lnTo>
                <a:lnTo>
                  <a:pt x="2679" y="10267"/>
                </a:lnTo>
                <a:lnTo>
                  <a:pt x="2504" y="10498"/>
                </a:lnTo>
                <a:lnTo>
                  <a:pt x="2330" y="10652"/>
                </a:lnTo>
                <a:lnTo>
                  <a:pt x="2358" y="10831"/>
                </a:lnTo>
                <a:lnTo>
                  <a:pt x="2358" y="11035"/>
                </a:lnTo>
                <a:lnTo>
                  <a:pt x="2562" y="11138"/>
                </a:lnTo>
                <a:lnTo>
                  <a:pt x="2592" y="11240"/>
                </a:lnTo>
                <a:lnTo>
                  <a:pt x="2824" y="11292"/>
                </a:lnTo>
                <a:lnTo>
                  <a:pt x="2883" y="11292"/>
                </a:lnTo>
                <a:lnTo>
                  <a:pt x="2883" y="11164"/>
                </a:lnTo>
                <a:lnTo>
                  <a:pt x="2999" y="11010"/>
                </a:lnTo>
                <a:lnTo>
                  <a:pt x="3087" y="10728"/>
                </a:lnTo>
                <a:lnTo>
                  <a:pt x="3261" y="10678"/>
                </a:lnTo>
                <a:lnTo>
                  <a:pt x="3494" y="10754"/>
                </a:lnTo>
                <a:lnTo>
                  <a:pt x="3581" y="10831"/>
                </a:lnTo>
                <a:lnTo>
                  <a:pt x="3814" y="10856"/>
                </a:lnTo>
                <a:lnTo>
                  <a:pt x="3786" y="10626"/>
                </a:lnTo>
                <a:lnTo>
                  <a:pt x="4018" y="10370"/>
                </a:lnTo>
                <a:lnTo>
                  <a:pt x="4193" y="10421"/>
                </a:lnTo>
                <a:lnTo>
                  <a:pt x="4222" y="10626"/>
                </a:lnTo>
                <a:lnTo>
                  <a:pt x="4513" y="10728"/>
                </a:lnTo>
                <a:lnTo>
                  <a:pt x="4863" y="10754"/>
                </a:lnTo>
                <a:lnTo>
                  <a:pt x="5037" y="10549"/>
                </a:lnTo>
                <a:lnTo>
                  <a:pt x="5154" y="10318"/>
                </a:lnTo>
                <a:lnTo>
                  <a:pt x="5300" y="10089"/>
                </a:lnTo>
                <a:lnTo>
                  <a:pt x="5562" y="10012"/>
                </a:lnTo>
                <a:lnTo>
                  <a:pt x="5736" y="9960"/>
                </a:lnTo>
                <a:lnTo>
                  <a:pt x="5736" y="9858"/>
                </a:lnTo>
                <a:lnTo>
                  <a:pt x="5474" y="9730"/>
                </a:lnTo>
                <a:lnTo>
                  <a:pt x="5533" y="9474"/>
                </a:lnTo>
                <a:lnTo>
                  <a:pt x="5649" y="9474"/>
                </a:lnTo>
                <a:lnTo>
                  <a:pt x="5678" y="9576"/>
                </a:lnTo>
                <a:lnTo>
                  <a:pt x="5795" y="9550"/>
                </a:lnTo>
                <a:lnTo>
                  <a:pt x="6056" y="9628"/>
                </a:lnTo>
                <a:lnTo>
                  <a:pt x="5736" y="9678"/>
                </a:lnTo>
                <a:lnTo>
                  <a:pt x="6056" y="9730"/>
                </a:lnTo>
                <a:lnTo>
                  <a:pt x="6406" y="9858"/>
                </a:lnTo>
                <a:lnTo>
                  <a:pt x="6726" y="9960"/>
                </a:lnTo>
                <a:lnTo>
                  <a:pt x="6872" y="9678"/>
                </a:lnTo>
                <a:lnTo>
                  <a:pt x="6872" y="9448"/>
                </a:lnTo>
                <a:lnTo>
                  <a:pt x="7046" y="9345"/>
                </a:lnTo>
                <a:lnTo>
                  <a:pt x="7134" y="9526"/>
                </a:lnTo>
                <a:lnTo>
                  <a:pt x="7134" y="9807"/>
                </a:lnTo>
                <a:lnTo>
                  <a:pt x="7250" y="9781"/>
                </a:lnTo>
                <a:lnTo>
                  <a:pt x="7338" y="9576"/>
                </a:lnTo>
                <a:lnTo>
                  <a:pt x="7396" y="9423"/>
                </a:lnTo>
                <a:lnTo>
                  <a:pt x="7396" y="9243"/>
                </a:lnTo>
                <a:lnTo>
                  <a:pt x="7629" y="9243"/>
                </a:lnTo>
                <a:lnTo>
                  <a:pt x="7716" y="9269"/>
                </a:lnTo>
                <a:lnTo>
                  <a:pt x="7804" y="9115"/>
                </a:lnTo>
                <a:lnTo>
                  <a:pt x="7891" y="8962"/>
                </a:lnTo>
                <a:lnTo>
                  <a:pt x="7979" y="8962"/>
                </a:lnTo>
                <a:lnTo>
                  <a:pt x="7833" y="9192"/>
                </a:lnTo>
                <a:lnTo>
                  <a:pt x="7863" y="9321"/>
                </a:lnTo>
                <a:lnTo>
                  <a:pt x="7863" y="9499"/>
                </a:lnTo>
                <a:lnTo>
                  <a:pt x="7979" y="9499"/>
                </a:lnTo>
                <a:lnTo>
                  <a:pt x="8037" y="9397"/>
                </a:lnTo>
                <a:lnTo>
                  <a:pt x="8241" y="9192"/>
                </a:lnTo>
                <a:lnTo>
                  <a:pt x="8328" y="9192"/>
                </a:lnTo>
                <a:lnTo>
                  <a:pt x="8328" y="8885"/>
                </a:lnTo>
                <a:lnTo>
                  <a:pt x="8561" y="8782"/>
                </a:lnTo>
                <a:lnTo>
                  <a:pt x="8590" y="8655"/>
                </a:lnTo>
                <a:lnTo>
                  <a:pt x="8357" y="8424"/>
                </a:lnTo>
                <a:lnTo>
                  <a:pt x="8502" y="8169"/>
                </a:lnTo>
                <a:lnTo>
                  <a:pt x="8678" y="7733"/>
                </a:lnTo>
                <a:lnTo>
                  <a:pt x="8823" y="7400"/>
                </a:lnTo>
                <a:lnTo>
                  <a:pt x="8678" y="7042"/>
                </a:lnTo>
                <a:lnTo>
                  <a:pt x="8619" y="6786"/>
                </a:lnTo>
                <a:lnTo>
                  <a:pt x="8794" y="6607"/>
                </a:lnTo>
                <a:lnTo>
                  <a:pt x="8881" y="6581"/>
                </a:lnTo>
                <a:lnTo>
                  <a:pt x="8998" y="6581"/>
                </a:lnTo>
                <a:lnTo>
                  <a:pt x="9115" y="6504"/>
                </a:lnTo>
                <a:lnTo>
                  <a:pt x="9172" y="6196"/>
                </a:lnTo>
                <a:lnTo>
                  <a:pt x="9493" y="5608"/>
                </a:lnTo>
                <a:lnTo>
                  <a:pt x="9551" y="5506"/>
                </a:lnTo>
                <a:lnTo>
                  <a:pt x="9289" y="5122"/>
                </a:lnTo>
                <a:lnTo>
                  <a:pt x="9289" y="4788"/>
                </a:lnTo>
                <a:lnTo>
                  <a:pt x="9027" y="4532"/>
                </a:lnTo>
                <a:lnTo>
                  <a:pt x="8823" y="4174"/>
                </a:lnTo>
                <a:lnTo>
                  <a:pt x="8939" y="3893"/>
                </a:lnTo>
                <a:lnTo>
                  <a:pt x="9027" y="3688"/>
                </a:lnTo>
                <a:cubicBezTo>
                  <a:pt x="9027" y="3688"/>
                  <a:pt x="8910" y="3637"/>
                  <a:pt x="8794" y="3662"/>
                </a:cubicBezTo>
                <a:cubicBezTo>
                  <a:pt x="8678" y="3688"/>
                  <a:pt x="8444" y="3688"/>
                  <a:pt x="8444" y="3688"/>
                </a:cubicBezTo>
                <a:lnTo>
                  <a:pt x="8415" y="3534"/>
                </a:lnTo>
                <a:lnTo>
                  <a:pt x="8706" y="3560"/>
                </a:lnTo>
                <a:lnTo>
                  <a:pt x="8852" y="3431"/>
                </a:lnTo>
                <a:lnTo>
                  <a:pt x="8531" y="3253"/>
                </a:lnTo>
                <a:lnTo>
                  <a:pt x="8386" y="3201"/>
                </a:lnTo>
                <a:lnTo>
                  <a:pt x="8212" y="2970"/>
                </a:lnTo>
                <a:lnTo>
                  <a:pt x="8328" y="2740"/>
                </a:lnTo>
                <a:lnTo>
                  <a:pt x="8531" y="2843"/>
                </a:lnTo>
                <a:lnTo>
                  <a:pt x="8736" y="2996"/>
                </a:lnTo>
                <a:lnTo>
                  <a:pt x="9027" y="2740"/>
                </a:lnTo>
                <a:lnTo>
                  <a:pt x="9231" y="2662"/>
                </a:lnTo>
                <a:lnTo>
                  <a:pt x="9609" y="2893"/>
                </a:lnTo>
                <a:lnTo>
                  <a:pt x="9988" y="3047"/>
                </a:lnTo>
                <a:lnTo>
                  <a:pt x="10191" y="3201"/>
                </a:lnTo>
                <a:lnTo>
                  <a:pt x="10395" y="3329"/>
                </a:lnTo>
                <a:cubicBezTo>
                  <a:pt x="10395" y="3329"/>
                  <a:pt x="10308" y="3277"/>
                  <a:pt x="10337" y="3124"/>
                </a:cubicBezTo>
                <a:cubicBezTo>
                  <a:pt x="10366" y="2970"/>
                  <a:pt x="10454" y="2791"/>
                  <a:pt x="10454" y="2791"/>
                </a:cubicBezTo>
                <a:lnTo>
                  <a:pt x="10744" y="2484"/>
                </a:lnTo>
                <a:cubicBezTo>
                  <a:pt x="10744" y="2484"/>
                  <a:pt x="10861" y="2587"/>
                  <a:pt x="10977" y="2484"/>
                </a:cubicBezTo>
                <a:cubicBezTo>
                  <a:pt x="11095" y="2382"/>
                  <a:pt x="11095" y="2382"/>
                  <a:pt x="11211" y="2382"/>
                </a:cubicBezTo>
                <a:cubicBezTo>
                  <a:pt x="11328" y="2382"/>
                  <a:pt x="11502" y="2382"/>
                  <a:pt x="11502" y="2382"/>
                </a:cubicBezTo>
                <a:lnTo>
                  <a:pt x="11647" y="2382"/>
                </a:lnTo>
                <a:lnTo>
                  <a:pt x="11822" y="2382"/>
                </a:lnTo>
                <a:lnTo>
                  <a:pt x="11910" y="2253"/>
                </a:lnTo>
                <a:lnTo>
                  <a:pt x="12171" y="2125"/>
                </a:lnTo>
                <a:lnTo>
                  <a:pt x="11910" y="2074"/>
                </a:lnTo>
                <a:lnTo>
                  <a:pt x="11647" y="1716"/>
                </a:lnTo>
                <a:lnTo>
                  <a:pt x="11881" y="1203"/>
                </a:lnTo>
                <a:lnTo>
                  <a:pt x="11939" y="1153"/>
                </a:lnTo>
                <a:lnTo>
                  <a:pt x="11502" y="1486"/>
                </a:lnTo>
                <a:lnTo>
                  <a:pt x="11124" y="1434"/>
                </a:lnTo>
                <a:lnTo>
                  <a:pt x="10919" y="1281"/>
                </a:lnTo>
                <a:lnTo>
                  <a:pt x="10658" y="1306"/>
                </a:lnTo>
                <a:lnTo>
                  <a:pt x="10512" y="1127"/>
                </a:lnTo>
                <a:lnTo>
                  <a:pt x="10221" y="975"/>
                </a:lnTo>
                <a:cubicBezTo>
                  <a:pt x="10221" y="975"/>
                  <a:pt x="10191" y="948"/>
                  <a:pt x="10046" y="846"/>
                </a:cubicBezTo>
                <a:cubicBezTo>
                  <a:pt x="9900" y="744"/>
                  <a:pt x="9958" y="666"/>
                  <a:pt x="9842" y="615"/>
                </a:cubicBezTo>
                <a:cubicBezTo>
                  <a:pt x="9725" y="563"/>
                  <a:pt x="9638" y="359"/>
                  <a:pt x="9638" y="359"/>
                </a:cubicBezTo>
                <a:lnTo>
                  <a:pt x="9405" y="77"/>
                </a:lnTo>
                <a:lnTo>
                  <a:pt x="9289" y="0"/>
                </a:lnTo>
                <a:lnTo>
                  <a:pt x="9231" y="154"/>
                </a:lnTo>
                <a:lnTo>
                  <a:pt x="9231" y="334"/>
                </a:lnTo>
                <a:lnTo>
                  <a:pt x="9318" y="717"/>
                </a:lnTo>
                <a:lnTo>
                  <a:pt x="9318" y="1127"/>
                </a:lnTo>
                <a:lnTo>
                  <a:pt x="9231" y="1384"/>
                </a:lnTo>
                <a:lnTo>
                  <a:pt x="9115" y="1537"/>
                </a:lnTo>
                <a:lnTo>
                  <a:pt x="8968" y="1690"/>
                </a:lnTo>
                <a:lnTo>
                  <a:pt x="8968" y="1947"/>
                </a:lnTo>
                <a:cubicBezTo>
                  <a:pt x="8968" y="1947"/>
                  <a:pt x="8968" y="2023"/>
                  <a:pt x="8852" y="2100"/>
                </a:cubicBezTo>
                <a:cubicBezTo>
                  <a:pt x="8736" y="2177"/>
                  <a:pt x="8619" y="2203"/>
                  <a:pt x="8619" y="2203"/>
                </a:cubicBezTo>
                <a:lnTo>
                  <a:pt x="8357" y="2125"/>
                </a:lnTo>
                <a:lnTo>
                  <a:pt x="8270" y="2074"/>
                </a:lnTo>
                <a:lnTo>
                  <a:pt x="8357" y="2331"/>
                </a:lnTo>
                <a:lnTo>
                  <a:pt x="8270" y="2459"/>
                </a:lnTo>
                <a:lnTo>
                  <a:pt x="8124" y="2536"/>
                </a:lnTo>
                <a:lnTo>
                  <a:pt x="7863" y="2817"/>
                </a:lnTo>
                <a:lnTo>
                  <a:pt x="7891" y="3098"/>
                </a:lnTo>
                <a:lnTo>
                  <a:pt x="8065" y="3226"/>
                </a:lnTo>
                <a:lnTo>
                  <a:pt x="8124" y="3431"/>
                </a:lnTo>
                <a:lnTo>
                  <a:pt x="8008" y="3739"/>
                </a:lnTo>
                <a:lnTo>
                  <a:pt x="8096" y="3918"/>
                </a:lnTo>
                <a:lnTo>
                  <a:pt x="8270" y="4020"/>
                </a:lnTo>
                <a:lnTo>
                  <a:pt x="8270" y="4302"/>
                </a:lnTo>
                <a:lnTo>
                  <a:pt x="7979" y="4404"/>
                </a:lnTo>
                <a:cubicBezTo>
                  <a:pt x="7979" y="4404"/>
                  <a:pt x="7920" y="4481"/>
                  <a:pt x="7920" y="4583"/>
                </a:cubicBezTo>
                <a:cubicBezTo>
                  <a:pt x="7920" y="4686"/>
                  <a:pt x="8037" y="4737"/>
                  <a:pt x="8037" y="4737"/>
                </a:cubicBezTo>
                <a:lnTo>
                  <a:pt x="7920" y="5045"/>
                </a:lnTo>
                <a:lnTo>
                  <a:pt x="7920" y="5173"/>
                </a:lnTo>
                <a:lnTo>
                  <a:pt x="8065" y="5300"/>
                </a:lnTo>
                <a:lnTo>
                  <a:pt x="8008" y="5659"/>
                </a:lnTo>
                <a:lnTo>
                  <a:pt x="7949" y="5991"/>
                </a:lnTo>
                <a:lnTo>
                  <a:pt x="7833" y="6196"/>
                </a:lnTo>
                <a:lnTo>
                  <a:pt x="7716" y="6376"/>
                </a:lnTo>
                <a:lnTo>
                  <a:pt x="7426" y="6376"/>
                </a:lnTo>
                <a:lnTo>
                  <a:pt x="7426" y="6479"/>
                </a:lnTo>
                <a:lnTo>
                  <a:pt x="7222" y="6529"/>
                </a:lnTo>
                <a:lnTo>
                  <a:pt x="7309" y="6734"/>
                </a:lnTo>
                <a:lnTo>
                  <a:pt x="7338" y="6863"/>
                </a:lnTo>
                <a:lnTo>
                  <a:pt x="7075" y="7144"/>
                </a:lnTo>
                <a:lnTo>
                  <a:pt x="6989" y="7400"/>
                </a:lnTo>
                <a:lnTo>
                  <a:pt x="6814" y="7426"/>
                </a:lnTo>
                <a:lnTo>
                  <a:pt x="6697" y="7553"/>
                </a:lnTo>
                <a:lnTo>
                  <a:pt x="6493" y="7578"/>
                </a:lnTo>
                <a:lnTo>
                  <a:pt x="6406" y="7476"/>
                </a:lnTo>
                <a:lnTo>
                  <a:pt x="6115" y="7707"/>
                </a:lnTo>
                <a:cubicBezTo>
                  <a:pt x="6115" y="7707"/>
                  <a:pt x="6173" y="7964"/>
                  <a:pt x="6056" y="7964"/>
                </a:cubicBezTo>
                <a:cubicBezTo>
                  <a:pt x="5940" y="7964"/>
                  <a:pt x="5852" y="7886"/>
                  <a:pt x="5852" y="7886"/>
                </a:cubicBezTo>
                <a:lnTo>
                  <a:pt x="5911" y="7733"/>
                </a:lnTo>
                <a:lnTo>
                  <a:pt x="5766" y="7656"/>
                </a:lnTo>
                <a:lnTo>
                  <a:pt x="5795" y="7451"/>
                </a:lnTo>
                <a:lnTo>
                  <a:pt x="5562" y="7553"/>
                </a:lnTo>
                <a:lnTo>
                  <a:pt x="5678" y="7759"/>
                </a:lnTo>
                <a:lnTo>
                  <a:pt x="5446" y="8091"/>
                </a:lnTo>
                <a:lnTo>
                  <a:pt x="5300" y="8296"/>
                </a:lnTo>
                <a:cubicBezTo>
                  <a:pt x="5300" y="8296"/>
                  <a:pt x="5184" y="8348"/>
                  <a:pt x="5125" y="8450"/>
                </a:cubicBezTo>
                <a:cubicBezTo>
                  <a:pt x="5068" y="8552"/>
                  <a:pt x="5096" y="8680"/>
                  <a:pt x="5096" y="8680"/>
                </a:cubicBezTo>
                <a:lnTo>
                  <a:pt x="5212" y="8782"/>
                </a:lnTo>
                <a:lnTo>
                  <a:pt x="5068" y="8808"/>
                </a:lnTo>
                <a:lnTo>
                  <a:pt x="5068" y="8910"/>
                </a:lnTo>
                <a:lnTo>
                  <a:pt x="4950" y="8936"/>
                </a:lnTo>
                <a:lnTo>
                  <a:pt x="4892" y="8885"/>
                </a:lnTo>
                <a:lnTo>
                  <a:pt x="4717" y="8987"/>
                </a:lnTo>
                <a:lnTo>
                  <a:pt x="4572" y="8936"/>
                </a:lnTo>
                <a:lnTo>
                  <a:pt x="4601" y="8757"/>
                </a:lnTo>
                <a:lnTo>
                  <a:pt x="4251" y="8833"/>
                </a:lnTo>
                <a:lnTo>
                  <a:pt x="3756" y="8936"/>
                </a:lnTo>
                <a:lnTo>
                  <a:pt x="3553" y="8962"/>
                </a:lnTo>
                <a:lnTo>
                  <a:pt x="3291" y="8987"/>
                </a:lnTo>
                <a:lnTo>
                  <a:pt x="3028" y="9064"/>
                </a:lnTo>
                <a:lnTo>
                  <a:pt x="2854" y="8987"/>
                </a:lnTo>
                <a:lnTo>
                  <a:pt x="2620" y="9038"/>
                </a:lnTo>
                <a:lnTo>
                  <a:pt x="2592" y="9243"/>
                </a:lnTo>
                <a:lnTo>
                  <a:pt x="2417" y="9345"/>
                </a:lnTo>
                <a:lnTo>
                  <a:pt x="2213" y="9423"/>
                </a:lnTo>
                <a:lnTo>
                  <a:pt x="1689" y="9858"/>
                </a:lnTo>
                <a:lnTo>
                  <a:pt x="1485" y="9960"/>
                </a:lnTo>
                <a:lnTo>
                  <a:pt x="1456" y="10114"/>
                </a:lnTo>
                <a:lnTo>
                  <a:pt x="1282" y="10165"/>
                </a:lnTo>
                <a:lnTo>
                  <a:pt x="1311" y="10267"/>
                </a:lnTo>
                <a:lnTo>
                  <a:pt x="1106" y="10318"/>
                </a:lnTo>
                <a:lnTo>
                  <a:pt x="961" y="10523"/>
                </a:lnTo>
                <a:lnTo>
                  <a:pt x="874" y="10702"/>
                </a:lnTo>
                <a:cubicBezTo>
                  <a:pt x="874" y="10702"/>
                  <a:pt x="0" y="10728"/>
                  <a:pt x="117" y="10728"/>
                </a:cubicBezTo>
                <a:cubicBezTo>
                  <a:pt x="233" y="10728"/>
                  <a:pt x="321" y="10933"/>
                  <a:pt x="321" y="10933"/>
                </a:cubicBezTo>
                <a:lnTo>
                  <a:pt x="553" y="11190"/>
                </a:lnTo>
                <a:lnTo>
                  <a:pt x="611" y="11368"/>
                </a:lnTo>
                <a:lnTo>
                  <a:pt x="758" y="11317"/>
                </a:lnTo>
                <a:lnTo>
                  <a:pt x="874" y="11445"/>
                </a:lnTo>
                <a:lnTo>
                  <a:pt x="1048" y="11368"/>
                </a:lnTo>
                <a:lnTo>
                  <a:pt x="932" y="11522"/>
                </a:lnTo>
                <a:lnTo>
                  <a:pt x="786" y="11419"/>
                </a:lnTo>
                <a:lnTo>
                  <a:pt x="670" y="11497"/>
                </a:lnTo>
                <a:lnTo>
                  <a:pt x="727" y="11676"/>
                </a:lnTo>
                <a:lnTo>
                  <a:pt x="845" y="11906"/>
                </a:lnTo>
                <a:lnTo>
                  <a:pt x="845" y="12035"/>
                </a:lnTo>
                <a:lnTo>
                  <a:pt x="932" y="12111"/>
                </a:lnTo>
                <a:lnTo>
                  <a:pt x="932" y="12316"/>
                </a:lnTo>
                <a:lnTo>
                  <a:pt x="874" y="12367"/>
                </a:lnTo>
                <a:lnTo>
                  <a:pt x="990" y="12547"/>
                </a:lnTo>
                <a:lnTo>
                  <a:pt x="1106" y="12700"/>
                </a:lnTo>
                <a:lnTo>
                  <a:pt x="1282" y="12700"/>
                </a:lnTo>
                <a:lnTo>
                  <a:pt x="1427" y="12700"/>
                </a:lnTo>
                <a:lnTo>
                  <a:pt x="1515" y="12700"/>
                </a:lnTo>
                <a:lnTo>
                  <a:pt x="1660" y="12444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Jordan</a:t>
            </a:r>
          </a:p>
        </p:txBody>
      </p:sp>
      <p:sp>
        <p:nvSpPr>
          <p:cNvPr id="34819" name="Freeform 3"/>
          <p:cNvSpPr>
            <a:spLocks noChangeArrowheads="1"/>
          </p:cNvSpPr>
          <p:nvPr/>
        </p:nvSpPr>
        <p:spPr bwMode="auto">
          <a:xfrm>
            <a:off x="3203575" y="1377950"/>
            <a:ext cx="3003550" cy="3841750"/>
          </a:xfrm>
          <a:custGeom>
            <a:avLst/>
            <a:gdLst>
              <a:gd name="T0" fmla="*/ 2147483646 w 8341"/>
              <a:gd name="T1" fmla="*/ 0 h 10670"/>
              <a:gd name="T2" fmla="*/ 2147483646 w 8341"/>
              <a:gd name="T3" fmla="*/ 2147483646 h 10670"/>
              <a:gd name="T4" fmla="*/ 2147483646 w 8341"/>
              <a:gd name="T5" fmla="*/ 2147483646 h 10670"/>
              <a:gd name="T6" fmla="*/ 2147483646 w 8341"/>
              <a:gd name="T7" fmla="*/ 2147483646 h 10670"/>
              <a:gd name="T8" fmla="*/ 2147483646 w 8341"/>
              <a:gd name="T9" fmla="*/ 2147483646 h 10670"/>
              <a:gd name="T10" fmla="*/ 2147483646 w 8341"/>
              <a:gd name="T11" fmla="*/ 2147483646 h 10670"/>
              <a:gd name="T12" fmla="*/ 2147483646 w 8341"/>
              <a:gd name="T13" fmla="*/ 2147483646 h 10670"/>
              <a:gd name="T14" fmla="*/ 2147483646 w 8341"/>
              <a:gd name="T15" fmla="*/ 2147483646 h 10670"/>
              <a:gd name="T16" fmla="*/ 2147483646 w 8341"/>
              <a:gd name="T17" fmla="*/ 2147483646 h 10670"/>
              <a:gd name="T18" fmla="*/ 2147483646 w 8341"/>
              <a:gd name="T19" fmla="*/ 2147483646 h 10670"/>
              <a:gd name="T20" fmla="*/ 0 w 8341"/>
              <a:gd name="T21" fmla="*/ 2147483646 h 10670"/>
              <a:gd name="T22" fmla="*/ 2147483646 w 8341"/>
              <a:gd name="T23" fmla="*/ 2147483646 h 10670"/>
              <a:gd name="T24" fmla="*/ 2147483646 w 8341"/>
              <a:gd name="T25" fmla="*/ 2147483646 h 10670"/>
              <a:gd name="T26" fmla="*/ 2147483646 w 8341"/>
              <a:gd name="T27" fmla="*/ 2147483646 h 10670"/>
              <a:gd name="T28" fmla="*/ 2147483646 w 8341"/>
              <a:gd name="T29" fmla="*/ 2147483646 h 10670"/>
              <a:gd name="T30" fmla="*/ 2147483646 w 8341"/>
              <a:gd name="T31" fmla="*/ 2147483646 h 10670"/>
              <a:gd name="T32" fmla="*/ 2147483646 w 8341"/>
              <a:gd name="T33" fmla="*/ 2147483646 h 10670"/>
              <a:gd name="T34" fmla="*/ 2147483646 w 8341"/>
              <a:gd name="T35" fmla="*/ 2147483646 h 10670"/>
              <a:gd name="T36" fmla="*/ 2147483646 w 8341"/>
              <a:gd name="T37" fmla="*/ 2147483646 h 10670"/>
              <a:gd name="T38" fmla="*/ 2147483646 w 8341"/>
              <a:gd name="T39" fmla="*/ 2147483646 h 10670"/>
              <a:gd name="T40" fmla="*/ 2147483646 w 8341"/>
              <a:gd name="T41" fmla="*/ 2147483646 h 10670"/>
              <a:gd name="T42" fmla="*/ 2147483646 w 8341"/>
              <a:gd name="T43" fmla="*/ 2147483646 h 10670"/>
              <a:gd name="T44" fmla="*/ 2147483646 w 8341"/>
              <a:gd name="T45" fmla="*/ 2147483646 h 10670"/>
              <a:gd name="T46" fmla="*/ 2147483646 w 8341"/>
              <a:gd name="T47" fmla="*/ 2147483646 h 10670"/>
              <a:gd name="T48" fmla="*/ 2147483646 w 8341"/>
              <a:gd name="T49" fmla="*/ 2147483646 h 10670"/>
              <a:gd name="T50" fmla="*/ 2147483646 w 8341"/>
              <a:gd name="T51" fmla="*/ 2147483646 h 10670"/>
              <a:gd name="T52" fmla="*/ 2147483646 w 8341"/>
              <a:gd name="T53" fmla="*/ 2147483646 h 10670"/>
              <a:gd name="T54" fmla="*/ 2147483646 w 8341"/>
              <a:gd name="T55" fmla="*/ 2147483646 h 10670"/>
              <a:gd name="T56" fmla="*/ 2147483646 w 8341"/>
              <a:gd name="T57" fmla="*/ 2147483646 h 10670"/>
              <a:gd name="T58" fmla="*/ 2147483646 w 8341"/>
              <a:gd name="T59" fmla="*/ 2147483646 h 10670"/>
              <a:gd name="T60" fmla="*/ 2147483646 w 8341"/>
              <a:gd name="T61" fmla="*/ 2147483646 h 10670"/>
              <a:gd name="T62" fmla="*/ 2147483646 w 8341"/>
              <a:gd name="T63" fmla="*/ 2147483646 h 10670"/>
              <a:gd name="T64" fmla="*/ 2147483646 w 8341"/>
              <a:gd name="T65" fmla="*/ 2147483646 h 106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341" h="10670">
                <a:moveTo>
                  <a:pt x="7250" y="0"/>
                </a:moveTo>
                <a:lnTo>
                  <a:pt x="7250" y="0"/>
                </a:lnTo>
                <a:cubicBezTo>
                  <a:pt x="7819" y="2030"/>
                  <a:pt x="7844" y="2316"/>
                  <a:pt x="7844" y="2316"/>
                </a:cubicBezTo>
                <a:lnTo>
                  <a:pt x="7653" y="2342"/>
                </a:lnTo>
                <a:lnTo>
                  <a:pt x="7771" y="2759"/>
                </a:lnTo>
                <a:lnTo>
                  <a:pt x="8198" y="2628"/>
                </a:lnTo>
                <a:lnTo>
                  <a:pt x="8340" y="2863"/>
                </a:lnTo>
                <a:lnTo>
                  <a:pt x="7677" y="3616"/>
                </a:lnTo>
                <a:lnTo>
                  <a:pt x="5449" y="4345"/>
                </a:lnTo>
                <a:lnTo>
                  <a:pt x="3910" y="4815"/>
                </a:lnTo>
                <a:lnTo>
                  <a:pt x="5805" y="7337"/>
                </a:lnTo>
                <a:lnTo>
                  <a:pt x="5285" y="7649"/>
                </a:lnTo>
                <a:lnTo>
                  <a:pt x="5119" y="7754"/>
                </a:lnTo>
                <a:lnTo>
                  <a:pt x="4928" y="8742"/>
                </a:lnTo>
                <a:lnTo>
                  <a:pt x="3483" y="8950"/>
                </a:lnTo>
                <a:lnTo>
                  <a:pt x="2914" y="9913"/>
                </a:lnTo>
                <a:lnTo>
                  <a:pt x="2299" y="10357"/>
                </a:lnTo>
                <a:lnTo>
                  <a:pt x="2133" y="10669"/>
                </a:lnTo>
                <a:lnTo>
                  <a:pt x="1091" y="10434"/>
                </a:lnTo>
                <a:lnTo>
                  <a:pt x="615" y="10330"/>
                </a:lnTo>
                <a:lnTo>
                  <a:pt x="119" y="10251"/>
                </a:lnTo>
                <a:lnTo>
                  <a:pt x="0" y="10148"/>
                </a:lnTo>
                <a:lnTo>
                  <a:pt x="71" y="10018"/>
                </a:lnTo>
                <a:lnTo>
                  <a:pt x="71" y="9809"/>
                </a:lnTo>
                <a:lnTo>
                  <a:pt x="71" y="9628"/>
                </a:lnTo>
                <a:lnTo>
                  <a:pt x="166" y="9316"/>
                </a:lnTo>
                <a:lnTo>
                  <a:pt x="261" y="8977"/>
                </a:lnTo>
                <a:lnTo>
                  <a:pt x="308" y="8666"/>
                </a:lnTo>
                <a:lnTo>
                  <a:pt x="331" y="8378"/>
                </a:lnTo>
                <a:lnTo>
                  <a:pt x="356" y="8066"/>
                </a:lnTo>
                <a:lnTo>
                  <a:pt x="356" y="7858"/>
                </a:lnTo>
                <a:lnTo>
                  <a:pt x="379" y="7858"/>
                </a:lnTo>
                <a:lnTo>
                  <a:pt x="403" y="7806"/>
                </a:lnTo>
                <a:lnTo>
                  <a:pt x="426" y="7623"/>
                </a:lnTo>
                <a:lnTo>
                  <a:pt x="474" y="7208"/>
                </a:lnTo>
                <a:lnTo>
                  <a:pt x="640" y="6766"/>
                </a:lnTo>
                <a:lnTo>
                  <a:pt x="758" y="6453"/>
                </a:lnTo>
                <a:lnTo>
                  <a:pt x="900" y="6245"/>
                </a:lnTo>
                <a:lnTo>
                  <a:pt x="900" y="6010"/>
                </a:lnTo>
                <a:lnTo>
                  <a:pt x="995" y="5803"/>
                </a:lnTo>
                <a:lnTo>
                  <a:pt x="877" y="5464"/>
                </a:lnTo>
                <a:lnTo>
                  <a:pt x="1114" y="5099"/>
                </a:lnTo>
                <a:cubicBezTo>
                  <a:pt x="1114" y="5099"/>
                  <a:pt x="1091" y="5048"/>
                  <a:pt x="1114" y="4840"/>
                </a:cubicBezTo>
                <a:cubicBezTo>
                  <a:pt x="1138" y="4632"/>
                  <a:pt x="1138" y="4711"/>
                  <a:pt x="1161" y="4580"/>
                </a:cubicBezTo>
                <a:cubicBezTo>
                  <a:pt x="1185" y="4449"/>
                  <a:pt x="1185" y="4190"/>
                  <a:pt x="1185" y="4190"/>
                </a:cubicBezTo>
                <a:lnTo>
                  <a:pt x="1091" y="3955"/>
                </a:lnTo>
                <a:lnTo>
                  <a:pt x="1138" y="3147"/>
                </a:lnTo>
                <a:lnTo>
                  <a:pt x="1161" y="2524"/>
                </a:lnTo>
                <a:lnTo>
                  <a:pt x="1161" y="2030"/>
                </a:lnTo>
                <a:lnTo>
                  <a:pt x="1232" y="1873"/>
                </a:lnTo>
                <a:lnTo>
                  <a:pt x="1564" y="1717"/>
                </a:lnTo>
                <a:lnTo>
                  <a:pt x="1801" y="1717"/>
                </a:lnTo>
                <a:lnTo>
                  <a:pt x="1990" y="1848"/>
                </a:lnTo>
                <a:lnTo>
                  <a:pt x="2133" y="1952"/>
                </a:lnTo>
                <a:lnTo>
                  <a:pt x="2252" y="2108"/>
                </a:lnTo>
                <a:lnTo>
                  <a:pt x="2299" y="2342"/>
                </a:lnTo>
                <a:lnTo>
                  <a:pt x="2511" y="2498"/>
                </a:lnTo>
                <a:lnTo>
                  <a:pt x="3389" y="2784"/>
                </a:lnTo>
                <a:lnTo>
                  <a:pt x="3649" y="2837"/>
                </a:lnTo>
                <a:lnTo>
                  <a:pt x="4502" y="2056"/>
                </a:lnTo>
                <a:lnTo>
                  <a:pt x="5449" y="1509"/>
                </a:lnTo>
                <a:lnTo>
                  <a:pt x="6326" y="703"/>
                </a:lnTo>
                <a:lnTo>
                  <a:pt x="6824" y="339"/>
                </a:lnTo>
                <a:lnTo>
                  <a:pt x="7250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1619250"/>
            <a:ext cx="12461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600450" y="2519363"/>
            <a:ext cx="1476375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Amman</a:t>
            </a:r>
          </a:p>
        </p:txBody>
      </p:sp>
      <p:sp>
        <p:nvSpPr>
          <p:cNvPr id="34822" name="Freeform 3"/>
          <p:cNvSpPr>
            <a:spLocks noChangeArrowheads="1"/>
          </p:cNvSpPr>
          <p:nvPr/>
        </p:nvSpPr>
        <p:spPr bwMode="auto">
          <a:xfrm>
            <a:off x="3203575" y="1387475"/>
            <a:ext cx="3003550" cy="3841750"/>
          </a:xfrm>
          <a:custGeom>
            <a:avLst/>
            <a:gdLst>
              <a:gd name="T0" fmla="*/ 2147483646 w 8341"/>
              <a:gd name="T1" fmla="*/ 0 h 10670"/>
              <a:gd name="T2" fmla="*/ 2147483646 w 8341"/>
              <a:gd name="T3" fmla="*/ 2147483646 h 10670"/>
              <a:gd name="T4" fmla="*/ 2147483646 w 8341"/>
              <a:gd name="T5" fmla="*/ 2147483646 h 10670"/>
              <a:gd name="T6" fmla="*/ 2147483646 w 8341"/>
              <a:gd name="T7" fmla="*/ 2147483646 h 10670"/>
              <a:gd name="T8" fmla="*/ 2147483646 w 8341"/>
              <a:gd name="T9" fmla="*/ 2147483646 h 10670"/>
              <a:gd name="T10" fmla="*/ 2147483646 w 8341"/>
              <a:gd name="T11" fmla="*/ 2147483646 h 10670"/>
              <a:gd name="T12" fmla="*/ 2147483646 w 8341"/>
              <a:gd name="T13" fmla="*/ 2147483646 h 10670"/>
              <a:gd name="T14" fmla="*/ 2147483646 w 8341"/>
              <a:gd name="T15" fmla="*/ 2147483646 h 10670"/>
              <a:gd name="T16" fmla="*/ 2147483646 w 8341"/>
              <a:gd name="T17" fmla="*/ 2147483646 h 10670"/>
              <a:gd name="T18" fmla="*/ 2147483646 w 8341"/>
              <a:gd name="T19" fmla="*/ 2147483646 h 10670"/>
              <a:gd name="T20" fmla="*/ 0 w 8341"/>
              <a:gd name="T21" fmla="*/ 2147483646 h 10670"/>
              <a:gd name="T22" fmla="*/ 2147483646 w 8341"/>
              <a:gd name="T23" fmla="*/ 2147483646 h 10670"/>
              <a:gd name="T24" fmla="*/ 2147483646 w 8341"/>
              <a:gd name="T25" fmla="*/ 2147483646 h 10670"/>
              <a:gd name="T26" fmla="*/ 2147483646 w 8341"/>
              <a:gd name="T27" fmla="*/ 2147483646 h 10670"/>
              <a:gd name="T28" fmla="*/ 2147483646 w 8341"/>
              <a:gd name="T29" fmla="*/ 2147483646 h 10670"/>
              <a:gd name="T30" fmla="*/ 2147483646 w 8341"/>
              <a:gd name="T31" fmla="*/ 2147483646 h 10670"/>
              <a:gd name="T32" fmla="*/ 2147483646 w 8341"/>
              <a:gd name="T33" fmla="*/ 2147483646 h 10670"/>
              <a:gd name="T34" fmla="*/ 2147483646 w 8341"/>
              <a:gd name="T35" fmla="*/ 2147483646 h 10670"/>
              <a:gd name="T36" fmla="*/ 2147483646 w 8341"/>
              <a:gd name="T37" fmla="*/ 2147483646 h 10670"/>
              <a:gd name="T38" fmla="*/ 2147483646 w 8341"/>
              <a:gd name="T39" fmla="*/ 2147483646 h 10670"/>
              <a:gd name="T40" fmla="*/ 2147483646 w 8341"/>
              <a:gd name="T41" fmla="*/ 2147483646 h 10670"/>
              <a:gd name="T42" fmla="*/ 2147483646 w 8341"/>
              <a:gd name="T43" fmla="*/ 2147483646 h 10670"/>
              <a:gd name="T44" fmla="*/ 2147483646 w 8341"/>
              <a:gd name="T45" fmla="*/ 2147483646 h 10670"/>
              <a:gd name="T46" fmla="*/ 2147483646 w 8341"/>
              <a:gd name="T47" fmla="*/ 2147483646 h 10670"/>
              <a:gd name="T48" fmla="*/ 2147483646 w 8341"/>
              <a:gd name="T49" fmla="*/ 2147483646 h 10670"/>
              <a:gd name="T50" fmla="*/ 2147483646 w 8341"/>
              <a:gd name="T51" fmla="*/ 2147483646 h 10670"/>
              <a:gd name="T52" fmla="*/ 2147483646 w 8341"/>
              <a:gd name="T53" fmla="*/ 2147483646 h 10670"/>
              <a:gd name="T54" fmla="*/ 2147483646 w 8341"/>
              <a:gd name="T55" fmla="*/ 2147483646 h 10670"/>
              <a:gd name="T56" fmla="*/ 2147483646 w 8341"/>
              <a:gd name="T57" fmla="*/ 2147483646 h 10670"/>
              <a:gd name="T58" fmla="*/ 2147483646 w 8341"/>
              <a:gd name="T59" fmla="*/ 2147483646 h 10670"/>
              <a:gd name="T60" fmla="*/ 2147483646 w 8341"/>
              <a:gd name="T61" fmla="*/ 2147483646 h 10670"/>
              <a:gd name="T62" fmla="*/ 2147483646 w 8341"/>
              <a:gd name="T63" fmla="*/ 2147483646 h 10670"/>
              <a:gd name="T64" fmla="*/ 2147483646 w 8341"/>
              <a:gd name="T65" fmla="*/ 2147483646 h 1067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341" h="10670">
                <a:moveTo>
                  <a:pt x="7250" y="0"/>
                </a:moveTo>
                <a:lnTo>
                  <a:pt x="7250" y="0"/>
                </a:lnTo>
                <a:cubicBezTo>
                  <a:pt x="7819" y="2030"/>
                  <a:pt x="7844" y="2316"/>
                  <a:pt x="7844" y="2316"/>
                </a:cubicBezTo>
                <a:lnTo>
                  <a:pt x="7653" y="2342"/>
                </a:lnTo>
                <a:lnTo>
                  <a:pt x="7771" y="2759"/>
                </a:lnTo>
                <a:lnTo>
                  <a:pt x="8198" y="2628"/>
                </a:lnTo>
                <a:lnTo>
                  <a:pt x="8340" y="2863"/>
                </a:lnTo>
                <a:lnTo>
                  <a:pt x="7677" y="3616"/>
                </a:lnTo>
                <a:lnTo>
                  <a:pt x="5449" y="4345"/>
                </a:lnTo>
                <a:lnTo>
                  <a:pt x="3910" y="4815"/>
                </a:lnTo>
                <a:lnTo>
                  <a:pt x="5805" y="7337"/>
                </a:lnTo>
                <a:lnTo>
                  <a:pt x="5285" y="7649"/>
                </a:lnTo>
                <a:lnTo>
                  <a:pt x="5119" y="7754"/>
                </a:lnTo>
                <a:lnTo>
                  <a:pt x="4928" y="8742"/>
                </a:lnTo>
                <a:lnTo>
                  <a:pt x="3483" y="8950"/>
                </a:lnTo>
                <a:lnTo>
                  <a:pt x="2914" y="9913"/>
                </a:lnTo>
                <a:lnTo>
                  <a:pt x="2299" y="10357"/>
                </a:lnTo>
                <a:lnTo>
                  <a:pt x="2133" y="10669"/>
                </a:lnTo>
                <a:lnTo>
                  <a:pt x="1091" y="10434"/>
                </a:lnTo>
                <a:lnTo>
                  <a:pt x="615" y="10330"/>
                </a:lnTo>
                <a:lnTo>
                  <a:pt x="119" y="10251"/>
                </a:lnTo>
                <a:lnTo>
                  <a:pt x="0" y="10148"/>
                </a:lnTo>
                <a:lnTo>
                  <a:pt x="71" y="10018"/>
                </a:lnTo>
                <a:lnTo>
                  <a:pt x="71" y="9809"/>
                </a:lnTo>
                <a:lnTo>
                  <a:pt x="71" y="9628"/>
                </a:lnTo>
                <a:lnTo>
                  <a:pt x="166" y="9316"/>
                </a:lnTo>
                <a:lnTo>
                  <a:pt x="261" y="8977"/>
                </a:lnTo>
                <a:lnTo>
                  <a:pt x="308" y="8666"/>
                </a:lnTo>
                <a:lnTo>
                  <a:pt x="331" y="8378"/>
                </a:lnTo>
                <a:lnTo>
                  <a:pt x="356" y="8066"/>
                </a:lnTo>
                <a:lnTo>
                  <a:pt x="356" y="7858"/>
                </a:lnTo>
                <a:lnTo>
                  <a:pt x="379" y="7858"/>
                </a:lnTo>
                <a:lnTo>
                  <a:pt x="403" y="7806"/>
                </a:lnTo>
                <a:lnTo>
                  <a:pt x="426" y="7623"/>
                </a:lnTo>
                <a:lnTo>
                  <a:pt x="474" y="7208"/>
                </a:lnTo>
                <a:lnTo>
                  <a:pt x="640" y="6766"/>
                </a:lnTo>
                <a:lnTo>
                  <a:pt x="758" y="6453"/>
                </a:lnTo>
                <a:lnTo>
                  <a:pt x="900" y="6245"/>
                </a:lnTo>
                <a:lnTo>
                  <a:pt x="900" y="6010"/>
                </a:lnTo>
                <a:lnTo>
                  <a:pt x="995" y="5803"/>
                </a:lnTo>
                <a:lnTo>
                  <a:pt x="877" y="5464"/>
                </a:lnTo>
                <a:lnTo>
                  <a:pt x="1114" y="5099"/>
                </a:lnTo>
                <a:cubicBezTo>
                  <a:pt x="1114" y="5099"/>
                  <a:pt x="1091" y="5048"/>
                  <a:pt x="1114" y="4840"/>
                </a:cubicBezTo>
                <a:cubicBezTo>
                  <a:pt x="1138" y="4632"/>
                  <a:pt x="1138" y="4711"/>
                  <a:pt x="1161" y="4580"/>
                </a:cubicBezTo>
                <a:cubicBezTo>
                  <a:pt x="1185" y="4449"/>
                  <a:pt x="1185" y="4190"/>
                  <a:pt x="1185" y="4190"/>
                </a:cubicBezTo>
                <a:lnTo>
                  <a:pt x="1091" y="3955"/>
                </a:lnTo>
                <a:lnTo>
                  <a:pt x="1138" y="3147"/>
                </a:lnTo>
                <a:lnTo>
                  <a:pt x="1161" y="2524"/>
                </a:lnTo>
                <a:lnTo>
                  <a:pt x="1161" y="2030"/>
                </a:lnTo>
                <a:lnTo>
                  <a:pt x="1232" y="1873"/>
                </a:lnTo>
                <a:lnTo>
                  <a:pt x="1564" y="1717"/>
                </a:lnTo>
                <a:lnTo>
                  <a:pt x="1801" y="1717"/>
                </a:lnTo>
                <a:lnTo>
                  <a:pt x="1990" y="1848"/>
                </a:lnTo>
                <a:lnTo>
                  <a:pt x="2133" y="1952"/>
                </a:lnTo>
                <a:lnTo>
                  <a:pt x="2252" y="2108"/>
                </a:lnTo>
                <a:lnTo>
                  <a:pt x="2299" y="2342"/>
                </a:lnTo>
                <a:lnTo>
                  <a:pt x="2511" y="2498"/>
                </a:lnTo>
                <a:lnTo>
                  <a:pt x="3389" y="2784"/>
                </a:lnTo>
                <a:lnTo>
                  <a:pt x="3649" y="2837"/>
                </a:lnTo>
                <a:lnTo>
                  <a:pt x="4502" y="2056"/>
                </a:lnTo>
                <a:lnTo>
                  <a:pt x="5449" y="1509"/>
                </a:lnTo>
                <a:lnTo>
                  <a:pt x="6326" y="703"/>
                </a:lnTo>
                <a:lnTo>
                  <a:pt x="6824" y="339"/>
                </a:lnTo>
                <a:lnTo>
                  <a:pt x="7250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Kazakhstan</a:t>
            </a:r>
          </a:p>
        </p:txBody>
      </p:sp>
      <p:sp>
        <p:nvSpPr>
          <p:cNvPr id="36867" name="Freeform 2"/>
          <p:cNvSpPr>
            <a:spLocks noChangeArrowheads="1"/>
          </p:cNvSpPr>
          <p:nvPr/>
        </p:nvSpPr>
        <p:spPr bwMode="auto">
          <a:xfrm>
            <a:off x="641350" y="1893888"/>
            <a:ext cx="6804025" cy="4016375"/>
          </a:xfrm>
          <a:custGeom>
            <a:avLst/>
            <a:gdLst>
              <a:gd name="T0" fmla="*/ 2147483646 w 18901"/>
              <a:gd name="T1" fmla="*/ 2147483646 h 11157"/>
              <a:gd name="T2" fmla="*/ 2147483646 w 18901"/>
              <a:gd name="T3" fmla="*/ 2147483646 h 11157"/>
              <a:gd name="T4" fmla="*/ 2147483646 w 18901"/>
              <a:gd name="T5" fmla="*/ 2147483646 h 11157"/>
              <a:gd name="T6" fmla="*/ 2147483646 w 18901"/>
              <a:gd name="T7" fmla="*/ 2147483646 h 11157"/>
              <a:gd name="T8" fmla="*/ 2147483646 w 18901"/>
              <a:gd name="T9" fmla="*/ 2147483646 h 11157"/>
              <a:gd name="T10" fmla="*/ 2147483646 w 18901"/>
              <a:gd name="T11" fmla="*/ 2147483646 h 11157"/>
              <a:gd name="T12" fmla="*/ 2147483646 w 18901"/>
              <a:gd name="T13" fmla="*/ 2147483646 h 11157"/>
              <a:gd name="T14" fmla="*/ 2147483646 w 18901"/>
              <a:gd name="T15" fmla="*/ 2147483646 h 11157"/>
              <a:gd name="T16" fmla="*/ 2147483646 w 18901"/>
              <a:gd name="T17" fmla="*/ 2147483646 h 11157"/>
              <a:gd name="T18" fmla="*/ 2147483646 w 18901"/>
              <a:gd name="T19" fmla="*/ 2147483646 h 11157"/>
              <a:gd name="T20" fmla="*/ 2147483646 w 18901"/>
              <a:gd name="T21" fmla="*/ 2147483646 h 11157"/>
              <a:gd name="T22" fmla="*/ 2147483646 w 18901"/>
              <a:gd name="T23" fmla="*/ 2147483646 h 11157"/>
              <a:gd name="T24" fmla="*/ 2147483646 w 18901"/>
              <a:gd name="T25" fmla="*/ 2147483646 h 11157"/>
              <a:gd name="T26" fmla="*/ 2147483646 w 18901"/>
              <a:gd name="T27" fmla="*/ 2147483646 h 11157"/>
              <a:gd name="T28" fmla="*/ 2147483646 w 18901"/>
              <a:gd name="T29" fmla="*/ 2147483646 h 11157"/>
              <a:gd name="T30" fmla="*/ 2147483646 w 18901"/>
              <a:gd name="T31" fmla="*/ 2147483646 h 11157"/>
              <a:gd name="T32" fmla="*/ 2147483646 w 18901"/>
              <a:gd name="T33" fmla="*/ 2147483646 h 11157"/>
              <a:gd name="T34" fmla="*/ 2147483646 w 18901"/>
              <a:gd name="T35" fmla="*/ 2147483646 h 11157"/>
              <a:gd name="T36" fmla="*/ 2147483646 w 18901"/>
              <a:gd name="T37" fmla="*/ 2147483646 h 11157"/>
              <a:gd name="T38" fmla="*/ 2147483646 w 18901"/>
              <a:gd name="T39" fmla="*/ 2147483646 h 11157"/>
              <a:gd name="T40" fmla="*/ 2147483646 w 18901"/>
              <a:gd name="T41" fmla="*/ 2147483646 h 11157"/>
              <a:gd name="T42" fmla="*/ 2147483646 w 18901"/>
              <a:gd name="T43" fmla="*/ 2147483646 h 11157"/>
              <a:gd name="T44" fmla="*/ 2147483646 w 18901"/>
              <a:gd name="T45" fmla="*/ 2147483646 h 11157"/>
              <a:gd name="T46" fmla="*/ 2147483646 w 18901"/>
              <a:gd name="T47" fmla="*/ 2147483646 h 11157"/>
              <a:gd name="T48" fmla="*/ 2147483646 w 18901"/>
              <a:gd name="T49" fmla="*/ 2147483646 h 11157"/>
              <a:gd name="T50" fmla="*/ 2147483646 w 18901"/>
              <a:gd name="T51" fmla="*/ 2147483646 h 11157"/>
              <a:gd name="T52" fmla="*/ 2147483646 w 18901"/>
              <a:gd name="T53" fmla="*/ 2147483646 h 11157"/>
              <a:gd name="T54" fmla="*/ 2147483646 w 18901"/>
              <a:gd name="T55" fmla="*/ 2147483646 h 11157"/>
              <a:gd name="T56" fmla="*/ 2147483646 w 18901"/>
              <a:gd name="T57" fmla="*/ 2147483646 h 11157"/>
              <a:gd name="T58" fmla="*/ 2147483646 w 18901"/>
              <a:gd name="T59" fmla="*/ 2147483646 h 11157"/>
              <a:gd name="T60" fmla="*/ 2147483646 w 18901"/>
              <a:gd name="T61" fmla="*/ 2147483646 h 11157"/>
              <a:gd name="T62" fmla="*/ 2147483646 w 18901"/>
              <a:gd name="T63" fmla="*/ 2147483646 h 11157"/>
              <a:gd name="T64" fmla="*/ 2147483646 w 18901"/>
              <a:gd name="T65" fmla="*/ 2147483646 h 11157"/>
              <a:gd name="T66" fmla="*/ 2147483646 w 18901"/>
              <a:gd name="T67" fmla="*/ 2147483646 h 11157"/>
              <a:gd name="T68" fmla="*/ 2147483646 w 18901"/>
              <a:gd name="T69" fmla="*/ 2147483646 h 11157"/>
              <a:gd name="T70" fmla="*/ 2147483646 w 18901"/>
              <a:gd name="T71" fmla="*/ 2147483646 h 11157"/>
              <a:gd name="T72" fmla="*/ 2147483646 w 18901"/>
              <a:gd name="T73" fmla="*/ 2147483646 h 11157"/>
              <a:gd name="T74" fmla="*/ 2147483646 w 18901"/>
              <a:gd name="T75" fmla="*/ 2147483646 h 11157"/>
              <a:gd name="T76" fmla="*/ 2147483646 w 18901"/>
              <a:gd name="T77" fmla="*/ 2147483646 h 11157"/>
              <a:gd name="T78" fmla="*/ 2147483646 w 18901"/>
              <a:gd name="T79" fmla="*/ 2147483646 h 11157"/>
              <a:gd name="T80" fmla="*/ 2147483646 w 18901"/>
              <a:gd name="T81" fmla="*/ 2147483646 h 11157"/>
              <a:gd name="T82" fmla="*/ 2147483646 w 18901"/>
              <a:gd name="T83" fmla="*/ 2147483646 h 11157"/>
              <a:gd name="T84" fmla="*/ 2147483646 w 18901"/>
              <a:gd name="T85" fmla="*/ 2147483646 h 11157"/>
              <a:gd name="T86" fmla="*/ 2147483646 w 18901"/>
              <a:gd name="T87" fmla="*/ 2147483646 h 11157"/>
              <a:gd name="T88" fmla="*/ 2147483646 w 18901"/>
              <a:gd name="T89" fmla="*/ 2147483646 h 11157"/>
              <a:gd name="T90" fmla="*/ 2147483646 w 18901"/>
              <a:gd name="T91" fmla="*/ 2147483646 h 11157"/>
              <a:gd name="T92" fmla="*/ 2147483646 w 18901"/>
              <a:gd name="T93" fmla="*/ 2147483646 h 11157"/>
              <a:gd name="T94" fmla="*/ 2147483646 w 18901"/>
              <a:gd name="T95" fmla="*/ 2147483646 h 11157"/>
              <a:gd name="T96" fmla="*/ 2147483646 w 18901"/>
              <a:gd name="T97" fmla="*/ 2147483646 h 11157"/>
              <a:gd name="T98" fmla="*/ 2147483646 w 18901"/>
              <a:gd name="T99" fmla="*/ 2147483646 h 11157"/>
              <a:gd name="T100" fmla="*/ 2147483646 w 18901"/>
              <a:gd name="T101" fmla="*/ 2147483646 h 11157"/>
              <a:gd name="T102" fmla="*/ 2147483646 w 18901"/>
              <a:gd name="T103" fmla="*/ 2147483646 h 11157"/>
              <a:gd name="T104" fmla="*/ 2147483646 w 18901"/>
              <a:gd name="T105" fmla="*/ 2147483646 h 11157"/>
              <a:gd name="T106" fmla="*/ 2147483646 w 18901"/>
              <a:gd name="T107" fmla="*/ 2147483646 h 11157"/>
              <a:gd name="T108" fmla="*/ 2147483646 w 18901"/>
              <a:gd name="T109" fmla="*/ 2147483646 h 11157"/>
              <a:gd name="T110" fmla="*/ 2147483646 w 18901"/>
              <a:gd name="T111" fmla="*/ 2147483646 h 11157"/>
              <a:gd name="T112" fmla="*/ 2147483646 w 18901"/>
              <a:gd name="T113" fmla="*/ 2147483646 h 11157"/>
              <a:gd name="T114" fmla="*/ 2147483646 w 18901"/>
              <a:gd name="T115" fmla="*/ 2147483646 h 11157"/>
              <a:gd name="T116" fmla="*/ 2147483646 w 18901"/>
              <a:gd name="T117" fmla="*/ 2147483646 h 11157"/>
              <a:gd name="T118" fmla="*/ 2147483646 w 18901"/>
              <a:gd name="T119" fmla="*/ 2147483646 h 11157"/>
              <a:gd name="T120" fmla="*/ 2147483646 w 18901"/>
              <a:gd name="T121" fmla="*/ 2147483646 h 11157"/>
              <a:gd name="T122" fmla="*/ 2147483646 w 18901"/>
              <a:gd name="T123" fmla="*/ 2147483646 h 11157"/>
              <a:gd name="T124" fmla="*/ 2147483646 w 18901"/>
              <a:gd name="T125" fmla="*/ 2147483646 h 1115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901" h="11157">
                <a:moveTo>
                  <a:pt x="15456" y="8206"/>
                </a:moveTo>
                <a:lnTo>
                  <a:pt x="15535" y="8245"/>
                </a:lnTo>
                <a:lnTo>
                  <a:pt x="15635" y="8245"/>
                </a:lnTo>
                <a:lnTo>
                  <a:pt x="15753" y="8263"/>
                </a:lnTo>
                <a:lnTo>
                  <a:pt x="15714" y="8736"/>
                </a:lnTo>
                <a:lnTo>
                  <a:pt x="15832" y="9228"/>
                </a:lnTo>
                <a:lnTo>
                  <a:pt x="15892" y="9322"/>
                </a:lnTo>
                <a:lnTo>
                  <a:pt x="15912" y="9492"/>
                </a:lnTo>
                <a:lnTo>
                  <a:pt x="15733" y="9625"/>
                </a:lnTo>
                <a:lnTo>
                  <a:pt x="15753" y="9625"/>
                </a:lnTo>
                <a:lnTo>
                  <a:pt x="15615" y="9794"/>
                </a:lnTo>
                <a:lnTo>
                  <a:pt x="15615" y="9927"/>
                </a:lnTo>
                <a:lnTo>
                  <a:pt x="15615" y="10059"/>
                </a:lnTo>
                <a:lnTo>
                  <a:pt x="15437" y="9965"/>
                </a:lnTo>
                <a:lnTo>
                  <a:pt x="15239" y="9946"/>
                </a:lnTo>
                <a:lnTo>
                  <a:pt x="15160" y="9700"/>
                </a:lnTo>
                <a:lnTo>
                  <a:pt x="14982" y="9643"/>
                </a:lnTo>
                <a:lnTo>
                  <a:pt x="14824" y="9663"/>
                </a:lnTo>
                <a:lnTo>
                  <a:pt x="14388" y="9606"/>
                </a:lnTo>
                <a:lnTo>
                  <a:pt x="14170" y="9606"/>
                </a:lnTo>
                <a:lnTo>
                  <a:pt x="13873" y="9606"/>
                </a:lnTo>
                <a:lnTo>
                  <a:pt x="13675" y="9568"/>
                </a:lnTo>
                <a:lnTo>
                  <a:pt x="13537" y="9738"/>
                </a:lnTo>
                <a:lnTo>
                  <a:pt x="13181" y="9625"/>
                </a:lnTo>
                <a:lnTo>
                  <a:pt x="12884" y="9492"/>
                </a:lnTo>
                <a:lnTo>
                  <a:pt x="12547" y="9474"/>
                </a:lnTo>
                <a:lnTo>
                  <a:pt x="12567" y="9890"/>
                </a:lnTo>
                <a:lnTo>
                  <a:pt x="12429" y="9946"/>
                </a:lnTo>
                <a:lnTo>
                  <a:pt x="12052" y="9776"/>
                </a:lnTo>
                <a:lnTo>
                  <a:pt x="11736" y="9681"/>
                </a:lnTo>
                <a:lnTo>
                  <a:pt x="11499" y="9681"/>
                </a:lnTo>
                <a:lnTo>
                  <a:pt x="11360" y="9833"/>
                </a:lnTo>
                <a:lnTo>
                  <a:pt x="11380" y="10059"/>
                </a:lnTo>
                <a:lnTo>
                  <a:pt x="11241" y="10154"/>
                </a:lnTo>
                <a:lnTo>
                  <a:pt x="11083" y="10154"/>
                </a:lnTo>
                <a:lnTo>
                  <a:pt x="11004" y="10267"/>
                </a:lnTo>
                <a:lnTo>
                  <a:pt x="10726" y="10419"/>
                </a:lnTo>
                <a:lnTo>
                  <a:pt x="10588" y="10495"/>
                </a:lnTo>
                <a:lnTo>
                  <a:pt x="10469" y="10627"/>
                </a:lnTo>
                <a:lnTo>
                  <a:pt x="10331" y="10797"/>
                </a:lnTo>
                <a:lnTo>
                  <a:pt x="10232" y="10911"/>
                </a:lnTo>
                <a:lnTo>
                  <a:pt x="10291" y="11156"/>
                </a:lnTo>
                <a:lnTo>
                  <a:pt x="10053" y="11137"/>
                </a:lnTo>
                <a:lnTo>
                  <a:pt x="10034" y="10948"/>
                </a:lnTo>
                <a:lnTo>
                  <a:pt x="9955" y="10815"/>
                </a:lnTo>
                <a:lnTo>
                  <a:pt x="9400" y="10835"/>
                </a:lnTo>
                <a:lnTo>
                  <a:pt x="9263" y="10324"/>
                </a:lnTo>
                <a:lnTo>
                  <a:pt x="8985" y="10267"/>
                </a:lnTo>
                <a:lnTo>
                  <a:pt x="8926" y="10002"/>
                </a:lnTo>
                <a:lnTo>
                  <a:pt x="9084" y="10022"/>
                </a:lnTo>
                <a:lnTo>
                  <a:pt x="9084" y="9587"/>
                </a:lnTo>
                <a:lnTo>
                  <a:pt x="8926" y="9643"/>
                </a:lnTo>
                <a:lnTo>
                  <a:pt x="8708" y="9209"/>
                </a:lnTo>
                <a:lnTo>
                  <a:pt x="8490" y="9038"/>
                </a:lnTo>
                <a:lnTo>
                  <a:pt x="8451" y="9189"/>
                </a:lnTo>
                <a:lnTo>
                  <a:pt x="7837" y="9114"/>
                </a:lnTo>
                <a:lnTo>
                  <a:pt x="7184" y="9246"/>
                </a:lnTo>
                <a:lnTo>
                  <a:pt x="6709" y="8755"/>
                </a:lnTo>
                <a:lnTo>
                  <a:pt x="6709" y="8604"/>
                </a:lnTo>
                <a:lnTo>
                  <a:pt x="6274" y="8169"/>
                </a:lnTo>
                <a:lnTo>
                  <a:pt x="5601" y="7715"/>
                </a:lnTo>
                <a:lnTo>
                  <a:pt x="4354" y="8188"/>
                </a:lnTo>
                <a:lnTo>
                  <a:pt x="4334" y="10627"/>
                </a:lnTo>
                <a:lnTo>
                  <a:pt x="4057" y="10778"/>
                </a:lnTo>
                <a:lnTo>
                  <a:pt x="4038" y="10532"/>
                </a:lnTo>
                <a:lnTo>
                  <a:pt x="3840" y="10210"/>
                </a:lnTo>
                <a:lnTo>
                  <a:pt x="3464" y="9965"/>
                </a:lnTo>
                <a:lnTo>
                  <a:pt x="3306" y="10002"/>
                </a:lnTo>
                <a:cubicBezTo>
                  <a:pt x="3306" y="10002"/>
                  <a:pt x="3147" y="10040"/>
                  <a:pt x="3028" y="10097"/>
                </a:cubicBezTo>
                <a:cubicBezTo>
                  <a:pt x="2910" y="10154"/>
                  <a:pt x="2890" y="10154"/>
                  <a:pt x="2890" y="10154"/>
                </a:cubicBezTo>
                <a:lnTo>
                  <a:pt x="2732" y="10306"/>
                </a:lnTo>
                <a:lnTo>
                  <a:pt x="2691" y="10173"/>
                </a:lnTo>
                <a:lnTo>
                  <a:pt x="2732" y="9984"/>
                </a:lnTo>
                <a:lnTo>
                  <a:pt x="2811" y="9738"/>
                </a:lnTo>
                <a:lnTo>
                  <a:pt x="2732" y="9643"/>
                </a:lnTo>
                <a:lnTo>
                  <a:pt x="2612" y="9643"/>
                </a:lnTo>
                <a:lnTo>
                  <a:pt x="2474" y="9643"/>
                </a:lnTo>
                <a:lnTo>
                  <a:pt x="2296" y="9417"/>
                </a:lnTo>
                <a:lnTo>
                  <a:pt x="2118" y="9417"/>
                </a:lnTo>
                <a:lnTo>
                  <a:pt x="2158" y="9397"/>
                </a:lnTo>
                <a:lnTo>
                  <a:pt x="2118" y="9133"/>
                </a:lnTo>
                <a:lnTo>
                  <a:pt x="1999" y="8868"/>
                </a:lnTo>
                <a:lnTo>
                  <a:pt x="1920" y="8679"/>
                </a:lnTo>
                <a:lnTo>
                  <a:pt x="1723" y="8642"/>
                </a:lnTo>
                <a:lnTo>
                  <a:pt x="1623" y="8471"/>
                </a:lnTo>
                <a:lnTo>
                  <a:pt x="1761" y="8452"/>
                </a:lnTo>
                <a:lnTo>
                  <a:pt x="1979" y="8452"/>
                </a:lnTo>
                <a:lnTo>
                  <a:pt x="2059" y="8547"/>
                </a:lnTo>
                <a:lnTo>
                  <a:pt x="2158" y="8547"/>
                </a:lnTo>
                <a:lnTo>
                  <a:pt x="2256" y="8509"/>
                </a:lnTo>
                <a:lnTo>
                  <a:pt x="2059" y="8112"/>
                </a:lnTo>
                <a:cubicBezTo>
                  <a:pt x="2059" y="8112"/>
                  <a:pt x="2237" y="7923"/>
                  <a:pt x="2336" y="7904"/>
                </a:cubicBezTo>
                <a:cubicBezTo>
                  <a:pt x="2434" y="7885"/>
                  <a:pt x="2573" y="7829"/>
                  <a:pt x="2573" y="7829"/>
                </a:cubicBezTo>
                <a:cubicBezTo>
                  <a:pt x="2573" y="7829"/>
                  <a:pt x="2870" y="7923"/>
                  <a:pt x="2988" y="7980"/>
                </a:cubicBezTo>
                <a:cubicBezTo>
                  <a:pt x="3107" y="8037"/>
                  <a:pt x="3186" y="7885"/>
                  <a:pt x="3186" y="7885"/>
                </a:cubicBezTo>
                <a:lnTo>
                  <a:pt x="3167" y="7715"/>
                </a:lnTo>
                <a:lnTo>
                  <a:pt x="2988" y="7469"/>
                </a:lnTo>
                <a:lnTo>
                  <a:pt x="3028" y="7336"/>
                </a:lnTo>
                <a:lnTo>
                  <a:pt x="3048" y="7091"/>
                </a:lnTo>
                <a:lnTo>
                  <a:pt x="2988" y="6807"/>
                </a:lnTo>
                <a:lnTo>
                  <a:pt x="2672" y="6750"/>
                </a:lnTo>
                <a:lnTo>
                  <a:pt x="2414" y="6807"/>
                </a:lnTo>
                <a:lnTo>
                  <a:pt x="2098" y="6636"/>
                </a:lnTo>
                <a:lnTo>
                  <a:pt x="1960" y="6731"/>
                </a:lnTo>
                <a:lnTo>
                  <a:pt x="1702" y="6864"/>
                </a:lnTo>
                <a:lnTo>
                  <a:pt x="1544" y="7072"/>
                </a:lnTo>
                <a:lnTo>
                  <a:pt x="1346" y="7091"/>
                </a:lnTo>
                <a:lnTo>
                  <a:pt x="1228" y="7261"/>
                </a:lnTo>
                <a:lnTo>
                  <a:pt x="1069" y="7128"/>
                </a:lnTo>
                <a:lnTo>
                  <a:pt x="1049" y="6958"/>
                </a:lnTo>
                <a:lnTo>
                  <a:pt x="1108" y="6864"/>
                </a:lnTo>
                <a:lnTo>
                  <a:pt x="970" y="6712"/>
                </a:lnTo>
                <a:lnTo>
                  <a:pt x="831" y="6467"/>
                </a:lnTo>
                <a:lnTo>
                  <a:pt x="693" y="6221"/>
                </a:lnTo>
                <a:lnTo>
                  <a:pt x="614" y="6146"/>
                </a:lnTo>
                <a:lnTo>
                  <a:pt x="476" y="6164"/>
                </a:lnTo>
                <a:lnTo>
                  <a:pt x="416" y="6126"/>
                </a:lnTo>
                <a:lnTo>
                  <a:pt x="356" y="6164"/>
                </a:lnTo>
                <a:lnTo>
                  <a:pt x="198" y="6203"/>
                </a:lnTo>
                <a:lnTo>
                  <a:pt x="139" y="5956"/>
                </a:lnTo>
                <a:lnTo>
                  <a:pt x="218" y="5900"/>
                </a:lnTo>
                <a:lnTo>
                  <a:pt x="179" y="5786"/>
                </a:lnTo>
                <a:lnTo>
                  <a:pt x="20" y="5710"/>
                </a:lnTo>
                <a:lnTo>
                  <a:pt x="0" y="5691"/>
                </a:lnTo>
                <a:lnTo>
                  <a:pt x="0" y="5370"/>
                </a:lnTo>
                <a:lnTo>
                  <a:pt x="198" y="5219"/>
                </a:lnTo>
                <a:lnTo>
                  <a:pt x="218" y="5124"/>
                </a:lnTo>
                <a:lnTo>
                  <a:pt x="159" y="5086"/>
                </a:lnTo>
                <a:lnTo>
                  <a:pt x="99" y="5030"/>
                </a:lnTo>
                <a:lnTo>
                  <a:pt x="79" y="4841"/>
                </a:lnTo>
                <a:lnTo>
                  <a:pt x="79" y="4519"/>
                </a:lnTo>
                <a:lnTo>
                  <a:pt x="198" y="4519"/>
                </a:lnTo>
                <a:lnTo>
                  <a:pt x="317" y="4482"/>
                </a:lnTo>
                <a:lnTo>
                  <a:pt x="337" y="4463"/>
                </a:lnTo>
                <a:lnTo>
                  <a:pt x="258" y="4330"/>
                </a:lnTo>
                <a:lnTo>
                  <a:pt x="297" y="4197"/>
                </a:lnTo>
                <a:lnTo>
                  <a:pt x="455" y="4084"/>
                </a:lnTo>
                <a:lnTo>
                  <a:pt x="713" y="4406"/>
                </a:lnTo>
                <a:lnTo>
                  <a:pt x="654" y="4500"/>
                </a:lnTo>
                <a:lnTo>
                  <a:pt x="733" y="4538"/>
                </a:lnTo>
                <a:lnTo>
                  <a:pt x="812" y="4575"/>
                </a:lnTo>
                <a:lnTo>
                  <a:pt x="990" y="4482"/>
                </a:lnTo>
                <a:lnTo>
                  <a:pt x="970" y="4368"/>
                </a:lnTo>
                <a:lnTo>
                  <a:pt x="930" y="4179"/>
                </a:lnTo>
                <a:lnTo>
                  <a:pt x="911" y="3970"/>
                </a:lnTo>
                <a:lnTo>
                  <a:pt x="990" y="3989"/>
                </a:lnTo>
                <a:lnTo>
                  <a:pt x="1128" y="3933"/>
                </a:lnTo>
                <a:lnTo>
                  <a:pt x="1287" y="3744"/>
                </a:lnTo>
                <a:lnTo>
                  <a:pt x="1267" y="3706"/>
                </a:lnTo>
                <a:lnTo>
                  <a:pt x="1287" y="3593"/>
                </a:lnTo>
                <a:lnTo>
                  <a:pt x="1385" y="3630"/>
                </a:lnTo>
                <a:lnTo>
                  <a:pt x="1485" y="3630"/>
                </a:lnTo>
                <a:lnTo>
                  <a:pt x="1663" y="3479"/>
                </a:lnTo>
                <a:lnTo>
                  <a:pt x="1723" y="3422"/>
                </a:lnTo>
                <a:lnTo>
                  <a:pt x="1761" y="3347"/>
                </a:lnTo>
                <a:lnTo>
                  <a:pt x="1802" y="3290"/>
                </a:lnTo>
                <a:lnTo>
                  <a:pt x="1860" y="3196"/>
                </a:lnTo>
                <a:lnTo>
                  <a:pt x="1900" y="3158"/>
                </a:lnTo>
                <a:lnTo>
                  <a:pt x="1960" y="3045"/>
                </a:lnTo>
                <a:lnTo>
                  <a:pt x="2158" y="3176"/>
                </a:lnTo>
                <a:lnTo>
                  <a:pt x="2177" y="3176"/>
                </a:lnTo>
                <a:lnTo>
                  <a:pt x="2256" y="3233"/>
                </a:lnTo>
                <a:lnTo>
                  <a:pt x="2098" y="3290"/>
                </a:lnTo>
                <a:lnTo>
                  <a:pt x="2316" y="3252"/>
                </a:lnTo>
                <a:lnTo>
                  <a:pt x="2375" y="3252"/>
                </a:lnTo>
                <a:lnTo>
                  <a:pt x="2414" y="3101"/>
                </a:lnTo>
                <a:lnTo>
                  <a:pt x="2533" y="3063"/>
                </a:lnTo>
                <a:lnTo>
                  <a:pt x="2612" y="3025"/>
                </a:lnTo>
                <a:lnTo>
                  <a:pt x="2732" y="3233"/>
                </a:lnTo>
                <a:lnTo>
                  <a:pt x="2949" y="3290"/>
                </a:lnTo>
                <a:lnTo>
                  <a:pt x="3067" y="3271"/>
                </a:lnTo>
                <a:lnTo>
                  <a:pt x="3167" y="3327"/>
                </a:lnTo>
                <a:lnTo>
                  <a:pt x="3306" y="3441"/>
                </a:lnTo>
                <a:lnTo>
                  <a:pt x="3444" y="3573"/>
                </a:lnTo>
                <a:lnTo>
                  <a:pt x="3562" y="3857"/>
                </a:lnTo>
                <a:lnTo>
                  <a:pt x="3741" y="3933"/>
                </a:lnTo>
                <a:lnTo>
                  <a:pt x="3661" y="3725"/>
                </a:lnTo>
                <a:lnTo>
                  <a:pt x="3760" y="3649"/>
                </a:lnTo>
                <a:lnTo>
                  <a:pt x="3938" y="3763"/>
                </a:lnTo>
                <a:lnTo>
                  <a:pt x="3938" y="3838"/>
                </a:lnTo>
                <a:lnTo>
                  <a:pt x="4096" y="3970"/>
                </a:lnTo>
                <a:lnTo>
                  <a:pt x="4334" y="3989"/>
                </a:lnTo>
                <a:lnTo>
                  <a:pt x="4414" y="3895"/>
                </a:lnTo>
                <a:lnTo>
                  <a:pt x="4493" y="3781"/>
                </a:lnTo>
                <a:lnTo>
                  <a:pt x="4571" y="3668"/>
                </a:lnTo>
                <a:lnTo>
                  <a:pt x="4612" y="3706"/>
                </a:lnTo>
                <a:lnTo>
                  <a:pt x="4711" y="3573"/>
                </a:lnTo>
                <a:lnTo>
                  <a:pt x="4869" y="3593"/>
                </a:lnTo>
                <a:lnTo>
                  <a:pt x="4968" y="3763"/>
                </a:lnTo>
                <a:lnTo>
                  <a:pt x="5066" y="3725"/>
                </a:lnTo>
                <a:lnTo>
                  <a:pt x="5165" y="3706"/>
                </a:lnTo>
                <a:lnTo>
                  <a:pt x="5185" y="3555"/>
                </a:lnTo>
                <a:lnTo>
                  <a:pt x="5383" y="3630"/>
                </a:lnTo>
                <a:lnTo>
                  <a:pt x="5522" y="3725"/>
                </a:lnTo>
                <a:lnTo>
                  <a:pt x="5621" y="3877"/>
                </a:lnTo>
                <a:lnTo>
                  <a:pt x="5818" y="3970"/>
                </a:lnTo>
                <a:lnTo>
                  <a:pt x="5996" y="3970"/>
                </a:lnTo>
                <a:lnTo>
                  <a:pt x="5996" y="4065"/>
                </a:lnTo>
                <a:lnTo>
                  <a:pt x="6214" y="4009"/>
                </a:lnTo>
                <a:lnTo>
                  <a:pt x="6254" y="3838"/>
                </a:lnTo>
                <a:cubicBezTo>
                  <a:pt x="6254" y="3877"/>
                  <a:pt x="6453" y="3933"/>
                  <a:pt x="6453" y="3933"/>
                </a:cubicBezTo>
                <a:lnTo>
                  <a:pt x="6630" y="3914"/>
                </a:lnTo>
                <a:lnTo>
                  <a:pt x="6888" y="3838"/>
                </a:lnTo>
                <a:lnTo>
                  <a:pt x="6927" y="3517"/>
                </a:lnTo>
                <a:lnTo>
                  <a:pt x="6986" y="3517"/>
                </a:lnTo>
                <a:lnTo>
                  <a:pt x="6947" y="3347"/>
                </a:lnTo>
                <a:lnTo>
                  <a:pt x="6689" y="3327"/>
                </a:lnTo>
                <a:lnTo>
                  <a:pt x="6709" y="3176"/>
                </a:lnTo>
                <a:lnTo>
                  <a:pt x="6630" y="3196"/>
                </a:lnTo>
                <a:lnTo>
                  <a:pt x="6511" y="3196"/>
                </a:lnTo>
                <a:lnTo>
                  <a:pt x="6432" y="3215"/>
                </a:lnTo>
                <a:lnTo>
                  <a:pt x="6432" y="3063"/>
                </a:lnTo>
                <a:lnTo>
                  <a:pt x="6313" y="3006"/>
                </a:lnTo>
                <a:lnTo>
                  <a:pt x="6214" y="2968"/>
                </a:lnTo>
                <a:lnTo>
                  <a:pt x="6373" y="2837"/>
                </a:lnTo>
                <a:lnTo>
                  <a:pt x="6453" y="2742"/>
                </a:lnTo>
                <a:lnTo>
                  <a:pt x="6590" y="2704"/>
                </a:lnTo>
                <a:lnTo>
                  <a:pt x="6689" y="2647"/>
                </a:lnTo>
                <a:lnTo>
                  <a:pt x="6611" y="2440"/>
                </a:lnTo>
                <a:lnTo>
                  <a:pt x="6571" y="2306"/>
                </a:lnTo>
                <a:lnTo>
                  <a:pt x="6611" y="2193"/>
                </a:lnTo>
                <a:lnTo>
                  <a:pt x="6848" y="2155"/>
                </a:lnTo>
                <a:lnTo>
                  <a:pt x="7085" y="2099"/>
                </a:lnTo>
                <a:lnTo>
                  <a:pt x="7303" y="2042"/>
                </a:lnTo>
                <a:lnTo>
                  <a:pt x="7164" y="1947"/>
                </a:lnTo>
                <a:lnTo>
                  <a:pt x="7085" y="1910"/>
                </a:lnTo>
                <a:lnTo>
                  <a:pt x="6907" y="1928"/>
                </a:lnTo>
                <a:lnTo>
                  <a:pt x="6748" y="1796"/>
                </a:lnTo>
                <a:lnTo>
                  <a:pt x="6808" y="1664"/>
                </a:lnTo>
                <a:lnTo>
                  <a:pt x="6888" y="1569"/>
                </a:lnTo>
                <a:lnTo>
                  <a:pt x="6828" y="1418"/>
                </a:lnTo>
                <a:lnTo>
                  <a:pt x="6748" y="1154"/>
                </a:lnTo>
                <a:lnTo>
                  <a:pt x="6868" y="1115"/>
                </a:lnTo>
                <a:lnTo>
                  <a:pt x="7065" y="1228"/>
                </a:lnTo>
                <a:lnTo>
                  <a:pt x="7105" y="1210"/>
                </a:lnTo>
                <a:lnTo>
                  <a:pt x="7343" y="1172"/>
                </a:lnTo>
                <a:lnTo>
                  <a:pt x="7422" y="1323"/>
                </a:lnTo>
                <a:lnTo>
                  <a:pt x="7501" y="1134"/>
                </a:lnTo>
                <a:lnTo>
                  <a:pt x="7620" y="1134"/>
                </a:lnTo>
                <a:lnTo>
                  <a:pt x="7679" y="1040"/>
                </a:lnTo>
                <a:lnTo>
                  <a:pt x="7936" y="926"/>
                </a:lnTo>
                <a:lnTo>
                  <a:pt x="8095" y="1097"/>
                </a:lnTo>
                <a:lnTo>
                  <a:pt x="8016" y="926"/>
                </a:lnTo>
                <a:lnTo>
                  <a:pt x="8233" y="964"/>
                </a:lnTo>
                <a:lnTo>
                  <a:pt x="8332" y="889"/>
                </a:lnTo>
                <a:lnTo>
                  <a:pt x="8490" y="926"/>
                </a:lnTo>
                <a:lnTo>
                  <a:pt x="8688" y="1021"/>
                </a:lnTo>
                <a:lnTo>
                  <a:pt x="8649" y="737"/>
                </a:lnTo>
                <a:lnTo>
                  <a:pt x="8768" y="699"/>
                </a:lnTo>
                <a:lnTo>
                  <a:pt x="8827" y="794"/>
                </a:lnTo>
                <a:lnTo>
                  <a:pt x="8806" y="737"/>
                </a:lnTo>
                <a:lnTo>
                  <a:pt x="9025" y="643"/>
                </a:lnTo>
                <a:lnTo>
                  <a:pt x="9282" y="699"/>
                </a:lnTo>
                <a:lnTo>
                  <a:pt x="9421" y="586"/>
                </a:lnTo>
                <a:lnTo>
                  <a:pt x="9717" y="492"/>
                </a:lnTo>
                <a:lnTo>
                  <a:pt x="9836" y="435"/>
                </a:lnTo>
                <a:lnTo>
                  <a:pt x="10034" y="435"/>
                </a:lnTo>
                <a:lnTo>
                  <a:pt x="10053" y="378"/>
                </a:lnTo>
                <a:lnTo>
                  <a:pt x="10053" y="246"/>
                </a:lnTo>
                <a:lnTo>
                  <a:pt x="10232" y="170"/>
                </a:lnTo>
                <a:lnTo>
                  <a:pt x="10272" y="94"/>
                </a:lnTo>
                <a:lnTo>
                  <a:pt x="10370" y="0"/>
                </a:lnTo>
                <a:lnTo>
                  <a:pt x="10568" y="57"/>
                </a:lnTo>
                <a:lnTo>
                  <a:pt x="10668" y="76"/>
                </a:lnTo>
                <a:lnTo>
                  <a:pt x="10826" y="207"/>
                </a:lnTo>
                <a:lnTo>
                  <a:pt x="11063" y="151"/>
                </a:lnTo>
                <a:lnTo>
                  <a:pt x="11281" y="94"/>
                </a:lnTo>
                <a:lnTo>
                  <a:pt x="11341" y="302"/>
                </a:lnTo>
                <a:lnTo>
                  <a:pt x="11341" y="435"/>
                </a:lnTo>
                <a:lnTo>
                  <a:pt x="11399" y="662"/>
                </a:lnTo>
                <a:lnTo>
                  <a:pt x="11538" y="794"/>
                </a:lnTo>
                <a:lnTo>
                  <a:pt x="11399" y="945"/>
                </a:lnTo>
                <a:lnTo>
                  <a:pt x="11420" y="1059"/>
                </a:lnTo>
                <a:lnTo>
                  <a:pt x="11538" y="1172"/>
                </a:lnTo>
                <a:lnTo>
                  <a:pt x="11617" y="1154"/>
                </a:lnTo>
                <a:lnTo>
                  <a:pt x="11657" y="964"/>
                </a:lnTo>
                <a:lnTo>
                  <a:pt x="11935" y="1059"/>
                </a:lnTo>
                <a:lnTo>
                  <a:pt x="11875" y="945"/>
                </a:lnTo>
                <a:lnTo>
                  <a:pt x="11935" y="1002"/>
                </a:lnTo>
                <a:lnTo>
                  <a:pt x="12013" y="1134"/>
                </a:lnTo>
                <a:lnTo>
                  <a:pt x="11973" y="1191"/>
                </a:lnTo>
                <a:lnTo>
                  <a:pt x="12013" y="1267"/>
                </a:lnTo>
                <a:lnTo>
                  <a:pt x="12132" y="1228"/>
                </a:lnTo>
                <a:lnTo>
                  <a:pt x="12132" y="1134"/>
                </a:lnTo>
                <a:lnTo>
                  <a:pt x="12330" y="1154"/>
                </a:lnTo>
                <a:lnTo>
                  <a:pt x="12310" y="1267"/>
                </a:lnTo>
                <a:lnTo>
                  <a:pt x="12488" y="1191"/>
                </a:lnTo>
                <a:lnTo>
                  <a:pt x="12587" y="1134"/>
                </a:lnTo>
                <a:lnTo>
                  <a:pt x="12706" y="1191"/>
                </a:lnTo>
                <a:lnTo>
                  <a:pt x="12567" y="1323"/>
                </a:lnTo>
                <a:lnTo>
                  <a:pt x="12509" y="1323"/>
                </a:lnTo>
                <a:lnTo>
                  <a:pt x="12330" y="1494"/>
                </a:lnTo>
                <a:lnTo>
                  <a:pt x="12370" y="1664"/>
                </a:lnTo>
                <a:lnTo>
                  <a:pt x="12488" y="1683"/>
                </a:lnTo>
                <a:lnTo>
                  <a:pt x="12547" y="1588"/>
                </a:lnTo>
                <a:lnTo>
                  <a:pt x="12825" y="1531"/>
                </a:lnTo>
                <a:lnTo>
                  <a:pt x="12844" y="1645"/>
                </a:lnTo>
                <a:lnTo>
                  <a:pt x="12944" y="1626"/>
                </a:lnTo>
                <a:lnTo>
                  <a:pt x="12884" y="1475"/>
                </a:lnTo>
                <a:lnTo>
                  <a:pt x="13082" y="1418"/>
                </a:lnTo>
                <a:lnTo>
                  <a:pt x="13181" y="1399"/>
                </a:lnTo>
                <a:lnTo>
                  <a:pt x="13399" y="1285"/>
                </a:lnTo>
                <a:lnTo>
                  <a:pt x="13418" y="1172"/>
                </a:lnTo>
                <a:lnTo>
                  <a:pt x="13794" y="1021"/>
                </a:lnTo>
                <a:lnTo>
                  <a:pt x="13794" y="926"/>
                </a:lnTo>
                <a:lnTo>
                  <a:pt x="13913" y="926"/>
                </a:lnTo>
                <a:lnTo>
                  <a:pt x="14091" y="832"/>
                </a:lnTo>
                <a:lnTo>
                  <a:pt x="14052" y="1002"/>
                </a:lnTo>
                <a:lnTo>
                  <a:pt x="14032" y="1115"/>
                </a:lnTo>
                <a:lnTo>
                  <a:pt x="13853" y="1115"/>
                </a:lnTo>
                <a:lnTo>
                  <a:pt x="14091" y="1248"/>
                </a:lnTo>
                <a:lnTo>
                  <a:pt x="14606" y="1928"/>
                </a:lnTo>
                <a:lnTo>
                  <a:pt x="15516" y="3857"/>
                </a:lnTo>
                <a:lnTo>
                  <a:pt x="15655" y="3801"/>
                </a:lnTo>
                <a:lnTo>
                  <a:pt x="15733" y="3668"/>
                </a:lnTo>
                <a:lnTo>
                  <a:pt x="15733" y="3593"/>
                </a:lnTo>
                <a:lnTo>
                  <a:pt x="15813" y="3479"/>
                </a:lnTo>
                <a:cubicBezTo>
                  <a:pt x="15813" y="3479"/>
                  <a:pt x="15813" y="3384"/>
                  <a:pt x="15912" y="3422"/>
                </a:cubicBezTo>
                <a:cubicBezTo>
                  <a:pt x="16011" y="3461"/>
                  <a:pt x="16090" y="3517"/>
                  <a:pt x="16090" y="3517"/>
                </a:cubicBezTo>
                <a:lnTo>
                  <a:pt x="16071" y="3706"/>
                </a:lnTo>
                <a:lnTo>
                  <a:pt x="16189" y="3725"/>
                </a:lnTo>
                <a:lnTo>
                  <a:pt x="16288" y="3877"/>
                </a:lnTo>
                <a:lnTo>
                  <a:pt x="16446" y="3857"/>
                </a:lnTo>
                <a:lnTo>
                  <a:pt x="16644" y="3895"/>
                </a:lnTo>
                <a:lnTo>
                  <a:pt x="16763" y="3838"/>
                </a:lnTo>
                <a:lnTo>
                  <a:pt x="16803" y="3801"/>
                </a:lnTo>
                <a:lnTo>
                  <a:pt x="16921" y="3744"/>
                </a:lnTo>
                <a:lnTo>
                  <a:pt x="17060" y="3649"/>
                </a:lnTo>
                <a:cubicBezTo>
                  <a:pt x="17060" y="3649"/>
                  <a:pt x="17317" y="3801"/>
                  <a:pt x="17317" y="3744"/>
                </a:cubicBezTo>
                <a:cubicBezTo>
                  <a:pt x="17317" y="3687"/>
                  <a:pt x="17435" y="4103"/>
                  <a:pt x="17435" y="4103"/>
                </a:cubicBezTo>
                <a:lnTo>
                  <a:pt x="17535" y="4292"/>
                </a:lnTo>
                <a:lnTo>
                  <a:pt x="17792" y="4368"/>
                </a:lnTo>
                <a:lnTo>
                  <a:pt x="17910" y="4538"/>
                </a:lnTo>
                <a:lnTo>
                  <a:pt x="17910" y="4632"/>
                </a:lnTo>
                <a:lnTo>
                  <a:pt x="18009" y="4765"/>
                </a:lnTo>
                <a:lnTo>
                  <a:pt x="18188" y="4784"/>
                </a:lnTo>
                <a:lnTo>
                  <a:pt x="18366" y="4859"/>
                </a:lnTo>
                <a:lnTo>
                  <a:pt x="18583" y="4765"/>
                </a:lnTo>
                <a:lnTo>
                  <a:pt x="18662" y="4651"/>
                </a:lnTo>
                <a:lnTo>
                  <a:pt x="18662" y="4727"/>
                </a:lnTo>
                <a:lnTo>
                  <a:pt x="18722" y="4878"/>
                </a:lnTo>
                <a:lnTo>
                  <a:pt x="18900" y="5030"/>
                </a:lnTo>
                <a:lnTo>
                  <a:pt x="18841" y="5143"/>
                </a:lnTo>
                <a:lnTo>
                  <a:pt x="18722" y="5200"/>
                </a:lnTo>
                <a:lnTo>
                  <a:pt x="18682" y="5464"/>
                </a:lnTo>
                <a:lnTo>
                  <a:pt x="18524" y="5615"/>
                </a:lnTo>
                <a:lnTo>
                  <a:pt x="18425" y="5691"/>
                </a:lnTo>
                <a:lnTo>
                  <a:pt x="18287" y="5691"/>
                </a:lnTo>
                <a:lnTo>
                  <a:pt x="18148" y="5919"/>
                </a:lnTo>
                <a:lnTo>
                  <a:pt x="18227" y="6580"/>
                </a:lnTo>
                <a:lnTo>
                  <a:pt x="18168" y="6656"/>
                </a:lnTo>
                <a:lnTo>
                  <a:pt x="18069" y="6675"/>
                </a:lnTo>
                <a:lnTo>
                  <a:pt x="17772" y="6769"/>
                </a:lnTo>
                <a:lnTo>
                  <a:pt x="17753" y="6731"/>
                </a:lnTo>
                <a:lnTo>
                  <a:pt x="17258" y="6731"/>
                </a:lnTo>
                <a:lnTo>
                  <a:pt x="17060" y="6562"/>
                </a:lnTo>
                <a:lnTo>
                  <a:pt x="16980" y="6580"/>
                </a:lnTo>
                <a:lnTo>
                  <a:pt x="16604" y="7790"/>
                </a:lnTo>
                <a:lnTo>
                  <a:pt x="16684" y="7829"/>
                </a:lnTo>
                <a:lnTo>
                  <a:pt x="16744" y="8055"/>
                </a:lnTo>
                <a:lnTo>
                  <a:pt x="16624" y="7960"/>
                </a:lnTo>
                <a:lnTo>
                  <a:pt x="16525" y="8055"/>
                </a:lnTo>
                <a:lnTo>
                  <a:pt x="16347" y="7904"/>
                </a:lnTo>
                <a:cubicBezTo>
                  <a:pt x="16347" y="7904"/>
                  <a:pt x="16150" y="7942"/>
                  <a:pt x="16130" y="8017"/>
                </a:cubicBezTo>
                <a:cubicBezTo>
                  <a:pt x="16110" y="8093"/>
                  <a:pt x="15852" y="8037"/>
                  <a:pt x="15852" y="8037"/>
                </a:cubicBezTo>
                <a:lnTo>
                  <a:pt x="15655" y="8093"/>
                </a:lnTo>
                <a:lnTo>
                  <a:pt x="15576" y="8225"/>
                </a:lnTo>
                <a:lnTo>
                  <a:pt x="15456" y="8206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600450" y="2879725"/>
            <a:ext cx="1619250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Astana</a:t>
            </a:r>
          </a:p>
        </p:txBody>
      </p:sp>
      <p:sp>
        <p:nvSpPr>
          <p:cNvPr id="36869" name="Freeform 2"/>
          <p:cNvSpPr>
            <a:spLocks noChangeArrowheads="1"/>
          </p:cNvSpPr>
          <p:nvPr/>
        </p:nvSpPr>
        <p:spPr bwMode="auto">
          <a:xfrm>
            <a:off x="655638" y="1893888"/>
            <a:ext cx="6804025" cy="4016375"/>
          </a:xfrm>
          <a:custGeom>
            <a:avLst/>
            <a:gdLst>
              <a:gd name="T0" fmla="*/ 2147483646 w 18901"/>
              <a:gd name="T1" fmla="*/ 2147483646 h 11157"/>
              <a:gd name="T2" fmla="*/ 2147483646 w 18901"/>
              <a:gd name="T3" fmla="*/ 2147483646 h 11157"/>
              <a:gd name="T4" fmla="*/ 2147483646 w 18901"/>
              <a:gd name="T5" fmla="*/ 2147483646 h 11157"/>
              <a:gd name="T6" fmla="*/ 2147483646 w 18901"/>
              <a:gd name="T7" fmla="*/ 2147483646 h 11157"/>
              <a:gd name="T8" fmla="*/ 2147483646 w 18901"/>
              <a:gd name="T9" fmla="*/ 2147483646 h 11157"/>
              <a:gd name="T10" fmla="*/ 2147483646 w 18901"/>
              <a:gd name="T11" fmla="*/ 2147483646 h 11157"/>
              <a:gd name="T12" fmla="*/ 2147483646 w 18901"/>
              <a:gd name="T13" fmla="*/ 2147483646 h 11157"/>
              <a:gd name="T14" fmla="*/ 2147483646 w 18901"/>
              <a:gd name="T15" fmla="*/ 2147483646 h 11157"/>
              <a:gd name="T16" fmla="*/ 2147483646 w 18901"/>
              <a:gd name="T17" fmla="*/ 2147483646 h 11157"/>
              <a:gd name="T18" fmla="*/ 2147483646 w 18901"/>
              <a:gd name="T19" fmla="*/ 2147483646 h 11157"/>
              <a:gd name="T20" fmla="*/ 2147483646 w 18901"/>
              <a:gd name="T21" fmla="*/ 2147483646 h 11157"/>
              <a:gd name="T22" fmla="*/ 2147483646 w 18901"/>
              <a:gd name="T23" fmla="*/ 2147483646 h 11157"/>
              <a:gd name="T24" fmla="*/ 2147483646 w 18901"/>
              <a:gd name="T25" fmla="*/ 2147483646 h 11157"/>
              <a:gd name="T26" fmla="*/ 2147483646 w 18901"/>
              <a:gd name="T27" fmla="*/ 2147483646 h 11157"/>
              <a:gd name="T28" fmla="*/ 2147483646 w 18901"/>
              <a:gd name="T29" fmla="*/ 2147483646 h 11157"/>
              <a:gd name="T30" fmla="*/ 2147483646 w 18901"/>
              <a:gd name="T31" fmla="*/ 2147483646 h 11157"/>
              <a:gd name="T32" fmla="*/ 2147483646 w 18901"/>
              <a:gd name="T33" fmla="*/ 2147483646 h 11157"/>
              <a:gd name="T34" fmla="*/ 2147483646 w 18901"/>
              <a:gd name="T35" fmla="*/ 2147483646 h 11157"/>
              <a:gd name="T36" fmla="*/ 2147483646 w 18901"/>
              <a:gd name="T37" fmla="*/ 2147483646 h 11157"/>
              <a:gd name="T38" fmla="*/ 2147483646 w 18901"/>
              <a:gd name="T39" fmla="*/ 2147483646 h 11157"/>
              <a:gd name="T40" fmla="*/ 2147483646 w 18901"/>
              <a:gd name="T41" fmla="*/ 2147483646 h 11157"/>
              <a:gd name="T42" fmla="*/ 2147483646 w 18901"/>
              <a:gd name="T43" fmla="*/ 2147483646 h 11157"/>
              <a:gd name="T44" fmla="*/ 2147483646 w 18901"/>
              <a:gd name="T45" fmla="*/ 2147483646 h 11157"/>
              <a:gd name="T46" fmla="*/ 2147483646 w 18901"/>
              <a:gd name="T47" fmla="*/ 2147483646 h 11157"/>
              <a:gd name="T48" fmla="*/ 2147483646 w 18901"/>
              <a:gd name="T49" fmla="*/ 2147483646 h 11157"/>
              <a:gd name="T50" fmla="*/ 2147483646 w 18901"/>
              <a:gd name="T51" fmla="*/ 2147483646 h 11157"/>
              <a:gd name="T52" fmla="*/ 2147483646 w 18901"/>
              <a:gd name="T53" fmla="*/ 2147483646 h 11157"/>
              <a:gd name="T54" fmla="*/ 2147483646 w 18901"/>
              <a:gd name="T55" fmla="*/ 2147483646 h 11157"/>
              <a:gd name="T56" fmla="*/ 2147483646 w 18901"/>
              <a:gd name="T57" fmla="*/ 2147483646 h 11157"/>
              <a:gd name="T58" fmla="*/ 2147483646 w 18901"/>
              <a:gd name="T59" fmla="*/ 2147483646 h 11157"/>
              <a:gd name="T60" fmla="*/ 2147483646 w 18901"/>
              <a:gd name="T61" fmla="*/ 2147483646 h 11157"/>
              <a:gd name="T62" fmla="*/ 2147483646 w 18901"/>
              <a:gd name="T63" fmla="*/ 2147483646 h 11157"/>
              <a:gd name="T64" fmla="*/ 2147483646 w 18901"/>
              <a:gd name="T65" fmla="*/ 2147483646 h 11157"/>
              <a:gd name="T66" fmla="*/ 2147483646 w 18901"/>
              <a:gd name="T67" fmla="*/ 2147483646 h 11157"/>
              <a:gd name="T68" fmla="*/ 2147483646 w 18901"/>
              <a:gd name="T69" fmla="*/ 2147483646 h 11157"/>
              <a:gd name="T70" fmla="*/ 2147483646 w 18901"/>
              <a:gd name="T71" fmla="*/ 2147483646 h 11157"/>
              <a:gd name="T72" fmla="*/ 2147483646 w 18901"/>
              <a:gd name="T73" fmla="*/ 2147483646 h 11157"/>
              <a:gd name="T74" fmla="*/ 2147483646 w 18901"/>
              <a:gd name="T75" fmla="*/ 2147483646 h 11157"/>
              <a:gd name="T76" fmla="*/ 2147483646 w 18901"/>
              <a:gd name="T77" fmla="*/ 2147483646 h 11157"/>
              <a:gd name="T78" fmla="*/ 2147483646 w 18901"/>
              <a:gd name="T79" fmla="*/ 2147483646 h 11157"/>
              <a:gd name="T80" fmla="*/ 2147483646 w 18901"/>
              <a:gd name="T81" fmla="*/ 2147483646 h 11157"/>
              <a:gd name="T82" fmla="*/ 2147483646 w 18901"/>
              <a:gd name="T83" fmla="*/ 2147483646 h 11157"/>
              <a:gd name="T84" fmla="*/ 2147483646 w 18901"/>
              <a:gd name="T85" fmla="*/ 2147483646 h 11157"/>
              <a:gd name="T86" fmla="*/ 2147483646 w 18901"/>
              <a:gd name="T87" fmla="*/ 2147483646 h 11157"/>
              <a:gd name="T88" fmla="*/ 2147483646 w 18901"/>
              <a:gd name="T89" fmla="*/ 2147483646 h 11157"/>
              <a:gd name="T90" fmla="*/ 2147483646 w 18901"/>
              <a:gd name="T91" fmla="*/ 2147483646 h 11157"/>
              <a:gd name="T92" fmla="*/ 2147483646 w 18901"/>
              <a:gd name="T93" fmla="*/ 2147483646 h 11157"/>
              <a:gd name="T94" fmla="*/ 2147483646 w 18901"/>
              <a:gd name="T95" fmla="*/ 2147483646 h 11157"/>
              <a:gd name="T96" fmla="*/ 2147483646 w 18901"/>
              <a:gd name="T97" fmla="*/ 2147483646 h 11157"/>
              <a:gd name="T98" fmla="*/ 2147483646 w 18901"/>
              <a:gd name="T99" fmla="*/ 2147483646 h 11157"/>
              <a:gd name="T100" fmla="*/ 2147483646 w 18901"/>
              <a:gd name="T101" fmla="*/ 2147483646 h 11157"/>
              <a:gd name="T102" fmla="*/ 2147483646 w 18901"/>
              <a:gd name="T103" fmla="*/ 2147483646 h 11157"/>
              <a:gd name="T104" fmla="*/ 2147483646 w 18901"/>
              <a:gd name="T105" fmla="*/ 2147483646 h 11157"/>
              <a:gd name="T106" fmla="*/ 2147483646 w 18901"/>
              <a:gd name="T107" fmla="*/ 2147483646 h 11157"/>
              <a:gd name="T108" fmla="*/ 2147483646 w 18901"/>
              <a:gd name="T109" fmla="*/ 2147483646 h 11157"/>
              <a:gd name="T110" fmla="*/ 2147483646 w 18901"/>
              <a:gd name="T111" fmla="*/ 2147483646 h 11157"/>
              <a:gd name="T112" fmla="*/ 2147483646 w 18901"/>
              <a:gd name="T113" fmla="*/ 2147483646 h 11157"/>
              <a:gd name="T114" fmla="*/ 2147483646 w 18901"/>
              <a:gd name="T115" fmla="*/ 2147483646 h 11157"/>
              <a:gd name="T116" fmla="*/ 2147483646 w 18901"/>
              <a:gd name="T117" fmla="*/ 2147483646 h 11157"/>
              <a:gd name="T118" fmla="*/ 2147483646 w 18901"/>
              <a:gd name="T119" fmla="*/ 2147483646 h 11157"/>
              <a:gd name="T120" fmla="*/ 2147483646 w 18901"/>
              <a:gd name="T121" fmla="*/ 2147483646 h 11157"/>
              <a:gd name="T122" fmla="*/ 2147483646 w 18901"/>
              <a:gd name="T123" fmla="*/ 2147483646 h 11157"/>
              <a:gd name="T124" fmla="*/ 2147483646 w 18901"/>
              <a:gd name="T125" fmla="*/ 2147483646 h 1115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901" h="11157">
                <a:moveTo>
                  <a:pt x="15456" y="8206"/>
                </a:moveTo>
                <a:lnTo>
                  <a:pt x="15535" y="8245"/>
                </a:lnTo>
                <a:lnTo>
                  <a:pt x="15635" y="8245"/>
                </a:lnTo>
                <a:lnTo>
                  <a:pt x="15753" y="8263"/>
                </a:lnTo>
                <a:lnTo>
                  <a:pt x="15714" y="8736"/>
                </a:lnTo>
                <a:lnTo>
                  <a:pt x="15832" y="9228"/>
                </a:lnTo>
                <a:lnTo>
                  <a:pt x="15892" y="9322"/>
                </a:lnTo>
                <a:lnTo>
                  <a:pt x="15912" y="9492"/>
                </a:lnTo>
                <a:lnTo>
                  <a:pt x="15733" y="9625"/>
                </a:lnTo>
                <a:lnTo>
                  <a:pt x="15753" y="9625"/>
                </a:lnTo>
                <a:lnTo>
                  <a:pt x="15615" y="9794"/>
                </a:lnTo>
                <a:lnTo>
                  <a:pt x="15615" y="9927"/>
                </a:lnTo>
                <a:lnTo>
                  <a:pt x="15615" y="10059"/>
                </a:lnTo>
                <a:lnTo>
                  <a:pt x="15437" y="9965"/>
                </a:lnTo>
                <a:lnTo>
                  <a:pt x="15239" y="9946"/>
                </a:lnTo>
                <a:lnTo>
                  <a:pt x="15160" y="9700"/>
                </a:lnTo>
                <a:lnTo>
                  <a:pt x="14982" y="9643"/>
                </a:lnTo>
                <a:lnTo>
                  <a:pt x="14824" y="9663"/>
                </a:lnTo>
                <a:lnTo>
                  <a:pt x="14388" y="9606"/>
                </a:lnTo>
                <a:lnTo>
                  <a:pt x="14170" y="9606"/>
                </a:lnTo>
                <a:lnTo>
                  <a:pt x="13873" y="9606"/>
                </a:lnTo>
                <a:lnTo>
                  <a:pt x="13675" y="9568"/>
                </a:lnTo>
                <a:lnTo>
                  <a:pt x="13537" y="9738"/>
                </a:lnTo>
                <a:lnTo>
                  <a:pt x="13181" y="9625"/>
                </a:lnTo>
                <a:lnTo>
                  <a:pt x="12884" y="9492"/>
                </a:lnTo>
                <a:lnTo>
                  <a:pt x="12547" y="9474"/>
                </a:lnTo>
                <a:lnTo>
                  <a:pt x="12567" y="9890"/>
                </a:lnTo>
                <a:lnTo>
                  <a:pt x="12429" y="9946"/>
                </a:lnTo>
                <a:lnTo>
                  <a:pt x="12052" y="9776"/>
                </a:lnTo>
                <a:lnTo>
                  <a:pt x="11736" y="9681"/>
                </a:lnTo>
                <a:lnTo>
                  <a:pt x="11499" y="9681"/>
                </a:lnTo>
                <a:lnTo>
                  <a:pt x="11360" y="9833"/>
                </a:lnTo>
                <a:lnTo>
                  <a:pt x="11380" y="10059"/>
                </a:lnTo>
                <a:lnTo>
                  <a:pt x="11241" y="10154"/>
                </a:lnTo>
                <a:lnTo>
                  <a:pt x="11083" y="10154"/>
                </a:lnTo>
                <a:lnTo>
                  <a:pt x="11004" y="10267"/>
                </a:lnTo>
                <a:lnTo>
                  <a:pt x="10726" y="10419"/>
                </a:lnTo>
                <a:lnTo>
                  <a:pt x="10588" y="10495"/>
                </a:lnTo>
                <a:lnTo>
                  <a:pt x="10469" y="10627"/>
                </a:lnTo>
                <a:lnTo>
                  <a:pt x="10331" y="10797"/>
                </a:lnTo>
                <a:lnTo>
                  <a:pt x="10232" y="10911"/>
                </a:lnTo>
                <a:lnTo>
                  <a:pt x="10291" y="11156"/>
                </a:lnTo>
                <a:lnTo>
                  <a:pt x="10053" y="11137"/>
                </a:lnTo>
                <a:lnTo>
                  <a:pt x="10034" y="10948"/>
                </a:lnTo>
                <a:lnTo>
                  <a:pt x="9955" y="10815"/>
                </a:lnTo>
                <a:lnTo>
                  <a:pt x="9400" y="10835"/>
                </a:lnTo>
                <a:lnTo>
                  <a:pt x="9263" y="10324"/>
                </a:lnTo>
                <a:lnTo>
                  <a:pt x="8985" y="10267"/>
                </a:lnTo>
                <a:lnTo>
                  <a:pt x="8926" y="10002"/>
                </a:lnTo>
                <a:lnTo>
                  <a:pt x="9084" y="10022"/>
                </a:lnTo>
                <a:lnTo>
                  <a:pt x="9084" y="9587"/>
                </a:lnTo>
                <a:lnTo>
                  <a:pt x="8926" y="9643"/>
                </a:lnTo>
                <a:lnTo>
                  <a:pt x="8708" y="9209"/>
                </a:lnTo>
                <a:lnTo>
                  <a:pt x="8490" y="9038"/>
                </a:lnTo>
                <a:lnTo>
                  <a:pt x="8451" y="9189"/>
                </a:lnTo>
                <a:lnTo>
                  <a:pt x="7837" y="9114"/>
                </a:lnTo>
                <a:lnTo>
                  <a:pt x="7184" y="9246"/>
                </a:lnTo>
                <a:lnTo>
                  <a:pt x="6709" y="8755"/>
                </a:lnTo>
                <a:lnTo>
                  <a:pt x="6709" y="8604"/>
                </a:lnTo>
                <a:lnTo>
                  <a:pt x="6274" y="8169"/>
                </a:lnTo>
                <a:lnTo>
                  <a:pt x="5601" y="7715"/>
                </a:lnTo>
                <a:lnTo>
                  <a:pt x="4354" y="8188"/>
                </a:lnTo>
                <a:lnTo>
                  <a:pt x="4334" y="10627"/>
                </a:lnTo>
                <a:lnTo>
                  <a:pt x="4057" y="10778"/>
                </a:lnTo>
                <a:lnTo>
                  <a:pt x="4038" y="10532"/>
                </a:lnTo>
                <a:lnTo>
                  <a:pt x="3840" y="10210"/>
                </a:lnTo>
                <a:lnTo>
                  <a:pt x="3464" y="9965"/>
                </a:lnTo>
                <a:lnTo>
                  <a:pt x="3306" y="10002"/>
                </a:lnTo>
                <a:cubicBezTo>
                  <a:pt x="3306" y="10002"/>
                  <a:pt x="3147" y="10040"/>
                  <a:pt x="3028" y="10097"/>
                </a:cubicBezTo>
                <a:cubicBezTo>
                  <a:pt x="2910" y="10154"/>
                  <a:pt x="2890" y="10154"/>
                  <a:pt x="2890" y="10154"/>
                </a:cubicBezTo>
                <a:lnTo>
                  <a:pt x="2732" y="10306"/>
                </a:lnTo>
                <a:lnTo>
                  <a:pt x="2691" y="10173"/>
                </a:lnTo>
                <a:lnTo>
                  <a:pt x="2732" y="9984"/>
                </a:lnTo>
                <a:lnTo>
                  <a:pt x="2811" y="9738"/>
                </a:lnTo>
                <a:lnTo>
                  <a:pt x="2732" y="9643"/>
                </a:lnTo>
                <a:lnTo>
                  <a:pt x="2612" y="9643"/>
                </a:lnTo>
                <a:lnTo>
                  <a:pt x="2474" y="9643"/>
                </a:lnTo>
                <a:lnTo>
                  <a:pt x="2296" y="9417"/>
                </a:lnTo>
                <a:lnTo>
                  <a:pt x="2118" y="9417"/>
                </a:lnTo>
                <a:lnTo>
                  <a:pt x="2158" y="9397"/>
                </a:lnTo>
                <a:lnTo>
                  <a:pt x="2118" y="9133"/>
                </a:lnTo>
                <a:lnTo>
                  <a:pt x="1999" y="8868"/>
                </a:lnTo>
                <a:lnTo>
                  <a:pt x="1920" y="8679"/>
                </a:lnTo>
                <a:lnTo>
                  <a:pt x="1723" y="8642"/>
                </a:lnTo>
                <a:lnTo>
                  <a:pt x="1623" y="8471"/>
                </a:lnTo>
                <a:lnTo>
                  <a:pt x="1761" y="8452"/>
                </a:lnTo>
                <a:lnTo>
                  <a:pt x="1979" y="8452"/>
                </a:lnTo>
                <a:lnTo>
                  <a:pt x="2059" y="8547"/>
                </a:lnTo>
                <a:lnTo>
                  <a:pt x="2158" y="8547"/>
                </a:lnTo>
                <a:lnTo>
                  <a:pt x="2256" y="8509"/>
                </a:lnTo>
                <a:lnTo>
                  <a:pt x="2059" y="8112"/>
                </a:lnTo>
                <a:cubicBezTo>
                  <a:pt x="2059" y="8112"/>
                  <a:pt x="2237" y="7923"/>
                  <a:pt x="2336" y="7904"/>
                </a:cubicBezTo>
                <a:cubicBezTo>
                  <a:pt x="2434" y="7885"/>
                  <a:pt x="2573" y="7829"/>
                  <a:pt x="2573" y="7829"/>
                </a:cubicBezTo>
                <a:cubicBezTo>
                  <a:pt x="2573" y="7829"/>
                  <a:pt x="2870" y="7923"/>
                  <a:pt x="2988" y="7980"/>
                </a:cubicBezTo>
                <a:cubicBezTo>
                  <a:pt x="3107" y="8037"/>
                  <a:pt x="3186" y="7885"/>
                  <a:pt x="3186" y="7885"/>
                </a:cubicBezTo>
                <a:lnTo>
                  <a:pt x="3167" y="7715"/>
                </a:lnTo>
                <a:lnTo>
                  <a:pt x="2988" y="7469"/>
                </a:lnTo>
                <a:lnTo>
                  <a:pt x="3028" y="7336"/>
                </a:lnTo>
                <a:lnTo>
                  <a:pt x="3048" y="7091"/>
                </a:lnTo>
                <a:lnTo>
                  <a:pt x="2988" y="6807"/>
                </a:lnTo>
                <a:lnTo>
                  <a:pt x="2672" y="6750"/>
                </a:lnTo>
                <a:lnTo>
                  <a:pt x="2414" y="6807"/>
                </a:lnTo>
                <a:lnTo>
                  <a:pt x="2098" y="6636"/>
                </a:lnTo>
                <a:lnTo>
                  <a:pt x="1960" y="6731"/>
                </a:lnTo>
                <a:lnTo>
                  <a:pt x="1702" y="6864"/>
                </a:lnTo>
                <a:lnTo>
                  <a:pt x="1544" y="7072"/>
                </a:lnTo>
                <a:lnTo>
                  <a:pt x="1346" y="7091"/>
                </a:lnTo>
                <a:lnTo>
                  <a:pt x="1228" y="7261"/>
                </a:lnTo>
                <a:lnTo>
                  <a:pt x="1069" y="7128"/>
                </a:lnTo>
                <a:lnTo>
                  <a:pt x="1049" y="6958"/>
                </a:lnTo>
                <a:lnTo>
                  <a:pt x="1108" y="6864"/>
                </a:lnTo>
                <a:lnTo>
                  <a:pt x="970" y="6712"/>
                </a:lnTo>
                <a:lnTo>
                  <a:pt x="831" y="6467"/>
                </a:lnTo>
                <a:lnTo>
                  <a:pt x="693" y="6221"/>
                </a:lnTo>
                <a:lnTo>
                  <a:pt x="614" y="6146"/>
                </a:lnTo>
                <a:lnTo>
                  <a:pt x="476" y="6164"/>
                </a:lnTo>
                <a:lnTo>
                  <a:pt x="416" y="6126"/>
                </a:lnTo>
                <a:lnTo>
                  <a:pt x="356" y="6164"/>
                </a:lnTo>
                <a:lnTo>
                  <a:pt x="198" y="6203"/>
                </a:lnTo>
                <a:lnTo>
                  <a:pt x="139" y="5956"/>
                </a:lnTo>
                <a:lnTo>
                  <a:pt x="218" y="5900"/>
                </a:lnTo>
                <a:lnTo>
                  <a:pt x="179" y="5786"/>
                </a:lnTo>
                <a:lnTo>
                  <a:pt x="20" y="5710"/>
                </a:lnTo>
                <a:lnTo>
                  <a:pt x="0" y="5691"/>
                </a:lnTo>
                <a:lnTo>
                  <a:pt x="0" y="5370"/>
                </a:lnTo>
                <a:lnTo>
                  <a:pt x="198" y="5219"/>
                </a:lnTo>
                <a:lnTo>
                  <a:pt x="218" y="5124"/>
                </a:lnTo>
                <a:lnTo>
                  <a:pt x="159" y="5086"/>
                </a:lnTo>
                <a:lnTo>
                  <a:pt x="99" y="5030"/>
                </a:lnTo>
                <a:lnTo>
                  <a:pt x="79" y="4841"/>
                </a:lnTo>
                <a:lnTo>
                  <a:pt x="79" y="4519"/>
                </a:lnTo>
                <a:lnTo>
                  <a:pt x="198" y="4519"/>
                </a:lnTo>
                <a:lnTo>
                  <a:pt x="317" y="4482"/>
                </a:lnTo>
                <a:lnTo>
                  <a:pt x="337" y="4463"/>
                </a:lnTo>
                <a:lnTo>
                  <a:pt x="258" y="4330"/>
                </a:lnTo>
                <a:lnTo>
                  <a:pt x="297" y="4197"/>
                </a:lnTo>
                <a:lnTo>
                  <a:pt x="455" y="4084"/>
                </a:lnTo>
                <a:lnTo>
                  <a:pt x="713" y="4406"/>
                </a:lnTo>
                <a:lnTo>
                  <a:pt x="654" y="4500"/>
                </a:lnTo>
                <a:lnTo>
                  <a:pt x="733" y="4538"/>
                </a:lnTo>
                <a:lnTo>
                  <a:pt x="812" y="4575"/>
                </a:lnTo>
                <a:lnTo>
                  <a:pt x="990" y="4482"/>
                </a:lnTo>
                <a:lnTo>
                  <a:pt x="970" y="4368"/>
                </a:lnTo>
                <a:lnTo>
                  <a:pt x="930" y="4179"/>
                </a:lnTo>
                <a:lnTo>
                  <a:pt x="911" y="3970"/>
                </a:lnTo>
                <a:lnTo>
                  <a:pt x="990" y="3989"/>
                </a:lnTo>
                <a:lnTo>
                  <a:pt x="1128" y="3933"/>
                </a:lnTo>
                <a:lnTo>
                  <a:pt x="1287" y="3744"/>
                </a:lnTo>
                <a:lnTo>
                  <a:pt x="1267" y="3706"/>
                </a:lnTo>
                <a:lnTo>
                  <a:pt x="1287" y="3593"/>
                </a:lnTo>
                <a:lnTo>
                  <a:pt x="1385" y="3630"/>
                </a:lnTo>
                <a:lnTo>
                  <a:pt x="1485" y="3630"/>
                </a:lnTo>
                <a:lnTo>
                  <a:pt x="1663" y="3479"/>
                </a:lnTo>
                <a:lnTo>
                  <a:pt x="1723" y="3422"/>
                </a:lnTo>
                <a:lnTo>
                  <a:pt x="1761" y="3347"/>
                </a:lnTo>
                <a:lnTo>
                  <a:pt x="1802" y="3290"/>
                </a:lnTo>
                <a:lnTo>
                  <a:pt x="1860" y="3196"/>
                </a:lnTo>
                <a:lnTo>
                  <a:pt x="1900" y="3158"/>
                </a:lnTo>
                <a:lnTo>
                  <a:pt x="1960" y="3045"/>
                </a:lnTo>
                <a:lnTo>
                  <a:pt x="2158" y="3176"/>
                </a:lnTo>
                <a:lnTo>
                  <a:pt x="2177" y="3176"/>
                </a:lnTo>
                <a:lnTo>
                  <a:pt x="2256" y="3233"/>
                </a:lnTo>
                <a:lnTo>
                  <a:pt x="2098" y="3290"/>
                </a:lnTo>
                <a:lnTo>
                  <a:pt x="2316" y="3252"/>
                </a:lnTo>
                <a:lnTo>
                  <a:pt x="2375" y="3252"/>
                </a:lnTo>
                <a:lnTo>
                  <a:pt x="2414" y="3101"/>
                </a:lnTo>
                <a:lnTo>
                  <a:pt x="2533" y="3063"/>
                </a:lnTo>
                <a:lnTo>
                  <a:pt x="2612" y="3025"/>
                </a:lnTo>
                <a:lnTo>
                  <a:pt x="2732" y="3233"/>
                </a:lnTo>
                <a:lnTo>
                  <a:pt x="2949" y="3290"/>
                </a:lnTo>
                <a:lnTo>
                  <a:pt x="3067" y="3271"/>
                </a:lnTo>
                <a:lnTo>
                  <a:pt x="3167" y="3327"/>
                </a:lnTo>
                <a:lnTo>
                  <a:pt x="3306" y="3441"/>
                </a:lnTo>
                <a:lnTo>
                  <a:pt x="3444" y="3573"/>
                </a:lnTo>
                <a:lnTo>
                  <a:pt x="3562" y="3857"/>
                </a:lnTo>
                <a:lnTo>
                  <a:pt x="3741" y="3933"/>
                </a:lnTo>
                <a:lnTo>
                  <a:pt x="3661" y="3725"/>
                </a:lnTo>
                <a:lnTo>
                  <a:pt x="3760" y="3649"/>
                </a:lnTo>
                <a:lnTo>
                  <a:pt x="3938" y="3763"/>
                </a:lnTo>
                <a:lnTo>
                  <a:pt x="3938" y="3838"/>
                </a:lnTo>
                <a:lnTo>
                  <a:pt x="4096" y="3970"/>
                </a:lnTo>
                <a:lnTo>
                  <a:pt x="4334" y="3989"/>
                </a:lnTo>
                <a:lnTo>
                  <a:pt x="4414" y="3895"/>
                </a:lnTo>
                <a:lnTo>
                  <a:pt x="4493" y="3781"/>
                </a:lnTo>
                <a:lnTo>
                  <a:pt x="4571" y="3668"/>
                </a:lnTo>
                <a:lnTo>
                  <a:pt x="4612" y="3706"/>
                </a:lnTo>
                <a:lnTo>
                  <a:pt x="4711" y="3573"/>
                </a:lnTo>
                <a:lnTo>
                  <a:pt x="4869" y="3593"/>
                </a:lnTo>
                <a:lnTo>
                  <a:pt x="4968" y="3763"/>
                </a:lnTo>
                <a:lnTo>
                  <a:pt x="5066" y="3725"/>
                </a:lnTo>
                <a:lnTo>
                  <a:pt x="5165" y="3706"/>
                </a:lnTo>
                <a:lnTo>
                  <a:pt x="5185" y="3555"/>
                </a:lnTo>
                <a:lnTo>
                  <a:pt x="5383" y="3630"/>
                </a:lnTo>
                <a:lnTo>
                  <a:pt x="5522" y="3725"/>
                </a:lnTo>
                <a:lnTo>
                  <a:pt x="5621" y="3877"/>
                </a:lnTo>
                <a:lnTo>
                  <a:pt x="5818" y="3970"/>
                </a:lnTo>
                <a:lnTo>
                  <a:pt x="5996" y="3970"/>
                </a:lnTo>
                <a:lnTo>
                  <a:pt x="5996" y="4065"/>
                </a:lnTo>
                <a:lnTo>
                  <a:pt x="6214" y="4009"/>
                </a:lnTo>
                <a:lnTo>
                  <a:pt x="6254" y="3838"/>
                </a:lnTo>
                <a:cubicBezTo>
                  <a:pt x="6254" y="3877"/>
                  <a:pt x="6453" y="3933"/>
                  <a:pt x="6453" y="3933"/>
                </a:cubicBezTo>
                <a:lnTo>
                  <a:pt x="6630" y="3914"/>
                </a:lnTo>
                <a:lnTo>
                  <a:pt x="6888" y="3838"/>
                </a:lnTo>
                <a:lnTo>
                  <a:pt x="6927" y="3517"/>
                </a:lnTo>
                <a:lnTo>
                  <a:pt x="6986" y="3517"/>
                </a:lnTo>
                <a:lnTo>
                  <a:pt x="6947" y="3347"/>
                </a:lnTo>
                <a:lnTo>
                  <a:pt x="6689" y="3327"/>
                </a:lnTo>
                <a:lnTo>
                  <a:pt x="6709" y="3176"/>
                </a:lnTo>
                <a:lnTo>
                  <a:pt x="6630" y="3196"/>
                </a:lnTo>
                <a:lnTo>
                  <a:pt x="6511" y="3196"/>
                </a:lnTo>
                <a:lnTo>
                  <a:pt x="6432" y="3215"/>
                </a:lnTo>
                <a:lnTo>
                  <a:pt x="6432" y="3063"/>
                </a:lnTo>
                <a:lnTo>
                  <a:pt x="6313" y="3006"/>
                </a:lnTo>
                <a:lnTo>
                  <a:pt x="6214" y="2968"/>
                </a:lnTo>
                <a:lnTo>
                  <a:pt x="6373" y="2837"/>
                </a:lnTo>
                <a:lnTo>
                  <a:pt x="6453" y="2742"/>
                </a:lnTo>
                <a:lnTo>
                  <a:pt x="6590" y="2704"/>
                </a:lnTo>
                <a:lnTo>
                  <a:pt x="6689" y="2647"/>
                </a:lnTo>
                <a:lnTo>
                  <a:pt x="6611" y="2440"/>
                </a:lnTo>
                <a:lnTo>
                  <a:pt x="6571" y="2306"/>
                </a:lnTo>
                <a:lnTo>
                  <a:pt x="6611" y="2193"/>
                </a:lnTo>
                <a:lnTo>
                  <a:pt x="6848" y="2155"/>
                </a:lnTo>
                <a:lnTo>
                  <a:pt x="7085" y="2099"/>
                </a:lnTo>
                <a:lnTo>
                  <a:pt x="7303" y="2042"/>
                </a:lnTo>
                <a:lnTo>
                  <a:pt x="7164" y="1947"/>
                </a:lnTo>
                <a:lnTo>
                  <a:pt x="7085" y="1910"/>
                </a:lnTo>
                <a:lnTo>
                  <a:pt x="6907" y="1928"/>
                </a:lnTo>
                <a:lnTo>
                  <a:pt x="6748" y="1796"/>
                </a:lnTo>
                <a:lnTo>
                  <a:pt x="6808" y="1664"/>
                </a:lnTo>
                <a:lnTo>
                  <a:pt x="6888" y="1569"/>
                </a:lnTo>
                <a:lnTo>
                  <a:pt x="6828" y="1418"/>
                </a:lnTo>
                <a:lnTo>
                  <a:pt x="6748" y="1154"/>
                </a:lnTo>
                <a:lnTo>
                  <a:pt x="6868" y="1115"/>
                </a:lnTo>
                <a:lnTo>
                  <a:pt x="7065" y="1228"/>
                </a:lnTo>
                <a:lnTo>
                  <a:pt x="7105" y="1210"/>
                </a:lnTo>
                <a:lnTo>
                  <a:pt x="7343" y="1172"/>
                </a:lnTo>
                <a:lnTo>
                  <a:pt x="7422" y="1323"/>
                </a:lnTo>
                <a:lnTo>
                  <a:pt x="7501" y="1134"/>
                </a:lnTo>
                <a:lnTo>
                  <a:pt x="7620" y="1134"/>
                </a:lnTo>
                <a:lnTo>
                  <a:pt x="7679" y="1040"/>
                </a:lnTo>
                <a:lnTo>
                  <a:pt x="7936" y="926"/>
                </a:lnTo>
                <a:lnTo>
                  <a:pt x="8095" y="1097"/>
                </a:lnTo>
                <a:lnTo>
                  <a:pt x="8016" y="926"/>
                </a:lnTo>
                <a:lnTo>
                  <a:pt x="8233" y="964"/>
                </a:lnTo>
                <a:lnTo>
                  <a:pt x="8332" y="889"/>
                </a:lnTo>
                <a:lnTo>
                  <a:pt x="8490" y="926"/>
                </a:lnTo>
                <a:lnTo>
                  <a:pt x="8688" y="1021"/>
                </a:lnTo>
                <a:lnTo>
                  <a:pt x="8649" y="737"/>
                </a:lnTo>
                <a:lnTo>
                  <a:pt x="8768" y="699"/>
                </a:lnTo>
                <a:lnTo>
                  <a:pt x="8827" y="794"/>
                </a:lnTo>
                <a:lnTo>
                  <a:pt x="8806" y="737"/>
                </a:lnTo>
                <a:lnTo>
                  <a:pt x="9025" y="643"/>
                </a:lnTo>
                <a:lnTo>
                  <a:pt x="9282" y="699"/>
                </a:lnTo>
                <a:lnTo>
                  <a:pt x="9421" y="586"/>
                </a:lnTo>
                <a:lnTo>
                  <a:pt x="9717" y="492"/>
                </a:lnTo>
                <a:lnTo>
                  <a:pt x="9836" y="435"/>
                </a:lnTo>
                <a:lnTo>
                  <a:pt x="10034" y="435"/>
                </a:lnTo>
                <a:lnTo>
                  <a:pt x="10053" y="378"/>
                </a:lnTo>
                <a:lnTo>
                  <a:pt x="10053" y="246"/>
                </a:lnTo>
                <a:lnTo>
                  <a:pt x="10232" y="170"/>
                </a:lnTo>
                <a:lnTo>
                  <a:pt x="10272" y="94"/>
                </a:lnTo>
                <a:lnTo>
                  <a:pt x="10370" y="0"/>
                </a:lnTo>
                <a:lnTo>
                  <a:pt x="10568" y="57"/>
                </a:lnTo>
                <a:lnTo>
                  <a:pt x="10668" y="76"/>
                </a:lnTo>
                <a:lnTo>
                  <a:pt x="10826" y="207"/>
                </a:lnTo>
                <a:lnTo>
                  <a:pt x="11063" y="151"/>
                </a:lnTo>
                <a:lnTo>
                  <a:pt x="11281" y="94"/>
                </a:lnTo>
                <a:lnTo>
                  <a:pt x="11341" y="302"/>
                </a:lnTo>
                <a:lnTo>
                  <a:pt x="11341" y="435"/>
                </a:lnTo>
                <a:lnTo>
                  <a:pt x="11399" y="662"/>
                </a:lnTo>
                <a:lnTo>
                  <a:pt x="11538" y="794"/>
                </a:lnTo>
                <a:lnTo>
                  <a:pt x="11399" y="945"/>
                </a:lnTo>
                <a:lnTo>
                  <a:pt x="11420" y="1059"/>
                </a:lnTo>
                <a:lnTo>
                  <a:pt x="11538" y="1172"/>
                </a:lnTo>
                <a:lnTo>
                  <a:pt x="11617" y="1154"/>
                </a:lnTo>
                <a:lnTo>
                  <a:pt x="11657" y="964"/>
                </a:lnTo>
                <a:lnTo>
                  <a:pt x="11935" y="1059"/>
                </a:lnTo>
                <a:lnTo>
                  <a:pt x="11875" y="945"/>
                </a:lnTo>
                <a:lnTo>
                  <a:pt x="11935" y="1002"/>
                </a:lnTo>
                <a:lnTo>
                  <a:pt x="12013" y="1134"/>
                </a:lnTo>
                <a:lnTo>
                  <a:pt x="11973" y="1191"/>
                </a:lnTo>
                <a:lnTo>
                  <a:pt x="12013" y="1267"/>
                </a:lnTo>
                <a:lnTo>
                  <a:pt x="12132" y="1228"/>
                </a:lnTo>
                <a:lnTo>
                  <a:pt x="12132" y="1134"/>
                </a:lnTo>
                <a:lnTo>
                  <a:pt x="12330" y="1154"/>
                </a:lnTo>
                <a:lnTo>
                  <a:pt x="12310" y="1267"/>
                </a:lnTo>
                <a:lnTo>
                  <a:pt x="12488" y="1191"/>
                </a:lnTo>
                <a:lnTo>
                  <a:pt x="12587" y="1134"/>
                </a:lnTo>
                <a:lnTo>
                  <a:pt x="12706" y="1191"/>
                </a:lnTo>
                <a:lnTo>
                  <a:pt x="12567" y="1323"/>
                </a:lnTo>
                <a:lnTo>
                  <a:pt x="12509" y="1323"/>
                </a:lnTo>
                <a:lnTo>
                  <a:pt x="12330" y="1494"/>
                </a:lnTo>
                <a:lnTo>
                  <a:pt x="12370" y="1664"/>
                </a:lnTo>
                <a:lnTo>
                  <a:pt x="12488" y="1683"/>
                </a:lnTo>
                <a:lnTo>
                  <a:pt x="12547" y="1588"/>
                </a:lnTo>
                <a:lnTo>
                  <a:pt x="12825" y="1531"/>
                </a:lnTo>
                <a:lnTo>
                  <a:pt x="12844" y="1645"/>
                </a:lnTo>
                <a:lnTo>
                  <a:pt x="12944" y="1626"/>
                </a:lnTo>
                <a:lnTo>
                  <a:pt x="12884" y="1475"/>
                </a:lnTo>
                <a:lnTo>
                  <a:pt x="13082" y="1418"/>
                </a:lnTo>
                <a:lnTo>
                  <a:pt x="13181" y="1399"/>
                </a:lnTo>
                <a:lnTo>
                  <a:pt x="13399" y="1285"/>
                </a:lnTo>
                <a:lnTo>
                  <a:pt x="13418" y="1172"/>
                </a:lnTo>
                <a:lnTo>
                  <a:pt x="13794" y="1021"/>
                </a:lnTo>
                <a:lnTo>
                  <a:pt x="13794" y="926"/>
                </a:lnTo>
                <a:lnTo>
                  <a:pt x="13913" y="926"/>
                </a:lnTo>
                <a:lnTo>
                  <a:pt x="14091" y="832"/>
                </a:lnTo>
                <a:lnTo>
                  <a:pt x="14052" y="1002"/>
                </a:lnTo>
                <a:lnTo>
                  <a:pt x="14032" y="1115"/>
                </a:lnTo>
                <a:lnTo>
                  <a:pt x="13853" y="1115"/>
                </a:lnTo>
                <a:lnTo>
                  <a:pt x="14091" y="1248"/>
                </a:lnTo>
                <a:lnTo>
                  <a:pt x="14606" y="1928"/>
                </a:lnTo>
                <a:lnTo>
                  <a:pt x="15516" y="3857"/>
                </a:lnTo>
                <a:lnTo>
                  <a:pt x="15655" y="3801"/>
                </a:lnTo>
                <a:lnTo>
                  <a:pt x="15733" y="3668"/>
                </a:lnTo>
                <a:lnTo>
                  <a:pt x="15733" y="3593"/>
                </a:lnTo>
                <a:lnTo>
                  <a:pt x="15813" y="3479"/>
                </a:lnTo>
                <a:cubicBezTo>
                  <a:pt x="15813" y="3479"/>
                  <a:pt x="15813" y="3384"/>
                  <a:pt x="15912" y="3422"/>
                </a:cubicBezTo>
                <a:cubicBezTo>
                  <a:pt x="16011" y="3461"/>
                  <a:pt x="16090" y="3517"/>
                  <a:pt x="16090" y="3517"/>
                </a:cubicBezTo>
                <a:lnTo>
                  <a:pt x="16071" y="3706"/>
                </a:lnTo>
                <a:lnTo>
                  <a:pt x="16189" y="3725"/>
                </a:lnTo>
                <a:lnTo>
                  <a:pt x="16288" y="3877"/>
                </a:lnTo>
                <a:lnTo>
                  <a:pt x="16446" y="3857"/>
                </a:lnTo>
                <a:lnTo>
                  <a:pt x="16644" y="3895"/>
                </a:lnTo>
                <a:lnTo>
                  <a:pt x="16763" y="3838"/>
                </a:lnTo>
                <a:lnTo>
                  <a:pt x="16803" y="3801"/>
                </a:lnTo>
                <a:lnTo>
                  <a:pt x="16921" y="3744"/>
                </a:lnTo>
                <a:lnTo>
                  <a:pt x="17060" y="3649"/>
                </a:lnTo>
                <a:cubicBezTo>
                  <a:pt x="17060" y="3649"/>
                  <a:pt x="17317" y="3801"/>
                  <a:pt x="17317" y="3744"/>
                </a:cubicBezTo>
                <a:cubicBezTo>
                  <a:pt x="17317" y="3687"/>
                  <a:pt x="17435" y="4103"/>
                  <a:pt x="17435" y="4103"/>
                </a:cubicBezTo>
                <a:lnTo>
                  <a:pt x="17535" y="4292"/>
                </a:lnTo>
                <a:lnTo>
                  <a:pt x="17792" y="4368"/>
                </a:lnTo>
                <a:lnTo>
                  <a:pt x="17910" y="4538"/>
                </a:lnTo>
                <a:lnTo>
                  <a:pt x="17910" y="4632"/>
                </a:lnTo>
                <a:lnTo>
                  <a:pt x="18009" y="4765"/>
                </a:lnTo>
                <a:lnTo>
                  <a:pt x="18188" y="4784"/>
                </a:lnTo>
                <a:lnTo>
                  <a:pt x="18366" y="4859"/>
                </a:lnTo>
                <a:lnTo>
                  <a:pt x="18583" y="4765"/>
                </a:lnTo>
                <a:lnTo>
                  <a:pt x="18662" y="4651"/>
                </a:lnTo>
                <a:lnTo>
                  <a:pt x="18662" y="4727"/>
                </a:lnTo>
                <a:lnTo>
                  <a:pt x="18722" y="4878"/>
                </a:lnTo>
                <a:lnTo>
                  <a:pt x="18900" y="5030"/>
                </a:lnTo>
                <a:lnTo>
                  <a:pt x="18841" y="5143"/>
                </a:lnTo>
                <a:lnTo>
                  <a:pt x="18722" y="5200"/>
                </a:lnTo>
                <a:lnTo>
                  <a:pt x="18682" y="5464"/>
                </a:lnTo>
                <a:lnTo>
                  <a:pt x="18524" y="5615"/>
                </a:lnTo>
                <a:lnTo>
                  <a:pt x="18425" y="5691"/>
                </a:lnTo>
                <a:lnTo>
                  <a:pt x="18287" y="5691"/>
                </a:lnTo>
                <a:lnTo>
                  <a:pt x="18148" y="5919"/>
                </a:lnTo>
                <a:lnTo>
                  <a:pt x="18227" y="6580"/>
                </a:lnTo>
                <a:lnTo>
                  <a:pt x="18168" y="6656"/>
                </a:lnTo>
                <a:lnTo>
                  <a:pt x="18069" y="6675"/>
                </a:lnTo>
                <a:lnTo>
                  <a:pt x="17772" y="6769"/>
                </a:lnTo>
                <a:lnTo>
                  <a:pt x="17753" y="6731"/>
                </a:lnTo>
                <a:lnTo>
                  <a:pt x="17258" y="6731"/>
                </a:lnTo>
                <a:lnTo>
                  <a:pt x="17060" y="6562"/>
                </a:lnTo>
                <a:lnTo>
                  <a:pt x="16980" y="6580"/>
                </a:lnTo>
                <a:lnTo>
                  <a:pt x="16604" y="7790"/>
                </a:lnTo>
                <a:lnTo>
                  <a:pt x="16684" y="7829"/>
                </a:lnTo>
                <a:lnTo>
                  <a:pt x="16744" y="8055"/>
                </a:lnTo>
                <a:lnTo>
                  <a:pt x="16624" y="7960"/>
                </a:lnTo>
                <a:lnTo>
                  <a:pt x="16525" y="8055"/>
                </a:lnTo>
                <a:lnTo>
                  <a:pt x="16347" y="7904"/>
                </a:lnTo>
                <a:cubicBezTo>
                  <a:pt x="16347" y="7904"/>
                  <a:pt x="16150" y="7942"/>
                  <a:pt x="16130" y="8017"/>
                </a:cubicBezTo>
                <a:cubicBezTo>
                  <a:pt x="16110" y="8093"/>
                  <a:pt x="15852" y="8037"/>
                  <a:pt x="15852" y="8037"/>
                </a:cubicBezTo>
                <a:lnTo>
                  <a:pt x="15655" y="8093"/>
                </a:lnTo>
                <a:lnTo>
                  <a:pt x="15576" y="8225"/>
                </a:lnTo>
                <a:lnTo>
                  <a:pt x="15456" y="8206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1800225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Kuwait</a:t>
            </a:r>
          </a:p>
        </p:txBody>
      </p:sp>
      <p:sp>
        <p:nvSpPr>
          <p:cNvPr id="38915" name="Freeform 2"/>
          <p:cNvSpPr>
            <a:spLocks noChangeArrowheads="1"/>
          </p:cNvSpPr>
          <p:nvPr/>
        </p:nvSpPr>
        <p:spPr bwMode="auto">
          <a:xfrm>
            <a:off x="2759075" y="2225675"/>
            <a:ext cx="3136900" cy="3470275"/>
          </a:xfrm>
          <a:custGeom>
            <a:avLst/>
            <a:gdLst>
              <a:gd name="T0" fmla="*/ 2147483646 w 8712"/>
              <a:gd name="T1" fmla="*/ 2147483646 h 9638"/>
              <a:gd name="T2" fmla="*/ 2147483646 w 8712"/>
              <a:gd name="T3" fmla="*/ 2147483646 h 9638"/>
              <a:gd name="T4" fmla="*/ 2147483646 w 8712"/>
              <a:gd name="T5" fmla="*/ 0 h 9638"/>
              <a:gd name="T6" fmla="*/ 2147483646 w 8712"/>
              <a:gd name="T7" fmla="*/ 2147483646 h 9638"/>
              <a:gd name="T8" fmla="*/ 2147483646 w 8712"/>
              <a:gd name="T9" fmla="*/ 2147483646 h 9638"/>
              <a:gd name="T10" fmla="*/ 2147483646 w 8712"/>
              <a:gd name="T11" fmla="*/ 2147483646 h 9638"/>
              <a:gd name="T12" fmla="*/ 2147483646 w 8712"/>
              <a:gd name="T13" fmla="*/ 2147483646 h 9638"/>
              <a:gd name="T14" fmla="*/ 2147483646 w 8712"/>
              <a:gd name="T15" fmla="*/ 2147483646 h 9638"/>
              <a:gd name="T16" fmla="*/ 2147483646 w 8712"/>
              <a:gd name="T17" fmla="*/ 2147483646 h 9638"/>
              <a:gd name="T18" fmla="*/ 2147483646 w 8712"/>
              <a:gd name="T19" fmla="*/ 2147483646 h 9638"/>
              <a:gd name="T20" fmla="*/ 2147483646 w 8712"/>
              <a:gd name="T21" fmla="*/ 2147483646 h 9638"/>
              <a:gd name="T22" fmla="*/ 0 w 8712"/>
              <a:gd name="T23" fmla="*/ 2147483646 h 9638"/>
              <a:gd name="T24" fmla="*/ 2147483646 w 8712"/>
              <a:gd name="T25" fmla="*/ 2147483646 h 9638"/>
              <a:gd name="T26" fmla="*/ 2147483646 w 8712"/>
              <a:gd name="T27" fmla="*/ 2147483646 h 9638"/>
              <a:gd name="T28" fmla="*/ 2147483646 w 8712"/>
              <a:gd name="T29" fmla="*/ 2147483646 h 9638"/>
              <a:gd name="T30" fmla="*/ 2147483646 w 8712"/>
              <a:gd name="T31" fmla="*/ 2147483646 h 9638"/>
              <a:gd name="T32" fmla="*/ 2147483646 w 8712"/>
              <a:gd name="T33" fmla="*/ 2147483646 h 9638"/>
              <a:gd name="T34" fmla="*/ 2147483646 w 8712"/>
              <a:gd name="T35" fmla="*/ 2147483646 h 9638"/>
              <a:gd name="T36" fmla="*/ 2147483646 w 8712"/>
              <a:gd name="T37" fmla="*/ 2147483646 h 9638"/>
              <a:gd name="T38" fmla="*/ 2147483646 w 8712"/>
              <a:gd name="T39" fmla="*/ 2147483646 h 9638"/>
              <a:gd name="T40" fmla="*/ 2147483646 w 8712"/>
              <a:gd name="T41" fmla="*/ 2147483646 h 9638"/>
              <a:gd name="T42" fmla="*/ 2147483646 w 8712"/>
              <a:gd name="T43" fmla="*/ 2147483646 h 9638"/>
              <a:gd name="T44" fmla="*/ 2147483646 w 8712"/>
              <a:gd name="T45" fmla="*/ 2147483646 h 9638"/>
              <a:gd name="T46" fmla="*/ 2147483646 w 8712"/>
              <a:gd name="T47" fmla="*/ 2147483646 h 9638"/>
              <a:gd name="T48" fmla="*/ 2147483646 w 8712"/>
              <a:gd name="T49" fmla="*/ 2147483646 h 9638"/>
              <a:gd name="T50" fmla="*/ 2147483646 w 8712"/>
              <a:gd name="T51" fmla="*/ 2147483646 h 9638"/>
              <a:gd name="T52" fmla="*/ 2147483646 w 8712"/>
              <a:gd name="T53" fmla="*/ 2147483646 h 9638"/>
              <a:gd name="T54" fmla="*/ 2147483646 w 8712"/>
              <a:gd name="T55" fmla="*/ 2147483646 h 9638"/>
              <a:gd name="T56" fmla="*/ 2147483646 w 8712"/>
              <a:gd name="T57" fmla="*/ 2147483646 h 9638"/>
              <a:gd name="T58" fmla="*/ 2147483646 w 8712"/>
              <a:gd name="T59" fmla="*/ 2147483646 h 9638"/>
              <a:gd name="T60" fmla="*/ 2147483646 w 8712"/>
              <a:gd name="T61" fmla="*/ 2147483646 h 9638"/>
              <a:gd name="T62" fmla="*/ 2147483646 w 8712"/>
              <a:gd name="T63" fmla="*/ 2147483646 h 9638"/>
              <a:gd name="T64" fmla="*/ 2147483646 w 8712"/>
              <a:gd name="T65" fmla="*/ 2147483646 h 9638"/>
              <a:gd name="T66" fmla="*/ 2147483646 w 8712"/>
              <a:gd name="T67" fmla="*/ 2147483646 h 9638"/>
              <a:gd name="T68" fmla="*/ 2147483646 w 8712"/>
              <a:gd name="T69" fmla="*/ 2147483646 h 9638"/>
              <a:gd name="T70" fmla="*/ 2147483646 w 8712"/>
              <a:gd name="T71" fmla="*/ 2147483646 h 9638"/>
              <a:gd name="T72" fmla="*/ 2147483646 w 8712"/>
              <a:gd name="T73" fmla="*/ 2147483646 h 9638"/>
              <a:gd name="T74" fmla="*/ 2147483646 w 8712"/>
              <a:gd name="T75" fmla="*/ 2147483646 h 9638"/>
              <a:gd name="T76" fmla="*/ 2147483646 w 8712"/>
              <a:gd name="T77" fmla="*/ 2147483646 h 9638"/>
              <a:gd name="T78" fmla="*/ 2147483646 w 8712"/>
              <a:gd name="T79" fmla="*/ 2147483646 h 9638"/>
              <a:gd name="T80" fmla="*/ 2147483646 w 8712"/>
              <a:gd name="T81" fmla="*/ 2147483646 h 9638"/>
              <a:gd name="T82" fmla="*/ 2147483646 w 8712"/>
              <a:gd name="T83" fmla="*/ 2147483646 h 9638"/>
              <a:gd name="T84" fmla="*/ 2147483646 w 8712"/>
              <a:gd name="T85" fmla="*/ 2147483646 h 9638"/>
              <a:gd name="T86" fmla="*/ 2147483646 w 8712"/>
              <a:gd name="T87" fmla="*/ 2147483646 h 9638"/>
              <a:gd name="T88" fmla="*/ 2147483646 w 8712"/>
              <a:gd name="T89" fmla="*/ 2147483646 h 9638"/>
              <a:gd name="T90" fmla="*/ 2147483646 w 8712"/>
              <a:gd name="T91" fmla="*/ 2147483646 h 9638"/>
              <a:gd name="T92" fmla="*/ 2147483646 w 8712"/>
              <a:gd name="T93" fmla="*/ 2147483646 h 9638"/>
              <a:gd name="T94" fmla="*/ 2147483646 w 8712"/>
              <a:gd name="T95" fmla="*/ 2147483646 h 9638"/>
              <a:gd name="T96" fmla="*/ 2147483646 w 8712"/>
              <a:gd name="T97" fmla="*/ 2147483646 h 9638"/>
              <a:gd name="T98" fmla="*/ 2147483646 w 8712"/>
              <a:gd name="T99" fmla="*/ 2147483646 h 9638"/>
              <a:gd name="T100" fmla="*/ 2147483646 w 8712"/>
              <a:gd name="T101" fmla="*/ 2147483646 h 9638"/>
              <a:gd name="T102" fmla="*/ 2147483646 w 8712"/>
              <a:gd name="T103" fmla="*/ 2147483646 h 9638"/>
              <a:gd name="T104" fmla="*/ 2147483646 w 8712"/>
              <a:gd name="T105" fmla="*/ 2147483646 h 9638"/>
              <a:gd name="T106" fmla="*/ 2147483646 w 8712"/>
              <a:gd name="T107" fmla="*/ 2147483646 h 9638"/>
              <a:gd name="T108" fmla="*/ 2147483646 w 8712"/>
              <a:gd name="T109" fmla="*/ 2147483646 h 9638"/>
              <a:gd name="T110" fmla="*/ 2147483646 w 8712"/>
              <a:gd name="T111" fmla="*/ 2147483646 h 9638"/>
              <a:gd name="T112" fmla="*/ 2147483646 w 8712"/>
              <a:gd name="T113" fmla="*/ 2147483646 h 96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712" h="9638">
                <a:moveTo>
                  <a:pt x="6720" y="621"/>
                </a:moveTo>
                <a:lnTo>
                  <a:pt x="5376" y="77"/>
                </a:lnTo>
                <a:lnTo>
                  <a:pt x="3671" y="0"/>
                </a:lnTo>
                <a:lnTo>
                  <a:pt x="3516" y="233"/>
                </a:lnTo>
                <a:lnTo>
                  <a:pt x="2921" y="491"/>
                </a:lnTo>
                <a:lnTo>
                  <a:pt x="2611" y="930"/>
                </a:lnTo>
                <a:lnTo>
                  <a:pt x="2404" y="1732"/>
                </a:lnTo>
                <a:lnTo>
                  <a:pt x="2146" y="2249"/>
                </a:lnTo>
                <a:lnTo>
                  <a:pt x="1913" y="2869"/>
                </a:lnTo>
                <a:lnTo>
                  <a:pt x="1654" y="3411"/>
                </a:lnTo>
                <a:lnTo>
                  <a:pt x="1370" y="4211"/>
                </a:lnTo>
                <a:lnTo>
                  <a:pt x="0" y="6123"/>
                </a:lnTo>
                <a:lnTo>
                  <a:pt x="4162" y="6665"/>
                </a:lnTo>
                <a:lnTo>
                  <a:pt x="4265" y="6717"/>
                </a:lnTo>
                <a:lnTo>
                  <a:pt x="4317" y="6950"/>
                </a:lnTo>
                <a:lnTo>
                  <a:pt x="4731" y="7622"/>
                </a:lnTo>
                <a:lnTo>
                  <a:pt x="4834" y="8190"/>
                </a:lnTo>
                <a:lnTo>
                  <a:pt x="4860" y="8681"/>
                </a:lnTo>
                <a:lnTo>
                  <a:pt x="4964" y="8965"/>
                </a:lnTo>
                <a:lnTo>
                  <a:pt x="5272" y="9353"/>
                </a:lnTo>
                <a:lnTo>
                  <a:pt x="5324" y="9585"/>
                </a:lnTo>
                <a:lnTo>
                  <a:pt x="8633" y="9533"/>
                </a:lnTo>
                <a:cubicBezTo>
                  <a:pt x="8633" y="9533"/>
                  <a:pt x="8711" y="9637"/>
                  <a:pt x="8581" y="9302"/>
                </a:cubicBezTo>
                <a:lnTo>
                  <a:pt x="8452" y="8965"/>
                </a:lnTo>
                <a:lnTo>
                  <a:pt x="8452" y="8706"/>
                </a:lnTo>
                <a:lnTo>
                  <a:pt x="8529" y="8345"/>
                </a:lnTo>
                <a:lnTo>
                  <a:pt x="8193" y="8060"/>
                </a:lnTo>
                <a:lnTo>
                  <a:pt x="8064" y="7957"/>
                </a:lnTo>
                <a:lnTo>
                  <a:pt x="8116" y="7441"/>
                </a:lnTo>
                <a:lnTo>
                  <a:pt x="7651" y="7156"/>
                </a:lnTo>
                <a:lnTo>
                  <a:pt x="7470" y="6614"/>
                </a:lnTo>
                <a:lnTo>
                  <a:pt x="7392" y="6046"/>
                </a:lnTo>
                <a:lnTo>
                  <a:pt x="7315" y="5709"/>
                </a:lnTo>
                <a:lnTo>
                  <a:pt x="7134" y="5090"/>
                </a:lnTo>
                <a:lnTo>
                  <a:pt x="7134" y="4496"/>
                </a:lnTo>
                <a:lnTo>
                  <a:pt x="6875" y="4573"/>
                </a:lnTo>
                <a:lnTo>
                  <a:pt x="6746" y="4444"/>
                </a:lnTo>
                <a:lnTo>
                  <a:pt x="6358" y="4573"/>
                </a:lnTo>
                <a:lnTo>
                  <a:pt x="6126" y="4366"/>
                </a:lnTo>
                <a:lnTo>
                  <a:pt x="5867" y="4444"/>
                </a:lnTo>
                <a:lnTo>
                  <a:pt x="5789" y="4392"/>
                </a:lnTo>
                <a:lnTo>
                  <a:pt x="5582" y="4366"/>
                </a:lnTo>
                <a:lnTo>
                  <a:pt x="5763" y="4004"/>
                </a:lnTo>
                <a:lnTo>
                  <a:pt x="6074" y="3591"/>
                </a:lnTo>
                <a:lnTo>
                  <a:pt x="6410" y="3255"/>
                </a:lnTo>
                <a:lnTo>
                  <a:pt x="6720" y="3178"/>
                </a:lnTo>
                <a:lnTo>
                  <a:pt x="7186" y="3333"/>
                </a:lnTo>
                <a:lnTo>
                  <a:pt x="7444" y="3565"/>
                </a:lnTo>
                <a:lnTo>
                  <a:pt x="7599" y="3359"/>
                </a:lnTo>
                <a:lnTo>
                  <a:pt x="7238" y="2481"/>
                </a:lnTo>
                <a:lnTo>
                  <a:pt x="7160" y="2197"/>
                </a:lnTo>
                <a:lnTo>
                  <a:pt x="6953" y="2016"/>
                </a:lnTo>
                <a:lnTo>
                  <a:pt x="6772" y="1422"/>
                </a:lnTo>
                <a:lnTo>
                  <a:pt x="6746" y="1086"/>
                </a:lnTo>
                <a:lnTo>
                  <a:pt x="6798" y="878"/>
                </a:lnTo>
                <a:lnTo>
                  <a:pt x="6720" y="621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916" name="Freeform 3"/>
          <p:cNvSpPr>
            <a:spLocks noChangeArrowheads="1"/>
          </p:cNvSpPr>
          <p:nvPr/>
        </p:nvSpPr>
        <p:spPr bwMode="auto">
          <a:xfrm>
            <a:off x="5405438" y="2371725"/>
            <a:ext cx="604837" cy="874713"/>
          </a:xfrm>
          <a:custGeom>
            <a:avLst/>
            <a:gdLst>
              <a:gd name="T0" fmla="*/ 2147483646 w 1681"/>
              <a:gd name="T1" fmla="*/ 2147483646 h 2430"/>
              <a:gd name="T2" fmla="*/ 2147483646 w 1681"/>
              <a:gd name="T3" fmla="*/ 2147483646 h 2430"/>
              <a:gd name="T4" fmla="*/ 2147483646 w 1681"/>
              <a:gd name="T5" fmla="*/ 0 h 2430"/>
              <a:gd name="T6" fmla="*/ 2147483646 w 1681"/>
              <a:gd name="T7" fmla="*/ 2147483646 h 2430"/>
              <a:gd name="T8" fmla="*/ 2147483646 w 1681"/>
              <a:gd name="T9" fmla="*/ 2147483646 h 2430"/>
              <a:gd name="T10" fmla="*/ 2147483646 w 1681"/>
              <a:gd name="T11" fmla="*/ 2147483646 h 2430"/>
              <a:gd name="T12" fmla="*/ 2147483646 w 1681"/>
              <a:gd name="T13" fmla="*/ 2147483646 h 2430"/>
              <a:gd name="T14" fmla="*/ 2147483646 w 1681"/>
              <a:gd name="T15" fmla="*/ 2147483646 h 2430"/>
              <a:gd name="T16" fmla="*/ 2147483646 w 1681"/>
              <a:gd name="T17" fmla="*/ 2147483646 h 2430"/>
              <a:gd name="T18" fmla="*/ 2147483646 w 1681"/>
              <a:gd name="T19" fmla="*/ 2147483646 h 2430"/>
              <a:gd name="T20" fmla="*/ 2147483646 w 1681"/>
              <a:gd name="T21" fmla="*/ 2147483646 h 2430"/>
              <a:gd name="T22" fmla="*/ 2147483646 w 1681"/>
              <a:gd name="T23" fmla="*/ 2147483646 h 2430"/>
              <a:gd name="T24" fmla="*/ 2147483646 w 1681"/>
              <a:gd name="T25" fmla="*/ 2147483646 h 2430"/>
              <a:gd name="T26" fmla="*/ 2147483646 w 1681"/>
              <a:gd name="T27" fmla="*/ 2147483646 h 2430"/>
              <a:gd name="T28" fmla="*/ 2147483646 w 1681"/>
              <a:gd name="T29" fmla="*/ 2147483646 h 2430"/>
              <a:gd name="T30" fmla="*/ 2147483646 w 1681"/>
              <a:gd name="T31" fmla="*/ 2147483646 h 2430"/>
              <a:gd name="T32" fmla="*/ 2147483646 w 1681"/>
              <a:gd name="T33" fmla="*/ 2147483646 h 2430"/>
              <a:gd name="T34" fmla="*/ 2147483646 w 1681"/>
              <a:gd name="T35" fmla="*/ 2147483646 h 2430"/>
              <a:gd name="T36" fmla="*/ 0 w 1681"/>
              <a:gd name="T37" fmla="*/ 2147483646 h 2430"/>
              <a:gd name="T38" fmla="*/ 2147483646 w 1681"/>
              <a:gd name="T39" fmla="*/ 2147483646 h 2430"/>
              <a:gd name="T40" fmla="*/ 2147483646 w 1681"/>
              <a:gd name="T41" fmla="*/ 2147483646 h 2430"/>
              <a:gd name="T42" fmla="*/ 2147483646 w 1681"/>
              <a:gd name="T43" fmla="*/ 2147483646 h 2430"/>
              <a:gd name="T44" fmla="*/ 2147483646 w 1681"/>
              <a:gd name="T45" fmla="*/ 2147483646 h 2430"/>
              <a:gd name="T46" fmla="*/ 2147483646 w 1681"/>
              <a:gd name="T47" fmla="*/ 2147483646 h 2430"/>
              <a:gd name="T48" fmla="*/ 2147483646 w 1681"/>
              <a:gd name="T49" fmla="*/ 2147483646 h 2430"/>
              <a:gd name="T50" fmla="*/ 2147483646 w 1681"/>
              <a:gd name="T51" fmla="*/ 2147483646 h 2430"/>
              <a:gd name="T52" fmla="*/ 2147483646 w 1681"/>
              <a:gd name="T53" fmla="*/ 2147483646 h 2430"/>
              <a:gd name="T54" fmla="*/ 2147483646 w 1681"/>
              <a:gd name="T55" fmla="*/ 2147483646 h 2430"/>
              <a:gd name="T56" fmla="*/ 2147483646 w 1681"/>
              <a:gd name="T57" fmla="*/ 2147483646 h 2430"/>
              <a:gd name="T58" fmla="*/ 2147483646 w 1681"/>
              <a:gd name="T59" fmla="*/ 2147483646 h 243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681" h="2430">
                <a:moveTo>
                  <a:pt x="155" y="285"/>
                </a:moveTo>
                <a:lnTo>
                  <a:pt x="336" y="130"/>
                </a:lnTo>
                <a:lnTo>
                  <a:pt x="620" y="0"/>
                </a:lnTo>
                <a:lnTo>
                  <a:pt x="904" y="104"/>
                </a:lnTo>
                <a:lnTo>
                  <a:pt x="1266" y="518"/>
                </a:lnTo>
                <a:lnTo>
                  <a:pt x="1603" y="1060"/>
                </a:lnTo>
                <a:lnTo>
                  <a:pt x="1654" y="1060"/>
                </a:lnTo>
                <a:lnTo>
                  <a:pt x="1680" y="1628"/>
                </a:lnTo>
                <a:lnTo>
                  <a:pt x="1344" y="2094"/>
                </a:lnTo>
                <a:lnTo>
                  <a:pt x="1008" y="2429"/>
                </a:lnTo>
                <a:lnTo>
                  <a:pt x="827" y="2377"/>
                </a:lnTo>
                <a:lnTo>
                  <a:pt x="724" y="2171"/>
                </a:lnTo>
                <a:lnTo>
                  <a:pt x="543" y="1731"/>
                </a:lnTo>
                <a:lnTo>
                  <a:pt x="491" y="1526"/>
                </a:lnTo>
                <a:lnTo>
                  <a:pt x="362" y="1370"/>
                </a:lnTo>
                <a:lnTo>
                  <a:pt x="233" y="1215"/>
                </a:lnTo>
                <a:lnTo>
                  <a:pt x="103" y="1112"/>
                </a:lnTo>
                <a:lnTo>
                  <a:pt x="78" y="957"/>
                </a:lnTo>
                <a:lnTo>
                  <a:pt x="0" y="569"/>
                </a:lnTo>
                <a:lnTo>
                  <a:pt x="103" y="672"/>
                </a:lnTo>
                <a:lnTo>
                  <a:pt x="233" y="647"/>
                </a:lnTo>
                <a:lnTo>
                  <a:pt x="362" y="699"/>
                </a:lnTo>
                <a:lnTo>
                  <a:pt x="466" y="749"/>
                </a:lnTo>
                <a:lnTo>
                  <a:pt x="595" y="647"/>
                </a:lnTo>
                <a:lnTo>
                  <a:pt x="595" y="621"/>
                </a:lnTo>
                <a:lnTo>
                  <a:pt x="802" y="414"/>
                </a:lnTo>
                <a:lnTo>
                  <a:pt x="491" y="544"/>
                </a:lnTo>
                <a:lnTo>
                  <a:pt x="336" y="544"/>
                </a:lnTo>
                <a:lnTo>
                  <a:pt x="259" y="414"/>
                </a:lnTo>
                <a:lnTo>
                  <a:pt x="155" y="285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5405438" y="3600450"/>
            <a:ext cx="2190750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Kuwait City</a:t>
            </a:r>
          </a:p>
        </p:txBody>
      </p:sp>
      <p:sp>
        <p:nvSpPr>
          <p:cNvPr id="38918" name="Freeform 2"/>
          <p:cNvSpPr>
            <a:spLocks noChangeArrowheads="1"/>
          </p:cNvSpPr>
          <p:nvPr/>
        </p:nvSpPr>
        <p:spPr bwMode="auto">
          <a:xfrm>
            <a:off x="2759075" y="2225675"/>
            <a:ext cx="3136900" cy="3470275"/>
          </a:xfrm>
          <a:custGeom>
            <a:avLst/>
            <a:gdLst>
              <a:gd name="T0" fmla="*/ 2147483646 w 8712"/>
              <a:gd name="T1" fmla="*/ 2147483646 h 9638"/>
              <a:gd name="T2" fmla="*/ 2147483646 w 8712"/>
              <a:gd name="T3" fmla="*/ 2147483646 h 9638"/>
              <a:gd name="T4" fmla="*/ 2147483646 w 8712"/>
              <a:gd name="T5" fmla="*/ 0 h 9638"/>
              <a:gd name="T6" fmla="*/ 2147483646 w 8712"/>
              <a:gd name="T7" fmla="*/ 2147483646 h 9638"/>
              <a:gd name="T8" fmla="*/ 2147483646 w 8712"/>
              <a:gd name="T9" fmla="*/ 2147483646 h 9638"/>
              <a:gd name="T10" fmla="*/ 2147483646 w 8712"/>
              <a:gd name="T11" fmla="*/ 2147483646 h 9638"/>
              <a:gd name="T12" fmla="*/ 2147483646 w 8712"/>
              <a:gd name="T13" fmla="*/ 2147483646 h 9638"/>
              <a:gd name="T14" fmla="*/ 2147483646 w 8712"/>
              <a:gd name="T15" fmla="*/ 2147483646 h 9638"/>
              <a:gd name="T16" fmla="*/ 2147483646 w 8712"/>
              <a:gd name="T17" fmla="*/ 2147483646 h 9638"/>
              <a:gd name="T18" fmla="*/ 2147483646 w 8712"/>
              <a:gd name="T19" fmla="*/ 2147483646 h 9638"/>
              <a:gd name="T20" fmla="*/ 2147483646 w 8712"/>
              <a:gd name="T21" fmla="*/ 2147483646 h 9638"/>
              <a:gd name="T22" fmla="*/ 0 w 8712"/>
              <a:gd name="T23" fmla="*/ 2147483646 h 9638"/>
              <a:gd name="T24" fmla="*/ 2147483646 w 8712"/>
              <a:gd name="T25" fmla="*/ 2147483646 h 9638"/>
              <a:gd name="T26" fmla="*/ 2147483646 w 8712"/>
              <a:gd name="T27" fmla="*/ 2147483646 h 9638"/>
              <a:gd name="T28" fmla="*/ 2147483646 w 8712"/>
              <a:gd name="T29" fmla="*/ 2147483646 h 9638"/>
              <a:gd name="T30" fmla="*/ 2147483646 w 8712"/>
              <a:gd name="T31" fmla="*/ 2147483646 h 9638"/>
              <a:gd name="T32" fmla="*/ 2147483646 w 8712"/>
              <a:gd name="T33" fmla="*/ 2147483646 h 9638"/>
              <a:gd name="T34" fmla="*/ 2147483646 w 8712"/>
              <a:gd name="T35" fmla="*/ 2147483646 h 9638"/>
              <a:gd name="T36" fmla="*/ 2147483646 w 8712"/>
              <a:gd name="T37" fmla="*/ 2147483646 h 9638"/>
              <a:gd name="T38" fmla="*/ 2147483646 w 8712"/>
              <a:gd name="T39" fmla="*/ 2147483646 h 9638"/>
              <a:gd name="T40" fmla="*/ 2147483646 w 8712"/>
              <a:gd name="T41" fmla="*/ 2147483646 h 9638"/>
              <a:gd name="T42" fmla="*/ 2147483646 w 8712"/>
              <a:gd name="T43" fmla="*/ 2147483646 h 9638"/>
              <a:gd name="T44" fmla="*/ 2147483646 w 8712"/>
              <a:gd name="T45" fmla="*/ 2147483646 h 9638"/>
              <a:gd name="T46" fmla="*/ 2147483646 w 8712"/>
              <a:gd name="T47" fmla="*/ 2147483646 h 9638"/>
              <a:gd name="T48" fmla="*/ 2147483646 w 8712"/>
              <a:gd name="T49" fmla="*/ 2147483646 h 9638"/>
              <a:gd name="T50" fmla="*/ 2147483646 w 8712"/>
              <a:gd name="T51" fmla="*/ 2147483646 h 9638"/>
              <a:gd name="T52" fmla="*/ 2147483646 w 8712"/>
              <a:gd name="T53" fmla="*/ 2147483646 h 9638"/>
              <a:gd name="T54" fmla="*/ 2147483646 w 8712"/>
              <a:gd name="T55" fmla="*/ 2147483646 h 9638"/>
              <a:gd name="T56" fmla="*/ 2147483646 w 8712"/>
              <a:gd name="T57" fmla="*/ 2147483646 h 9638"/>
              <a:gd name="T58" fmla="*/ 2147483646 w 8712"/>
              <a:gd name="T59" fmla="*/ 2147483646 h 9638"/>
              <a:gd name="T60" fmla="*/ 2147483646 w 8712"/>
              <a:gd name="T61" fmla="*/ 2147483646 h 9638"/>
              <a:gd name="T62" fmla="*/ 2147483646 w 8712"/>
              <a:gd name="T63" fmla="*/ 2147483646 h 9638"/>
              <a:gd name="T64" fmla="*/ 2147483646 w 8712"/>
              <a:gd name="T65" fmla="*/ 2147483646 h 9638"/>
              <a:gd name="T66" fmla="*/ 2147483646 w 8712"/>
              <a:gd name="T67" fmla="*/ 2147483646 h 9638"/>
              <a:gd name="T68" fmla="*/ 2147483646 w 8712"/>
              <a:gd name="T69" fmla="*/ 2147483646 h 9638"/>
              <a:gd name="T70" fmla="*/ 2147483646 w 8712"/>
              <a:gd name="T71" fmla="*/ 2147483646 h 9638"/>
              <a:gd name="T72" fmla="*/ 2147483646 w 8712"/>
              <a:gd name="T73" fmla="*/ 2147483646 h 9638"/>
              <a:gd name="T74" fmla="*/ 2147483646 w 8712"/>
              <a:gd name="T75" fmla="*/ 2147483646 h 9638"/>
              <a:gd name="T76" fmla="*/ 2147483646 w 8712"/>
              <a:gd name="T77" fmla="*/ 2147483646 h 9638"/>
              <a:gd name="T78" fmla="*/ 2147483646 w 8712"/>
              <a:gd name="T79" fmla="*/ 2147483646 h 9638"/>
              <a:gd name="T80" fmla="*/ 2147483646 w 8712"/>
              <a:gd name="T81" fmla="*/ 2147483646 h 9638"/>
              <a:gd name="T82" fmla="*/ 2147483646 w 8712"/>
              <a:gd name="T83" fmla="*/ 2147483646 h 9638"/>
              <a:gd name="T84" fmla="*/ 2147483646 w 8712"/>
              <a:gd name="T85" fmla="*/ 2147483646 h 9638"/>
              <a:gd name="T86" fmla="*/ 2147483646 w 8712"/>
              <a:gd name="T87" fmla="*/ 2147483646 h 9638"/>
              <a:gd name="T88" fmla="*/ 2147483646 w 8712"/>
              <a:gd name="T89" fmla="*/ 2147483646 h 9638"/>
              <a:gd name="T90" fmla="*/ 2147483646 w 8712"/>
              <a:gd name="T91" fmla="*/ 2147483646 h 9638"/>
              <a:gd name="T92" fmla="*/ 2147483646 w 8712"/>
              <a:gd name="T93" fmla="*/ 2147483646 h 9638"/>
              <a:gd name="T94" fmla="*/ 2147483646 w 8712"/>
              <a:gd name="T95" fmla="*/ 2147483646 h 9638"/>
              <a:gd name="T96" fmla="*/ 2147483646 w 8712"/>
              <a:gd name="T97" fmla="*/ 2147483646 h 9638"/>
              <a:gd name="T98" fmla="*/ 2147483646 w 8712"/>
              <a:gd name="T99" fmla="*/ 2147483646 h 9638"/>
              <a:gd name="T100" fmla="*/ 2147483646 w 8712"/>
              <a:gd name="T101" fmla="*/ 2147483646 h 9638"/>
              <a:gd name="T102" fmla="*/ 2147483646 w 8712"/>
              <a:gd name="T103" fmla="*/ 2147483646 h 9638"/>
              <a:gd name="T104" fmla="*/ 2147483646 w 8712"/>
              <a:gd name="T105" fmla="*/ 2147483646 h 9638"/>
              <a:gd name="T106" fmla="*/ 2147483646 w 8712"/>
              <a:gd name="T107" fmla="*/ 2147483646 h 9638"/>
              <a:gd name="T108" fmla="*/ 2147483646 w 8712"/>
              <a:gd name="T109" fmla="*/ 2147483646 h 9638"/>
              <a:gd name="T110" fmla="*/ 2147483646 w 8712"/>
              <a:gd name="T111" fmla="*/ 2147483646 h 9638"/>
              <a:gd name="T112" fmla="*/ 2147483646 w 8712"/>
              <a:gd name="T113" fmla="*/ 2147483646 h 96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712" h="9638">
                <a:moveTo>
                  <a:pt x="6720" y="621"/>
                </a:moveTo>
                <a:lnTo>
                  <a:pt x="5376" y="77"/>
                </a:lnTo>
                <a:lnTo>
                  <a:pt x="3671" y="0"/>
                </a:lnTo>
                <a:lnTo>
                  <a:pt x="3516" y="233"/>
                </a:lnTo>
                <a:lnTo>
                  <a:pt x="2921" y="491"/>
                </a:lnTo>
                <a:lnTo>
                  <a:pt x="2611" y="930"/>
                </a:lnTo>
                <a:lnTo>
                  <a:pt x="2404" y="1732"/>
                </a:lnTo>
                <a:lnTo>
                  <a:pt x="2146" y="2249"/>
                </a:lnTo>
                <a:lnTo>
                  <a:pt x="1913" y="2869"/>
                </a:lnTo>
                <a:lnTo>
                  <a:pt x="1654" y="3411"/>
                </a:lnTo>
                <a:lnTo>
                  <a:pt x="1370" y="4211"/>
                </a:lnTo>
                <a:lnTo>
                  <a:pt x="0" y="6123"/>
                </a:lnTo>
                <a:lnTo>
                  <a:pt x="4162" y="6665"/>
                </a:lnTo>
                <a:lnTo>
                  <a:pt x="4265" y="6717"/>
                </a:lnTo>
                <a:lnTo>
                  <a:pt x="4317" y="6950"/>
                </a:lnTo>
                <a:lnTo>
                  <a:pt x="4731" y="7622"/>
                </a:lnTo>
                <a:lnTo>
                  <a:pt x="4834" y="8190"/>
                </a:lnTo>
                <a:lnTo>
                  <a:pt x="4860" y="8681"/>
                </a:lnTo>
                <a:lnTo>
                  <a:pt x="4964" y="8965"/>
                </a:lnTo>
                <a:lnTo>
                  <a:pt x="5272" y="9353"/>
                </a:lnTo>
                <a:lnTo>
                  <a:pt x="5324" y="9585"/>
                </a:lnTo>
                <a:lnTo>
                  <a:pt x="8633" y="9533"/>
                </a:lnTo>
                <a:cubicBezTo>
                  <a:pt x="8633" y="9533"/>
                  <a:pt x="8711" y="9637"/>
                  <a:pt x="8581" y="9302"/>
                </a:cubicBezTo>
                <a:lnTo>
                  <a:pt x="8452" y="8965"/>
                </a:lnTo>
                <a:lnTo>
                  <a:pt x="8452" y="8706"/>
                </a:lnTo>
                <a:lnTo>
                  <a:pt x="8529" y="8345"/>
                </a:lnTo>
                <a:lnTo>
                  <a:pt x="8193" y="8060"/>
                </a:lnTo>
                <a:lnTo>
                  <a:pt x="8064" y="7957"/>
                </a:lnTo>
                <a:lnTo>
                  <a:pt x="8116" y="7441"/>
                </a:lnTo>
                <a:lnTo>
                  <a:pt x="7651" y="7156"/>
                </a:lnTo>
                <a:lnTo>
                  <a:pt x="7470" y="6614"/>
                </a:lnTo>
                <a:lnTo>
                  <a:pt x="7392" y="6046"/>
                </a:lnTo>
                <a:lnTo>
                  <a:pt x="7315" y="5709"/>
                </a:lnTo>
                <a:lnTo>
                  <a:pt x="7134" y="5090"/>
                </a:lnTo>
                <a:lnTo>
                  <a:pt x="7134" y="4496"/>
                </a:lnTo>
                <a:lnTo>
                  <a:pt x="6875" y="4573"/>
                </a:lnTo>
                <a:lnTo>
                  <a:pt x="6746" y="4444"/>
                </a:lnTo>
                <a:lnTo>
                  <a:pt x="6358" y="4573"/>
                </a:lnTo>
                <a:lnTo>
                  <a:pt x="6126" y="4366"/>
                </a:lnTo>
                <a:lnTo>
                  <a:pt x="5867" y="4444"/>
                </a:lnTo>
                <a:lnTo>
                  <a:pt x="5789" y="4392"/>
                </a:lnTo>
                <a:lnTo>
                  <a:pt x="5582" y="4366"/>
                </a:lnTo>
                <a:lnTo>
                  <a:pt x="5763" y="4004"/>
                </a:lnTo>
                <a:lnTo>
                  <a:pt x="6074" y="3591"/>
                </a:lnTo>
                <a:lnTo>
                  <a:pt x="6410" y="3255"/>
                </a:lnTo>
                <a:lnTo>
                  <a:pt x="6720" y="3178"/>
                </a:lnTo>
                <a:lnTo>
                  <a:pt x="7186" y="3333"/>
                </a:lnTo>
                <a:lnTo>
                  <a:pt x="7444" y="3565"/>
                </a:lnTo>
                <a:lnTo>
                  <a:pt x="7599" y="3359"/>
                </a:lnTo>
                <a:lnTo>
                  <a:pt x="7238" y="2481"/>
                </a:lnTo>
                <a:lnTo>
                  <a:pt x="7160" y="2197"/>
                </a:lnTo>
                <a:lnTo>
                  <a:pt x="6953" y="2016"/>
                </a:lnTo>
                <a:lnTo>
                  <a:pt x="6772" y="1422"/>
                </a:lnTo>
                <a:lnTo>
                  <a:pt x="6746" y="1086"/>
                </a:lnTo>
                <a:lnTo>
                  <a:pt x="6798" y="878"/>
                </a:lnTo>
                <a:lnTo>
                  <a:pt x="6720" y="621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19" name="Freeform 3"/>
          <p:cNvSpPr>
            <a:spLocks noChangeArrowheads="1"/>
          </p:cNvSpPr>
          <p:nvPr/>
        </p:nvSpPr>
        <p:spPr bwMode="auto">
          <a:xfrm>
            <a:off x="5405438" y="2371725"/>
            <a:ext cx="604837" cy="874713"/>
          </a:xfrm>
          <a:custGeom>
            <a:avLst/>
            <a:gdLst>
              <a:gd name="T0" fmla="*/ 2147483646 w 1681"/>
              <a:gd name="T1" fmla="*/ 2147483646 h 2430"/>
              <a:gd name="T2" fmla="*/ 2147483646 w 1681"/>
              <a:gd name="T3" fmla="*/ 2147483646 h 2430"/>
              <a:gd name="T4" fmla="*/ 2147483646 w 1681"/>
              <a:gd name="T5" fmla="*/ 0 h 2430"/>
              <a:gd name="T6" fmla="*/ 2147483646 w 1681"/>
              <a:gd name="T7" fmla="*/ 2147483646 h 2430"/>
              <a:gd name="T8" fmla="*/ 2147483646 w 1681"/>
              <a:gd name="T9" fmla="*/ 2147483646 h 2430"/>
              <a:gd name="T10" fmla="*/ 2147483646 w 1681"/>
              <a:gd name="T11" fmla="*/ 2147483646 h 2430"/>
              <a:gd name="T12" fmla="*/ 2147483646 w 1681"/>
              <a:gd name="T13" fmla="*/ 2147483646 h 2430"/>
              <a:gd name="T14" fmla="*/ 2147483646 w 1681"/>
              <a:gd name="T15" fmla="*/ 2147483646 h 2430"/>
              <a:gd name="T16" fmla="*/ 2147483646 w 1681"/>
              <a:gd name="T17" fmla="*/ 2147483646 h 2430"/>
              <a:gd name="T18" fmla="*/ 2147483646 w 1681"/>
              <a:gd name="T19" fmla="*/ 2147483646 h 2430"/>
              <a:gd name="T20" fmla="*/ 2147483646 w 1681"/>
              <a:gd name="T21" fmla="*/ 2147483646 h 2430"/>
              <a:gd name="T22" fmla="*/ 2147483646 w 1681"/>
              <a:gd name="T23" fmla="*/ 2147483646 h 2430"/>
              <a:gd name="T24" fmla="*/ 2147483646 w 1681"/>
              <a:gd name="T25" fmla="*/ 2147483646 h 2430"/>
              <a:gd name="T26" fmla="*/ 2147483646 w 1681"/>
              <a:gd name="T27" fmla="*/ 2147483646 h 2430"/>
              <a:gd name="T28" fmla="*/ 2147483646 w 1681"/>
              <a:gd name="T29" fmla="*/ 2147483646 h 2430"/>
              <a:gd name="T30" fmla="*/ 2147483646 w 1681"/>
              <a:gd name="T31" fmla="*/ 2147483646 h 2430"/>
              <a:gd name="T32" fmla="*/ 2147483646 w 1681"/>
              <a:gd name="T33" fmla="*/ 2147483646 h 2430"/>
              <a:gd name="T34" fmla="*/ 2147483646 w 1681"/>
              <a:gd name="T35" fmla="*/ 2147483646 h 2430"/>
              <a:gd name="T36" fmla="*/ 0 w 1681"/>
              <a:gd name="T37" fmla="*/ 2147483646 h 2430"/>
              <a:gd name="T38" fmla="*/ 2147483646 w 1681"/>
              <a:gd name="T39" fmla="*/ 2147483646 h 2430"/>
              <a:gd name="T40" fmla="*/ 2147483646 w 1681"/>
              <a:gd name="T41" fmla="*/ 2147483646 h 2430"/>
              <a:gd name="T42" fmla="*/ 2147483646 w 1681"/>
              <a:gd name="T43" fmla="*/ 2147483646 h 2430"/>
              <a:gd name="T44" fmla="*/ 2147483646 w 1681"/>
              <a:gd name="T45" fmla="*/ 2147483646 h 2430"/>
              <a:gd name="T46" fmla="*/ 2147483646 w 1681"/>
              <a:gd name="T47" fmla="*/ 2147483646 h 2430"/>
              <a:gd name="T48" fmla="*/ 2147483646 w 1681"/>
              <a:gd name="T49" fmla="*/ 2147483646 h 2430"/>
              <a:gd name="T50" fmla="*/ 2147483646 w 1681"/>
              <a:gd name="T51" fmla="*/ 2147483646 h 2430"/>
              <a:gd name="T52" fmla="*/ 2147483646 w 1681"/>
              <a:gd name="T53" fmla="*/ 2147483646 h 2430"/>
              <a:gd name="T54" fmla="*/ 2147483646 w 1681"/>
              <a:gd name="T55" fmla="*/ 2147483646 h 2430"/>
              <a:gd name="T56" fmla="*/ 2147483646 w 1681"/>
              <a:gd name="T57" fmla="*/ 2147483646 h 2430"/>
              <a:gd name="T58" fmla="*/ 2147483646 w 1681"/>
              <a:gd name="T59" fmla="*/ 2147483646 h 243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681" h="2430">
                <a:moveTo>
                  <a:pt x="155" y="285"/>
                </a:moveTo>
                <a:lnTo>
                  <a:pt x="336" y="130"/>
                </a:lnTo>
                <a:lnTo>
                  <a:pt x="620" y="0"/>
                </a:lnTo>
                <a:lnTo>
                  <a:pt x="904" y="104"/>
                </a:lnTo>
                <a:lnTo>
                  <a:pt x="1266" y="518"/>
                </a:lnTo>
                <a:lnTo>
                  <a:pt x="1603" y="1060"/>
                </a:lnTo>
                <a:lnTo>
                  <a:pt x="1654" y="1060"/>
                </a:lnTo>
                <a:lnTo>
                  <a:pt x="1680" y="1628"/>
                </a:lnTo>
                <a:lnTo>
                  <a:pt x="1344" y="2094"/>
                </a:lnTo>
                <a:lnTo>
                  <a:pt x="1008" y="2429"/>
                </a:lnTo>
                <a:lnTo>
                  <a:pt x="827" y="2377"/>
                </a:lnTo>
                <a:lnTo>
                  <a:pt x="724" y="2171"/>
                </a:lnTo>
                <a:lnTo>
                  <a:pt x="543" y="1731"/>
                </a:lnTo>
                <a:lnTo>
                  <a:pt x="491" y="1526"/>
                </a:lnTo>
                <a:lnTo>
                  <a:pt x="362" y="1370"/>
                </a:lnTo>
                <a:lnTo>
                  <a:pt x="233" y="1215"/>
                </a:lnTo>
                <a:lnTo>
                  <a:pt x="103" y="1112"/>
                </a:lnTo>
                <a:lnTo>
                  <a:pt x="78" y="957"/>
                </a:lnTo>
                <a:lnTo>
                  <a:pt x="0" y="569"/>
                </a:lnTo>
                <a:lnTo>
                  <a:pt x="103" y="672"/>
                </a:lnTo>
                <a:lnTo>
                  <a:pt x="233" y="647"/>
                </a:lnTo>
                <a:lnTo>
                  <a:pt x="362" y="699"/>
                </a:lnTo>
                <a:lnTo>
                  <a:pt x="466" y="749"/>
                </a:lnTo>
                <a:lnTo>
                  <a:pt x="595" y="647"/>
                </a:lnTo>
                <a:lnTo>
                  <a:pt x="595" y="621"/>
                </a:lnTo>
                <a:lnTo>
                  <a:pt x="802" y="414"/>
                </a:lnTo>
                <a:lnTo>
                  <a:pt x="491" y="544"/>
                </a:lnTo>
                <a:lnTo>
                  <a:pt x="336" y="544"/>
                </a:lnTo>
                <a:lnTo>
                  <a:pt x="259" y="414"/>
                </a:lnTo>
                <a:lnTo>
                  <a:pt x="155" y="285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89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60688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Kyrgyzstan</a:t>
            </a:r>
          </a:p>
        </p:txBody>
      </p:sp>
      <p:sp>
        <p:nvSpPr>
          <p:cNvPr id="40963" name="Freeform 3"/>
          <p:cNvSpPr>
            <a:spLocks noChangeArrowheads="1"/>
          </p:cNvSpPr>
          <p:nvPr/>
        </p:nvSpPr>
        <p:spPr bwMode="auto">
          <a:xfrm>
            <a:off x="1276350" y="2185988"/>
            <a:ext cx="6300788" cy="3419475"/>
          </a:xfrm>
          <a:custGeom>
            <a:avLst/>
            <a:gdLst>
              <a:gd name="T0" fmla="*/ 2147483646 w 6437"/>
              <a:gd name="T1" fmla="*/ 2147483646 h 3359"/>
              <a:gd name="T2" fmla="*/ 2147483646 w 6437"/>
              <a:gd name="T3" fmla="*/ 2147483646 h 3359"/>
              <a:gd name="T4" fmla="*/ 2147483646 w 6437"/>
              <a:gd name="T5" fmla="*/ 2147483646 h 3359"/>
              <a:gd name="T6" fmla="*/ 2147483646 w 6437"/>
              <a:gd name="T7" fmla="*/ 2147483646 h 3359"/>
              <a:gd name="T8" fmla="*/ 2147483646 w 6437"/>
              <a:gd name="T9" fmla="*/ 2147483646 h 3359"/>
              <a:gd name="T10" fmla="*/ 2147483646 w 6437"/>
              <a:gd name="T11" fmla="*/ 2147483646 h 3359"/>
              <a:gd name="T12" fmla="*/ 2147483646 w 6437"/>
              <a:gd name="T13" fmla="*/ 2147483646 h 3359"/>
              <a:gd name="T14" fmla="*/ 2147483646 w 6437"/>
              <a:gd name="T15" fmla="*/ 2147483646 h 3359"/>
              <a:gd name="T16" fmla="*/ 2147483646 w 6437"/>
              <a:gd name="T17" fmla="*/ 2147483646 h 3359"/>
              <a:gd name="T18" fmla="*/ 2147483646 w 6437"/>
              <a:gd name="T19" fmla="*/ 2147483646 h 3359"/>
              <a:gd name="T20" fmla="*/ 2147483646 w 6437"/>
              <a:gd name="T21" fmla="*/ 2147483646 h 3359"/>
              <a:gd name="T22" fmla="*/ 2147483646 w 6437"/>
              <a:gd name="T23" fmla="*/ 2147483646 h 3359"/>
              <a:gd name="T24" fmla="*/ 2147483646 w 6437"/>
              <a:gd name="T25" fmla="*/ 2147483646 h 3359"/>
              <a:gd name="T26" fmla="*/ 2147483646 w 6437"/>
              <a:gd name="T27" fmla="*/ 2147483646 h 3359"/>
              <a:gd name="T28" fmla="*/ 2147483646 w 6437"/>
              <a:gd name="T29" fmla="*/ 2147483646 h 3359"/>
              <a:gd name="T30" fmla="*/ 2147483646 w 6437"/>
              <a:gd name="T31" fmla="*/ 2147483646 h 3359"/>
              <a:gd name="T32" fmla="*/ 2147483646 w 6437"/>
              <a:gd name="T33" fmla="*/ 2147483646 h 3359"/>
              <a:gd name="T34" fmla="*/ 2147483646 w 6437"/>
              <a:gd name="T35" fmla="*/ 2147483646 h 3359"/>
              <a:gd name="T36" fmla="*/ 2147483646 w 6437"/>
              <a:gd name="T37" fmla="*/ 2147483646 h 3359"/>
              <a:gd name="T38" fmla="*/ 2147483646 w 6437"/>
              <a:gd name="T39" fmla="*/ 2147483646 h 3359"/>
              <a:gd name="T40" fmla="*/ 2147483646 w 6437"/>
              <a:gd name="T41" fmla="*/ 2147483646 h 3359"/>
              <a:gd name="T42" fmla="*/ 2147483646 w 6437"/>
              <a:gd name="T43" fmla="*/ 2147483646 h 3359"/>
              <a:gd name="T44" fmla="*/ 2147483646 w 6437"/>
              <a:gd name="T45" fmla="*/ 2147483646 h 3359"/>
              <a:gd name="T46" fmla="*/ 2147483646 w 6437"/>
              <a:gd name="T47" fmla="*/ 2147483646 h 3359"/>
              <a:gd name="T48" fmla="*/ 2147483646 w 6437"/>
              <a:gd name="T49" fmla="*/ 2147483646 h 3359"/>
              <a:gd name="T50" fmla="*/ 2147483646 w 6437"/>
              <a:gd name="T51" fmla="*/ 2147483646 h 3359"/>
              <a:gd name="T52" fmla="*/ 2147483646 w 6437"/>
              <a:gd name="T53" fmla="*/ 2147483646 h 3359"/>
              <a:gd name="T54" fmla="*/ 2147483646 w 6437"/>
              <a:gd name="T55" fmla="*/ 2147483646 h 3359"/>
              <a:gd name="T56" fmla="*/ 2147483646 w 6437"/>
              <a:gd name="T57" fmla="*/ 2147483646 h 3359"/>
              <a:gd name="T58" fmla="*/ 2147483646 w 6437"/>
              <a:gd name="T59" fmla="*/ 2147483646 h 3359"/>
              <a:gd name="T60" fmla="*/ 2147483646 w 6437"/>
              <a:gd name="T61" fmla="*/ 2147483646 h 3359"/>
              <a:gd name="T62" fmla="*/ 2147483646 w 6437"/>
              <a:gd name="T63" fmla="*/ 2147483646 h 3359"/>
              <a:gd name="T64" fmla="*/ 2147483646 w 6437"/>
              <a:gd name="T65" fmla="*/ 2147483646 h 3359"/>
              <a:gd name="T66" fmla="*/ 2147483646 w 6437"/>
              <a:gd name="T67" fmla="*/ 2147483646 h 3359"/>
              <a:gd name="T68" fmla="*/ 2147483646 w 6437"/>
              <a:gd name="T69" fmla="*/ 2147483646 h 3359"/>
              <a:gd name="T70" fmla="*/ 2147483646 w 6437"/>
              <a:gd name="T71" fmla="*/ 2147483646 h 3359"/>
              <a:gd name="T72" fmla="*/ 2147483646 w 6437"/>
              <a:gd name="T73" fmla="*/ 2147483646 h 3359"/>
              <a:gd name="T74" fmla="*/ 2147483646 w 6437"/>
              <a:gd name="T75" fmla="*/ 2147483646 h 3359"/>
              <a:gd name="T76" fmla="*/ 2147483646 w 6437"/>
              <a:gd name="T77" fmla="*/ 2147483646 h 3359"/>
              <a:gd name="T78" fmla="*/ 2147483646 w 6437"/>
              <a:gd name="T79" fmla="*/ 2147483646 h 3359"/>
              <a:gd name="T80" fmla="*/ 2147483646 w 6437"/>
              <a:gd name="T81" fmla="*/ 2147483646 h 3359"/>
              <a:gd name="T82" fmla="*/ 2147483646 w 6437"/>
              <a:gd name="T83" fmla="*/ 2147483646 h 3359"/>
              <a:gd name="T84" fmla="*/ 2147483646 w 6437"/>
              <a:gd name="T85" fmla="*/ 2147483646 h 335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437" h="3359">
                <a:moveTo>
                  <a:pt x="6436" y="904"/>
                </a:moveTo>
                <a:lnTo>
                  <a:pt x="6307" y="1007"/>
                </a:lnTo>
                <a:lnTo>
                  <a:pt x="6126" y="1110"/>
                </a:lnTo>
                <a:lnTo>
                  <a:pt x="5764" y="1110"/>
                </a:lnTo>
                <a:lnTo>
                  <a:pt x="5480" y="1421"/>
                </a:lnTo>
                <a:lnTo>
                  <a:pt x="5248" y="1653"/>
                </a:lnTo>
                <a:lnTo>
                  <a:pt x="5119" y="1808"/>
                </a:lnTo>
                <a:lnTo>
                  <a:pt x="4576" y="1808"/>
                </a:lnTo>
                <a:lnTo>
                  <a:pt x="4395" y="1808"/>
                </a:lnTo>
                <a:lnTo>
                  <a:pt x="4188" y="2299"/>
                </a:lnTo>
                <a:lnTo>
                  <a:pt x="4111" y="2455"/>
                </a:lnTo>
                <a:lnTo>
                  <a:pt x="3981" y="2429"/>
                </a:lnTo>
                <a:lnTo>
                  <a:pt x="3775" y="2531"/>
                </a:lnTo>
                <a:lnTo>
                  <a:pt x="3697" y="2222"/>
                </a:lnTo>
                <a:lnTo>
                  <a:pt x="3568" y="2196"/>
                </a:lnTo>
                <a:lnTo>
                  <a:pt x="3412" y="2403"/>
                </a:lnTo>
                <a:lnTo>
                  <a:pt x="3257" y="2247"/>
                </a:lnTo>
                <a:lnTo>
                  <a:pt x="3180" y="2455"/>
                </a:lnTo>
                <a:lnTo>
                  <a:pt x="2921" y="2660"/>
                </a:lnTo>
                <a:cubicBezTo>
                  <a:pt x="2921" y="2660"/>
                  <a:pt x="2766" y="2480"/>
                  <a:pt x="2766" y="2687"/>
                </a:cubicBezTo>
                <a:lnTo>
                  <a:pt x="2766" y="2945"/>
                </a:lnTo>
                <a:lnTo>
                  <a:pt x="2586" y="3048"/>
                </a:lnTo>
                <a:lnTo>
                  <a:pt x="2353" y="3281"/>
                </a:lnTo>
                <a:lnTo>
                  <a:pt x="1810" y="3178"/>
                </a:lnTo>
                <a:lnTo>
                  <a:pt x="1706" y="3358"/>
                </a:lnTo>
                <a:lnTo>
                  <a:pt x="1500" y="3229"/>
                </a:lnTo>
                <a:lnTo>
                  <a:pt x="1293" y="3229"/>
                </a:lnTo>
                <a:lnTo>
                  <a:pt x="1009" y="3229"/>
                </a:lnTo>
                <a:lnTo>
                  <a:pt x="776" y="3126"/>
                </a:lnTo>
                <a:lnTo>
                  <a:pt x="673" y="2997"/>
                </a:lnTo>
                <a:lnTo>
                  <a:pt x="491" y="3100"/>
                </a:lnTo>
                <a:lnTo>
                  <a:pt x="207" y="3048"/>
                </a:lnTo>
                <a:lnTo>
                  <a:pt x="77" y="3126"/>
                </a:lnTo>
                <a:lnTo>
                  <a:pt x="0" y="2842"/>
                </a:lnTo>
                <a:lnTo>
                  <a:pt x="155" y="2816"/>
                </a:lnTo>
                <a:lnTo>
                  <a:pt x="207" y="2609"/>
                </a:lnTo>
                <a:lnTo>
                  <a:pt x="362" y="2609"/>
                </a:lnTo>
                <a:lnTo>
                  <a:pt x="724" y="2712"/>
                </a:lnTo>
                <a:lnTo>
                  <a:pt x="750" y="2480"/>
                </a:lnTo>
                <a:lnTo>
                  <a:pt x="543" y="2274"/>
                </a:lnTo>
                <a:lnTo>
                  <a:pt x="776" y="2196"/>
                </a:lnTo>
                <a:lnTo>
                  <a:pt x="879" y="2144"/>
                </a:lnTo>
                <a:lnTo>
                  <a:pt x="776" y="1886"/>
                </a:lnTo>
                <a:lnTo>
                  <a:pt x="1706" y="2325"/>
                </a:lnTo>
                <a:lnTo>
                  <a:pt x="1655" y="2041"/>
                </a:lnTo>
                <a:lnTo>
                  <a:pt x="1939" y="2222"/>
                </a:lnTo>
                <a:lnTo>
                  <a:pt x="2017" y="2144"/>
                </a:lnTo>
                <a:lnTo>
                  <a:pt x="2146" y="1989"/>
                </a:lnTo>
                <a:lnTo>
                  <a:pt x="1939" y="1938"/>
                </a:lnTo>
                <a:lnTo>
                  <a:pt x="1784" y="1782"/>
                </a:lnTo>
                <a:lnTo>
                  <a:pt x="1551" y="1628"/>
                </a:lnTo>
                <a:lnTo>
                  <a:pt x="1448" y="1395"/>
                </a:lnTo>
                <a:lnTo>
                  <a:pt x="1267" y="1730"/>
                </a:lnTo>
                <a:lnTo>
                  <a:pt x="957" y="1705"/>
                </a:lnTo>
                <a:lnTo>
                  <a:pt x="801" y="1498"/>
                </a:lnTo>
                <a:lnTo>
                  <a:pt x="673" y="1447"/>
                </a:lnTo>
                <a:lnTo>
                  <a:pt x="569" y="1421"/>
                </a:lnTo>
                <a:lnTo>
                  <a:pt x="801" y="1162"/>
                </a:lnTo>
                <a:lnTo>
                  <a:pt x="905" y="1033"/>
                </a:lnTo>
                <a:lnTo>
                  <a:pt x="1086" y="827"/>
                </a:lnTo>
                <a:lnTo>
                  <a:pt x="1009" y="723"/>
                </a:lnTo>
                <a:lnTo>
                  <a:pt x="982" y="594"/>
                </a:lnTo>
                <a:lnTo>
                  <a:pt x="1009" y="387"/>
                </a:lnTo>
                <a:lnTo>
                  <a:pt x="1164" y="283"/>
                </a:lnTo>
                <a:lnTo>
                  <a:pt x="1629" y="232"/>
                </a:lnTo>
                <a:lnTo>
                  <a:pt x="2043" y="464"/>
                </a:lnTo>
                <a:lnTo>
                  <a:pt x="2405" y="646"/>
                </a:lnTo>
                <a:lnTo>
                  <a:pt x="2457" y="361"/>
                </a:lnTo>
                <a:lnTo>
                  <a:pt x="2508" y="26"/>
                </a:lnTo>
                <a:lnTo>
                  <a:pt x="2870" y="0"/>
                </a:lnTo>
                <a:lnTo>
                  <a:pt x="3180" y="128"/>
                </a:lnTo>
                <a:lnTo>
                  <a:pt x="3775" y="335"/>
                </a:lnTo>
                <a:lnTo>
                  <a:pt x="3878" y="128"/>
                </a:lnTo>
                <a:lnTo>
                  <a:pt x="4033" y="154"/>
                </a:lnTo>
                <a:lnTo>
                  <a:pt x="4188" y="154"/>
                </a:lnTo>
                <a:lnTo>
                  <a:pt x="4473" y="154"/>
                </a:lnTo>
                <a:lnTo>
                  <a:pt x="4628" y="206"/>
                </a:lnTo>
                <a:lnTo>
                  <a:pt x="5016" y="206"/>
                </a:lnTo>
                <a:lnTo>
                  <a:pt x="5299" y="283"/>
                </a:lnTo>
                <a:lnTo>
                  <a:pt x="5505" y="232"/>
                </a:lnTo>
                <a:lnTo>
                  <a:pt x="5764" y="232"/>
                </a:lnTo>
                <a:lnTo>
                  <a:pt x="5919" y="491"/>
                </a:lnTo>
                <a:lnTo>
                  <a:pt x="6204" y="568"/>
                </a:lnTo>
                <a:lnTo>
                  <a:pt x="6385" y="723"/>
                </a:lnTo>
                <a:lnTo>
                  <a:pt x="6436" y="904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425950" y="1751013"/>
            <a:ext cx="1924050" cy="4572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Bishkek </a:t>
            </a:r>
          </a:p>
        </p:txBody>
      </p:sp>
      <p:pic>
        <p:nvPicPr>
          <p:cNvPr id="40965" name="Picture 127" descr="pur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70063"/>
            <a:ext cx="887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Freeform 3"/>
          <p:cNvSpPr>
            <a:spLocks noChangeArrowheads="1"/>
          </p:cNvSpPr>
          <p:nvPr/>
        </p:nvSpPr>
        <p:spPr bwMode="auto">
          <a:xfrm>
            <a:off x="1276350" y="2185988"/>
            <a:ext cx="6300788" cy="3419475"/>
          </a:xfrm>
          <a:custGeom>
            <a:avLst/>
            <a:gdLst>
              <a:gd name="T0" fmla="*/ 2147483646 w 6437"/>
              <a:gd name="T1" fmla="*/ 2147483646 h 3359"/>
              <a:gd name="T2" fmla="*/ 2147483646 w 6437"/>
              <a:gd name="T3" fmla="*/ 2147483646 h 3359"/>
              <a:gd name="T4" fmla="*/ 2147483646 w 6437"/>
              <a:gd name="T5" fmla="*/ 2147483646 h 3359"/>
              <a:gd name="T6" fmla="*/ 2147483646 w 6437"/>
              <a:gd name="T7" fmla="*/ 2147483646 h 3359"/>
              <a:gd name="T8" fmla="*/ 2147483646 w 6437"/>
              <a:gd name="T9" fmla="*/ 2147483646 h 3359"/>
              <a:gd name="T10" fmla="*/ 2147483646 w 6437"/>
              <a:gd name="T11" fmla="*/ 2147483646 h 3359"/>
              <a:gd name="T12" fmla="*/ 2147483646 w 6437"/>
              <a:gd name="T13" fmla="*/ 2147483646 h 3359"/>
              <a:gd name="T14" fmla="*/ 2147483646 w 6437"/>
              <a:gd name="T15" fmla="*/ 2147483646 h 3359"/>
              <a:gd name="T16" fmla="*/ 2147483646 w 6437"/>
              <a:gd name="T17" fmla="*/ 2147483646 h 3359"/>
              <a:gd name="T18" fmla="*/ 2147483646 w 6437"/>
              <a:gd name="T19" fmla="*/ 2147483646 h 3359"/>
              <a:gd name="T20" fmla="*/ 2147483646 w 6437"/>
              <a:gd name="T21" fmla="*/ 2147483646 h 3359"/>
              <a:gd name="T22" fmla="*/ 2147483646 w 6437"/>
              <a:gd name="T23" fmla="*/ 2147483646 h 3359"/>
              <a:gd name="T24" fmla="*/ 2147483646 w 6437"/>
              <a:gd name="T25" fmla="*/ 2147483646 h 3359"/>
              <a:gd name="T26" fmla="*/ 2147483646 w 6437"/>
              <a:gd name="T27" fmla="*/ 2147483646 h 3359"/>
              <a:gd name="T28" fmla="*/ 2147483646 w 6437"/>
              <a:gd name="T29" fmla="*/ 2147483646 h 3359"/>
              <a:gd name="T30" fmla="*/ 2147483646 w 6437"/>
              <a:gd name="T31" fmla="*/ 2147483646 h 3359"/>
              <a:gd name="T32" fmla="*/ 2147483646 w 6437"/>
              <a:gd name="T33" fmla="*/ 2147483646 h 3359"/>
              <a:gd name="T34" fmla="*/ 2147483646 w 6437"/>
              <a:gd name="T35" fmla="*/ 2147483646 h 3359"/>
              <a:gd name="T36" fmla="*/ 2147483646 w 6437"/>
              <a:gd name="T37" fmla="*/ 2147483646 h 3359"/>
              <a:gd name="T38" fmla="*/ 2147483646 w 6437"/>
              <a:gd name="T39" fmla="*/ 2147483646 h 3359"/>
              <a:gd name="T40" fmla="*/ 2147483646 w 6437"/>
              <a:gd name="T41" fmla="*/ 2147483646 h 3359"/>
              <a:gd name="T42" fmla="*/ 2147483646 w 6437"/>
              <a:gd name="T43" fmla="*/ 2147483646 h 3359"/>
              <a:gd name="T44" fmla="*/ 2147483646 w 6437"/>
              <a:gd name="T45" fmla="*/ 2147483646 h 3359"/>
              <a:gd name="T46" fmla="*/ 2147483646 w 6437"/>
              <a:gd name="T47" fmla="*/ 2147483646 h 3359"/>
              <a:gd name="T48" fmla="*/ 2147483646 w 6437"/>
              <a:gd name="T49" fmla="*/ 2147483646 h 3359"/>
              <a:gd name="T50" fmla="*/ 2147483646 w 6437"/>
              <a:gd name="T51" fmla="*/ 2147483646 h 3359"/>
              <a:gd name="T52" fmla="*/ 2147483646 w 6437"/>
              <a:gd name="T53" fmla="*/ 2147483646 h 3359"/>
              <a:gd name="T54" fmla="*/ 2147483646 w 6437"/>
              <a:gd name="T55" fmla="*/ 2147483646 h 3359"/>
              <a:gd name="T56" fmla="*/ 2147483646 w 6437"/>
              <a:gd name="T57" fmla="*/ 2147483646 h 3359"/>
              <a:gd name="T58" fmla="*/ 2147483646 w 6437"/>
              <a:gd name="T59" fmla="*/ 2147483646 h 3359"/>
              <a:gd name="T60" fmla="*/ 2147483646 w 6437"/>
              <a:gd name="T61" fmla="*/ 2147483646 h 3359"/>
              <a:gd name="T62" fmla="*/ 2147483646 w 6437"/>
              <a:gd name="T63" fmla="*/ 2147483646 h 3359"/>
              <a:gd name="T64" fmla="*/ 2147483646 w 6437"/>
              <a:gd name="T65" fmla="*/ 2147483646 h 3359"/>
              <a:gd name="T66" fmla="*/ 2147483646 w 6437"/>
              <a:gd name="T67" fmla="*/ 2147483646 h 3359"/>
              <a:gd name="T68" fmla="*/ 2147483646 w 6437"/>
              <a:gd name="T69" fmla="*/ 2147483646 h 3359"/>
              <a:gd name="T70" fmla="*/ 2147483646 w 6437"/>
              <a:gd name="T71" fmla="*/ 2147483646 h 3359"/>
              <a:gd name="T72" fmla="*/ 2147483646 w 6437"/>
              <a:gd name="T73" fmla="*/ 2147483646 h 3359"/>
              <a:gd name="T74" fmla="*/ 2147483646 w 6437"/>
              <a:gd name="T75" fmla="*/ 2147483646 h 3359"/>
              <a:gd name="T76" fmla="*/ 2147483646 w 6437"/>
              <a:gd name="T77" fmla="*/ 2147483646 h 3359"/>
              <a:gd name="T78" fmla="*/ 2147483646 w 6437"/>
              <a:gd name="T79" fmla="*/ 2147483646 h 3359"/>
              <a:gd name="T80" fmla="*/ 2147483646 w 6437"/>
              <a:gd name="T81" fmla="*/ 2147483646 h 3359"/>
              <a:gd name="T82" fmla="*/ 2147483646 w 6437"/>
              <a:gd name="T83" fmla="*/ 2147483646 h 3359"/>
              <a:gd name="T84" fmla="*/ 2147483646 w 6437"/>
              <a:gd name="T85" fmla="*/ 2147483646 h 335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437" h="3359">
                <a:moveTo>
                  <a:pt x="6436" y="904"/>
                </a:moveTo>
                <a:lnTo>
                  <a:pt x="6307" y="1007"/>
                </a:lnTo>
                <a:lnTo>
                  <a:pt x="6126" y="1110"/>
                </a:lnTo>
                <a:lnTo>
                  <a:pt x="5764" y="1110"/>
                </a:lnTo>
                <a:lnTo>
                  <a:pt x="5480" y="1421"/>
                </a:lnTo>
                <a:lnTo>
                  <a:pt x="5248" y="1653"/>
                </a:lnTo>
                <a:lnTo>
                  <a:pt x="5119" y="1808"/>
                </a:lnTo>
                <a:lnTo>
                  <a:pt x="4576" y="1808"/>
                </a:lnTo>
                <a:lnTo>
                  <a:pt x="4395" y="1808"/>
                </a:lnTo>
                <a:lnTo>
                  <a:pt x="4188" y="2299"/>
                </a:lnTo>
                <a:lnTo>
                  <a:pt x="4111" y="2455"/>
                </a:lnTo>
                <a:lnTo>
                  <a:pt x="3981" y="2429"/>
                </a:lnTo>
                <a:lnTo>
                  <a:pt x="3775" y="2531"/>
                </a:lnTo>
                <a:lnTo>
                  <a:pt x="3697" y="2222"/>
                </a:lnTo>
                <a:lnTo>
                  <a:pt x="3568" y="2196"/>
                </a:lnTo>
                <a:lnTo>
                  <a:pt x="3412" y="2403"/>
                </a:lnTo>
                <a:lnTo>
                  <a:pt x="3257" y="2247"/>
                </a:lnTo>
                <a:lnTo>
                  <a:pt x="3180" y="2455"/>
                </a:lnTo>
                <a:lnTo>
                  <a:pt x="2921" y="2660"/>
                </a:lnTo>
                <a:cubicBezTo>
                  <a:pt x="2921" y="2660"/>
                  <a:pt x="2766" y="2480"/>
                  <a:pt x="2766" y="2687"/>
                </a:cubicBezTo>
                <a:lnTo>
                  <a:pt x="2766" y="2945"/>
                </a:lnTo>
                <a:lnTo>
                  <a:pt x="2586" y="3048"/>
                </a:lnTo>
                <a:lnTo>
                  <a:pt x="2353" y="3281"/>
                </a:lnTo>
                <a:lnTo>
                  <a:pt x="1810" y="3178"/>
                </a:lnTo>
                <a:lnTo>
                  <a:pt x="1706" y="3358"/>
                </a:lnTo>
                <a:lnTo>
                  <a:pt x="1500" y="3229"/>
                </a:lnTo>
                <a:lnTo>
                  <a:pt x="1293" y="3229"/>
                </a:lnTo>
                <a:lnTo>
                  <a:pt x="1009" y="3229"/>
                </a:lnTo>
                <a:lnTo>
                  <a:pt x="776" y="3126"/>
                </a:lnTo>
                <a:lnTo>
                  <a:pt x="673" y="2997"/>
                </a:lnTo>
                <a:lnTo>
                  <a:pt x="491" y="3100"/>
                </a:lnTo>
                <a:lnTo>
                  <a:pt x="207" y="3048"/>
                </a:lnTo>
                <a:lnTo>
                  <a:pt x="77" y="3126"/>
                </a:lnTo>
                <a:lnTo>
                  <a:pt x="0" y="2842"/>
                </a:lnTo>
                <a:lnTo>
                  <a:pt x="155" y="2816"/>
                </a:lnTo>
                <a:lnTo>
                  <a:pt x="207" y="2609"/>
                </a:lnTo>
                <a:lnTo>
                  <a:pt x="362" y="2609"/>
                </a:lnTo>
                <a:lnTo>
                  <a:pt x="724" y="2712"/>
                </a:lnTo>
                <a:lnTo>
                  <a:pt x="750" y="2480"/>
                </a:lnTo>
                <a:lnTo>
                  <a:pt x="543" y="2274"/>
                </a:lnTo>
                <a:lnTo>
                  <a:pt x="776" y="2196"/>
                </a:lnTo>
                <a:lnTo>
                  <a:pt x="879" y="2144"/>
                </a:lnTo>
                <a:lnTo>
                  <a:pt x="776" y="1886"/>
                </a:lnTo>
                <a:lnTo>
                  <a:pt x="1706" y="2325"/>
                </a:lnTo>
                <a:lnTo>
                  <a:pt x="1655" y="2041"/>
                </a:lnTo>
                <a:lnTo>
                  <a:pt x="1939" y="2222"/>
                </a:lnTo>
                <a:lnTo>
                  <a:pt x="2017" y="2144"/>
                </a:lnTo>
                <a:lnTo>
                  <a:pt x="2146" y="1989"/>
                </a:lnTo>
                <a:lnTo>
                  <a:pt x="1939" y="1938"/>
                </a:lnTo>
                <a:lnTo>
                  <a:pt x="1784" y="1782"/>
                </a:lnTo>
                <a:lnTo>
                  <a:pt x="1551" y="1628"/>
                </a:lnTo>
                <a:lnTo>
                  <a:pt x="1448" y="1395"/>
                </a:lnTo>
                <a:lnTo>
                  <a:pt x="1267" y="1730"/>
                </a:lnTo>
                <a:lnTo>
                  <a:pt x="957" y="1705"/>
                </a:lnTo>
                <a:lnTo>
                  <a:pt x="801" y="1498"/>
                </a:lnTo>
                <a:lnTo>
                  <a:pt x="673" y="1447"/>
                </a:lnTo>
                <a:lnTo>
                  <a:pt x="569" y="1421"/>
                </a:lnTo>
                <a:lnTo>
                  <a:pt x="801" y="1162"/>
                </a:lnTo>
                <a:lnTo>
                  <a:pt x="905" y="1033"/>
                </a:lnTo>
                <a:lnTo>
                  <a:pt x="1086" y="827"/>
                </a:lnTo>
                <a:lnTo>
                  <a:pt x="1009" y="723"/>
                </a:lnTo>
                <a:lnTo>
                  <a:pt x="982" y="594"/>
                </a:lnTo>
                <a:lnTo>
                  <a:pt x="1009" y="387"/>
                </a:lnTo>
                <a:lnTo>
                  <a:pt x="1164" y="283"/>
                </a:lnTo>
                <a:lnTo>
                  <a:pt x="1629" y="232"/>
                </a:lnTo>
                <a:lnTo>
                  <a:pt x="2043" y="464"/>
                </a:lnTo>
                <a:lnTo>
                  <a:pt x="2405" y="646"/>
                </a:lnTo>
                <a:lnTo>
                  <a:pt x="2457" y="361"/>
                </a:lnTo>
                <a:lnTo>
                  <a:pt x="2508" y="26"/>
                </a:lnTo>
                <a:lnTo>
                  <a:pt x="2870" y="0"/>
                </a:lnTo>
                <a:lnTo>
                  <a:pt x="3180" y="128"/>
                </a:lnTo>
                <a:lnTo>
                  <a:pt x="3775" y="335"/>
                </a:lnTo>
                <a:lnTo>
                  <a:pt x="3878" y="128"/>
                </a:lnTo>
                <a:lnTo>
                  <a:pt x="4033" y="154"/>
                </a:lnTo>
                <a:lnTo>
                  <a:pt x="4188" y="154"/>
                </a:lnTo>
                <a:lnTo>
                  <a:pt x="4473" y="154"/>
                </a:lnTo>
                <a:lnTo>
                  <a:pt x="4628" y="206"/>
                </a:lnTo>
                <a:lnTo>
                  <a:pt x="5016" y="206"/>
                </a:lnTo>
                <a:lnTo>
                  <a:pt x="5299" y="283"/>
                </a:lnTo>
                <a:lnTo>
                  <a:pt x="5505" y="232"/>
                </a:lnTo>
                <a:lnTo>
                  <a:pt x="5764" y="232"/>
                </a:lnTo>
                <a:lnTo>
                  <a:pt x="5919" y="491"/>
                </a:lnTo>
                <a:lnTo>
                  <a:pt x="6204" y="568"/>
                </a:lnTo>
                <a:lnTo>
                  <a:pt x="6385" y="723"/>
                </a:lnTo>
                <a:lnTo>
                  <a:pt x="6436" y="904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3"/>
          <p:cNvSpPr>
            <a:spLocks noChangeArrowheads="1"/>
          </p:cNvSpPr>
          <p:nvPr/>
        </p:nvSpPr>
        <p:spPr bwMode="auto">
          <a:xfrm>
            <a:off x="1947863" y="1927225"/>
            <a:ext cx="4418012" cy="3473450"/>
          </a:xfrm>
          <a:custGeom>
            <a:avLst/>
            <a:gdLst>
              <a:gd name="T0" fmla="*/ 2147483646 w 12274"/>
              <a:gd name="T1" fmla="*/ 2147483646 h 9650"/>
              <a:gd name="T2" fmla="*/ 2147483646 w 12274"/>
              <a:gd name="T3" fmla="*/ 2147483646 h 9650"/>
              <a:gd name="T4" fmla="*/ 2147483646 w 12274"/>
              <a:gd name="T5" fmla="*/ 2147483646 h 9650"/>
              <a:gd name="T6" fmla="*/ 2147483646 w 12274"/>
              <a:gd name="T7" fmla="*/ 2147483646 h 9650"/>
              <a:gd name="T8" fmla="*/ 2147483646 w 12274"/>
              <a:gd name="T9" fmla="*/ 2147483646 h 9650"/>
              <a:gd name="T10" fmla="*/ 2147483646 w 12274"/>
              <a:gd name="T11" fmla="*/ 2147483646 h 9650"/>
              <a:gd name="T12" fmla="*/ 2147483646 w 12274"/>
              <a:gd name="T13" fmla="*/ 2147483646 h 9650"/>
              <a:gd name="T14" fmla="*/ 2147483646 w 12274"/>
              <a:gd name="T15" fmla="*/ 2147483646 h 9650"/>
              <a:gd name="T16" fmla="*/ 2147483646 w 12274"/>
              <a:gd name="T17" fmla="*/ 2147483646 h 9650"/>
              <a:gd name="T18" fmla="*/ 2147483646 w 12274"/>
              <a:gd name="T19" fmla="*/ 2147483646 h 9650"/>
              <a:gd name="T20" fmla="*/ 2147483646 w 12274"/>
              <a:gd name="T21" fmla="*/ 2147483646 h 9650"/>
              <a:gd name="T22" fmla="*/ 2147483646 w 12274"/>
              <a:gd name="T23" fmla="*/ 2147483646 h 9650"/>
              <a:gd name="T24" fmla="*/ 2147483646 w 12274"/>
              <a:gd name="T25" fmla="*/ 2147483646 h 9650"/>
              <a:gd name="T26" fmla="*/ 2147483646 w 12274"/>
              <a:gd name="T27" fmla="*/ 2147483646 h 9650"/>
              <a:gd name="T28" fmla="*/ 2147483646 w 12274"/>
              <a:gd name="T29" fmla="*/ 2147483646 h 9650"/>
              <a:gd name="T30" fmla="*/ 2147483646 w 12274"/>
              <a:gd name="T31" fmla="*/ 2147483646 h 9650"/>
              <a:gd name="T32" fmla="*/ 2147483646 w 12274"/>
              <a:gd name="T33" fmla="*/ 2147483646 h 9650"/>
              <a:gd name="T34" fmla="*/ 2147483646 w 12274"/>
              <a:gd name="T35" fmla="*/ 2147483646 h 9650"/>
              <a:gd name="T36" fmla="*/ 2147483646 w 12274"/>
              <a:gd name="T37" fmla="*/ 2147483646 h 9650"/>
              <a:gd name="T38" fmla="*/ 2147483646 w 12274"/>
              <a:gd name="T39" fmla="*/ 2147483646 h 9650"/>
              <a:gd name="T40" fmla="*/ 2147483646 w 12274"/>
              <a:gd name="T41" fmla="*/ 2147483646 h 9650"/>
              <a:gd name="T42" fmla="*/ 2147483646 w 12274"/>
              <a:gd name="T43" fmla="*/ 2147483646 h 9650"/>
              <a:gd name="T44" fmla="*/ 2147483646 w 12274"/>
              <a:gd name="T45" fmla="*/ 2147483646 h 9650"/>
              <a:gd name="T46" fmla="*/ 2147483646 w 12274"/>
              <a:gd name="T47" fmla="*/ 2147483646 h 9650"/>
              <a:gd name="T48" fmla="*/ 2147483646 w 12274"/>
              <a:gd name="T49" fmla="*/ 2147483646 h 9650"/>
              <a:gd name="T50" fmla="*/ 2147483646 w 12274"/>
              <a:gd name="T51" fmla="*/ 2147483646 h 9650"/>
              <a:gd name="T52" fmla="*/ 2147483646 w 12274"/>
              <a:gd name="T53" fmla="*/ 2147483646 h 9650"/>
              <a:gd name="T54" fmla="*/ 2147483646 w 12274"/>
              <a:gd name="T55" fmla="*/ 2147483646 h 9650"/>
              <a:gd name="T56" fmla="*/ 2147483646 w 12274"/>
              <a:gd name="T57" fmla="*/ 2147483646 h 9650"/>
              <a:gd name="T58" fmla="*/ 2147483646 w 12274"/>
              <a:gd name="T59" fmla="*/ 2147483646 h 9650"/>
              <a:gd name="T60" fmla="*/ 2147483646 w 12274"/>
              <a:gd name="T61" fmla="*/ 2147483646 h 9650"/>
              <a:gd name="T62" fmla="*/ 2147483646 w 12274"/>
              <a:gd name="T63" fmla="*/ 2147483646 h 9650"/>
              <a:gd name="T64" fmla="*/ 2147483646 w 12274"/>
              <a:gd name="T65" fmla="*/ 2147483646 h 9650"/>
              <a:gd name="T66" fmla="*/ 2147483646 w 12274"/>
              <a:gd name="T67" fmla="*/ 2147483646 h 9650"/>
              <a:gd name="T68" fmla="*/ 2147483646 w 12274"/>
              <a:gd name="T69" fmla="*/ 2147483646 h 9650"/>
              <a:gd name="T70" fmla="*/ 2147483646 w 12274"/>
              <a:gd name="T71" fmla="*/ 2147483646 h 9650"/>
              <a:gd name="T72" fmla="*/ 2147483646 w 12274"/>
              <a:gd name="T73" fmla="*/ 2147483646 h 9650"/>
              <a:gd name="T74" fmla="*/ 2147483646 w 12274"/>
              <a:gd name="T75" fmla="*/ 2147483646 h 9650"/>
              <a:gd name="T76" fmla="*/ 2147483646 w 12274"/>
              <a:gd name="T77" fmla="*/ 2147483646 h 9650"/>
              <a:gd name="T78" fmla="*/ 2147483646 w 12274"/>
              <a:gd name="T79" fmla="*/ 2147483646 h 9650"/>
              <a:gd name="T80" fmla="*/ 2147483646 w 12274"/>
              <a:gd name="T81" fmla="*/ 2147483646 h 9650"/>
              <a:gd name="T82" fmla="*/ 2147483646 w 12274"/>
              <a:gd name="T83" fmla="*/ 2147483646 h 9650"/>
              <a:gd name="T84" fmla="*/ 2147483646 w 12274"/>
              <a:gd name="T85" fmla="*/ 0 h 9650"/>
              <a:gd name="T86" fmla="*/ 2147483646 w 12274"/>
              <a:gd name="T87" fmla="*/ 2147483646 h 9650"/>
              <a:gd name="T88" fmla="*/ 2147483646 w 12274"/>
              <a:gd name="T89" fmla="*/ 2147483646 h 9650"/>
              <a:gd name="T90" fmla="*/ 2147483646 w 12274"/>
              <a:gd name="T91" fmla="*/ 2147483646 h 9650"/>
              <a:gd name="T92" fmla="*/ 2147483646 w 12274"/>
              <a:gd name="T93" fmla="*/ 2147483646 h 9650"/>
              <a:gd name="T94" fmla="*/ 2147483646 w 12274"/>
              <a:gd name="T95" fmla="*/ 2147483646 h 9650"/>
              <a:gd name="T96" fmla="*/ 2147483646 w 12274"/>
              <a:gd name="T97" fmla="*/ 2147483646 h 9650"/>
              <a:gd name="T98" fmla="*/ 2147483646 w 12274"/>
              <a:gd name="T99" fmla="*/ 2147483646 h 9650"/>
              <a:gd name="T100" fmla="*/ 2147483646 w 12274"/>
              <a:gd name="T101" fmla="*/ 2147483646 h 9650"/>
              <a:gd name="T102" fmla="*/ 2147483646 w 12274"/>
              <a:gd name="T103" fmla="*/ 2147483646 h 9650"/>
              <a:gd name="T104" fmla="*/ 2147483646 w 12274"/>
              <a:gd name="T105" fmla="*/ 2147483646 h 9650"/>
              <a:gd name="T106" fmla="*/ 2147483646 w 12274"/>
              <a:gd name="T107" fmla="*/ 2147483646 h 9650"/>
              <a:gd name="T108" fmla="*/ 2147483646 w 12274"/>
              <a:gd name="T109" fmla="*/ 2147483646 h 9650"/>
              <a:gd name="T110" fmla="*/ 2147483646 w 12274"/>
              <a:gd name="T111" fmla="*/ 2147483646 h 9650"/>
              <a:gd name="T112" fmla="*/ 2147483646 w 12274"/>
              <a:gd name="T113" fmla="*/ 2147483646 h 9650"/>
              <a:gd name="T114" fmla="*/ 2147483646 w 12274"/>
              <a:gd name="T115" fmla="*/ 2147483646 h 9650"/>
              <a:gd name="T116" fmla="*/ 2147483646 w 12274"/>
              <a:gd name="T117" fmla="*/ 2147483646 h 9650"/>
              <a:gd name="T118" fmla="*/ 2147483646 w 12274"/>
              <a:gd name="T119" fmla="*/ 2147483646 h 9650"/>
              <a:gd name="T120" fmla="*/ 2147483646 w 12274"/>
              <a:gd name="T121" fmla="*/ 2147483646 h 9650"/>
              <a:gd name="T122" fmla="*/ 2147483646 w 12274"/>
              <a:gd name="T123" fmla="*/ 2147483646 h 9650"/>
              <a:gd name="T124" fmla="*/ 2147483646 w 12274"/>
              <a:gd name="T125" fmla="*/ 2147483646 h 96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74" h="9650">
                <a:moveTo>
                  <a:pt x="137" y="5835"/>
                </a:moveTo>
                <a:lnTo>
                  <a:pt x="412" y="6651"/>
                </a:lnTo>
                <a:lnTo>
                  <a:pt x="275" y="7400"/>
                </a:lnTo>
                <a:lnTo>
                  <a:pt x="1168" y="7627"/>
                </a:lnTo>
                <a:lnTo>
                  <a:pt x="1168" y="8214"/>
                </a:lnTo>
                <a:lnTo>
                  <a:pt x="721" y="8670"/>
                </a:lnTo>
                <a:lnTo>
                  <a:pt x="515" y="9061"/>
                </a:lnTo>
                <a:cubicBezTo>
                  <a:pt x="515" y="9061"/>
                  <a:pt x="275" y="9518"/>
                  <a:pt x="653" y="9518"/>
                </a:cubicBezTo>
                <a:lnTo>
                  <a:pt x="1031" y="9518"/>
                </a:lnTo>
                <a:lnTo>
                  <a:pt x="1718" y="9616"/>
                </a:lnTo>
                <a:lnTo>
                  <a:pt x="2819" y="9518"/>
                </a:lnTo>
                <a:lnTo>
                  <a:pt x="3163" y="9649"/>
                </a:lnTo>
                <a:lnTo>
                  <a:pt x="3403" y="9518"/>
                </a:lnTo>
                <a:lnTo>
                  <a:pt x="3746" y="9485"/>
                </a:lnTo>
                <a:lnTo>
                  <a:pt x="4915" y="9160"/>
                </a:lnTo>
                <a:lnTo>
                  <a:pt x="4915" y="9061"/>
                </a:lnTo>
                <a:lnTo>
                  <a:pt x="4846" y="8963"/>
                </a:lnTo>
                <a:lnTo>
                  <a:pt x="4950" y="8670"/>
                </a:lnTo>
                <a:cubicBezTo>
                  <a:pt x="4950" y="8670"/>
                  <a:pt x="4675" y="8670"/>
                  <a:pt x="4813" y="8442"/>
                </a:cubicBezTo>
                <a:lnTo>
                  <a:pt x="4950" y="8214"/>
                </a:lnTo>
                <a:lnTo>
                  <a:pt x="5156" y="8117"/>
                </a:lnTo>
                <a:lnTo>
                  <a:pt x="5397" y="7627"/>
                </a:lnTo>
                <a:lnTo>
                  <a:pt x="5569" y="7823"/>
                </a:lnTo>
                <a:lnTo>
                  <a:pt x="6223" y="7661"/>
                </a:lnTo>
                <a:lnTo>
                  <a:pt x="5878" y="7464"/>
                </a:lnTo>
                <a:cubicBezTo>
                  <a:pt x="5878" y="7464"/>
                  <a:pt x="6394" y="7106"/>
                  <a:pt x="6498" y="7172"/>
                </a:cubicBezTo>
                <a:cubicBezTo>
                  <a:pt x="6601" y="7236"/>
                  <a:pt x="6635" y="7302"/>
                  <a:pt x="6635" y="7302"/>
                </a:cubicBezTo>
                <a:lnTo>
                  <a:pt x="6772" y="7106"/>
                </a:lnTo>
                <a:lnTo>
                  <a:pt x="7082" y="7335"/>
                </a:lnTo>
                <a:cubicBezTo>
                  <a:pt x="7082" y="7335"/>
                  <a:pt x="7288" y="7855"/>
                  <a:pt x="7323" y="7106"/>
                </a:cubicBezTo>
                <a:cubicBezTo>
                  <a:pt x="7357" y="6357"/>
                  <a:pt x="6980" y="6487"/>
                  <a:pt x="7357" y="6357"/>
                </a:cubicBezTo>
                <a:lnTo>
                  <a:pt x="7735" y="6227"/>
                </a:lnTo>
                <a:lnTo>
                  <a:pt x="7598" y="6096"/>
                </a:lnTo>
                <a:lnTo>
                  <a:pt x="7598" y="5738"/>
                </a:lnTo>
                <a:lnTo>
                  <a:pt x="8078" y="5867"/>
                </a:lnTo>
                <a:lnTo>
                  <a:pt x="8319" y="5575"/>
                </a:lnTo>
                <a:cubicBezTo>
                  <a:pt x="8319" y="5575"/>
                  <a:pt x="7804" y="5215"/>
                  <a:pt x="7837" y="5020"/>
                </a:cubicBezTo>
                <a:lnTo>
                  <a:pt x="7872" y="4824"/>
                </a:lnTo>
                <a:cubicBezTo>
                  <a:pt x="7872" y="4824"/>
                  <a:pt x="8629" y="5085"/>
                  <a:pt x="8800" y="4890"/>
                </a:cubicBezTo>
                <a:cubicBezTo>
                  <a:pt x="8972" y="4694"/>
                  <a:pt x="9110" y="5118"/>
                  <a:pt x="8972" y="4694"/>
                </a:cubicBezTo>
                <a:lnTo>
                  <a:pt x="8835" y="4270"/>
                </a:lnTo>
                <a:lnTo>
                  <a:pt x="9041" y="3944"/>
                </a:lnTo>
                <a:lnTo>
                  <a:pt x="9282" y="3782"/>
                </a:lnTo>
                <a:lnTo>
                  <a:pt x="9282" y="3488"/>
                </a:lnTo>
                <a:lnTo>
                  <a:pt x="9386" y="3129"/>
                </a:lnTo>
                <a:lnTo>
                  <a:pt x="9145" y="2901"/>
                </a:lnTo>
                <a:lnTo>
                  <a:pt x="9110" y="2576"/>
                </a:lnTo>
                <a:lnTo>
                  <a:pt x="9282" y="2315"/>
                </a:lnTo>
                <a:cubicBezTo>
                  <a:pt x="9282" y="2315"/>
                  <a:pt x="9110" y="2412"/>
                  <a:pt x="9488" y="2151"/>
                </a:cubicBezTo>
                <a:cubicBezTo>
                  <a:pt x="9867" y="1890"/>
                  <a:pt x="9867" y="1859"/>
                  <a:pt x="9867" y="1859"/>
                </a:cubicBezTo>
                <a:lnTo>
                  <a:pt x="10211" y="1729"/>
                </a:lnTo>
                <a:lnTo>
                  <a:pt x="10761" y="1630"/>
                </a:lnTo>
                <a:lnTo>
                  <a:pt x="11105" y="1630"/>
                </a:lnTo>
                <a:lnTo>
                  <a:pt x="11277" y="1827"/>
                </a:lnTo>
                <a:lnTo>
                  <a:pt x="11448" y="1599"/>
                </a:lnTo>
                <a:lnTo>
                  <a:pt x="11724" y="1565"/>
                </a:lnTo>
                <a:lnTo>
                  <a:pt x="11654" y="1239"/>
                </a:lnTo>
                <a:cubicBezTo>
                  <a:pt x="11654" y="1239"/>
                  <a:pt x="12273" y="1239"/>
                  <a:pt x="12033" y="1174"/>
                </a:cubicBezTo>
                <a:lnTo>
                  <a:pt x="11791" y="1109"/>
                </a:lnTo>
                <a:cubicBezTo>
                  <a:pt x="11791" y="1109"/>
                  <a:pt x="12204" y="784"/>
                  <a:pt x="11688" y="1044"/>
                </a:cubicBezTo>
                <a:lnTo>
                  <a:pt x="11174" y="1305"/>
                </a:lnTo>
                <a:lnTo>
                  <a:pt x="11174" y="1044"/>
                </a:lnTo>
                <a:cubicBezTo>
                  <a:pt x="11174" y="1044"/>
                  <a:pt x="11310" y="1011"/>
                  <a:pt x="10864" y="1075"/>
                </a:cubicBezTo>
                <a:cubicBezTo>
                  <a:pt x="10418" y="1141"/>
                  <a:pt x="10383" y="1109"/>
                  <a:pt x="10383" y="1109"/>
                </a:cubicBezTo>
                <a:lnTo>
                  <a:pt x="9626" y="1696"/>
                </a:lnTo>
                <a:lnTo>
                  <a:pt x="9386" y="1924"/>
                </a:lnTo>
                <a:lnTo>
                  <a:pt x="9179" y="523"/>
                </a:lnTo>
                <a:lnTo>
                  <a:pt x="8972" y="523"/>
                </a:lnTo>
                <a:lnTo>
                  <a:pt x="9076" y="262"/>
                </a:lnTo>
                <a:lnTo>
                  <a:pt x="8939" y="66"/>
                </a:lnTo>
                <a:lnTo>
                  <a:pt x="8663" y="0"/>
                </a:lnTo>
                <a:lnTo>
                  <a:pt x="8284" y="392"/>
                </a:lnTo>
                <a:cubicBezTo>
                  <a:pt x="8284" y="392"/>
                  <a:pt x="8388" y="784"/>
                  <a:pt x="8216" y="848"/>
                </a:cubicBezTo>
                <a:lnTo>
                  <a:pt x="8045" y="913"/>
                </a:lnTo>
                <a:lnTo>
                  <a:pt x="7633" y="848"/>
                </a:lnTo>
                <a:lnTo>
                  <a:pt x="7392" y="1174"/>
                </a:lnTo>
                <a:lnTo>
                  <a:pt x="7013" y="1338"/>
                </a:lnTo>
                <a:lnTo>
                  <a:pt x="6670" y="1435"/>
                </a:lnTo>
                <a:lnTo>
                  <a:pt x="6394" y="1663"/>
                </a:lnTo>
                <a:lnTo>
                  <a:pt x="5982" y="1206"/>
                </a:lnTo>
                <a:lnTo>
                  <a:pt x="5948" y="1174"/>
                </a:lnTo>
                <a:lnTo>
                  <a:pt x="5741" y="1369"/>
                </a:lnTo>
                <a:lnTo>
                  <a:pt x="5499" y="1141"/>
                </a:lnTo>
                <a:lnTo>
                  <a:pt x="5225" y="1141"/>
                </a:lnTo>
                <a:lnTo>
                  <a:pt x="4709" y="1174"/>
                </a:lnTo>
                <a:lnTo>
                  <a:pt x="4606" y="913"/>
                </a:lnTo>
                <a:lnTo>
                  <a:pt x="3987" y="1338"/>
                </a:lnTo>
                <a:lnTo>
                  <a:pt x="3850" y="1403"/>
                </a:lnTo>
                <a:cubicBezTo>
                  <a:pt x="3850" y="1403"/>
                  <a:pt x="3472" y="1403"/>
                  <a:pt x="3438" y="1630"/>
                </a:cubicBezTo>
                <a:cubicBezTo>
                  <a:pt x="3403" y="1859"/>
                  <a:pt x="3816" y="1729"/>
                  <a:pt x="3540" y="2054"/>
                </a:cubicBezTo>
                <a:cubicBezTo>
                  <a:pt x="3266" y="2380"/>
                  <a:pt x="3230" y="2412"/>
                  <a:pt x="3230" y="2412"/>
                </a:cubicBezTo>
                <a:lnTo>
                  <a:pt x="2887" y="2706"/>
                </a:lnTo>
                <a:lnTo>
                  <a:pt x="2268" y="2739"/>
                </a:lnTo>
                <a:lnTo>
                  <a:pt x="2371" y="3032"/>
                </a:lnTo>
                <a:lnTo>
                  <a:pt x="1959" y="3260"/>
                </a:lnTo>
                <a:lnTo>
                  <a:pt x="1718" y="3488"/>
                </a:lnTo>
                <a:lnTo>
                  <a:pt x="1478" y="3684"/>
                </a:lnTo>
                <a:lnTo>
                  <a:pt x="1341" y="3423"/>
                </a:lnTo>
                <a:lnTo>
                  <a:pt x="1064" y="3227"/>
                </a:lnTo>
                <a:lnTo>
                  <a:pt x="790" y="3065"/>
                </a:lnTo>
                <a:lnTo>
                  <a:pt x="584" y="3488"/>
                </a:lnTo>
                <a:lnTo>
                  <a:pt x="515" y="3944"/>
                </a:lnTo>
                <a:lnTo>
                  <a:pt x="275" y="4336"/>
                </a:lnTo>
                <a:lnTo>
                  <a:pt x="0" y="4402"/>
                </a:lnTo>
                <a:lnTo>
                  <a:pt x="102" y="4727"/>
                </a:lnTo>
                <a:lnTo>
                  <a:pt x="102" y="5118"/>
                </a:lnTo>
                <a:lnTo>
                  <a:pt x="412" y="5378"/>
                </a:lnTo>
                <a:lnTo>
                  <a:pt x="137" y="5835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Afghanistan</a:t>
            </a:r>
          </a:p>
        </p:txBody>
      </p:sp>
      <p:sp>
        <p:nvSpPr>
          <p:cNvPr id="6148" name="Freeform 2"/>
          <p:cNvSpPr>
            <a:spLocks noChangeArrowheads="1"/>
          </p:cNvSpPr>
          <p:nvPr/>
        </p:nvSpPr>
        <p:spPr bwMode="auto">
          <a:xfrm>
            <a:off x="1947863" y="1925638"/>
            <a:ext cx="4418012" cy="3473450"/>
          </a:xfrm>
          <a:custGeom>
            <a:avLst/>
            <a:gdLst>
              <a:gd name="T0" fmla="*/ 2147483646 w 12274"/>
              <a:gd name="T1" fmla="*/ 2147483646 h 9650"/>
              <a:gd name="T2" fmla="*/ 2147483646 w 12274"/>
              <a:gd name="T3" fmla="*/ 2147483646 h 9650"/>
              <a:gd name="T4" fmla="*/ 2147483646 w 12274"/>
              <a:gd name="T5" fmla="*/ 2147483646 h 9650"/>
              <a:gd name="T6" fmla="*/ 2147483646 w 12274"/>
              <a:gd name="T7" fmla="*/ 2147483646 h 9650"/>
              <a:gd name="T8" fmla="*/ 2147483646 w 12274"/>
              <a:gd name="T9" fmla="*/ 2147483646 h 9650"/>
              <a:gd name="T10" fmla="*/ 2147483646 w 12274"/>
              <a:gd name="T11" fmla="*/ 2147483646 h 9650"/>
              <a:gd name="T12" fmla="*/ 2147483646 w 12274"/>
              <a:gd name="T13" fmla="*/ 2147483646 h 9650"/>
              <a:gd name="T14" fmla="*/ 2147483646 w 12274"/>
              <a:gd name="T15" fmla="*/ 2147483646 h 9650"/>
              <a:gd name="T16" fmla="*/ 2147483646 w 12274"/>
              <a:gd name="T17" fmla="*/ 2147483646 h 9650"/>
              <a:gd name="T18" fmla="*/ 2147483646 w 12274"/>
              <a:gd name="T19" fmla="*/ 2147483646 h 9650"/>
              <a:gd name="T20" fmla="*/ 2147483646 w 12274"/>
              <a:gd name="T21" fmla="*/ 2147483646 h 9650"/>
              <a:gd name="T22" fmla="*/ 2147483646 w 12274"/>
              <a:gd name="T23" fmla="*/ 2147483646 h 9650"/>
              <a:gd name="T24" fmla="*/ 2147483646 w 12274"/>
              <a:gd name="T25" fmla="*/ 2147483646 h 9650"/>
              <a:gd name="T26" fmla="*/ 2147483646 w 12274"/>
              <a:gd name="T27" fmla="*/ 2147483646 h 9650"/>
              <a:gd name="T28" fmla="*/ 2147483646 w 12274"/>
              <a:gd name="T29" fmla="*/ 2147483646 h 9650"/>
              <a:gd name="T30" fmla="*/ 2147483646 w 12274"/>
              <a:gd name="T31" fmla="*/ 2147483646 h 9650"/>
              <a:gd name="T32" fmla="*/ 2147483646 w 12274"/>
              <a:gd name="T33" fmla="*/ 2147483646 h 9650"/>
              <a:gd name="T34" fmla="*/ 2147483646 w 12274"/>
              <a:gd name="T35" fmla="*/ 2147483646 h 9650"/>
              <a:gd name="T36" fmla="*/ 2147483646 w 12274"/>
              <a:gd name="T37" fmla="*/ 2147483646 h 9650"/>
              <a:gd name="T38" fmla="*/ 2147483646 w 12274"/>
              <a:gd name="T39" fmla="*/ 2147483646 h 9650"/>
              <a:gd name="T40" fmla="*/ 2147483646 w 12274"/>
              <a:gd name="T41" fmla="*/ 2147483646 h 9650"/>
              <a:gd name="T42" fmla="*/ 2147483646 w 12274"/>
              <a:gd name="T43" fmla="*/ 2147483646 h 9650"/>
              <a:gd name="T44" fmla="*/ 2147483646 w 12274"/>
              <a:gd name="T45" fmla="*/ 2147483646 h 9650"/>
              <a:gd name="T46" fmla="*/ 2147483646 w 12274"/>
              <a:gd name="T47" fmla="*/ 2147483646 h 9650"/>
              <a:gd name="T48" fmla="*/ 2147483646 w 12274"/>
              <a:gd name="T49" fmla="*/ 2147483646 h 9650"/>
              <a:gd name="T50" fmla="*/ 2147483646 w 12274"/>
              <a:gd name="T51" fmla="*/ 2147483646 h 9650"/>
              <a:gd name="T52" fmla="*/ 2147483646 w 12274"/>
              <a:gd name="T53" fmla="*/ 2147483646 h 9650"/>
              <a:gd name="T54" fmla="*/ 2147483646 w 12274"/>
              <a:gd name="T55" fmla="*/ 2147483646 h 9650"/>
              <a:gd name="T56" fmla="*/ 2147483646 w 12274"/>
              <a:gd name="T57" fmla="*/ 2147483646 h 9650"/>
              <a:gd name="T58" fmla="*/ 2147483646 w 12274"/>
              <a:gd name="T59" fmla="*/ 2147483646 h 9650"/>
              <a:gd name="T60" fmla="*/ 2147483646 w 12274"/>
              <a:gd name="T61" fmla="*/ 2147483646 h 9650"/>
              <a:gd name="T62" fmla="*/ 2147483646 w 12274"/>
              <a:gd name="T63" fmla="*/ 2147483646 h 9650"/>
              <a:gd name="T64" fmla="*/ 2147483646 w 12274"/>
              <a:gd name="T65" fmla="*/ 2147483646 h 9650"/>
              <a:gd name="T66" fmla="*/ 2147483646 w 12274"/>
              <a:gd name="T67" fmla="*/ 2147483646 h 9650"/>
              <a:gd name="T68" fmla="*/ 2147483646 w 12274"/>
              <a:gd name="T69" fmla="*/ 2147483646 h 9650"/>
              <a:gd name="T70" fmla="*/ 2147483646 w 12274"/>
              <a:gd name="T71" fmla="*/ 2147483646 h 9650"/>
              <a:gd name="T72" fmla="*/ 2147483646 w 12274"/>
              <a:gd name="T73" fmla="*/ 2147483646 h 9650"/>
              <a:gd name="T74" fmla="*/ 2147483646 w 12274"/>
              <a:gd name="T75" fmla="*/ 2147483646 h 9650"/>
              <a:gd name="T76" fmla="*/ 2147483646 w 12274"/>
              <a:gd name="T77" fmla="*/ 2147483646 h 9650"/>
              <a:gd name="T78" fmla="*/ 2147483646 w 12274"/>
              <a:gd name="T79" fmla="*/ 2147483646 h 9650"/>
              <a:gd name="T80" fmla="*/ 2147483646 w 12274"/>
              <a:gd name="T81" fmla="*/ 2147483646 h 9650"/>
              <a:gd name="T82" fmla="*/ 2147483646 w 12274"/>
              <a:gd name="T83" fmla="*/ 2147483646 h 9650"/>
              <a:gd name="T84" fmla="*/ 2147483646 w 12274"/>
              <a:gd name="T85" fmla="*/ 0 h 9650"/>
              <a:gd name="T86" fmla="*/ 2147483646 w 12274"/>
              <a:gd name="T87" fmla="*/ 2147483646 h 9650"/>
              <a:gd name="T88" fmla="*/ 2147483646 w 12274"/>
              <a:gd name="T89" fmla="*/ 2147483646 h 9650"/>
              <a:gd name="T90" fmla="*/ 2147483646 w 12274"/>
              <a:gd name="T91" fmla="*/ 2147483646 h 9650"/>
              <a:gd name="T92" fmla="*/ 2147483646 w 12274"/>
              <a:gd name="T93" fmla="*/ 2147483646 h 9650"/>
              <a:gd name="T94" fmla="*/ 2147483646 w 12274"/>
              <a:gd name="T95" fmla="*/ 2147483646 h 9650"/>
              <a:gd name="T96" fmla="*/ 2147483646 w 12274"/>
              <a:gd name="T97" fmla="*/ 2147483646 h 9650"/>
              <a:gd name="T98" fmla="*/ 2147483646 w 12274"/>
              <a:gd name="T99" fmla="*/ 2147483646 h 9650"/>
              <a:gd name="T100" fmla="*/ 2147483646 w 12274"/>
              <a:gd name="T101" fmla="*/ 2147483646 h 9650"/>
              <a:gd name="T102" fmla="*/ 2147483646 w 12274"/>
              <a:gd name="T103" fmla="*/ 2147483646 h 9650"/>
              <a:gd name="T104" fmla="*/ 2147483646 w 12274"/>
              <a:gd name="T105" fmla="*/ 2147483646 h 9650"/>
              <a:gd name="T106" fmla="*/ 2147483646 w 12274"/>
              <a:gd name="T107" fmla="*/ 2147483646 h 9650"/>
              <a:gd name="T108" fmla="*/ 2147483646 w 12274"/>
              <a:gd name="T109" fmla="*/ 2147483646 h 9650"/>
              <a:gd name="T110" fmla="*/ 2147483646 w 12274"/>
              <a:gd name="T111" fmla="*/ 2147483646 h 9650"/>
              <a:gd name="T112" fmla="*/ 2147483646 w 12274"/>
              <a:gd name="T113" fmla="*/ 2147483646 h 9650"/>
              <a:gd name="T114" fmla="*/ 2147483646 w 12274"/>
              <a:gd name="T115" fmla="*/ 2147483646 h 9650"/>
              <a:gd name="T116" fmla="*/ 2147483646 w 12274"/>
              <a:gd name="T117" fmla="*/ 2147483646 h 9650"/>
              <a:gd name="T118" fmla="*/ 2147483646 w 12274"/>
              <a:gd name="T119" fmla="*/ 2147483646 h 9650"/>
              <a:gd name="T120" fmla="*/ 2147483646 w 12274"/>
              <a:gd name="T121" fmla="*/ 2147483646 h 9650"/>
              <a:gd name="T122" fmla="*/ 2147483646 w 12274"/>
              <a:gd name="T123" fmla="*/ 2147483646 h 9650"/>
              <a:gd name="T124" fmla="*/ 2147483646 w 12274"/>
              <a:gd name="T125" fmla="*/ 2147483646 h 96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74" h="9650">
                <a:moveTo>
                  <a:pt x="137" y="5835"/>
                </a:moveTo>
                <a:lnTo>
                  <a:pt x="412" y="6651"/>
                </a:lnTo>
                <a:lnTo>
                  <a:pt x="275" y="7400"/>
                </a:lnTo>
                <a:lnTo>
                  <a:pt x="1168" y="7627"/>
                </a:lnTo>
                <a:lnTo>
                  <a:pt x="1168" y="8214"/>
                </a:lnTo>
                <a:lnTo>
                  <a:pt x="721" y="8670"/>
                </a:lnTo>
                <a:lnTo>
                  <a:pt x="515" y="9061"/>
                </a:lnTo>
                <a:cubicBezTo>
                  <a:pt x="515" y="9061"/>
                  <a:pt x="275" y="9518"/>
                  <a:pt x="653" y="9518"/>
                </a:cubicBezTo>
                <a:lnTo>
                  <a:pt x="1031" y="9518"/>
                </a:lnTo>
                <a:lnTo>
                  <a:pt x="1718" y="9616"/>
                </a:lnTo>
                <a:lnTo>
                  <a:pt x="2819" y="9518"/>
                </a:lnTo>
                <a:lnTo>
                  <a:pt x="3163" y="9649"/>
                </a:lnTo>
                <a:lnTo>
                  <a:pt x="3403" y="9518"/>
                </a:lnTo>
                <a:lnTo>
                  <a:pt x="3746" y="9485"/>
                </a:lnTo>
                <a:lnTo>
                  <a:pt x="4915" y="9160"/>
                </a:lnTo>
                <a:lnTo>
                  <a:pt x="4915" y="9061"/>
                </a:lnTo>
                <a:lnTo>
                  <a:pt x="4846" y="8963"/>
                </a:lnTo>
                <a:lnTo>
                  <a:pt x="4950" y="8670"/>
                </a:lnTo>
                <a:cubicBezTo>
                  <a:pt x="4950" y="8670"/>
                  <a:pt x="4675" y="8670"/>
                  <a:pt x="4813" y="8442"/>
                </a:cubicBezTo>
                <a:lnTo>
                  <a:pt x="4950" y="8214"/>
                </a:lnTo>
                <a:lnTo>
                  <a:pt x="5156" y="8117"/>
                </a:lnTo>
                <a:lnTo>
                  <a:pt x="5397" y="7627"/>
                </a:lnTo>
                <a:lnTo>
                  <a:pt x="5569" y="7823"/>
                </a:lnTo>
                <a:lnTo>
                  <a:pt x="6223" y="7661"/>
                </a:lnTo>
                <a:lnTo>
                  <a:pt x="5878" y="7464"/>
                </a:lnTo>
                <a:cubicBezTo>
                  <a:pt x="5878" y="7464"/>
                  <a:pt x="6394" y="7106"/>
                  <a:pt x="6498" y="7172"/>
                </a:cubicBezTo>
                <a:cubicBezTo>
                  <a:pt x="6601" y="7236"/>
                  <a:pt x="6635" y="7302"/>
                  <a:pt x="6635" y="7302"/>
                </a:cubicBezTo>
                <a:lnTo>
                  <a:pt x="6772" y="7106"/>
                </a:lnTo>
                <a:lnTo>
                  <a:pt x="7082" y="7335"/>
                </a:lnTo>
                <a:cubicBezTo>
                  <a:pt x="7082" y="7335"/>
                  <a:pt x="7288" y="7855"/>
                  <a:pt x="7323" y="7106"/>
                </a:cubicBezTo>
                <a:cubicBezTo>
                  <a:pt x="7357" y="6357"/>
                  <a:pt x="6980" y="6487"/>
                  <a:pt x="7357" y="6357"/>
                </a:cubicBezTo>
                <a:lnTo>
                  <a:pt x="7735" y="6227"/>
                </a:lnTo>
                <a:lnTo>
                  <a:pt x="7598" y="6096"/>
                </a:lnTo>
                <a:lnTo>
                  <a:pt x="7598" y="5738"/>
                </a:lnTo>
                <a:lnTo>
                  <a:pt x="8078" y="5867"/>
                </a:lnTo>
                <a:lnTo>
                  <a:pt x="8319" y="5575"/>
                </a:lnTo>
                <a:cubicBezTo>
                  <a:pt x="8319" y="5575"/>
                  <a:pt x="7804" y="5215"/>
                  <a:pt x="7837" y="5020"/>
                </a:cubicBezTo>
                <a:lnTo>
                  <a:pt x="7872" y="4824"/>
                </a:lnTo>
                <a:cubicBezTo>
                  <a:pt x="7872" y="4824"/>
                  <a:pt x="8629" y="5085"/>
                  <a:pt x="8800" y="4890"/>
                </a:cubicBezTo>
                <a:cubicBezTo>
                  <a:pt x="8972" y="4694"/>
                  <a:pt x="9110" y="5118"/>
                  <a:pt x="8972" y="4694"/>
                </a:cubicBezTo>
                <a:lnTo>
                  <a:pt x="8835" y="4270"/>
                </a:lnTo>
                <a:lnTo>
                  <a:pt x="9041" y="3944"/>
                </a:lnTo>
                <a:lnTo>
                  <a:pt x="9282" y="3782"/>
                </a:lnTo>
                <a:lnTo>
                  <a:pt x="9282" y="3488"/>
                </a:lnTo>
                <a:lnTo>
                  <a:pt x="9386" y="3129"/>
                </a:lnTo>
                <a:lnTo>
                  <a:pt x="9145" y="2901"/>
                </a:lnTo>
                <a:lnTo>
                  <a:pt x="9110" y="2576"/>
                </a:lnTo>
                <a:lnTo>
                  <a:pt x="9282" y="2315"/>
                </a:lnTo>
                <a:cubicBezTo>
                  <a:pt x="9282" y="2315"/>
                  <a:pt x="9110" y="2412"/>
                  <a:pt x="9488" y="2151"/>
                </a:cubicBezTo>
                <a:cubicBezTo>
                  <a:pt x="9867" y="1890"/>
                  <a:pt x="9867" y="1859"/>
                  <a:pt x="9867" y="1859"/>
                </a:cubicBezTo>
                <a:lnTo>
                  <a:pt x="10211" y="1729"/>
                </a:lnTo>
                <a:lnTo>
                  <a:pt x="10761" y="1630"/>
                </a:lnTo>
                <a:lnTo>
                  <a:pt x="11105" y="1630"/>
                </a:lnTo>
                <a:lnTo>
                  <a:pt x="11277" y="1827"/>
                </a:lnTo>
                <a:lnTo>
                  <a:pt x="11448" y="1599"/>
                </a:lnTo>
                <a:lnTo>
                  <a:pt x="11724" y="1565"/>
                </a:lnTo>
                <a:lnTo>
                  <a:pt x="11654" y="1239"/>
                </a:lnTo>
                <a:cubicBezTo>
                  <a:pt x="11654" y="1239"/>
                  <a:pt x="12273" y="1239"/>
                  <a:pt x="12033" y="1174"/>
                </a:cubicBezTo>
                <a:lnTo>
                  <a:pt x="11791" y="1109"/>
                </a:lnTo>
                <a:cubicBezTo>
                  <a:pt x="11791" y="1109"/>
                  <a:pt x="12204" y="784"/>
                  <a:pt x="11688" y="1044"/>
                </a:cubicBezTo>
                <a:lnTo>
                  <a:pt x="11174" y="1305"/>
                </a:lnTo>
                <a:lnTo>
                  <a:pt x="11174" y="1044"/>
                </a:lnTo>
                <a:cubicBezTo>
                  <a:pt x="11174" y="1044"/>
                  <a:pt x="11310" y="1011"/>
                  <a:pt x="10864" y="1075"/>
                </a:cubicBezTo>
                <a:cubicBezTo>
                  <a:pt x="10418" y="1141"/>
                  <a:pt x="10383" y="1109"/>
                  <a:pt x="10383" y="1109"/>
                </a:cubicBezTo>
                <a:lnTo>
                  <a:pt x="9626" y="1696"/>
                </a:lnTo>
                <a:lnTo>
                  <a:pt x="9386" y="1924"/>
                </a:lnTo>
                <a:lnTo>
                  <a:pt x="9179" y="523"/>
                </a:lnTo>
                <a:lnTo>
                  <a:pt x="8972" y="523"/>
                </a:lnTo>
                <a:lnTo>
                  <a:pt x="9076" y="262"/>
                </a:lnTo>
                <a:lnTo>
                  <a:pt x="8939" y="66"/>
                </a:lnTo>
                <a:lnTo>
                  <a:pt x="8663" y="0"/>
                </a:lnTo>
                <a:lnTo>
                  <a:pt x="8284" y="392"/>
                </a:lnTo>
                <a:cubicBezTo>
                  <a:pt x="8284" y="392"/>
                  <a:pt x="8388" y="784"/>
                  <a:pt x="8216" y="848"/>
                </a:cubicBezTo>
                <a:lnTo>
                  <a:pt x="8045" y="913"/>
                </a:lnTo>
                <a:lnTo>
                  <a:pt x="7633" y="848"/>
                </a:lnTo>
                <a:lnTo>
                  <a:pt x="7392" y="1174"/>
                </a:lnTo>
                <a:lnTo>
                  <a:pt x="7013" y="1338"/>
                </a:lnTo>
                <a:lnTo>
                  <a:pt x="6670" y="1435"/>
                </a:lnTo>
                <a:lnTo>
                  <a:pt x="6394" y="1663"/>
                </a:lnTo>
                <a:lnTo>
                  <a:pt x="5982" y="1206"/>
                </a:lnTo>
                <a:lnTo>
                  <a:pt x="5948" y="1174"/>
                </a:lnTo>
                <a:lnTo>
                  <a:pt x="5741" y="1369"/>
                </a:lnTo>
                <a:lnTo>
                  <a:pt x="5499" y="1141"/>
                </a:lnTo>
                <a:lnTo>
                  <a:pt x="5225" y="1141"/>
                </a:lnTo>
                <a:lnTo>
                  <a:pt x="4709" y="1174"/>
                </a:lnTo>
                <a:lnTo>
                  <a:pt x="4606" y="913"/>
                </a:lnTo>
                <a:lnTo>
                  <a:pt x="3987" y="1338"/>
                </a:lnTo>
                <a:lnTo>
                  <a:pt x="3850" y="1403"/>
                </a:lnTo>
                <a:cubicBezTo>
                  <a:pt x="3850" y="1403"/>
                  <a:pt x="3472" y="1403"/>
                  <a:pt x="3438" y="1630"/>
                </a:cubicBezTo>
                <a:cubicBezTo>
                  <a:pt x="3403" y="1859"/>
                  <a:pt x="3816" y="1729"/>
                  <a:pt x="3540" y="2054"/>
                </a:cubicBezTo>
                <a:cubicBezTo>
                  <a:pt x="3266" y="2380"/>
                  <a:pt x="3230" y="2412"/>
                  <a:pt x="3230" y="2412"/>
                </a:cubicBezTo>
                <a:lnTo>
                  <a:pt x="2887" y="2706"/>
                </a:lnTo>
                <a:lnTo>
                  <a:pt x="2268" y="2739"/>
                </a:lnTo>
                <a:lnTo>
                  <a:pt x="2371" y="3032"/>
                </a:lnTo>
                <a:lnTo>
                  <a:pt x="1959" y="3260"/>
                </a:lnTo>
                <a:lnTo>
                  <a:pt x="1718" y="3488"/>
                </a:lnTo>
                <a:lnTo>
                  <a:pt x="1478" y="3684"/>
                </a:lnTo>
                <a:lnTo>
                  <a:pt x="1341" y="3423"/>
                </a:lnTo>
                <a:lnTo>
                  <a:pt x="1064" y="3227"/>
                </a:lnTo>
                <a:lnTo>
                  <a:pt x="790" y="3065"/>
                </a:lnTo>
                <a:lnTo>
                  <a:pt x="584" y="3488"/>
                </a:lnTo>
                <a:lnTo>
                  <a:pt x="515" y="3944"/>
                </a:lnTo>
                <a:lnTo>
                  <a:pt x="275" y="4336"/>
                </a:lnTo>
                <a:lnTo>
                  <a:pt x="0" y="4402"/>
                </a:lnTo>
                <a:lnTo>
                  <a:pt x="102" y="4727"/>
                </a:lnTo>
                <a:lnTo>
                  <a:pt x="102" y="5118"/>
                </a:lnTo>
                <a:lnTo>
                  <a:pt x="412" y="5378"/>
                </a:lnTo>
                <a:lnTo>
                  <a:pt x="137" y="5835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9" name="Freeform 4"/>
          <p:cNvSpPr>
            <a:spLocks noChangeArrowheads="1"/>
          </p:cNvSpPr>
          <p:nvPr/>
        </p:nvSpPr>
        <p:spPr bwMode="auto">
          <a:xfrm>
            <a:off x="1947863" y="1927225"/>
            <a:ext cx="4418012" cy="3473450"/>
          </a:xfrm>
          <a:custGeom>
            <a:avLst/>
            <a:gdLst>
              <a:gd name="T0" fmla="*/ 2147483646 w 12274"/>
              <a:gd name="T1" fmla="*/ 2147483646 h 9650"/>
              <a:gd name="T2" fmla="*/ 2147483646 w 12274"/>
              <a:gd name="T3" fmla="*/ 2147483646 h 9650"/>
              <a:gd name="T4" fmla="*/ 2147483646 w 12274"/>
              <a:gd name="T5" fmla="*/ 2147483646 h 9650"/>
              <a:gd name="T6" fmla="*/ 2147483646 w 12274"/>
              <a:gd name="T7" fmla="*/ 2147483646 h 9650"/>
              <a:gd name="T8" fmla="*/ 2147483646 w 12274"/>
              <a:gd name="T9" fmla="*/ 2147483646 h 9650"/>
              <a:gd name="T10" fmla="*/ 2147483646 w 12274"/>
              <a:gd name="T11" fmla="*/ 2147483646 h 9650"/>
              <a:gd name="T12" fmla="*/ 2147483646 w 12274"/>
              <a:gd name="T13" fmla="*/ 2147483646 h 9650"/>
              <a:gd name="T14" fmla="*/ 2147483646 w 12274"/>
              <a:gd name="T15" fmla="*/ 2147483646 h 9650"/>
              <a:gd name="T16" fmla="*/ 2147483646 w 12274"/>
              <a:gd name="T17" fmla="*/ 2147483646 h 9650"/>
              <a:gd name="T18" fmla="*/ 2147483646 w 12274"/>
              <a:gd name="T19" fmla="*/ 2147483646 h 9650"/>
              <a:gd name="T20" fmla="*/ 2147483646 w 12274"/>
              <a:gd name="T21" fmla="*/ 2147483646 h 9650"/>
              <a:gd name="T22" fmla="*/ 2147483646 w 12274"/>
              <a:gd name="T23" fmla="*/ 2147483646 h 9650"/>
              <a:gd name="T24" fmla="*/ 2147483646 w 12274"/>
              <a:gd name="T25" fmla="*/ 2147483646 h 9650"/>
              <a:gd name="T26" fmla="*/ 2147483646 w 12274"/>
              <a:gd name="T27" fmla="*/ 2147483646 h 9650"/>
              <a:gd name="T28" fmla="*/ 2147483646 w 12274"/>
              <a:gd name="T29" fmla="*/ 2147483646 h 9650"/>
              <a:gd name="T30" fmla="*/ 2147483646 w 12274"/>
              <a:gd name="T31" fmla="*/ 2147483646 h 9650"/>
              <a:gd name="T32" fmla="*/ 2147483646 w 12274"/>
              <a:gd name="T33" fmla="*/ 2147483646 h 9650"/>
              <a:gd name="T34" fmla="*/ 2147483646 w 12274"/>
              <a:gd name="T35" fmla="*/ 2147483646 h 9650"/>
              <a:gd name="T36" fmla="*/ 2147483646 w 12274"/>
              <a:gd name="T37" fmla="*/ 2147483646 h 9650"/>
              <a:gd name="T38" fmla="*/ 2147483646 w 12274"/>
              <a:gd name="T39" fmla="*/ 2147483646 h 9650"/>
              <a:gd name="T40" fmla="*/ 2147483646 w 12274"/>
              <a:gd name="T41" fmla="*/ 2147483646 h 9650"/>
              <a:gd name="T42" fmla="*/ 2147483646 w 12274"/>
              <a:gd name="T43" fmla="*/ 2147483646 h 9650"/>
              <a:gd name="T44" fmla="*/ 2147483646 w 12274"/>
              <a:gd name="T45" fmla="*/ 2147483646 h 9650"/>
              <a:gd name="T46" fmla="*/ 2147483646 w 12274"/>
              <a:gd name="T47" fmla="*/ 2147483646 h 9650"/>
              <a:gd name="T48" fmla="*/ 2147483646 w 12274"/>
              <a:gd name="T49" fmla="*/ 2147483646 h 9650"/>
              <a:gd name="T50" fmla="*/ 2147483646 w 12274"/>
              <a:gd name="T51" fmla="*/ 2147483646 h 9650"/>
              <a:gd name="T52" fmla="*/ 2147483646 w 12274"/>
              <a:gd name="T53" fmla="*/ 2147483646 h 9650"/>
              <a:gd name="T54" fmla="*/ 2147483646 w 12274"/>
              <a:gd name="T55" fmla="*/ 2147483646 h 9650"/>
              <a:gd name="T56" fmla="*/ 2147483646 w 12274"/>
              <a:gd name="T57" fmla="*/ 2147483646 h 9650"/>
              <a:gd name="T58" fmla="*/ 2147483646 w 12274"/>
              <a:gd name="T59" fmla="*/ 2147483646 h 9650"/>
              <a:gd name="T60" fmla="*/ 2147483646 w 12274"/>
              <a:gd name="T61" fmla="*/ 2147483646 h 9650"/>
              <a:gd name="T62" fmla="*/ 2147483646 w 12274"/>
              <a:gd name="T63" fmla="*/ 2147483646 h 9650"/>
              <a:gd name="T64" fmla="*/ 2147483646 w 12274"/>
              <a:gd name="T65" fmla="*/ 2147483646 h 9650"/>
              <a:gd name="T66" fmla="*/ 2147483646 w 12274"/>
              <a:gd name="T67" fmla="*/ 2147483646 h 9650"/>
              <a:gd name="T68" fmla="*/ 2147483646 w 12274"/>
              <a:gd name="T69" fmla="*/ 2147483646 h 9650"/>
              <a:gd name="T70" fmla="*/ 2147483646 w 12274"/>
              <a:gd name="T71" fmla="*/ 2147483646 h 9650"/>
              <a:gd name="T72" fmla="*/ 2147483646 w 12274"/>
              <a:gd name="T73" fmla="*/ 2147483646 h 9650"/>
              <a:gd name="T74" fmla="*/ 2147483646 w 12274"/>
              <a:gd name="T75" fmla="*/ 2147483646 h 9650"/>
              <a:gd name="T76" fmla="*/ 2147483646 w 12274"/>
              <a:gd name="T77" fmla="*/ 2147483646 h 9650"/>
              <a:gd name="T78" fmla="*/ 2147483646 w 12274"/>
              <a:gd name="T79" fmla="*/ 2147483646 h 9650"/>
              <a:gd name="T80" fmla="*/ 2147483646 w 12274"/>
              <a:gd name="T81" fmla="*/ 2147483646 h 9650"/>
              <a:gd name="T82" fmla="*/ 2147483646 w 12274"/>
              <a:gd name="T83" fmla="*/ 2147483646 h 9650"/>
              <a:gd name="T84" fmla="*/ 2147483646 w 12274"/>
              <a:gd name="T85" fmla="*/ 0 h 9650"/>
              <a:gd name="T86" fmla="*/ 2147483646 w 12274"/>
              <a:gd name="T87" fmla="*/ 2147483646 h 9650"/>
              <a:gd name="T88" fmla="*/ 2147483646 w 12274"/>
              <a:gd name="T89" fmla="*/ 2147483646 h 9650"/>
              <a:gd name="T90" fmla="*/ 2147483646 w 12274"/>
              <a:gd name="T91" fmla="*/ 2147483646 h 9650"/>
              <a:gd name="T92" fmla="*/ 2147483646 w 12274"/>
              <a:gd name="T93" fmla="*/ 2147483646 h 9650"/>
              <a:gd name="T94" fmla="*/ 2147483646 w 12274"/>
              <a:gd name="T95" fmla="*/ 2147483646 h 9650"/>
              <a:gd name="T96" fmla="*/ 2147483646 w 12274"/>
              <a:gd name="T97" fmla="*/ 2147483646 h 9650"/>
              <a:gd name="T98" fmla="*/ 2147483646 w 12274"/>
              <a:gd name="T99" fmla="*/ 2147483646 h 9650"/>
              <a:gd name="T100" fmla="*/ 2147483646 w 12274"/>
              <a:gd name="T101" fmla="*/ 2147483646 h 9650"/>
              <a:gd name="T102" fmla="*/ 2147483646 w 12274"/>
              <a:gd name="T103" fmla="*/ 2147483646 h 9650"/>
              <a:gd name="T104" fmla="*/ 2147483646 w 12274"/>
              <a:gd name="T105" fmla="*/ 2147483646 h 9650"/>
              <a:gd name="T106" fmla="*/ 2147483646 w 12274"/>
              <a:gd name="T107" fmla="*/ 2147483646 h 9650"/>
              <a:gd name="T108" fmla="*/ 2147483646 w 12274"/>
              <a:gd name="T109" fmla="*/ 2147483646 h 9650"/>
              <a:gd name="T110" fmla="*/ 2147483646 w 12274"/>
              <a:gd name="T111" fmla="*/ 2147483646 h 9650"/>
              <a:gd name="T112" fmla="*/ 2147483646 w 12274"/>
              <a:gd name="T113" fmla="*/ 2147483646 h 9650"/>
              <a:gd name="T114" fmla="*/ 2147483646 w 12274"/>
              <a:gd name="T115" fmla="*/ 2147483646 h 9650"/>
              <a:gd name="T116" fmla="*/ 2147483646 w 12274"/>
              <a:gd name="T117" fmla="*/ 2147483646 h 9650"/>
              <a:gd name="T118" fmla="*/ 2147483646 w 12274"/>
              <a:gd name="T119" fmla="*/ 2147483646 h 9650"/>
              <a:gd name="T120" fmla="*/ 2147483646 w 12274"/>
              <a:gd name="T121" fmla="*/ 2147483646 h 9650"/>
              <a:gd name="T122" fmla="*/ 2147483646 w 12274"/>
              <a:gd name="T123" fmla="*/ 2147483646 h 9650"/>
              <a:gd name="T124" fmla="*/ 2147483646 w 12274"/>
              <a:gd name="T125" fmla="*/ 2147483646 h 96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74" h="9650">
                <a:moveTo>
                  <a:pt x="137" y="5835"/>
                </a:moveTo>
                <a:lnTo>
                  <a:pt x="412" y="6651"/>
                </a:lnTo>
                <a:lnTo>
                  <a:pt x="275" y="7400"/>
                </a:lnTo>
                <a:lnTo>
                  <a:pt x="1168" y="7627"/>
                </a:lnTo>
                <a:lnTo>
                  <a:pt x="1168" y="8214"/>
                </a:lnTo>
                <a:lnTo>
                  <a:pt x="721" y="8670"/>
                </a:lnTo>
                <a:lnTo>
                  <a:pt x="515" y="9061"/>
                </a:lnTo>
                <a:cubicBezTo>
                  <a:pt x="515" y="9061"/>
                  <a:pt x="275" y="9518"/>
                  <a:pt x="653" y="9518"/>
                </a:cubicBezTo>
                <a:lnTo>
                  <a:pt x="1031" y="9518"/>
                </a:lnTo>
                <a:lnTo>
                  <a:pt x="1718" y="9616"/>
                </a:lnTo>
                <a:lnTo>
                  <a:pt x="2819" y="9518"/>
                </a:lnTo>
                <a:lnTo>
                  <a:pt x="3163" y="9649"/>
                </a:lnTo>
                <a:lnTo>
                  <a:pt x="3403" y="9518"/>
                </a:lnTo>
                <a:lnTo>
                  <a:pt x="3746" y="9485"/>
                </a:lnTo>
                <a:lnTo>
                  <a:pt x="4915" y="9160"/>
                </a:lnTo>
                <a:lnTo>
                  <a:pt x="4915" y="9061"/>
                </a:lnTo>
                <a:lnTo>
                  <a:pt x="4846" y="8963"/>
                </a:lnTo>
                <a:lnTo>
                  <a:pt x="4950" y="8670"/>
                </a:lnTo>
                <a:cubicBezTo>
                  <a:pt x="4950" y="8670"/>
                  <a:pt x="4675" y="8670"/>
                  <a:pt x="4813" y="8442"/>
                </a:cubicBezTo>
                <a:lnTo>
                  <a:pt x="4950" y="8214"/>
                </a:lnTo>
                <a:lnTo>
                  <a:pt x="5156" y="8117"/>
                </a:lnTo>
                <a:lnTo>
                  <a:pt x="5397" y="7627"/>
                </a:lnTo>
                <a:lnTo>
                  <a:pt x="5569" y="7823"/>
                </a:lnTo>
                <a:lnTo>
                  <a:pt x="6223" y="7661"/>
                </a:lnTo>
                <a:lnTo>
                  <a:pt x="5878" y="7464"/>
                </a:lnTo>
                <a:cubicBezTo>
                  <a:pt x="5878" y="7464"/>
                  <a:pt x="6394" y="7106"/>
                  <a:pt x="6498" y="7172"/>
                </a:cubicBezTo>
                <a:cubicBezTo>
                  <a:pt x="6601" y="7236"/>
                  <a:pt x="6635" y="7302"/>
                  <a:pt x="6635" y="7302"/>
                </a:cubicBezTo>
                <a:lnTo>
                  <a:pt x="6772" y="7106"/>
                </a:lnTo>
                <a:lnTo>
                  <a:pt x="7082" y="7335"/>
                </a:lnTo>
                <a:cubicBezTo>
                  <a:pt x="7082" y="7335"/>
                  <a:pt x="7288" y="7855"/>
                  <a:pt x="7323" y="7106"/>
                </a:cubicBezTo>
                <a:cubicBezTo>
                  <a:pt x="7357" y="6357"/>
                  <a:pt x="6980" y="6487"/>
                  <a:pt x="7357" y="6357"/>
                </a:cubicBezTo>
                <a:lnTo>
                  <a:pt x="7735" y="6227"/>
                </a:lnTo>
                <a:lnTo>
                  <a:pt x="7598" y="6096"/>
                </a:lnTo>
                <a:lnTo>
                  <a:pt x="7598" y="5738"/>
                </a:lnTo>
                <a:lnTo>
                  <a:pt x="8078" y="5867"/>
                </a:lnTo>
                <a:lnTo>
                  <a:pt x="8319" y="5575"/>
                </a:lnTo>
                <a:cubicBezTo>
                  <a:pt x="8319" y="5575"/>
                  <a:pt x="7804" y="5215"/>
                  <a:pt x="7837" y="5020"/>
                </a:cubicBezTo>
                <a:lnTo>
                  <a:pt x="7872" y="4824"/>
                </a:lnTo>
                <a:cubicBezTo>
                  <a:pt x="7872" y="4824"/>
                  <a:pt x="8629" y="5085"/>
                  <a:pt x="8800" y="4890"/>
                </a:cubicBezTo>
                <a:cubicBezTo>
                  <a:pt x="8972" y="4694"/>
                  <a:pt x="9110" y="5118"/>
                  <a:pt x="8972" y="4694"/>
                </a:cubicBezTo>
                <a:lnTo>
                  <a:pt x="8835" y="4270"/>
                </a:lnTo>
                <a:lnTo>
                  <a:pt x="9041" y="3944"/>
                </a:lnTo>
                <a:lnTo>
                  <a:pt x="9282" y="3782"/>
                </a:lnTo>
                <a:lnTo>
                  <a:pt x="9282" y="3488"/>
                </a:lnTo>
                <a:lnTo>
                  <a:pt x="9386" y="3129"/>
                </a:lnTo>
                <a:lnTo>
                  <a:pt x="9145" y="2901"/>
                </a:lnTo>
                <a:lnTo>
                  <a:pt x="9110" y="2576"/>
                </a:lnTo>
                <a:lnTo>
                  <a:pt x="9282" y="2315"/>
                </a:lnTo>
                <a:cubicBezTo>
                  <a:pt x="9282" y="2315"/>
                  <a:pt x="9110" y="2412"/>
                  <a:pt x="9488" y="2151"/>
                </a:cubicBezTo>
                <a:cubicBezTo>
                  <a:pt x="9867" y="1890"/>
                  <a:pt x="9867" y="1859"/>
                  <a:pt x="9867" y="1859"/>
                </a:cubicBezTo>
                <a:lnTo>
                  <a:pt x="10211" y="1729"/>
                </a:lnTo>
                <a:lnTo>
                  <a:pt x="10761" y="1630"/>
                </a:lnTo>
                <a:lnTo>
                  <a:pt x="11105" y="1630"/>
                </a:lnTo>
                <a:lnTo>
                  <a:pt x="11277" y="1827"/>
                </a:lnTo>
                <a:lnTo>
                  <a:pt x="11448" y="1599"/>
                </a:lnTo>
                <a:lnTo>
                  <a:pt x="11724" y="1565"/>
                </a:lnTo>
                <a:lnTo>
                  <a:pt x="11654" y="1239"/>
                </a:lnTo>
                <a:cubicBezTo>
                  <a:pt x="11654" y="1239"/>
                  <a:pt x="12273" y="1239"/>
                  <a:pt x="12033" y="1174"/>
                </a:cubicBezTo>
                <a:lnTo>
                  <a:pt x="11791" y="1109"/>
                </a:lnTo>
                <a:cubicBezTo>
                  <a:pt x="11791" y="1109"/>
                  <a:pt x="12204" y="784"/>
                  <a:pt x="11688" y="1044"/>
                </a:cubicBezTo>
                <a:lnTo>
                  <a:pt x="11174" y="1305"/>
                </a:lnTo>
                <a:lnTo>
                  <a:pt x="11174" y="1044"/>
                </a:lnTo>
                <a:cubicBezTo>
                  <a:pt x="11174" y="1044"/>
                  <a:pt x="11310" y="1011"/>
                  <a:pt x="10864" y="1075"/>
                </a:cubicBezTo>
                <a:cubicBezTo>
                  <a:pt x="10418" y="1141"/>
                  <a:pt x="10383" y="1109"/>
                  <a:pt x="10383" y="1109"/>
                </a:cubicBezTo>
                <a:lnTo>
                  <a:pt x="9626" y="1696"/>
                </a:lnTo>
                <a:lnTo>
                  <a:pt x="9386" y="1924"/>
                </a:lnTo>
                <a:lnTo>
                  <a:pt x="9179" y="523"/>
                </a:lnTo>
                <a:lnTo>
                  <a:pt x="8972" y="523"/>
                </a:lnTo>
                <a:lnTo>
                  <a:pt x="9076" y="262"/>
                </a:lnTo>
                <a:lnTo>
                  <a:pt x="8939" y="66"/>
                </a:lnTo>
                <a:lnTo>
                  <a:pt x="8663" y="0"/>
                </a:lnTo>
                <a:lnTo>
                  <a:pt x="8284" y="392"/>
                </a:lnTo>
                <a:cubicBezTo>
                  <a:pt x="8284" y="392"/>
                  <a:pt x="8388" y="784"/>
                  <a:pt x="8216" y="848"/>
                </a:cubicBezTo>
                <a:lnTo>
                  <a:pt x="8045" y="913"/>
                </a:lnTo>
                <a:lnTo>
                  <a:pt x="7633" y="848"/>
                </a:lnTo>
                <a:lnTo>
                  <a:pt x="7392" y="1174"/>
                </a:lnTo>
                <a:lnTo>
                  <a:pt x="7013" y="1338"/>
                </a:lnTo>
                <a:lnTo>
                  <a:pt x="6670" y="1435"/>
                </a:lnTo>
                <a:lnTo>
                  <a:pt x="6394" y="1663"/>
                </a:lnTo>
                <a:lnTo>
                  <a:pt x="5982" y="1206"/>
                </a:lnTo>
                <a:lnTo>
                  <a:pt x="5948" y="1174"/>
                </a:lnTo>
                <a:lnTo>
                  <a:pt x="5741" y="1369"/>
                </a:lnTo>
                <a:lnTo>
                  <a:pt x="5499" y="1141"/>
                </a:lnTo>
                <a:lnTo>
                  <a:pt x="5225" y="1141"/>
                </a:lnTo>
                <a:lnTo>
                  <a:pt x="4709" y="1174"/>
                </a:lnTo>
                <a:lnTo>
                  <a:pt x="4606" y="913"/>
                </a:lnTo>
                <a:lnTo>
                  <a:pt x="3987" y="1338"/>
                </a:lnTo>
                <a:lnTo>
                  <a:pt x="3850" y="1403"/>
                </a:lnTo>
                <a:cubicBezTo>
                  <a:pt x="3850" y="1403"/>
                  <a:pt x="3472" y="1403"/>
                  <a:pt x="3438" y="1630"/>
                </a:cubicBezTo>
                <a:cubicBezTo>
                  <a:pt x="3403" y="1859"/>
                  <a:pt x="3816" y="1729"/>
                  <a:pt x="3540" y="2054"/>
                </a:cubicBezTo>
                <a:cubicBezTo>
                  <a:pt x="3266" y="2380"/>
                  <a:pt x="3230" y="2412"/>
                  <a:pt x="3230" y="2412"/>
                </a:cubicBezTo>
                <a:lnTo>
                  <a:pt x="2887" y="2706"/>
                </a:lnTo>
                <a:lnTo>
                  <a:pt x="2268" y="2739"/>
                </a:lnTo>
                <a:lnTo>
                  <a:pt x="2371" y="3032"/>
                </a:lnTo>
                <a:lnTo>
                  <a:pt x="1959" y="3260"/>
                </a:lnTo>
                <a:lnTo>
                  <a:pt x="1718" y="3488"/>
                </a:lnTo>
                <a:lnTo>
                  <a:pt x="1478" y="3684"/>
                </a:lnTo>
                <a:lnTo>
                  <a:pt x="1341" y="3423"/>
                </a:lnTo>
                <a:lnTo>
                  <a:pt x="1064" y="3227"/>
                </a:lnTo>
                <a:lnTo>
                  <a:pt x="790" y="3065"/>
                </a:lnTo>
                <a:lnTo>
                  <a:pt x="584" y="3488"/>
                </a:lnTo>
                <a:lnTo>
                  <a:pt x="515" y="3944"/>
                </a:lnTo>
                <a:lnTo>
                  <a:pt x="275" y="4336"/>
                </a:lnTo>
                <a:lnTo>
                  <a:pt x="0" y="4402"/>
                </a:lnTo>
                <a:lnTo>
                  <a:pt x="102" y="4727"/>
                </a:lnTo>
                <a:lnTo>
                  <a:pt x="102" y="5118"/>
                </a:lnTo>
                <a:lnTo>
                  <a:pt x="412" y="5378"/>
                </a:lnTo>
                <a:lnTo>
                  <a:pt x="137" y="5835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40313" y="3779838"/>
            <a:ext cx="1187450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Kabul</a:t>
            </a:r>
          </a:p>
        </p:txBody>
      </p:sp>
      <p:pic>
        <p:nvPicPr>
          <p:cNvPr id="6151" name="Picture 128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73413"/>
            <a:ext cx="887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Laos</a:t>
            </a:r>
          </a:p>
        </p:txBody>
      </p:sp>
      <p:sp>
        <p:nvSpPr>
          <p:cNvPr id="43011" name="Freeform 2"/>
          <p:cNvSpPr>
            <a:spLocks noChangeArrowheads="1"/>
          </p:cNvSpPr>
          <p:nvPr/>
        </p:nvSpPr>
        <p:spPr bwMode="auto">
          <a:xfrm>
            <a:off x="2951163" y="1984375"/>
            <a:ext cx="2768600" cy="3452813"/>
          </a:xfrm>
          <a:custGeom>
            <a:avLst/>
            <a:gdLst>
              <a:gd name="T0" fmla="*/ 2147483646 w 7691"/>
              <a:gd name="T1" fmla="*/ 2147483646 h 9592"/>
              <a:gd name="T2" fmla="*/ 2147483646 w 7691"/>
              <a:gd name="T3" fmla="*/ 2147483646 h 9592"/>
              <a:gd name="T4" fmla="*/ 2147483646 w 7691"/>
              <a:gd name="T5" fmla="*/ 2147483646 h 9592"/>
              <a:gd name="T6" fmla="*/ 2147483646 w 7691"/>
              <a:gd name="T7" fmla="*/ 2147483646 h 9592"/>
              <a:gd name="T8" fmla="*/ 0 w 7691"/>
              <a:gd name="T9" fmla="*/ 2147483646 h 9592"/>
              <a:gd name="T10" fmla="*/ 2147483646 w 7691"/>
              <a:gd name="T11" fmla="*/ 2147483646 h 9592"/>
              <a:gd name="T12" fmla="*/ 2147483646 w 7691"/>
              <a:gd name="T13" fmla="*/ 2147483646 h 9592"/>
              <a:gd name="T14" fmla="*/ 2147483646 w 7691"/>
              <a:gd name="T15" fmla="*/ 2147483646 h 9592"/>
              <a:gd name="T16" fmla="*/ 2147483646 w 7691"/>
              <a:gd name="T17" fmla="*/ 2147483646 h 9592"/>
              <a:gd name="T18" fmla="*/ 2147483646 w 7691"/>
              <a:gd name="T19" fmla="*/ 2147483646 h 9592"/>
              <a:gd name="T20" fmla="*/ 2147483646 w 7691"/>
              <a:gd name="T21" fmla="*/ 2147483646 h 9592"/>
              <a:gd name="T22" fmla="*/ 2147483646 w 7691"/>
              <a:gd name="T23" fmla="*/ 2147483646 h 9592"/>
              <a:gd name="T24" fmla="*/ 2147483646 w 7691"/>
              <a:gd name="T25" fmla="*/ 2147483646 h 9592"/>
              <a:gd name="T26" fmla="*/ 2147483646 w 7691"/>
              <a:gd name="T27" fmla="*/ 2147483646 h 9592"/>
              <a:gd name="T28" fmla="*/ 2147483646 w 7691"/>
              <a:gd name="T29" fmla="*/ 2147483646 h 9592"/>
              <a:gd name="T30" fmla="*/ 2147483646 w 7691"/>
              <a:gd name="T31" fmla="*/ 2147483646 h 9592"/>
              <a:gd name="T32" fmla="*/ 2147483646 w 7691"/>
              <a:gd name="T33" fmla="*/ 2147483646 h 9592"/>
              <a:gd name="T34" fmla="*/ 2147483646 w 7691"/>
              <a:gd name="T35" fmla="*/ 2147483646 h 9592"/>
              <a:gd name="T36" fmla="*/ 2147483646 w 7691"/>
              <a:gd name="T37" fmla="*/ 2147483646 h 9592"/>
              <a:gd name="T38" fmla="*/ 2147483646 w 7691"/>
              <a:gd name="T39" fmla="*/ 2147483646 h 9592"/>
              <a:gd name="T40" fmla="*/ 2147483646 w 7691"/>
              <a:gd name="T41" fmla="*/ 2147483646 h 9592"/>
              <a:gd name="T42" fmla="*/ 2147483646 w 7691"/>
              <a:gd name="T43" fmla="*/ 2147483646 h 9592"/>
              <a:gd name="T44" fmla="*/ 2147483646 w 7691"/>
              <a:gd name="T45" fmla="*/ 2147483646 h 9592"/>
              <a:gd name="T46" fmla="*/ 2147483646 w 7691"/>
              <a:gd name="T47" fmla="*/ 2147483646 h 9592"/>
              <a:gd name="T48" fmla="*/ 2147483646 w 7691"/>
              <a:gd name="T49" fmla="*/ 2147483646 h 9592"/>
              <a:gd name="T50" fmla="*/ 2147483646 w 7691"/>
              <a:gd name="T51" fmla="*/ 2147483646 h 9592"/>
              <a:gd name="T52" fmla="*/ 2147483646 w 7691"/>
              <a:gd name="T53" fmla="*/ 2147483646 h 9592"/>
              <a:gd name="T54" fmla="*/ 2147483646 w 7691"/>
              <a:gd name="T55" fmla="*/ 2147483646 h 9592"/>
              <a:gd name="T56" fmla="*/ 2147483646 w 7691"/>
              <a:gd name="T57" fmla="*/ 2147483646 h 9592"/>
              <a:gd name="T58" fmla="*/ 2147483646 w 7691"/>
              <a:gd name="T59" fmla="*/ 2147483646 h 9592"/>
              <a:gd name="T60" fmla="*/ 2147483646 w 7691"/>
              <a:gd name="T61" fmla="*/ 2147483646 h 9592"/>
              <a:gd name="T62" fmla="*/ 2147483646 w 7691"/>
              <a:gd name="T63" fmla="*/ 2147483646 h 9592"/>
              <a:gd name="T64" fmla="*/ 2147483646 w 7691"/>
              <a:gd name="T65" fmla="*/ 2147483646 h 9592"/>
              <a:gd name="T66" fmla="*/ 2147483646 w 7691"/>
              <a:gd name="T67" fmla="*/ 2147483646 h 9592"/>
              <a:gd name="T68" fmla="*/ 2147483646 w 7691"/>
              <a:gd name="T69" fmla="*/ 2147483646 h 9592"/>
              <a:gd name="T70" fmla="*/ 2147483646 w 7691"/>
              <a:gd name="T71" fmla="*/ 2147483646 h 9592"/>
              <a:gd name="T72" fmla="*/ 2147483646 w 7691"/>
              <a:gd name="T73" fmla="*/ 2147483646 h 9592"/>
              <a:gd name="T74" fmla="*/ 2147483646 w 7691"/>
              <a:gd name="T75" fmla="*/ 2147483646 h 9592"/>
              <a:gd name="T76" fmla="*/ 2147483646 w 7691"/>
              <a:gd name="T77" fmla="*/ 2147483646 h 9592"/>
              <a:gd name="T78" fmla="*/ 2147483646 w 7691"/>
              <a:gd name="T79" fmla="*/ 2147483646 h 9592"/>
              <a:gd name="T80" fmla="*/ 2147483646 w 7691"/>
              <a:gd name="T81" fmla="*/ 2147483646 h 9592"/>
              <a:gd name="T82" fmla="*/ 2147483646 w 7691"/>
              <a:gd name="T83" fmla="*/ 2147483646 h 9592"/>
              <a:gd name="T84" fmla="*/ 2147483646 w 7691"/>
              <a:gd name="T85" fmla="*/ 2147483646 h 9592"/>
              <a:gd name="T86" fmla="*/ 2147483646 w 7691"/>
              <a:gd name="T87" fmla="*/ 2147483646 h 9592"/>
              <a:gd name="T88" fmla="*/ 2147483646 w 7691"/>
              <a:gd name="T89" fmla="*/ 2147483646 h 9592"/>
              <a:gd name="T90" fmla="*/ 2147483646 w 7691"/>
              <a:gd name="T91" fmla="*/ 2147483646 h 9592"/>
              <a:gd name="T92" fmla="*/ 2147483646 w 7691"/>
              <a:gd name="T93" fmla="*/ 2147483646 h 9592"/>
              <a:gd name="T94" fmla="*/ 2147483646 w 7691"/>
              <a:gd name="T95" fmla="*/ 2147483646 h 9592"/>
              <a:gd name="T96" fmla="*/ 2147483646 w 7691"/>
              <a:gd name="T97" fmla="*/ 2147483646 h 9592"/>
              <a:gd name="T98" fmla="*/ 2147483646 w 7691"/>
              <a:gd name="T99" fmla="*/ 2147483646 h 9592"/>
              <a:gd name="T100" fmla="*/ 2147483646 w 7691"/>
              <a:gd name="T101" fmla="*/ 2147483646 h 9592"/>
              <a:gd name="T102" fmla="*/ 2147483646 w 7691"/>
              <a:gd name="T103" fmla="*/ 2147483646 h 9592"/>
              <a:gd name="T104" fmla="*/ 2147483646 w 7691"/>
              <a:gd name="T105" fmla="*/ 2147483646 h 9592"/>
              <a:gd name="T106" fmla="*/ 2147483646 w 7691"/>
              <a:gd name="T107" fmla="*/ 2147483646 h 9592"/>
              <a:gd name="T108" fmla="*/ 2147483646 w 7691"/>
              <a:gd name="T109" fmla="*/ 2147483646 h 9592"/>
              <a:gd name="T110" fmla="*/ 2147483646 w 7691"/>
              <a:gd name="T111" fmla="*/ 2147483646 h 9592"/>
              <a:gd name="T112" fmla="*/ 2147483646 w 7691"/>
              <a:gd name="T113" fmla="*/ 2147483646 h 9592"/>
              <a:gd name="T114" fmla="*/ 2147483646 w 7691"/>
              <a:gd name="T115" fmla="*/ 2147483646 h 9592"/>
              <a:gd name="T116" fmla="*/ 2147483646 w 7691"/>
              <a:gd name="T117" fmla="*/ 2147483646 h 9592"/>
              <a:gd name="T118" fmla="*/ 2147483646 w 7691"/>
              <a:gd name="T119" fmla="*/ 2147483646 h 9592"/>
              <a:gd name="T120" fmla="*/ 2147483646 w 7691"/>
              <a:gd name="T121" fmla="*/ 2147483646 h 9592"/>
              <a:gd name="T122" fmla="*/ 2147483646 w 7691"/>
              <a:gd name="T123" fmla="*/ 2147483646 h 959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691" h="9592">
                <a:moveTo>
                  <a:pt x="1174" y="3329"/>
                </a:moveTo>
                <a:lnTo>
                  <a:pt x="704" y="3329"/>
                </a:lnTo>
                <a:lnTo>
                  <a:pt x="468" y="3329"/>
                </a:lnTo>
                <a:lnTo>
                  <a:pt x="367" y="3063"/>
                </a:lnTo>
                <a:lnTo>
                  <a:pt x="468" y="2863"/>
                </a:lnTo>
                <a:lnTo>
                  <a:pt x="501" y="2664"/>
                </a:lnTo>
                <a:lnTo>
                  <a:pt x="167" y="2466"/>
                </a:lnTo>
                <a:cubicBezTo>
                  <a:pt x="167" y="2466"/>
                  <a:pt x="0" y="2597"/>
                  <a:pt x="0" y="2466"/>
                </a:cubicBezTo>
                <a:lnTo>
                  <a:pt x="0" y="2333"/>
                </a:lnTo>
                <a:lnTo>
                  <a:pt x="66" y="2065"/>
                </a:lnTo>
                <a:lnTo>
                  <a:pt x="167" y="1932"/>
                </a:lnTo>
                <a:lnTo>
                  <a:pt x="604" y="1832"/>
                </a:lnTo>
                <a:lnTo>
                  <a:pt x="435" y="1766"/>
                </a:lnTo>
                <a:lnTo>
                  <a:pt x="569" y="1465"/>
                </a:lnTo>
                <a:lnTo>
                  <a:pt x="772" y="1265"/>
                </a:lnTo>
                <a:lnTo>
                  <a:pt x="972" y="1132"/>
                </a:lnTo>
                <a:lnTo>
                  <a:pt x="1209" y="1365"/>
                </a:lnTo>
                <a:cubicBezTo>
                  <a:pt x="1209" y="1365"/>
                  <a:pt x="1677" y="1631"/>
                  <a:pt x="1677" y="1465"/>
                </a:cubicBezTo>
                <a:cubicBezTo>
                  <a:pt x="1677" y="1300"/>
                  <a:pt x="1745" y="1433"/>
                  <a:pt x="1677" y="1265"/>
                </a:cubicBezTo>
                <a:cubicBezTo>
                  <a:pt x="1611" y="1099"/>
                  <a:pt x="1611" y="1064"/>
                  <a:pt x="1611" y="1064"/>
                </a:cubicBezTo>
                <a:lnTo>
                  <a:pt x="1646" y="968"/>
                </a:lnTo>
                <a:lnTo>
                  <a:pt x="1712" y="833"/>
                </a:lnTo>
                <a:lnTo>
                  <a:pt x="1543" y="634"/>
                </a:lnTo>
                <a:lnTo>
                  <a:pt x="1510" y="266"/>
                </a:lnTo>
                <a:lnTo>
                  <a:pt x="1646" y="0"/>
                </a:lnTo>
                <a:lnTo>
                  <a:pt x="1712" y="133"/>
                </a:lnTo>
                <a:lnTo>
                  <a:pt x="1914" y="35"/>
                </a:lnTo>
                <a:lnTo>
                  <a:pt x="2519" y="567"/>
                </a:lnTo>
                <a:lnTo>
                  <a:pt x="2585" y="767"/>
                </a:lnTo>
                <a:cubicBezTo>
                  <a:pt x="2585" y="767"/>
                  <a:pt x="2585" y="667"/>
                  <a:pt x="2719" y="767"/>
                </a:cubicBezTo>
                <a:cubicBezTo>
                  <a:pt x="2855" y="866"/>
                  <a:pt x="2820" y="700"/>
                  <a:pt x="2855" y="866"/>
                </a:cubicBezTo>
                <a:cubicBezTo>
                  <a:pt x="2886" y="1033"/>
                  <a:pt x="2886" y="1064"/>
                  <a:pt x="2886" y="1064"/>
                </a:cubicBezTo>
                <a:lnTo>
                  <a:pt x="2886" y="1365"/>
                </a:lnTo>
                <a:lnTo>
                  <a:pt x="2921" y="1531"/>
                </a:lnTo>
                <a:cubicBezTo>
                  <a:pt x="2921" y="1531"/>
                  <a:pt x="2886" y="1699"/>
                  <a:pt x="3055" y="1799"/>
                </a:cubicBezTo>
                <a:cubicBezTo>
                  <a:pt x="3222" y="1899"/>
                  <a:pt x="3459" y="1932"/>
                  <a:pt x="3459" y="1932"/>
                </a:cubicBezTo>
                <a:cubicBezTo>
                  <a:pt x="3459" y="1932"/>
                  <a:pt x="3593" y="2431"/>
                  <a:pt x="3728" y="2098"/>
                </a:cubicBezTo>
                <a:lnTo>
                  <a:pt x="3862" y="1766"/>
                </a:lnTo>
                <a:lnTo>
                  <a:pt x="4264" y="1766"/>
                </a:lnTo>
                <a:lnTo>
                  <a:pt x="4701" y="2165"/>
                </a:lnTo>
                <a:lnTo>
                  <a:pt x="4499" y="2365"/>
                </a:lnTo>
                <a:lnTo>
                  <a:pt x="4800" y="2564"/>
                </a:lnTo>
                <a:lnTo>
                  <a:pt x="5003" y="2697"/>
                </a:lnTo>
                <a:lnTo>
                  <a:pt x="5036" y="2963"/>
                </a:lnTo>
                <a:lnTo>
                  <a:pt x="4464" y="3297"/>
                </a:lnTo>
                <a:lnTo>
                  <a:pt x="4198" y="3495"/>
                </a:lnTo>
                <a:lnTo>
                  <a:pt x="4198" y="3763"/>
                </a:lnTo>
                <a:lnTo>
                  <a:pt x="4499" y="4029"/>
                </a:lnTo>
                <a:lnTo>
                  <a:pt x="5036" y="4295"/>
                </a:lnTo>
                <a:lnTo>
                  <a:pt x="5339" y="4461"/>
                </a:lnTo>
                <a:lnTo>
                  <a:pt x="5238" y="4661"/>
                </a:lnTo>
                <a:lnTo>
                  <a:pt x="5405" y="4862"/>
                </a:lnTo>
                <a:lnTo>
                  <a:pt x="5842" y="5296"/>
                </a:lnTo>
                <a:lnTo>
                  <a:pt x="5943" y="5660"/>
                </a:lnTo>
                <a:lnTo>
                  <a:pt x="6379" y="5961"/>
                </a:lnTo>
                <a:lnTo>
                  <a:pt x="6715" y="6527"/>
                </a:lnTo>
                <a:lnTo>
                  <a:pt x="6816" y="6693"/>
                </a:lnTo>
                <a:lnTo>
                  <a:pt x="7086" y="7025"/>
                </a:lnTo>
                <a:lnTo>
                  <a:pt x="7387" y="7125"/>
                </a:lnTo>
                <a:lnTo>
                  <a:pt x="7523" y="7225"/>
                </a:lnTo>
                <a:lnTo>
                  <a:pt x="7657" y="7524"/>
                </a:lnTo>
                <a:lnTo>
                  <a:pt x="7657" y="7792"/>
                </a:lnTo>
                <a:lnTo>
                  <a:pt x="7690" y="8158"/>
                </a:lnTo>
                <a:lnTo>
                  <a:pt x="7657" y="8490"/>
                </a:lnTo>
                <a:lnTo>
                  <a:pt x="7488" y="8922"/>
                </a:lnTo>
                <a:lnTo>
                  <a:pt x="7086" y="9024"/>
                </a:lnTo>
                <a:lnTo>
                  <a:pt x="6682" y="9122"/>
                </a:lnTo>
                <a:lnTo>
                  <a:pt x="6581" y="8823"/>
                </a:lnTo>
                <a:lnTo>
                  <a:pt x="6279" y="8856"/>
                </a:lnTo>
                <a:lnTo>
                  <a:pt x="6145" y="9122"/>
                </a:lnTo>
                <a:lnTo>
                  <a:pt x="6178" y="9591"/>
                </a:lnTo>
                <a:cubicBezTo>
                  <a:pt x="6178" y="9591"/>
                  <a:pt x="6145" y="9556"/>
                  <a:pt x="5842" y="9458"/>
                </a:cubicBezTo>
                <a:lnTo>
                  <a:pt x="5541" y="9356"/>
                </a:lnTo>
                <a:cubicBezTo>
                  <a:pt x="5541" y="9356"/>
                  <a:pt x="5003" y="9222"/>
                  <a:pt x="5271" y="9057"/>
                </a:cubicBezTo>
                <a:cubicBezTo>
                  <a:pt x="5541" y="8891"/>
                  <a:pt x="5541" y="9057"/>
                  <a:pt x="5574" y="8856"/>
                </a:cubicBezTo>
                <a:cubicBezTo>
                  <a:pt x="5607" y="8656"/>
                  <a:pt x="5574" y="8823"/>
                  <a:pt x="5607" y="8656"/>
                </a:cubicBezTo>
                <a:cubicBezTo>
                  <a:pt x="5640" y="8490"/>
                  <a:pt x="5809" y="8623"/>
                  <a:pt x="5640" y="8490"/>
                </a:cubicBezTo>
                <a:lnTo>
                  <a:pt x="5473" y="8357"/>
                </a:lnTo>
                <a:lnTo>
                  <a:pt x="5506" y="7524"/>
                </a:lnTo>
                <a:lnTo>
                  <a:pt x="5372" y="7225"/>
                </a:lnTo>
                <a:lnTo>
                  <a:pt x="5036" y="7091"/>
                </a:lnTo>
                <a:lnTo>
                  <a:pt x="4701" y="6759"/>
                </a:lnTo>
                <a:lnTo>
                  <a:pt x="4767" y="5861"/>
                </a:lnTo>
                <a:lnTo>
                  <a:pt x="4231" y="5095"/>
                </a:lnTo>
                <a:lnTo>
                  <a:pt x="3963" y="4762"/>
                </a:lnTo>
                <a:cubicBezTo>
                  <a:pt x="3963" y="4762"/>
                  <a:pt x="4165" y="4729"/>
                  <a:pt x="3660" y="4661"/>
                </a:cubicBezTo>
                <a:lnTo>
                  <a:pt x="3156" y="4594"/>
                </a:lnTo>
                <a:lnTo>
                  <a:pt x="3022" y="4928"/>
                </a:lnTo>
                <a:cubicBezTo>
                  <a:pt x="3022" y="4928"/>
                  <a:pt x="2989" y="5161"/>
                  <a:pt x="2653" y="5095"/>
                </a:cubicBezTo>
                <a:cubicBezTo>
                  <a:pt x="2317" y="5028"/>
                  <a:pt x="2921" y="5061"/>
                  <a:pt x="2317" y="5028"/>
                </a:cubicBezTo>
                <a:lnTo>
                  <a:pt x="1712" y="4995"/>
                </a:lnTo>
                <a:lnTo>
                  <a:pt x="1376" y="5328"/>
                </a:lnTo>
                <a:cubicBezTo>
                  <a:pt x="1376" y="5328"/>
                  <a:pt x="1242" y="5793"/>
                  <a:pt x="1106" y="5693"/>
                </a:cubicBezTo>
                <a:cubicBezTo>
                  <a:pt x="972" y="5594"/>
                  <a:pt x="1040" y="5928"/>
                  <a:pt x="972" y="5594"/>
                </a:cubicBezTo>
                <a:cubicBezTo>
                  <a:pt x="906" y="5261"/>
                  <a:pt x="906" y="5228"/>
                  <a:pt x="906" y="5228"/>
                </a:cubicBezTo>
                <a:lnTo>
                  <a:pt x="1106" y="4962"/>
                </a:lnTo>
                <a:cubicBezTo>
                  <a:pt x="1106" y="4962"/>
                  <a:pt x="972" y="4995"/>
                  <a:pt x="972" y="4762"/>
                </a:cubicBezTo>
                <a:lnTo>
                  <a:pt x="972" y="4528"/>
                </a:lnTo>
                <a:lnTo>
                  <a:pt x="1209" y="4363"/>
                </a:lnTo>
                <a:lnTo>
                  <a:pt x="1209" y="4262"/>
                </a:lnTo>
                <a:lnTo>
                  <a:pt x="1174" y="3597"/>
                </a:lnTo>
                <a:lnTo>
                  <a:pt x="1174" y="3329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657475" y="3994150"/>
            <a:ext cx="2127250" cy="4572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Vientiane </a:t>
            </a:r>
          </a:p>
        </p:txBody>
      </p:sp>
      <p:pic>
        <p:nvPicPr>
          <p:cNvPr id="43013" name="Picture 128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78125"/>
            <a:ext cx="887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Freeform 2"/>
          <p:cNvSpPr>
            <a:spLocks noChangeArrowheads="1"/>
          </p:cNvSpPr>
          <p:nvPr/>
        </p:nvSpPr>
        <p:spPr bwMode="auto">
          <a:xfrm>
            <a:off x="2951163" y="1989138"/>
            <a:ext cx="2768600" cy="3452812"/>
          </a:xfrm>
          <a:custGeom>
            <a:avLst/>
            <a:gdLst>
              <a:gd name="T0" fmla="*/ 2147483646 w 7691"/>
              <a:gd name="T1" fmla="*/ 2147483646 h 9592"/>
              <a:gd name="T2" fmla="*/ 2147483646 w 7691"/>
              <a:gd name="T3" fmla="*/ 2147483646 h 9592"/>
              <a:gd name="T4" fmla="*/ 2147483646 w 7691"/>
              <a:gd name="T5" fmla="*/ 2147483646 h 9592"/>
              <a:gd name="T6" fmla="*/ 2147483646 w 7691"/>
              <a:gd name="T7" fmla="*/ 2147483646 h 9592"/>
              <a:gd name="T8" fmla="*/ 0 w 7691"/>
              <a:gd name="T9" fmla="*/ 2147483646 h 9592"/>
              <a:gd name="T10" fmla="*/ 2147483646 w 7691"/>
              <a:gd name="T11" fmla="*/ 2147483646 h 9592"/>
              <a:gd name="T12" fmla="*/ 2147483646 w 7691"/>
              <a:gd name="T13" fmla="*/ 2147483646 h 9592"/>
              <a:gd name="T14" fmla="*/ 2147483646 w 7691"/>
              <a:gd name="T15" fmla="*/ 2147483646 h 9592"/>
              <a:gd name="T16" fmla="*/ 2147483646 w 7691"/>
              <a:gd name="T17" fmla="*/ 2147483646 h 9592"/>
              <a:gd name="T18" fmla="*/ 2147483646 w 7691"/>
              <a:gd name="T19" fmla="*/ 2147483646 h 9592"/>
              <a:gd name="T20" fmla="*/ 2147483646 w 7691"/>
              <a:gd name="T21" fmla="*/ 2147483646 h 9592"/>
              <a:gd name="T22" fmla="*/ 2147483646 w 7691"/>
              <a:gd name="T23" fmla="*/ 2147483646 h 9592"/>
              <a:gd name="T24" fmla="*/ 2147483646 w 7691"/>
              <a:gd name="T25" fmla="*/ 2147483646 h 9592"/>
              <a:gd name="T26" fmla="*/ 2147483646 w 7691"/>
              <a:gd name="T27" fmla="*/ 2147483646 h 9592"/>
              <a:gd name="T28" fmla="*/ 2147483646 w 7691"/>
              <a:gd name="T29" fmla="*/ 2147483646 h 9592"/>
              <a:gd name="T30" fmla="*/ 2147483646 w 7691"/>
              <a:gd name="T31" fmla="*/ 2147483646 h 9592"/>
              <a:gd name="T32" fmla="*/ 2147483646 w 7691"/>
              <a:gd name="T33" fmla="*/ 2147483646 h 9592"/>
              <a:gd name="T34" fmla="*/ 2147483646 w 7691"/>
              <a:gd name="T35" fmla="*/ 2147483646 h 9592"/>
              <a:gd name="T36" fmla="*/ 2147483646 w 7691"/>
              <a:gd name="T37" fmla="*/ 2147483646 h 9592"/>
              <a:gd name="T38" fmla="*/ 2147483646 w 7691"/>
              <a:gd name="T39" fmla="*/ 2147483646 h 9592"/>
              <a:gd name="T40" fmla="*/ 2147483646 w 7691"/>
              <a:gd name="T41" fmla="*/ 2147483646 h 9592"/>
              <a:gd name="T42" fmla="*/ 2147483646 w 7691"/>
              <a:gd name="T43" fmla="*/ 2147483646 h 9592"/>
              <a:gd name="T44" fmla="*/ 2147483646 w 7691"/>
              <a:gd name="T45" fmla="*/ 2147483646 h 9592"/>
              <a:gd name="T46" fmla="*/ 2147483646 w 7691"/>
              <a:gd name="T47" fmla="*/ 2147483646 h 9592"/>
              <a:gd name="T48" fmla="*/ 2147483646 w 7691"/>
              <a:gd name="T49" fmla="*/ 2147483646 h 9592"/>
              <a:gd name="T50" fmla="*/ 2147483646 w 7691"/>
              <a:gd name="T51" fmla="*/ 2147483646 h 9592"/>
              <a:gd name="T52" fmla="*/ 2147483646 w 7691"/>
              <a:gd name="T53" fmla="*/ 2147483646 h 9592"/>
              <a:gd name="T54" fmla="*/ 2147483646 w 7691"/>
              <a:gd name="T55" fmla="*/ 2147483646 h 9592"/>
              <a:gd name="T56" fmla="*/ 2147483646 w 7691"/>
              <a:gd name="T57" fmla="*/ 2147483646 h 9592"/>
              <a:gd name="T58" fmla="*/ 2147483646 w 7691"/>
              <a:gd name="T59" fmla="*/ 2147483646 h 9592"/>
              <a:gd name="T60" fmla="*/ 2147483646 w 7691"/>
              <a:gd name="T61" fmla="*/ 2147483646 h 9592"/>
              <a:gd name="T62" fmla="*/ 2147483646 w 7691"/>
              <a:gd name="T63" fmla="*/ 2147483646 h 9592"/>
              <a:gd name="T64" fmla="*/ 2147483646 w 7691"/>
              <a:gd name="T65" fmla="*/ 2147483646 h 9592"/>
              <a:gd name="T66" fmla="*/ 2147483646 w 7691"/>
              <a:gd name="T67" fmla="*/ 2147483646 h 9592"/>
              <a:gd name="T68" fmla="*/ 2147483646 w 7691"/>
              <a:gd name="T69" fmla="*/ 2147483646 h 9592"/>
              <a:gd name="T70" fmla="*/ 2147483646 w 7691"/>
              <a:gd name="T71" fmla="*/ 2147483646 h 9592"/>
              <a:gd name="T72" fmla="*/ 2147483646 w 7691"/>
              <a:gd name="T73" fmla="*/ 2147483646 h 9592"/>
              <a:gd name="T74" fmla="*/ 2147483646 w 7691"/>
              <a:gd name="T75" fmla="*/ 2147483646 h 9592"/>
              <a:gd name="T76" fmla="*/ 2147483646 w 7691"/>
              <a:gd name="T77" fmla="*/ 2147483646 h 9592"/>
              <a:gd name="T78" fmla="*/ 2147483646 w 7691"/>
              <a:gd name="T79" fmla="*/ 2147483646 h 9592"/>
              <a:gd name="T80" fmla="*/ 2147483646 w 7691"/>
              <a:gd name="T81" fmla="*/ 2147483646 h 9592"/>
              <a:gd name="T82" fmla="*/ 2147483646 w 7691"/>
              <a:gd name="T83" fmla="*/ 2147483646 h 9592"/>
              <a:gd name="T84" fmla="*/ 2147483646 w 7691"/>
              <a:gd name="T85" fmla="*/ 2147483646 h 9592"/>
              <a:gd name="T86" fmla="*/ 2147483646 w 7691"/>
              <a:gd name="T87" fmla="*/ 2147483646 h 9592"/>
              <a:gd name="T88" fmla="*/ 2147483646 w 7691"/>
              <a:gd name="T89" fmla="*/ 2147483646 h 9592"/>
              <a:gd name="T90" fmla="*/ 2147483646 w 7691"/>
              <a:gd name="T91" fmla="*/ 2147483646 h 9592"/>
              <a:gd name="T92" fmla="*/ 2147483646 w 7691"/>
              <a:gd name="T93" fmla="*/ 2147483646 h 9592"/>
              <a:gd name="T94" fmla="*/ 2147483646 w 7691"/>
              <a:gd name="T95" fmla="*/ 2147483646 h 9592"/>
              <a:gd name="T96" fmla="*/ 2147483646 w 7691"/>
              <a:gd name="T97" fmla="*/ 2147483646 h 9592"/>
              <a:gd name="T98" fmla="*/ 2147483646 w 7691"/>
              <a:gd name="T99" fmla="*/ 2147483646 h 9592"/>
              <a:gd name="T100" fmla="*/ 2147483646 w 7691"/>
              <a:gd name="T101" fmla="*/ 2147483646 h 9592"/>
              <a:gd name="T102" fmla="*/ 2147483646 w 7691"/>
              <a:gd name="T103" fmla="*/ 2147483646 h 9592"/>
              <a:gd name="T104" fmla="*/ 2147483646 w 7691"/>
              <a:gd name="T105" fmla="*/ 2147483646 h 9592"/>
              <a:gd name="T106" fmla="*/ 2147483646 w 7691"/>
              <a:gd name="T107" fmla="*/ 2147483646 h 9592"/>
              <a:gd name="T108" fmla="*/ 2147483646 w 7691"/>
              <a:gd name="T109" fmla="*/ 2147483646 h 9592"/>
              <a:gd name="T110" fmla="*/ 2147483646 w 7691"/>
              <a:gd name="T111" fmla="*/ 2147483646 h 9592"/>
              <a:gd name="T112" fmla="*/ 2147483646 w 7691"/>
              <a:gd name="T113" fmla="*/ 2147483646 h 9592"/>
              <a:gd name="T114" fmla="*/ 2147483646 w 7691"/>
              <a:gd name="T115" fmla="*/ 2147483646 h 9592"/>
              <a:gd name="T116" fmla="*/ 2147483646 w 7691"/>
              <a:gd name="T117" fmla="*/ 2147483646 h 9592"/>
              <a:gd name="T118" fmla="*/ 2147483646 w 7691"/>
              <a:gd name="T119" fmla="*/ 2147483646 h 9592"/>
              <a:gd name="T120" fmla="*/ 2147483646 w 7691"/>
              <a:gd name="T121" fmla="*/ 2147483646 h 9592"/>
              <a:gd name="T122" fmla="*/ 2147483646 w 7691"/>
              <a:gd name="T123" fmla="*/ 2147483646 h 959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691" h="9592">
                <a:moveTo>
                  <a:pt x="1174" y="3329"/>
                </a:moveTo>
                <a:lnTo>
                  <a:pt x="704" y="3329"/>
                </a:lnTo>
                <a:lnTo>
                  <a:pt x="468" y="3329"/>
                </a:lnTo>
                <a:lnTo>
                  <a:pt x="367" y="3063"/>
                </a:lnTo>
                <a:lnTo>
                  <a:pt x="468" y="2863"/>
                </a:lnTo>
                <a:lnTo>
                  <a:pt x="501" y="2664"/>
                </a:lnTo>
                <a:lnTo>
                  <a:pt x="167" y="2466"/>
                </a:lnTo>
                <a:cubicBezTo>
                  <a:pt x="167" y="2466"/>
                  <a:pt x="0" y="2597"/>
                  <a:pt x="0" y="2466"/>
                </a:cubicBezTo>
                <a:lnTo>
                  <a:pt x="0" y="2333"/>
                </a:lnTo>
                <a:lnTo>
                  <a:pt x="66" y="2065"/>
                </a:lnTo>
                <a:lnTo>
                  <a:pt x="167" y="1932"/>
                </a:lnTo>
                <a:lnTo>
                  <a:pt x="604" y="1832"/>
                </a:lnTo>
                <a:lnTo>
                  <a:pt x="435" y="1766"/>
                </a:lnTo>
                <a:lnTo>
                  <a:pt x="569" y="1465"/>
                </a:lnTo>
                <a:lnTo>
                  <a:pt x="772" y="1265"/>
                </a:lnTo>
                <a:lnTo>
                  <a:pt x="972" y="1132"/>
                </a:lnTo>
                <a:lnTo>
                  <a:pt x="1209" y="1365"/>
                </a:lnTo>
                <a:cubicBezTo>
                  <a:pt x="1209" y="1365"/>
                  <a:pt x="1677" y="1631"/>
                  <a:pt x="1677" y="1465"/>
                </a:cubicBezTo>
                <a:cubicBezTo>
                  <a:pt x="1677" y="1300"/>
                  <a:pt x="1745" y="1433"/>
                  <a:pt x="1677" y="1265"/>
                </a:cubicBezTo>
                <a:cubicBezTo>
                  <a:pt x="1611" y="1099"/>
                  <a:pt x="1611" y="1064"/>
                  <a:pt x="1611" y="1064"/>
                </a:cubicBezTo>
                <a:lnTo>
                  <a:pt x="1646" y="968"/>
                </a:lnTo>
                <a:lnTo>
                  <a:pt x="1712" y="833"/>
                </a:lnTo>
                <a:lnTo>
                  <a:pt x="1543" y="634"/>
                </a:lnTo>
                <a:lnTo>
                  <a:pt x="1510" y="266"/>
                </a:lnTo>
                <a:lnTo>
                  <a:pt x="1646" y="0"/>
                </a:lnTo>
                <a:lnTo>
                  <a:pt x="1712" y="133"/>
                </a:lnTo>
                <a:lnTo>
                  <a:pt x="1914" y="35"/>
                </a:lnTo>
                <a:lnTo>
                  <a:pt x="2519" y="567"/>
                </a:lnTo>
                <a:lnTo>
                  <a:pt x="2585" y="767"/>
                </a:lnTo>
                <a:cubicBezTo>
                  <a:pt x="2585" y="767"/>
                  <a:pt x="2585" y="667"/>
                  <a:pt x="2719" y="767"/>
                </a:cubicBezTo>
                <a:cubicBezTo>
                  <a:pt x="2855" y="866"/>
                  <a:pt x="2820" y="700"/>
                  <a:pt x="2855" y="866"/>
                </a:cubicBezTo>
                <a:cubicBezTo>
                  <a:pt x="2886" y="1033"/>
                  <a:pt x="2886" y="1064"/>
                  <a:pt x="2886" y="1064"/>
                </a:cubicBezTo>
                <a:lnTo>
                  <a:pt x="2886" y="1365"/>
                </a:lnTo>
                <a:lnTo>
                  <a:pt x="2921" y="1531"/>
                </a:lnTo>
                <a:cubicBezTo>
                  <a:pt x="2921" y="1531"/>
                  <a:pt x="2886" y="1699"/>
                  <a:pt x="3055" y="1799"/>
                </a:cubicBezTo>
                <a:cubicBezTo>
                  <a:pt x="3222" y="1899"/>
                  <a:pt x="3459" y="1932"/>
                  <a:pt x="3459" y="1932"/>
                </a:cubicBezTo>
                <a:cubicBezTo>
                  <a:pt x="3459" y="1932"/>
                  <a:pt x="3593" y="2431"/>
                  <a:pt x="3728" y="2098"/>
                </a:cubicBezTo>
                <a:lnTo>
                  <a:pt x="3862" y="1766"/>
                </a:lnTo>
                <a:lnTo>
                  <a:pt x="4264" y="1766"/>
                </a:lnTo>
                <a:lnTo>
                  <a:pt x="4701" y="2165"/>
                </a:lnTo>
                <a:lnTo>
                  <a:pt x="4499" y="2365"/>
                </a:lnTo>
                <a:lnTo>
                  <a:pt x="4800" y="2564"/>
                </a:lnTo>
                <a:lnTo>
                  <a:pt x="5003" y="2697"/>
                </a:lnTo>
                <a:lnTo>
                  <a:pt x="5036" y="2963"/>
                </a:lnTo>
                <a:lnTo>
                  <a:pt x="4464" y="3297"/>
                </a:lnTo>
                <a:lnTo>
                  <a:pt x="4198" y="3495"/>
                </a:lnTo>
                <a:lnTo>
                  <a:pt x="4198" y="3763"/>
                </a:lnTo>
                <a:lnTo>
                  <a:pt x="4499" y="4029"/>
                </a:lnTo>
                <a:lnTo>
                  <a:pt x="5036" y="4295"/>
                </a:lnTo>
                <a:lnTo>
                  <a:pt x="5339" y="4461"/>
                </a:lnTo>
                <a:lnTo>
                  <a:pt x="5238" y="4661"/>
                </a:lnTo>
                <a:lnTo>
                  <a:pt x="5405" y="4862"/>
                </a:lnTo>
                <a:lnTo>
                  <a:pt x="5842" y="5296"/>
                </a:lnTo>
                <a:lnTo>
                  <a:pt x="5943" y="5660"/>
                </a:lnTo>
                <a:lnTo>
                  <a:pt x="6379" y="5961"/>
                </a:lnTo>
                <a:lnTo>
                  <a:pt x="6715" y="6527"/>
                </a:lnTo>
                <a:lnTo>
                  <a:pt x="6816" y="6693"/>
                </a:lnTo>
                <a:lnTo>
                  <a:pt x="7086" y="7025"/>
                </a:lnTo>
                <a:lnTo>
                  <a:pt x="7387" y="7125"/>
                </a:lnTo>
                <a:lnTo>
                  <a:pt x="7523" y="7225"/>
                </a:lnTo>
                <a:lnTo>
                  <a:pt x="7657" y="7524"/>
                </a:lnTo>
                <a:lnTo>
                  <a:pt x="7657" y="7792"/>
                </a:lnTo>
                <a:lnTo>
                  <a:pt x="7690" y="8158"/>
                </a:lnTo>
                <a:lnTo>
                  <a:pt x="7657" y="8490"/>
                </a:lnTo>
                <a:lnTo>
                  <a:pt x="7488" y="8922"/>
                </a:lnTo>
                <a:lnTo>
                  <a:pt x="7086" y="9024"/>
                </a:lnTo>
                <a:lnTo>
                  <a:pt x="6682" y="9122"/>
                </a:lnTo>
                <a:lnTo>
                  <a:pt x="6581" y="8823"/>
                </a:lnTo>
                <a:lnTo>
                  <a:pt x="6279" y="8856"/>
                </a:lnTo>
                <a:lnTo>
                  <a:pt x="6145" y="9122"/>
                </a:lnTo>
                <a:lnTo>
                  <a:pt x="6178" y="9591"/>
                </a:lnTo>
                <a:cubicBezTo>
                  <a:pt x="6178" y="9591"/>
                  <a:pt x="6145" y="9556"/>
                  <a:pt x="5842" y="9458"/>
                </a:cubicBezTo>
                <a:lnTo>
                  <a:pt x="5541" y="9356"/>
                </a:lnTo>
                <a:cubicBezTo>
                  <a:pt x="5541" y="9356"/>
                  <a:pt x="5003" y="9222"/>
                  <a:pt x="5271" y="9057"/>
                </a:cubicBezTo>
                <a:cubicBezTo>
                  <a:pt x="5541" y="8891"/>
                  <a:pt x="5541" y="9057"/>
                  <a:pt x="5574" y="8856"/>
                </a:cubicBezTo>
                <a:cubicBezTo>
                  <a:pt x="5607" y="8656"/>
                  <a:pt x="5574" y="8823"/>
                  <a:pt x="5607" y="8656"/>
                </a:cubicBezTo>
                <a:cubicBezTo>
                  <a:pt x="5640" y="8490"/>
                  <a:pt x="5809" y="8623"/>
                  <a:pt x="5640" y="8490"/>
                </a:cubicBezTo>
                <a:lnTo>
                  <a:pt x="5473" y="8357"/>
                </a:lnTo>
                <a:lnTo>
                  <a:pt x="5506" y="7524"/>
                </a:lnTo>
                <a:lnTo>
                  <a:pt x="5372" y="7225"/>
                </a:lnTo>
                <a:lnTo>
                  <a:pt x="5036" y="7091"/>
                </a:lnTo>
                <a:lnTo>
                  <a:pt x="4701" y="6759"/>
                </a:lnTo>
                <a:lnTo>
                  <a:pt x="4767" y="5861"/>
                </a:lnTo>
                <a:lnTo>
                  <a:pt x="4231" y="5095"/>
                </a:lnTo>
                <a:lnTo>
                  <a:pt x="3963" y="4762"/>
                </a:lnTo>
                <a:cubicBezTo>
                  <a:pt x="3963" y="4762"/>
                  <a:pt x="4165" y="4729"/>
                  <a:pt x="3660" y="4661"/>
                </a:cubicBezTo>
                <a:lnTo>
                  <a:pt x="3156" y="4594"/>
                </a:lnTo>
                <a:lnTo>
                  <a:pt x="3022" y="4928"/>
                </a:lnTo>
                <a:cubicBezTo>
                  <a:pt x="3022" y="4928"/>
                  <a:pt x="2989" y="5161"/>
                  <a:pt x="2653" y="5095"/>
                </a:cubicBezTo>
                <a:cubicBezTo>
                  <a:pt x="2317" y="5028"/>
                  <a:pt x="2921" y="5061"/>
                  <a:pt x="2317" y="5028"/>
                </a:cubicBezTo>
                <a:lnTo>
                  <a:pt x="1712" y="4995"/>
                </a:lnTo>
                <a:lnTo>
                  <a:pt x="1376" y="5328"/>
                </a:lnTo>
                <a:cubicBezTo>
                  <a:pt x="1376" y="5328"/>
                  <a:pt x="1242" y="5793"/>
                  <a:pt x="1106" y="5693"/>
                </a:cubicBezTo>
                <a:cubicBezTo>
                  <a:pt x="972" y="5594"/>
                  <a:pt x="1040" y="5928"/>
                  <a:pt x="972" y="5594"/>
                </a:cubicBezTo>
                <a:cubicBezTo>
                  <a:pt x="906" y="5261"/>
                  <a:pt x="906" y="5228"/>
                  <a:pt x="906" y="5228"/>
                </a:cubicBezTo>
                <a:lnTo>
                  <a:pt x="1106" y="4962"/>
                </a:lnTo>
                <a:cubicBezTo>
                  <a:pt x="1106" y="4962"/>
                  <a:pt x="972" y="4995"/>
                  <a:pt x="972" y="4762"/>
                </a:cubicBezTo>
                <a:lnTo>
                  <a:pt x="972" y="4528"/>
                </a:lnTo>
                <a:lnTo>
                  <a:pt x="1209" y="4363"/>
                </a:lnTo>
                <a:lnTo>
                  <a:pt x="1209" y="4262"/>
                </a:lnTo>
                <a:lnTo>
                  <a:pt x="1174" y="3597"/>
                </a:lnTo>
                <a:lnTo>
                  <a:pt x="1174" y="3329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Middle East</a:t>
            </a:r>
          </a:p>
        </p:txBody>
      </p:sp>
      <p:sp>
        <p:nvSpPr>
          <p:cNvPr id="45059" name="Freeform 25"/>
          <p:cNvSpPr>
            <a:spLocks noChangeArrowheads="1"/>
          </p:cNvSpPr>
          <p:nvPr/>
        </p:nvSpPr>
        <p:spPr bwMode="auto">
          <a:xfrm>
            <a:off x="5929313" y="3948113"/>
            <a:ext cx="608012" cy="422275"/>
          </a:xfrm>
          <a:custGeom>
            <a:avLst/>
            <a:gdLst>
              <a:gd name="T0" fmla="*/ 2147483646 w 90"/>
              <a:gd name="T1" fmla="*/ 2147483646 h 60"/>
              <a:gd name="T2" fmla="*/ 2147483646 w 90"/>
              <a:gd name="T3" fmla="*/ 2147483646 h 60"/>
              <a:gd name="T4" fmla="*/ 2147483646 w 90"/>
              <a:gd name="T5" fmla="*/ 2147483646 h 60"/>
              <a:gd name="T6" fmla="*/ 2147483646 w 90"/>
              <a:gd name="T7" fmla="*/ 2147483646 h 60"/>
              <a:gd name="T8" fmla="*/ 2147483646 w 90"/>
              <a:gd name="T9" fmla="*/ 0 h 60"/>
              <a:gd name="T10" fmla="*/ 2147483646 w 90"/>
              <a:gd name="T11" fmla="*/ 2147483646 h 60"/>
              <a:gd name="T12" fmla="*/ 2147483646 w 90"/>
              <a:gd name="T13" fmla="*/ 2147483646 h 60"/>
              <a:gd name="T14" fmla="*/ 0 w 90"/>
              <a:gd name="T15" fmla="*/ 2147483646 h 60"/>
              <a:gd name="T16" fmla="*/ 2147483646 w 9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5060" name="Freeform 14"/>
          <p:cNvSpPr>
            <a:spLocks noChangeArrowheads="1"/>
          </p:cNvSpPr>
          <p:nvPr/>
        </p:nvSpPr>
        <p:spPr bwMode="auto">
          <a:xfrm>
            <a:off x="5024438" y="1709738"/>
            <a:ext cx="2398712" cy="2317750"/>
          </a:xfrm>
          <a:custGeom>
            <a:avLst/>
            <a:gdLst>
              <a:gd name="T0" fmla="*/ 2147483646 w 60"/>
              <a:gd name="T1" fmla="*/ 2147483646 h 55"/>
              <a:gd name="T2" fmla="*/ 2147483646 w 60"/>
              <a:gd name="T3" fmla="*/ 2147483646 h 55"/>
              <a:gd name="T4" fmla="*/ 2147483646 w 60"/>
              <a:gd name="T5" fmla="*/ 2147483646 h 55"/>
              <a:gd name="T6" fmla="*/ 2147483646 w 60"/>
              <a:gd name="T7" fmla="*/ 2147483646 h 55"/>
              <a:gd name="T8" fmla="*/ 2147483646 w 60"/>
              <a:gd name="T9" fmla="*/ 2147483646 h 55"/>
              <a:gd name="T10" fmla="*/ 2147483646 w 60"/>
              <a:gd name="T11" fmla="*/ 2147483646 h 55"/>
              <a:gd name="T12" fmla="*/ 2147483646 w 60"/>
              <a:gd name="T13" fmla="*/ 2147483646 h 55"/>
              <a:gd name="T14" fmla="*/ 2147483646 w 60"/>
              <a:gd name="T15" fmla="*/ 2147483646 h 55"/>
              <a:gd name="T16" fmla="*/ 2147483646 w 60"/>
              <a:gd name="T17" fmla="*/ 2147483646 h 55"/>
              <a:gd name="T18" fmla="*/ 2147483646 w 60"/>
              <a:gd name="T19" fmla="*/ 2147483646 h 55"/>
              <a:gd name="T20" fmla="*/ 2147483646 w 60"/>
              <a:gd name="T21" fmla="*/ 2147483646 h 55"/>
              <a:gd name="T22" fmla="*/ 2147483646 w 60"/>
              <a:gd name="T23" fmla="*/ 2147483646 h 55"/>
              <a:gd name="T24" fmla="*/ 2147483646 w 60"/>
              <a:gd name="T25" fmla="*/ 2147483646 h 55"/>
              <a:gd name="T26" fmla="*/ 2147483646 w 60"/>
              <a:gd name="T27" fmla="*/ 2147483646 h 55"/>
              <a:gd name="T28" fmla="*/ 2147483646 w 60"/>
              <a:gd name="T29" fmla="*/ 2147483646 h 55"/>
              <a:gd name="T30" fmla="*/ 2147483646 w 60"/>
              <a:gd name="T31" fmla="*/ 2147483646 h 55"/>
              <a:gd name="T32" fmla="*/ 2147483646 w 60"/>
              <a:gd name="T33" fmla="*/ 2147483646 h 55"/>
              <a:gd name="T34" fmla="*/ 2147483646 w 60"/>
              <a:gd name="T35" fmla="*/ 2147483646 h 55"/>
              <a:gd name="T36" fmla="*/ 2147483646 w 60"/>
              <a:gd name="T37" fmla="*/ 2147483646 h 55"/>
              <a:gd name="T38" fmla="*/ 2147483646 w 60"/>
              <a:gd name="T39" fmla="*/ 2147483646 h 55"/>
              <a:gd name="T40" fmla="*/ 2147483646 w 60"/>
              <a:gd name="T41" fmla="*/ 0 h 55"/>
              <a:gd name="T42" fmla="*/ 2147483646 w 60"/>
              <a:gd name="T43" fmla="*/ 2147483646 h 55"/>
              <a:gd name="T44" fmla="*/ 2147483646 w 60"/>
              <a:gd name="T45" fmla="*/ 2147483646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6 h 55"/>
              <a:gd name="T52" fmla="*/ 2147483646 w 60"/>
              <a:gd name="T53" fmla="*/ 2147483646 h 55"/>
              <a:gd name="T54" fmla="*/ 2147483646 w 60"/>
              <a:gd name="T55" fmla="*/ 2147483646 h 55"/>
              <a:gd name="T56" fmla="*/ 2147483646 w 60"/>
              <a:gd name="T57" fmla="*/ 2147483646 h 55"/>
              <a:gd name="T58" fmla="*/ 2147483646 w 60"/>
              <a:gd name="T59" fmla="*/ 2147483646 h 55"/>
              <a:gd name="T60" fmla="*/ 2147483646 w 60"/>
              <a:gd name="T61" fmla="*/ 2147483646 h 55"/>
              <a:gd name="T62" fmla="*/ 2147483646 w 60"/>
              <a:gd name="T63" fmla="*/ 2147483646 h 55"/>
              <a:gd name="T64" fmla="*/ 2147483646 w 60"/>
              <a:gd name="T65" fmla="*/ 2147483646 h 55"/>
              <a:gd name="T66" fmla="*/ 2147483646 w 60"/>
              <a:gd name="T67" fmla="*/ 2147483646 h 55"/>
              <a:gd name="T68" fmla="*/ 2147483646 w 60"/>
              <a:gd name="T69" fmla="*/ 2147483646 h 55"/>
              <a:gd name="T70" fmla="*/ 2147483646 w 60"/>
              <a:gd name="T71" fmla="*/ 2147483646 h 55"/>
              <a:gd name="T72" fmla="*/ 2147483646 w 60"/>
              <a:gd name="T73" fmla="*/ 2147483646 h 55"/>
              <a:gd name="T74" fmla="*/ 2147483646 w 60"/>
              <a:gd name="T75" fmla="*/ 2147483646 h 55"/>
              <a:gd name="T76" fmla="*/ 2147483646 w 60"/>
              <a:gd name="T77" fmla="*/ 2147483646 h 55"/>
              <a:gd name="T78" fmla="*/ 2147483646 w 60"/>
              <a:gd name="T79" fmla="*/ 2147483646 h 55"/>
              <a:gd name="T80" fmla="*/ 2147483646 w 60"/>
              <a:gd name="T81" fmla="*/ 2147483646 h 55"/>
              <a:gd name="T82" fmla="*/ 2147483646 w 60"/>
              <a:gd name="T83" fmla="*/ 2147483646 h 55"/>
              <a:gd name="T84" fmla="*/ 2147483646 w 60"/>
              <a:gd name="T85" fmla="*/ 2147483646 h 55"/>
              <a:gd name="T86" fmla="*/ 2147483646 w 60"/>
              <a:gd name="T87" fmla="*/ 2147483646 h 55"/>
              <a:gd name="T88" fmla="*/ 2147483646 w 60"/>
              <a:gd name="T89" fmla="*/ 2147483646 h 55"/>
              <a:gd name="T90" fmla="*/ 2147483646 w 60"/>
              <a:gd name="T91" fmla="*/ 2147483646 h 55"/>
              <a:gd name="T92" fmla="*/ 2147483646 w 60"/>
              <a:gd name="T93" fmla="*/ 2147483646 h 55"/>
              <a:gd name="T94" fmla="*/ 2147483646 w 60"/>
              <a:gd name="T95" fmla="*/ 2147483646 h 55"/>
              <a:gd name="T96" fmla="*/ 2147483646 w 60"/>
              <a:gd name="T97" fmla="*/ 2147483646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5061" name="Freeform 21"/>
          <p:cNvSpPr>
            <a:spLocks noChangeArrowheads="1"/>
          </p:cNvSpPr>
          <p:nvPr/>
        </p:nvSpPr>
        <p:spPr bwMode="auto">
          <a:xfrm>
            <a:off x="2689225" y="1322388"/>
            <a:ext cx="2366963" cy="974725"/>
          </a:xfrm>
          <a:custGeom>
            <a:avLst/>
            <a:gdLst>
              <a:gd name="T0" fmla="*/ 2147483646 w 59"/>
              <a:gd name="T1" fmla="*/ 2147483646 h 23"/>
              <a:gd name="T2" fmla="*/ 2147483646 w 59"/>
              <a:gd name="T3" fmla="*/ 2147483646 h 23"/>
              <a:gd name="T4" fmla="*/ 2147483646 w 59"/>
              <a:gd name="T5" fmla="*/ 2147483646 h 23"/>
              <a:gd name="T6" fmla="*/ 2147483646 w 59"/>
              <a:gd name="T7" fmla="*/ 2147483646 h 23"/>
              <a:gd name="T8" fmla="*/ 2147483646 w 59"/>
              <a:gd name="T9" fmla="*/ 2147483646 h 23"/>
              <a:gd name="T10" fmla="*/ 2147483646 w 59"/>
              <a:gd name="T11" fmla="*/ 2147483646 h 23"/>
              <a:gd name="T12" fmla="*/ 2147483646 w 59"/>
              <a:gd name="T13" fmla="*/ 2147483646 h 23"/>
              <a:gd name="T14" fmla="*/ 2147483646 w 59"/>
              <a:gd name="T15" fmla="*/ 2147483646 h 23"/>
              <a:gd name="T16" fmla="*/ 2147483646 w 59"/>
              <a:gd name="T17" fmla="*/ 2147483646 h 23"/>
              <a:gd name="T18" fmla="*/ 2147483646 w 59"/>
              <a:gd name="T19" fmla="*/ 2147483646 h 23"/>
              <a:gd name="T20" fmla="*/ 2147483646 w 59"/>
              <a:gd name="T21" fmla="*/ 2147483646 h 23"/>
              <a:gd name="T22" fmla="*/ 2147483646 w 59"/>
              <a:gd name="T23" fmla="*/ 2147483646 h 23"/>
              <a:gd name="T24" fmla="*/ 2147483646 w 59"/>
              <a:gd name="T25" fmla="*/ 0 h 23"/>
              <a:gd name="T26" fmla="*/ 2147483646 w 59"/>
              <a:gd name="T27" fmla="*/ 0 h 23"/>
              <a:gd name="T28" fmla="*/ 2147483646 w 59"/>
              <a:gd name="T29" fmla="*/ 2147483646 h 23"/>
              <a:gd name="T30" fmla="*/ 2147483646 w 59"/>
              <a:gd name="T31" fmla="*/ 2147483646 h 23"/>
              <a:gd name="T32" fmla="*/ 2147483646 w 59"/>
              <a:gd name="T33" fmla="*/ 2147483646 h 23"/>
              <a:gd name="T34" fmla="*/ 2147483646 w 59"/>
              <a:gd name="T35" fmla="*/ 2147483646 h 23"/>
              <a:gd name="T36" fmla="*/ 2147483646 w 59"/>
              <a:gd name="T37" fmla="*/ 2147483646 h 23"/>
              <a:gd name="T38" fmla="*/ 2147483646 w 59"/>
              <a:gd name="T39" fmla="*/ 0 h 23"/>
              <a:gd name="T40" fmla="*/ 2147483646 w 59"/>
              <a:gd name="T41" fmla="*/ 0 h 23"/>
              <a:gd name="T42" fmla="*/ 2147483646 w 59"/>
              <a:gd name="T43" fmla="*/ 0 h 23"/>
              <a:gd name="T44" fmla="*/ 2147483646 w 59"/>
              <a:gd name="T45" fmla="*/ 2147483646 h 23"/>
              <a:gd name="T46" fmla="*/ 2147483646 w 59"/>
              <a:gd name="T47" fmla="*/ 2147483646 h 23"/>
              <a:gd name="T48" fmla="*/ 2147483646 w 59"/>
              <a:gd name="T49" fmla="*/ 2147483646 h 23"/>
              <a:gd name="T50" fmla="*/ 2147483646 w 59"/>
              <a:gd name="T51" fmla="*/ 2147483646 h 23"/>
              <a:gd name="T52" fmla="*/ 2147483646 w 59"/>
              <a:gd name="T53" fmla="*/ 2147483646 h 23"/>
              <a:gd name="T54" fmla="*/ 2147483646 w 59"/>
              <a:gd name="T55" fmla="*/ 2147483646 h 23"/>
              <a:gd name="T56" fmla="*/ 2147483646 w 59"/>
              <a:gd name="T57" fmla="*/ 2147483646 h 23"/>
              <a:gd name="T58" fmla="*/ 0 w 59"/>
              <a:gd name="T59" fmla="*/ 2147483646 h 23"/>
              <a:gd name="T60" fmla="*/ 2147483646 w 59"/>
              <a:gd name="T61" fmla="*/ 2147483646 h 23"/>
              <a:gd name="T62" fmla="*/ 2147483646 w 59"/>
              <a:gd name="T63" fmla="*/ 2147483646 h 23"/>
              <a:gd name="T64" fmla="*/ 2147483646 w 59"/>
              <a:gd name="T65" fmla="*/ 2147483646 h 23"/>
              <a:gd name="T66" fmla="*/ 2147483646 w 59"/>
              <a:gd name="T67" fmla="*/ 2147483646 h 23"/>
              <a:gd name="T68" fmla="*/ 2147483646 w 59"/>
              <a:gd name="T69" fmla="*/ 2147483646 h 23"/>
              <a:gd name="T70" fmla="*/ 2147483646 w 59"/>
              <a:gd name="T71" fmla="*/ 2147483646 h 23"/>
              <a:gd name="T72" fmla="*/ 2147483646 w 59"/>
              <a:gd name="T73" fmla="*/ 2147483646 h 23"/>
              <a:gd name="T74" fmla="*/ 2147483646 w 59"/>
              <a:gd name="T75" fmla="*/ 2147483646 h 23"/>
              <a:gd name="T76" fmla="*/ 2147483646 w 59"/>
              <a:gd name="T77" fmla="*/ 2147483646 h 23"/>
              <a:gd name="T78" fmla="*/ 2147483646 w 59"/>
              <a:gd name="T79" fmla="*/ 2147483646 h 23"/>
              <a:gd name="T80" fmla="*/ 2147483646 w 59"/>
              <a:gd name="T81" fmla="*/ 2147483646 h 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9" h="23">
                <a:moveTo>
                  <a:pt x="34" y="20"/>
                </a:moveTo>
                <a:cubicBezTo>
                  <a:pt x="36" y="21"/>
                  <a:pt x="36" y="21"/>
                  <a:pt x="36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8" y="16"/>
                  <a:pt x="58" y="16"/>
                </a:cubicBezTo>
                <a:cubicBezTo>
                  <a:pt x="58" y="15"/>
                  <a:pt x="58" y="9"/>
                  <a:pt x="58" y="9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6"/>
                  <a:pt x="8" y="6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4" y="20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5062" name="Freeform 22"/>
          <p:cNvSpPr>
            <a:spLocks noChangeArrowheads="1"/>
          </p:cNvSpPr>
          <p:nvPr/>
        </p:nvSpPr>
        <p:spPr bwMode="auto">
          <a:xfrm>
            <a:off x="3808413" y="2132013"/>
            <a:ext cx="923925" cy="793750"/>
          </a:xfrm>
          <a:custGeom>
            <a:avLst/>
            <a:gdLst>
              <a:gd name="T0" fmla="*/ 2147483646 w 139"/>
              <a:gd name="T1" fmla="*/ 2147483646 h 114"/>
              <a:gd name="T2" fmla="*/ 2147483646 w 139"/>
              <a:gd name="T3" fmla="*/ 2147483646 h 114"/>
              <a:gd name="T4" fmla="*/ 2147483646 w 139"/>
              <a:gd name="T5" fmla="*/ 2147483646 h 114"/>
              <a:gd name="T6" fmla="*/ 2147483646 w 139"/>
              <a:gd name="T7" fmla="*/ 2147483646 h 114"/>
              <a:gd name="T8" fmla="*/ 2147483646 w 139"/>
              <a:gd name="T9" fmla="*/ 2147483646 h 114"/>
              <a:gd name="T10" fmla="*/ 2147483646 w 139"/>
              <a:gd name="T11" fmla="*/ 2147483646 h 114"/>
              <a:gd name="T12" fmla="*/ 2147483646 w 139"/>
              <a:gd name="T13" fmla="*/ 0 h 114"/>
              <a:gd name="T14" fmla="*/ 2147483646 w 139"/>
              <a:gd name="T15" fmla="*/ 2147483646 h 114"/>
              <a:gd name="T16" fmla="*/ 2147483646 w 139"/>
              <a:gd name="T17" fmla="*/ 2147483646 h 114"/>
              <a:gd name="T18" fmla="*/ 2147483646 w 139"/>
              <a:gd name="T19" fmla="*/ 2147483646 h 114"/>
              <a:gd name="T20" fmla="*/ 2147483646 w 139"/>
              <a:gd name="T21" fmla="*/ 2147483646 h 114"/>
              <a:gd name="T22" fmla="*/ 2147483646 w 139"/>
              <a:gd name="T23" fmla="*/ 2147483646 h 114"/>
              <a:gd name="T24" fmla="*/ 2147483646 w 139"/>
              <a:gd name="T25" fmla="*/ 2147483646 h 114"/>
              <a:gd name="T26" fmla="*/ 0 w 139"/>
              <a:gd name="T27" fmla="*/ 2147483646 h 114"/>
              <a:gd name="T28" fmla="*/ 2147483646 w 139"/>
              <a:gd name="T29" fmla="*/ 2147483646 h 114"/>
              <a:gd name="T30" fmla="*/ 2147483646 w 139"/>
              <a:gd name="T31" fmla="*/ 2147483646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5063" name="Freeform 24"/>
          <p:cNvSpPr>
            <a:spLocks noChangeArrowheads="1"/>
          </p:cNvSpPr>
          <p:nvPr/>
        </p:nvSpPr>
        <p:spPr bwMode="auto">
          <a:xfrm>
            <a:off x="3684588" y="2757488"/>
            <a:ext cx="646112" cy="635000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5064" name="Freeform 26"/>
          <p:cNvSpPr>
            <a:spLocks noChangeArrowheads="1"/>
          </p:cNvSpPr>
          <p:nvPr/>
        </p:nvSpPr>
        <p:spPr bwMode="auto">
          <a:xfrm>
            <a:off x="6019800" y="4110038"/>
            <a:ext cx="955675" cy="1184275"/>
          </a:xfrm>
          <a:custGeom>
            <a:avLst/>
            <a:gdLst>
              <a:gd name="T0" fmla="*/ 2147483646 w 24"/>
              <a:gd name="T1" fmla="*/ 2147483646 h 28"/>
              <a:gd name="T2" fmla="*/ 2147483646 w 24"/>
              <a:gd name="T3" fmla="*/ 2147483646 h 28"/>
              <a:gd name="T4" fmla="*/ 2147483646 w 24"/>
              <a:gd name="T5" fmla="*/ 2147483646 h 28"/>
              <a:gd name="T6" fmla="*/ 2147483646 w 24"/>
              <a:gd name="T7" fmla="*/ 2147483646 h 28"/>
              <a:gd name="T8" fmla="*/ 0 w 24"/>
              <a:gd name="T9" fmla="*/ 2147483646 h 28"/>
              <a:gd name="T10" fmla="*/ 2147483646 w 24"/>
              <a:gd name="T11" fmla="*/ 2147483646 h 28"/>
              <a:gd name="T12" fmla="*/ 2147483646 w 24"/>
              <a:gd name="T13" fmla="*/ 2147483646 h 28"/>
              <a:gd name="T14" fmla="*/ 2147483646 w 24"/>
              <a:gd name="T15" fmla="*/ 2147483646 h 28"/>
              <a:gd name="T16" fmla="*/ 2147483646 w 24"/>
              <a:gd name="T17" fmla="*/ 2147483646 h 28"/>
              <a:gd name="T18" fmla="*/ 2147483646 w 24"/>
              <a:gd name="T19" fmla="*/ 2147483646 h 28"/>
              <a:gd name="T20" fmla="*/ 2147483646 w 24"/>
              <a:gd name="T21" fmla="*/ 2147483646 h 28"/>
              <a:gd name="T22" fmla="*/ 2147483646 w 24"/>
              <a:gd name="T23" fmla="*/ 2147483646 h 28"/>
              <a:gd name="T24" fmla="*/ 2147483646 w 24"/>
              <a:gd name="T25" fmla="*/ 0 h 28"/>
              <a:gd name="T26" fmla="*/ 2147483646 w 24"/>
              <a:gd name="T27" fmla="*/ 0 h 28"/>
              <a:gd name="T28" fmla="*/ 2147483646 w 24"/>
              <a:gd name="T29" fmla="*/ 2147483646 h 28"/>
              <a:gd name="T30" fmla="*/ 2147483646 w 24"/>
              <a:gd name="T31" fmla="*/ 214748364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5065" name="Freeform 27"/>
          <p:cNvSpPr>
            <a:spLocks noChangeArrowheads="1"/>
          </p:cNvSpPr>
          <p:nvPr/>
        </p:nvSpPr>
        <p:spPr bwMode="auto">
          <a:xfrm>
            <a:off x="4816475" y="4865688"/>
            <a:ext cx="1357313" cy="898525"/>
          </a:xfrm>
          <a:custGeom>
            <a:avLst/>
            <a:gdLst>
              <a:gd name="T0" fmla="*/ 2147483646 w 34"/>
              <a:gd name="T1" fmla="*/ 0 h 21"/>
              <a:gd name="T2" fmla="*/ 2147483646 w 34"/>
              <a:gd name="T3" fmla="*/ 2147483646 h 21"/>
              <a:gd name="T4" fmla="*/ 2147483646 w 34"/>
              <a:gd name="T5" fmla="*/ 2147483646 h 21"/>
              <a:gd name="T6" fmla="*/ 2147483646 w 34"/>
              <a:gd name="T7" fmla="*/ 2147483646 h 21"/>
              <a:gd name="T8" fmla="*/ 0 w 34"/>
              <a:gd name="T9" fmla="*/ 2147483646 h 21"/>
              <a:gd name="T10" fmla="*/ 2147483646 w 34"/>
              <a:gd name="T11" fmla="*/ 2147483646 h 21"/>
              <a:gd name="T12" fmla="*/ 2147483646 w 34"/>
              <a:gd name="T13" fmla="*/ 2147483646 h 21"/>
              <a:gd name="T14" fmla="*/ 2147483646 w 34"/>
              <a:gd name="T15" fmla="*/ 2147483646 h 21"/>
              <a:gd name="T16" fmla="*/ 2147483646 w 34"/>
              <a:gd name="T17" fmla="*/ 2147483646 h 21"/>
              <a:gd name="T18" fmla="*/ 2147483646 w 34"/>
              <a:gd name="T19" fmla="*/ 2147483646 h 21"/>
              <a:gd name="T20" fmla="*/ 2147483646 w 34"/>
              <a:gd name="T21" fmla="*/ 2147483646 h 21"/>
              <a:gd name="T22" fmla="*/ 2147483646 w 34"/>
              <a:gd name="T23" fmla="*/ 2147483646 h 21"/>
              <a:gd name="T24" fmla="*/ 2147483646 w 34"/>
              <a:gd name="T25" fmla="*/ 2147483646 h 21"/>
              <a:gd name="T26" fmla="*/ 2147483646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5066" name="Freeform 28"/>
          <p:cNvSpPr>
            <a:spLocks noChangeArrowheads="1"/>
          </p:cNvSpPr>
          <p:nvPr/>
        </p:nvSpPr>
        <p:spPr bwMode="auto">
          <a:xfrm>
            <a:off x="3865563" y="2925763"/>
            <a:ext cx="2551112" cy="2292350"/>
          </a:xfrm>
          <a:custGeom>
            <a:avLst/>
            <a:gdLst>
              <a:gd name="T0" fmla="*/ 2147483646 w 10163"/>
              <a:gd name="T1" fmla="*/ 2147483646 h 10000"/>
              <a:gd name="T2" fmla="*/ 2147483646 w 10163"/>
              <a:gd name="T3" fmla="*/ 2147483646 h 10000"/>
              <a:gd name="T4" fmla="*/ 2147483646 w 10163"/>
              <a:gd name="T5" fmla="*/ 2147483646 h 10000"/>
              <a:gd name="T6" fmla="*/ 2147483646 w 10163"/>
              <a:gd name="T7" fmla="*/ 2147483646 h 10000"/>
              <a:gd name="T8" fmla="*/ 2147483646 w 10163"/>
              <a:gd name="T9" fmla="*/ 2147483646 h 10000"/>
              <a:gd name="T10" fmla="*/ 2147483646 w 10163"/>
              <a:gd name="T11" fmla="*/ 2147483646 h 10000"/>
              <a:gd name="T12" fmla="*/ 2147483646 w 10163"/>
              <a:gd name="T13" fmla="*/ 2147483646 h 10000"/>
              <a:gd name="T14" fmla="*/ 2147483646 w 10163"/>
              <a:gd name="T15" fmla="*/ 2147483646 h 10000"/>
              <a:gd name="T16" fmla="*/ 2147483646 w 10163"/>
              <a:gd name="T17" fmla="*/ 2147483646 h 10000"/>
              <a:gd name="T18" fmla="*/ 2147483646 w 10163"/>
              <a:gd name="T19" fmla="*/ 2147483646 h 10000"/>
              <a:gd name="T20" fmla="*/ 2147483646 w 10163"/>
              <a:gd name="T21" fmla="*/ 2147483646 h 10000"/>
              <a:gd name="T22" fmla="*/ 2147483646 w 10163"/>
              <a:gd name="T23" fmla="*/ 2147483646 h 10000"/>
              <a:gd name="T24" fmla="*/ 2147483646 w 10163"/>
              <a:gd name="T25" fmla="*/ 2147483646 h 10000"/>
              <a:gd name="T26" fmla="*/ 2147483646 w 10163"/>
              <a:gd name="T27" fmla="*/ 2147483646 h 10000"/>
              <a:gd name="T28" fmla="*/ 2147483646 w 10163"/>
              <a:gd name="T29" fmla="*/ 0 h 10000"/>
              <a:gd name="T30" fmla="*/ 2147483646 w 10163"/>
              <a:gd name="T31" fmla="*/ 0 h 10000"/>
              <a:gd name="T32" fmla="*/ 2147483646 w 10163"/>
              <a:gd name="T33" fmla="*/ 2147483646 h 10000"/>
              <a:gd name="T34" fmla="*/ 2147483646 w 10163"/>
              <a:gd name="T35" fmla="*/ 2147483646 h 10000"/>
              <a:gd name="T36" fmla="*/ 2147483646 w 10163"/>
              <a:gd name="T37" fmla="*/ 2147483646 h 10000"/>
              <a:gd name="T38" fmla="*/ 2147483646 w 10163"/>
              <a:gd name="T39" fmla="*/ 2147483646 h 10000"/>
              <a:gd name="T40" fmla="*/ 2147483646 w 10163"/>
              <a:gd name="T41" fmla="*/ 2147483646 h 10000"/>
              <a:gd name="T42" fmla="*/ 2147483646 w 10163"/>
              <a:gd name="T43" fmla="*/ 2147483646 h 10000"/>
              <a:gd name="T44" fmla="*/ 0 w 10163"/>
              <a:gd name="T45" fmla="*/ 2147483646 h 10000"/>
              <a:gd name="T46" fmla="*/ 2147483646 w 10163"/>
              <a:gd name="T47" fmla="*/ 2147483646 h 10000"/>
              <a:gd name="T48" fmla="*/ 2147483646 w 10163"/>
              <a:gd name="T49" fmla="*/ 2147483646 h 10000"/>
              <a:gd name="T50" fmla="*/ 2147483646 w 10163"/>
              <a:gd name="T51" fmla="*/ 2147483646 h 10000"/>
              <a:gd name="T52" fmla="*/ 2147483646 w 10163"/>
              <a:gd name="T53" fmla="*/ 2147483646 h 10000"/>
              <a:gd name="T54" fmla="*/ 2147483646 w 10163"/>
              <a:gd name="T55" fmla="*/ 2147483646 h 10000"/>
              <a:gd name="T56" fmla="*/ 2147483646 w 10163"/>
              <a:gd name="T57" fmla="*/ 2147483646 h 10000"/>
              <a:gd name="T58" fmla="*/ 2147483646 w 10163"/>
              <a:gd name="T59" fmla="*/ 2147483646 h 10000"/>
              <a:gd name="T60" fmla="*/ 2147483646 w 10163"/>
              <a:gd name="T61" fmla="*/ 2147483646 h 10000"/>
              <a:gd name="T62" fmla="*/ 2147483646 w 10163"/>
              <a:gd name="T63" fmla="*/ 2147483646 h 10000"/>
              <a:gd name="T64" fmla="*/ 2147483646 w 10163"/>
              <a:gd name="T65" fmla="*/ 2147483646 h 10000"/>
              <a:gd name="T66" fmla="*/ 2147483646 w 10163"/>
              <a:gd name="T67" fmla="*/ 2147483646 h 10000"/>
              <a:gd name="T68" fmla="*/ 2147483646 w 10163"/>
              <a:gd name="T69" fmla="*/ 2147483646 h 10000"/>
              <a:gd name="T70" fmla="*/ 2147483646 w 10163"/>
              <a:gd name="T71" fmla="*/ 2147483646 h 10000"/>
              <a:gd name="T72" fmla="*/ 2147483646 w 10163"/>
              <a:gd name="T73" fmla="*/ 2147483646 h 10000"/>
              <a:gd name="T74" fmla="*/ 2147483646 w 10163"/>
              <a:gd name="T75" fmla="*/ 2147483646 h 1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163" h="10000">
                <a:moveTo>
                  <a:pt x="10163" y="6314"/>
                </a:moveTo>
                <a:cubicBezTo>
                  <a:pt x="9685" y="6185"/>
                  <a:pt x="9048" y="6114"/>
                  <a:pt x="8730" y="5926"/>
                </a:cubicBezTo>
                <a:cubicBezTo>
                  <a:pt x="8412" y="5738"/>
                  <a:pt x="8413" y="5432"/>
                  <a:pt x="8254" y="5185"/>
                </a:cubicBezTo>
                <a:lnTo>
                  <a:pt x="8413" y="4630"/>
                </a:lnTo>
                <a:lnTo>
                  <a:pt x="8254" y="4630"/>
                </a:lnTo>
                <a:lnTo>
                  <a:pt x="7619" y="4259"/>
                </a:lnTo>
                <a:cubicBezTo>
                  <a:pt x="7513" y="3889"/>
                  <a:pt x="7408" y="3518"/>
                  <a:pt x="7302" y="3148"/>
                </a:cubicBezTo>
                <a:lnTo>
                  <a:pt x="6667" y="2407"/>
                </a:lnTo>
                <a:lnTo>
                  <a:pt x="6667" y="2222"/>
                </a:lnTo>
                <a:lnTo>
                  <a:pt x="6190" y="2222"/>
                </a:lnTo>
                <a:lnTo>
                  <a:pt x="5714" y="1852"/>
                </a:lnTo>
                <a:lnTo>
                  <a:pt x="4444" y="1667"/>
                </a:lnTo>
                <a:lnTo>
                  <a:pt x="3968" y="1111"/>
                </a:lnTo>
                <a:lnTo>
                  <a:pt x="2381" y="185"/>
                </a:lnTo>
                <a:lnTo>
                  <a:pt x="1746" y="0"/>
                </a:lnTo>
                <a:lnTo>
                  <a:pt x="1905" y="0"/>
                </a:lnTo>
                <a:lnTo>
                  <a:pt x="1587" y="185"/>
                </a:lnTo>
                <a:lnTo>
                  <a:pt x="952" y="370"/>
                </a:lnTo>
                <a:lnTo>
                  <a:pt x="1270" y="1296"/>
                </a:lnTo>
                <a:lnTo>
                  <a:pt x="1111" y="1667"/>
                </a:lnTo>
                <a:lnTo>
                  <a:pt x="635" y="1667"/>
                </a:lnTo>
                <a:lnTo>
                  <a:pt x="317" y="2037"/>
                </a:lnTo>
                <a:lnTo>
                  <a:pt x="0" y="2037"/>
                </a:lnTo>
                <a:lnTo>
                  <a:pt x="317" y="2778"/>
                </a:lnTo>
                <a:lnTo>
                  <a:pt x="1429" y="5370"/>
                </a:lnTo>
                <a:lnTo>
                  <a:pt x="2063" y="6111"/>
                </a:lnTo>
                <a:lnTo>
                  <a:pt x="2381" y="7222"/>
                </a:lnTo>
                <a:cubicBezTo>
                  <a:pt x="2487" y="7654"/>
                  <a:pt x="2592" y="8087"/>
                  <a:pt x="2698" y="8519"/>
                </a:cubicBezTo>
                <a:lnTo>
                  <a:pt x="3810" y="9815"/>
                </a:lnTo>
                <a:lnTo>
                  <a:pt x="3810" y="10000"/>
                </a:lnTo>
                <a:lnTo>
                  <a:pt x="4286" y="9815"/>
                </a:lnTo>
                <a:lnTo>
                  <a:pt x="6032" y="9815"/>
                </a:lnTo>
                <a:cubicBezTo>
                  <a:pt x="6032" y="9815"/>
                  <a:pt x="6349" y="9444"/>
                  <a:pt x="6667" y="9259"/>
                </a:cubicBezTo>
                <a:cubicBezTo>
                  <a:pt x="6667" y="9074"/>
                  <a:pt x="7778" y="8889"/>
                  <a:pt x="8571" y="8519"/>
                </a:cubicBezTo>
                <a:cubicBezTo>
                  <a:pt x="8882" y="8388"/>
                  <a:pt x="9225" y="8285"/>
                  <a:pt x="9217" y="8275"/>
                </a:cubicBezTo>
                <a:lnTo>
                  <a:pt x="9348" y="8275"/>
                </a:lnTo>
                <a:lnTo>
                  <a:pt x="10034" y="7595"/>
                </a:lnTo>
                <a:cubicBezTo>
                  <a:pt x="10023" y="7162"/>
                  <a:pt x="10174" y="6747"/>
                  <a:pt x="10163" y="6314"/>
                </a:cubicBez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5067" name="Freeform 30"/>
          <p:cNvSpPr>
            <a:spLocks noChangeArrowheads="1"/>
          </p:cNvSpPr>
          <p:nvPr/>
        </p:nvSpPr>
        <p:spPr bwMode="auto">
          <a:xfrm>
            <a:off x="4292600" y="2078038"/>
            <a:ext cx="1274763" cy="1365250"/>
          </a:xfrm>
          <a:custGeom>
            <a:avLst/>
            <a:gdLst>
              <a:gd name="T0" fmla="*/ 2147483646 w 192"/>
              <a:gd name="T1" fmla="*/ 2147483646 h 192"/>
              <a:gd name="T2" fmla="*/ 2147483646 w 192"/>
              <a:gd name="T3" fmla="*/ 2147483646 h 192"/>
              <a:gd name="T4" fmla="*/ 2147483646 w 192"/>
              <a:gd name="T5" fmla="*/ 2147483646 h 192"/>
              <a:gd name="T6" fmla="*/ 2147483646 w 192"/>
              <a:gd name="T7" fmla="*/ 2147483646 h 192"/>
              <a:gd name="T8" fmla="*/ 2147483646 w 192"/>
              <a:gd name="T9" fmla="*/ 2147483646 h 192"/>
              <a:gd name="T10" fmla="*/ 2147483646 w 192"/>
              <a:gd name="T11" fmla="*/ 0 h 192"/>
              <a:gd name="T12" fmla="*/ 2147483646 w 192"/>
              <a:gd name="T13" fmla="*/ 2147483646 h 192"/>
              <a:gd name="T14" fmla="*/ 2147483646 w 192"/>
              <a:gd name="T15" fmla="*/ 2147483646 h 192"/>
              <a:gd name="T16" fmla="*/ 2147483646 w 192"/>
              <a:gd name="T17" fmla="*/ 2147483646 h 192"/>
              <a:gd name="T18" fmla="*/ 2147483646 w 192"/>
              <a:gd name="T19" fmla="*/ 2147483646 h 192"/>
              <a:gd name="T20" fmla="*/ 2147483646 w 192"/>
              <a:gd name="T21" fmla="*/ 2147483646 h 192"/>
              <a:gd name="T22" fmla="*/ 0 w 192"/>
              <a:gd name="T23" fmla="*/ 2147483646 h 192"/>
              <a:gd name="T24" fmla="*/ 0 w 192"/>
              <a:gd name="T25" fmla="*/ 2147483646 h 192"/>
              <a:gd name="T26" fmla="*/ 2147483646 w 192"/>
              <a:gd name="T27" fmla="*/ 2147483646 h 192"/>
              <a:gd name="T28" fmla="*/ 2147483646 w 192"/>
              <a:gd name="T29" fmla="*/ 2147483646 h 192"/>
              <a:gd name="T30" fmla="*/ 2147483646 w 192"/>
              <a:gd name="T31" fmla="*/ 2147483646 h 192"/>
              <a:gd name="T32" fmla="*/ 2147483646 w 192"/>
              <a:gd name="T33" fmla="*/ 2147483646 h 192"/>
              <a:gd name="T34" fmla="*/ 2147483646 w 192"/>
              <a:gd name="T35" fmla="*/ 2147483646 h 192"/>
              <a:gd name="T36" fmla="*/ 2147483646 w 192"/>
              <a:gd name="T37" fmla="*/ 2147483646 h 192"/>
              <a:gd name="T38" fmla="*/ 2147483646 w 192"/>
              <a:gd name="T39" fmla="*/ 2147483646 h 192"/>
              <a:gd name="T40" fmla="*/ 2147483646 w 192"/>
              <a:gd name="T41" fmla="*/ 2147483646 h 192"/>
              <a:gd name="T42" fmla="*/ 2147483646 w 192"/>
              <a:gd name="T43" fmla="*/ 2147483646 h 192"/>
              <a:gd name="T44" fmla="*/ 2147483646 w 192"/>
              <a:gd name="T45" fmla="*/ 2147483646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5068" name="Text Box 38"/>
          <p:cNvSpPr txBox="1">
            <a:spLocks noChangeArrowheads="1"/>
          </p:cNvSpPr>
          <p:nvPr/>
        </p:nvSpPr>
        <p:spPr bwMode="auto">
          <a:xfrm>
            <a:off x="4808538" y="5881688"/>
            <a:ext cx="1365250" cy="46355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Sana'a</a:t>
            </a:r>
          </a:p>
        </p:txBody>
      </p:sp>
      <p:sp>
        <p:nvSpPr>
          <p:cNvPr id="45069" name="Freeform 25"/>
          <p:cNvSpPr>
            <a:spLocks noChangeArrowheads="1"/>
          </p:cNvSpPr>
          <p:nvPr/>
        </p:nvSpPr>
        <p:spPr bwMode="auto">
          <a:xfrm>
            <a:off x="5929313" y="3949700"/>
            <a:ext cx="608012" cy="420688"/>
          </a:xfrm>
          <a:custGeom>
            <a:avLst/>
            <a:gdLst>
              <a:gd name="T0" fmla="*/ 2147483646 w 90"/>
              <a:gd name="T1" fmla="*/ 2147483646 h 60"/>
              <a:gd name="T2" fmla="*/ 2147483646 w 90"/>
              <a:gd name="T3" fmla="*/ 2147483646 h 60"/>
              <a:gd name="T4" fmla="*/ 2147483646 w 90"/>
              <a:gd name="T5" fmla="*/ 2147483646 h 60"/>
              <a:gd name="T6" fmla="*/ 2147483646 w 90"/>
              <a:gd name="T7" fmla="*/ 2147483646 h 60"/>
              <a:gd name="T8" fmla="*/ 2147483646 w 90"/>
              <a:gd name="T9" fmla="*/ 0 h 60"/>
              <a:gd name="T10" fmla="*/ 2147483646 w 90"/>
              <a:gd name="T11" fmla="*/ 2147483646 h 60"/>
              <a:gd name="T12" fmla="*/ 2147483646 w 90"/>
              <a:gd name="T13" fmla="*/ 2147483646 h 60"/>
              <a:gd name="T14" fmla="*/ 0 w 90"/>
              <a:gd name="T15" fmla="*/ 2147483646 h 60"/>
              <a:gd name="T16" fmla="*/ 2147483646 w 9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0" name="Freeform 14"/>
          <p:cNvSpPr>
            <a:spLocks noChangeArrowheads="1"/>
          </p:cNvSpPr>
          <p:nvPr/>
        </p:nvSpPr>
        <p:spPr bwMode="auto">
          <a:xfrm>
            <a:off x="5024438" y="1709738"/>
            <a:ext cx="2398712" cy="2317750"/>
          </a:xfrm>
          <a:custGeom>
            <a:avLst/>
            <a:gdLst>
              <a:gd name="T0" fmla="*/ 2147483646 w 60"/>
              <a:gd name="T1" fmla="*/ 2147483646 h 55"/>
              <a:gd name="T2" fmla="*/ 2147483646 w 60"/>
              <a:gd name="T3" fmla="*/ 2147483646 h 55"/>
              <a:gd name="T4" fmla="*/ 2147483646 w 60"/>
              <a:gd name="T5" fmla="*/ 2147483646 h 55"/>
              <a:gd name="T6" fmla="*/ 2147483646 w 60"/>
              <a:gd name="T7" fmla="*/ 2147483646 h 55"/>
              <a:gd name="T8" fmla="*/ 2147483646 w 60"/>
              <a:gd name="T9" fmla="*/ 2147483646 h 55"/>
              <a:gd name="T10" fmla="*/ 2147483646 w 60"/>
              <a:gd name="T11" fmla="*/ 2147483646 h 55"/>
              <a:gd name="T12" fmla="*/ 2147483646 w 60"/>
              <a:gd name="T13" fmla="*/ 2147483646 h 55"/>
              <a:gd name="T14" fmla="*/ 2147483646 w 60"/>
              <a:gd name="T15" fmla="*/ 2147483646 h 55"/>
              <a:gd name="T16" fmla="*/ 2147483646 w 60"/>
              <a:gd name="T17" fmla="*/ 2147483646 h 55"/>
              <a:gd name="T18" fmla="*/ 2147483646 w 60"/>
              <a:gd name="T19" fmla="*/ 2147483646 h 55"/>
              <a:gd name="T20" fmla="*/ 2147483646 w 60"/>
              <a:gd name="T21" fmla="*/ 2147483646 h 55"/>
              <a:gd name="T22" fmla="*/ 2147483646 w 60"/>
              <a:gd name="T23" fmla="*/ 2147483646 h 55"/>
              <a:gd name="T24" fmla="*/ 2147483646 w 60"/>
              <a:gd name="T25" fmla="*/ 2147483646 h 55"/>
              <a:gd name="T26" fmla="*/ 2147483646 w 60"/>
              <a:gd name="T27" fmla="*/ 2147483646 h 55"/>
              <a:gd name="T28" fmla="*/ 2147483646 w 60"/>
              <a:gd name="T29" fmla="*/ 2147483646 h 55"/>
              <a:gd name="T30" fmla="*/ 2147483646 w 60"/>
              <a:gd name="T31" fmla="*/ 2147483646 h 55"/>
              <a:gd name="T32" fmla="*/ 2147483646 w 60"/>
              <a:gd name="T33" fmla="*/ 2147483646 h 55"/>
              <a:gd name="T34" fmla="*/ 2147483646 w 60"/>
              <a:gd name="T35" fmla="*/ 2147483646 h 55"/>
              <a:gd name="T36" fmla="*/ 2147483646 w 60"/>
              <a:gd name="T37" fmla="*/ 2147483646 h 55"/>
              <a:gd name="T38" fmla="*/ 2147483646 w 60"/>
              <a:gd name="T39" fmla="*/ 2147483646 h 55"/>
              <a:gd name="T40" fmla="*/ 2147483646 w 60"/>
              <a:gd name="T41" fmla="*/ 0 h 55"/>
              <a:gd name="T42" fmla="*/ 2147483646 w 60"/>
              <a:gd name="T43" fmla="*/ 2147483646 h 55"/>
              <a:gd name="T44" fmla="*/ 2147483646 w 60"/>
              <a:gd name="T45" fmla="*/ 2147483646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6 h 55"/>
              <a:gd name="T52" fmla="*/ 2147483646 w 60"/>
              <a:gd name="T53" fmla="*/ 2147483646 h 55"/>
              <a:gd name="T54" fmla="*/ 2147483646 w 60"/>
              <a:gd name="T55" fmla="*/ 2147483646 h 55"/>
              <a:gd name="T56" fmla="*/ 2147483646 w 60"/>
              <a:gd name="T57" fmla="*/ 2147483646 h 55"/>
              <a:gd name="T58" fmla="*/ 2147483646 w 60"/>
              <a:gd name="T59" fmla="*/ 2147483646 h 55"/>
              <a:gd name="T60" fmla="*/ 2147483646 w 60"/>
              <a:gd name="T61" fmla="*/ 2147483646 h 55"/>
              <a:gd name="T62" fmla="*/ 2147483646 w 60"/>
              <a:gd name="T63" fmla="*/ 2147483646 h 55"/>
              <a:gd name="T64" fmla="*/ 2147483646 w 60"/>
              <a:gd name="T65" fmla="*/ 2147483646 h 55"/>
              <a:gd name="T66" fmla="*/ 2147483646 w 60"/>
              <a:gd name="T67" fmla="*/ 2147483646 h 55"/>
              <a:gd name="T68" fmla="*/ 2147483646 w 60"/>
              <a:gd name="T69" fmla="*/ 2147483646 h 55"/>
              <a:gd name="T70" fmla="*/ 2147483646 w 60"/>
              <a:gd name="T71" fmla="*/ 2147483646 h 55"/>
              <a:gd name="T72" fmla="*/ 2147483646 w 60"/>
              <a:gd name="T73" fmla="*/ 2147483646 h 55"/>
              <a:gd name="T74" fmla="*/ 2147483646 w 60"/>
              <a:gd name="T75" fmla="*/ 2147483646 h 55"/>
              <a:gd name="T76" fmla="*/ 2147483646 w 60"/>
              <a:gd name="T77" fmla="*/ 2147483646 h 55"/>
              <a:gd name="T78" fmla="*/ 2147483646 w 60"/>
              <a:gd name="T79" fmla="*/ 2147483646 h 55"/>
              <a:gd name="T80" fmla="*/ 2147483646 w 60"/>
              <a:gd name="T81" fmla="*/ 2147483646 h 55"/>
              <a:gd name="T82" fmla="*/ 2147483646 w 60"/>
              <a:gd name="T83" fmla="*/ 2147483646 h 55"/>
              <a:gd name="T84" fmla="*/ 2147483646 w 60"/>
              <a:gd name="T85" fmla="*/ 2147483646 h 55"/>
              <a:gd name="T86" fmla="*/ 2147483646 w 60"/>
              <a:gd name="T87" fmla="*/ 2147483646 h 55"/>
              <a:gd name="T88" fmla="*/ 2147483646 w 60"/>
              <a:gd name="T89" fmla="*/ 2147483646 h 55"/>
              <a:gd name="T90" fmla="*/ 2147483646 w 60"/>
              <a:gd name="T91" fmla="*/ 2147483646 h 55"/>
              <a:gd name="T92" fmla="*/ 2147483646 w 60"/>
              <a:gd name="T93" fmla="*/ 2147483646 h 55"/>
              <a:gd name="T94" fmla="*/ 2147483646 w 60"/>
              <a:gd name="T95" fmla="*/ 2147483646 h 55"/>
              <a:gd name="T96" fmla="*/ 2147483646 w 60"/>
              <a:gd name="T97" fmla="*/ 2147483646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1" name="Freeform 21"/>
          <p:cNvSpPr>
            <a:spLocks noChangeArrowheads="1"/>
          </p:cNvSpPr>
          <p:nvPr/>
        </p:nvSpPr>
        <p:spPr bwMode="auto">
          <a:xfrm>
            <a:off x="2689225" y="1322388"/>
            <a:ext cx="2366963" cy="976312"/>
          </a:xfrm>
          <a:custGeom>
            <a:avLst/>
            <a:gdLst>
              <a:gd name="T0" fmla="*/ 2147483646 w 59"/>
              <a:gd name="T1" fmla="*/ 2147483646 h 23"/>
              <a:gd name="T2" fmla="*/ 2147483646 w 59"/>
              <a:gd name="T3" fmla="*/ 2147483646 h 23"/>
              <a:gd name="T4" fmla="*/ 2147483646 w 59"/>
              <a:gd name="T5" fmla="*/ 2147483646 h 23"/>
              <a:gd name="T6" fmla="*/ 2147483646 w 59"/>
              <a:gd name="T7" fmla="*/ 2147483646 h 23"/>
              <a:gd name="T8" fmla="*/ 2147483646 w 59"/>
              <a:gd name="T9" fmla="*/ 2147483646 h 23"/>
              <a:gd name="T10" fmla="*/ 2147483646 w 59"/>
              <a:gd name="T11" fmla="*/ 2147483646 h 23"/>
              <a:gd name="T12" fmla="*/ 2147483646 w 59"/>
              <a:gd name="T13" fmla="*/ 2147483646 h 23"/>
              <a:gd name="T14" fmla="*/ 2147483646 w 59"/>
              <a:gd name="T15" fmla="*/ 2147483646 h 23"/>
              <a:gd name="T16" fmla="*/ 2147483646 w 59"/>
              <a:gd name="T17" fmla="*/ 2147483646 h 23"/>
              <a:gd name="T18" fmla="*/ 2147483646 w 59"/>
              <a:gd name="T19" fmla="*/ 2147483646 h 23"/>
              <a:gd name="T20" fmla="*/ 2147483646 w 59"/>
              <a:gd name="T21" fmla="*/ 2147483646 h 23"/>
              <a:gd name="T22" fmla="*/ 2147483646 w 59"/>
              <a:gd name="T23" fmla="*/ 2147483646 h 23"/>
              <a:gd name="T24" fmla="*/ 2147483646 w 59"/>
              <a:gd name="T25" fmla="*/ 0 h 23"/>
              <a:gd name="T26" fmla="*/ 2147483646 w 59"/>
              <a:gd name="T27" fmla="*/ 0 h 23"/>
              <a:gd name="T28" fmla="*/ 2147483646 w 59"/>
              <a:gd name="T29" fmla="*/ 2147483646 h 23"/>
              <a:gd name="T30" fmla="*/ 2147483646 w 59"/>
              <a:gd name="T31" fmla="*/ 2147483646 h 23"/>
              <a:gd name="T32" fmla="*/ 2147483646 w 59"/>
              <a:gd name="T33" fmla="*/ 2147483646 h 23"/>
              <a:gd name="T34" fmla="*/ 2147483646 w 59"/>
              <a:gd name="T35" fmla="*/ 2147483646 h 23"/>
              <a:gd name="T36" fmla="*/ 2147483646 w 59"/>
              <a:gd name="T37" fmla="*/ 2147483646 h 23"/>
              <a:gd name="T38" fmla="*/ 2147483646 w 59"/>
              <a:gd name="T39" fmla="*/ 0 h 23"/>
              <a:gd name="T40" fmla="*/ 2147483646 w 59"/>
              <a:gd name="T41" fmla="*/ 0 h 23"/>
              <a:gd name="T42" fmla="*/ 2147483646 w 59"/>
              <a:gd name="T43" fmla="*/ 0 h 23"/>
              <a:gd name="T44" fmla="*/ 2147483646 w 59"/>
              <a:gd name="T45" fmla="*/ 2147483646 h 23"/>
              <a:gd name="T46" fmla="*/ 2147483646 w 59"/>
              <a:gd name="T47" fmla="*/ 2147483646 h 23"/>
              <a:gd name="T48" fmla="*/ 2147483646 w 59"/>
              <a:gd name="T49" fmla="*/ 2147483646 h 23"/>
              <a:gd name="T50" fmla="*/ 2147483646 w 59"/>
              <a:gd name="T51" fmla="*/ 2147483646 h 23"/>
              <a:gd name="T52" fmla="*/ 2147483646 w 59"/>
              <a:gd name="T53" fmla="*/ 2147483646 h 23"/>
              <a:gd name="T54" fmla="*/ 2147483646 w 59"/>
              <a:gd name="T55" fmla="*/ 2147483646 h 23"/>
              <a:gd name="T56" fmla="*/ 2147483646 w 59"/>
              <a:gd name="T57" fmla="*/ 2147483646 h 23"/>
              <a:gd name="T58" fmla="*/ 0 w 59"/>
              <a:gd name="T59" fmla="*/ 2147483646 h 23"/>
              <a:gd name="T60" fmla="*/ 2147483646 w 59"/>
              <a:gd name="T61" fmla="*/ 2147483646 h 23"/>
              <a:gd name="T62" fmla="*/ 2147483646 w 59"/>
              <a:gd name="T63" fmla="*/ 2147483646 h 23"/>
              <a:gd name="T64" fmla="*/ 2147483646 w 59"/>
              <a:gd name="T65" fmla="*/ 2147483646 h 23"/>
              <a:gd name="T66" fmla="*/ 2147483646 w 59"/>
              <a:gd name="T67" fmla="*/ 2147483646 h 23"/>
              <a:gd name="T68" fmla="*/ 2147483646 w 59"/>
              <a:gd name="T69" fmla="*/ 2147483646 h 23"/>
              <a:gd name="T70" fmla="*/ 2147483646 w 59"/>
              <a:gd name="T71" fmla="*/ 2147483646 h 23"/>
              <a:gd name="T72" fmla="*/ 2147483646 w 59"/>
              <a:gd name="T73" fmla="*/ 2147483646 h 23"/>
              <a:gd name="T74" fmla="*/ 2147483646 w 59"/>
              <a:gd name="T75" fmla="*/ 2147483646 h 23"/>
              <a:gd name="T76" fmla="*/ 2147483646 w 59"/>
              <a:gd name="T77" fmla="*/ 2147483646 h 23"/>
              <a:gd name="T78" fmla="*/ 2147483646 w 59"/>
              <a:gd name="T79" fmla="*/ 2147483646 h 23"/>
              <a:gd name="T80" fmla="*/ 2147483646 w 59"/>
              <a:gd name="T81" fmla="*/ 2147483646 h 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9" h="23">
                <a:moveTo>
                  <a:pt x="34" y="20"/>
                </a:moveTo>
                <a:cubicBezTo>
                  <a:pt x="36" y="21"/>
                  <a:pt x="36" y="21"/>
                  <a:pt x="36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8" y="16"/>
                  <a:pt x="58" y="16"/>
                </a:cubicBezTo>
                <a:cubicBezTo>
                  <a:pt x="58" y="15"/>
                  <a:pt x="58" y="9"/>
                  <a:pt x="58" y="9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6"/>
                  <a:pt x="8" y="6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4" y="20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2" name="Freeform 22"/>
          <p:cNvSpPr>
            <a:spLocks noChangeArrowheads="1"/>
          </p:cNvSpPr>
          <p:nvPr/>
        </p:nvSpPr>
        <p:spPr bwMode="auto">
          <a:xfrm>
            <a:off x="3808413" y="2132013"/>
            <a:ext cx="923925" cy="795337"/>
          </a:xfrm>
          <a:custGeom>
            <a:avLst/>
            <a:gdLst>
              <a:gd name="T0" fmla="*/ 2147483646 w 139"/>
              <a:gd name="T1" fmla="*/ 2147483646 h 114"/>
              <a:gd name="T2" fmla="*/ 2147483646 w 139"/>
              <a:gd name="T3" fmla="*/ 2147483646 h 114"/>
              <a:gd name="T4" fmla="*/ 2147483646 w 139"/>
              <a:gd name="T5" fmla="*/ 2147483646 h 114"/>
              <a:gd name="T6" fmla="*/ 2147483646 w 139"/>
              <a:gd name="T7" fmla="*/ 2147483646 h 114"/>
              <a:gd name="T8" fmla="*/ 2147483646 w 139"/>
              <a:gd name="T9" fmla="*/ 2147483646 h 114"/>
              <a:gd name="T10" fmla="*/ 2147483646 w 139"/>
              <a:gd name="T11" fmla="*/ 2147483646 h 114"/>
              <a:gd name="T12" fmla="*/ 2147483646 w 139"/>
              <a:gd name="T13" fmla="*/ 0 h 114"/>
              <a:gd name="T14" fmla="*/ 2147483646 w 139"/>
              <a:gd name="T15" fmla="*/ 2147483646 h 114"/>
              <a:gd name="T16" fmla="*/ 2147483646 w 139"/>
              <a:gd name="T17" fmla="*/ 2147483646 h 114"/>
              <a:gd name="T18" fmla="*/ 2147483646 w 139"/>
              <a:gd name="T19" fmla="*/ 2147483646 h 114"/>
              <a:gd name="T20" fmla="*/ 2147483646 w 139"/>
              <a:gd name="T21" fmla="*/ 2147483646 h 114"/>
              <a:gd name="T22" fmla="*/ 2147483646 w 139"/>
              <a:gd name="T23" fmla="*/ 2147483646 h 114"/>
              <a:gd name="T24" fmla="*/ 2147483646 w 139"/>
              <a:gd name="T25" fmla="*/ 2147483646 h 114"/>
              <a:gd name="T26" fmla="*/ 0 w 139"/>
              <a:gd name="T27" fmla="*/ 2147483646 h 114"/>
              <a:gd name="T28" fmla="*/ 2147483646 w 139"/>
              <a:gd name="T29" fmla="*/ 2147483646 h 114"/>
              <a:gd name="T30" fmla="*/ 2147483646 w 139"/>
              <a:gd name="T31" fmla="*/ 2147483646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3" name="Freeform 24"/>
          <p:cNvSpPr>
            <a:spLocks noChangeArrowheads="1"/>
          </p:cNvSpPr>
          <p:nvPr/>
        </p:nvSpPr>
        <p:spPr bwMode="auto">
          <a:xfrm>
            <a:off x="3684588" y="2757488"/>
            <a:ext cx="646112" cy="635000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4" name="Freeform 26"/>
          <p:cNvSpPr>
            <a:spLocks noChangeArrowheads="1"/>
          </p:cNvSpPr>
          <p:nvPr/>
        </p:nvSpPr>
        <p:spPr bwMode="auto">
          <a:xfrm>
            <a:off x="6019800" y="4111625"/>
            <a:ext cx="955675" cy="1184275"/>
          </a:xfrm>
          <a:custGeom>
            <a:avLst/>
            <a:gdLst>
              <a:gd name="T0" fmla="*/ 2147483646 w 24"/>
              <a:gd name="T1" fmla="*/ 2147483646 h 28"/>
              <a:gd name="T2" fmla="*/ 2147483646 w 24"/>
              <a:gd name="T3" fmla="*/ 2147483646 h 28"/>
              <a:gd name="T4" fmla="*/ 2147483646 w 24"/>
              <a:gd name="T5" fmla="*/ 2147483646 h 28"/>
              <a:gd name="T6" fmla="*/ 2147483646 w 24"/>
              <a:gd name="T7" fmla="*/ 2147483646 h 28"/>
              <a:gd name="T8" fmla="*/ 0 w 24"/>
              <a:gd name="T9" fmla="*/ 2147483646 h 28"/>
              <a:gd name="T10" fmla="*/ 2147483646 w 24"/>
              <a:gd name="T11" fmla="*/ 2147483646 h 28"/>
              <a:gd name="T12" fmla="*/ 2147483646 w 24"/>
              <a:gd name="T13" fmla="*/ 2147483646 h 28"/>
              <a:gd name="T14" fmla="*/ 2147483646 w 24"/>
              <a:gd name="T15" fmla="*/ 2147483646 h 28"/>
              <a:gd name="T16" fmla="*/ 2147483646 w 24"/>
              <a:gd name="T17" fmla="*/ 2147483646 h 28"/>
              <a:gd name="T18" fmla="*/ 2147483646 w 24"/>
              <a:gd name="T19" fmla="*/ 2147483646 h 28"/>
              <a:gd name="T20" fmla="*/ 2147483646 w 24"/>
              <a:gd name="T21" fmla="*/ 2147483646 h 28"/>
              <a:gd name="T22" fmla="*/ 2147483646 w 24"/>
              <a:gd name="T23" fmla="*/ 2147483646 h 28"/>
              <a:gd name="T24" fmla="*/ 2147483646 w 24"/>
              <a:gd name="T25" fmla="*/ 0 h 28"/>
              <a:gd name="T26" fmla="*/ 2147483646 w 24"/>
              <a:gd name="T27" fmla="*/ 0 h 28"/>
              <a:gd name="T28" fmla="*/ 2147483646 w 24"/>
              <a:gd name="T29" fmla="*/ 2147483646 h 28"/>
              <a:gd name="T30" fmla="*/ 2147483646 w 24"/>
              <a:gd name="T31" fmla="*/ 214748364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5" name="Freeform 27"/>
          <p:cNvSpPr>
            <a:spLocks noChangeArrowheads="1"/>
          </p:cNvSpPr>
          <p:nvPr/>
        </p:nvSpPr>
        <p:spPr bwMode="auto">
          <a:xfrm>
            <a:off x="4816475" y="4867275"/>
            <a:ext cx="1357313" cy="898525"/>
          </a:xfrm>
          <a:custGeom>
            <a:avLst/>
            <a:gdLst>
              <a:gd name="T0" fmla="*/ 2147483646 w 34"/>
              <a:gd name="T1" fmla="*/ 0 h 21"/>
              <a:gd name="T2" fmla="*/ 2147483646 w 34"/>
              <a:gd name="T3" fmla="*/ 2147483646 h 21"/>
              <a:gd name="T4" fmla="*/ 2147483646 w 34"/>
              <a:gd name="T5" fmla="*/ 2147483646 h 21"/>
              <a:gd name="T6" fmla="*/ 2147483646 w 34"/>
              <a:gd name="T7" fmla="*/ 2147483646 h 21"/>
              <a:gd name="T8" fmla="*/ 0 w 34"/>
              <a:gd name="T9" fmla="*/ 2147483646 h 21"/>
              <a:gd name="T10" fmla="*/ 2147483646 w 34"/>
              <a:gd name="T11" fmla="*/ 2147483646 h 21"/>
              <a:gd name="T12" fmla="*/ 2147483646 w 34"/>
              <a:gd name="T13" fmla="*/ 2147483646 h 21"/>
              <a:gd name="T14" fmla="*/ 2147483646 w 34"/>
              <a:gd name="T15" fmla="*/ 2147483646 h 21"/>
              <a:gd name="T16" fmla="*/ 2147483646 w 34"/>
              <a:gd name="T17" fmla="*/ 2147483646 h 21"/>
              <a:gd name="T18" fmla="*/ 2147483646 w 34"/>
              <a:gd name="T19" fmla="*/ 2147483646 h 21"/>
              <a:gd name="T20" fmla="*/ 2147483646 w 34"/>
              <a:gd name="T21" fmla="*/ 2147483646 h 21"/>
              <a:gd name="T22" fmla="*/ 2147483646 w 34"/>
              <a:gd name="T23" fmla="*/ 2147483646 h 21"/>
              <a:gd name="T24" fmla="*/ 2147483646 w 34"/>
              <a:gd name="T25" fmla="*/ 2147483646 h 21"/>
              <a:gd name="T26" fmla="*/ 2147483646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6" name="Freeform 30"/>
          <p:cNvSpPr>
            <a:spLocks noChangeArrowheads="1"/>
          </p:cNvSpPr>
          <p:nvPr/>
        </p:nvSpPr>
        <p:spPr bwMode="auto">
          <a:xfrm>
            <a:off x="4292600" y="2078038"/>
            <a:ext cx="1274763" cy="1366837"/>
          </a:xfrm>
          <a:custGeom>
            <a:avLst/>
            <a:gdLst>
              <a:gd name="T0" fmla="*/ 2147483646 w 192"/>
              <a:gd name="T1" fmla="*/ 2147483646 h 192"/>
              <a:gd name="T2" fmla="*/ 2147483646 w 192"/>
              <a:gd name="T3" fmla="*/ 2147483646 h 192"/>
              <a:gd name="T4" fmla="*/ 2147483646 w 192"/>
              <a:gd name="T5" fmla="*/ 2147483646 h 192"/>
              <a:gd name="T6" fmla="*/ 2147483646 w 192"/>
              <a:gd name="T7" fmla="*/ 2147483646 h 192"/>
              <a:gd name="T8" fmla="*/ 2147483646 w 192"/>
              <a:gd name="T9" fmla="*/ 2147483646 h 192"/>
              <a:gd name="T10" fmla="*/ 2147483646 w 192"/>
              <a:gd name="T11" fmla="*/ 0 h 192"/>
              <a:gd name="T12" fmla="*/ 2147483646 w 192"/>
              <a:gd name="T13" fmla="*/ 2147483646 h 192"/>
              <a:gd name="T14" fmla="*/ 2147483646 w 192"/>
              <a:gd name="T15" fmla="*/ 2147483646 h 192"/>
              <a:gd name="T16" fmla="*/ 2147483646 w 192"/>
              <a:gd name="T17" fmla="*/ 2147483646 h 192"/>
              <a:gd name="T18" fmla="*/ 2147483646 w 192"/>
              <a:gd name="T19" fmla="*/ 2147483646 h 192"/>
              <a:gd name="T20" fmla="*/ 2147483646 w 192"/>
              <a:gd name="T21" fmla="*/ 2147483646 h 192"/>
              <a:gd name="T22" fmla="*/ 0 w 192"/>
              <a:gd name="T23" fmla="*/ 2147483646 h 192"/>
              <a:gd name="T24" fmla="*/ 0 w 192"/>
              <a:gd name="T25" fmla="*/ 2147483646 h 192"/>
              <a:gd name="T26" fmla="*/ 2147483646 w 192"/>
              <a:gd name="T27" fmla="*/ 2147483646 h 192"/>
              <a:gd name="T28" fmla="*/ 2147483646 w 192"/>
              <a:gd name="T29" fmla="*/ 2147483646 h 192"/>
              <a:gd name="T30" fmla="*/ 2147483646 w 192"/>
              <a:gd name="T31" fmla="*/ 2147483646 h 192"/>
              <a:gd name="T32" fmla="*/ 2147483646 w 192"/>
              <a:gd name="T33" fmla="*/ 2147483646 h 192"/>
              <a:gd name="T34" fmla="*/ 2147483646 w 192"/>
              <a:gd name="T35" fmla="*/ 2147483646 h 192"/>
              <a:gd name="T36" fmla="*/ 2147483646 w 192"/>
              <a:gd name="T37" fmla="*/ 2147483646 h 192"/>
              <a:gd name="T38" fmla="*/ 2147483646 w 192"/>
              <a:gd name="T39" fmla="*/ 2147483646 h 192"/>
              <a:gd name="T40" fmla="*/ 2147483646 w 192"/>
              <a:gd name="T41" fmla="*/ 2147483646 h 192"/>
              <a:gd name="T42" fmla="*/ 2147483646 w 192"/>
              <a:gd name="T43" fmla="*/ 2147483646 h 192"/>
              <a:gd name="T44" fmla="*/ 2147483646 w 192"/>
              <a:gd name="T45" fmla="*/ 2147483646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7" name="Freeform 28"/>
          <p:cNvSpPr>
            <a:spLocks noChangeArrowheads="1"/>
          </p:cNvSpPr>
          <p:nvPr/>
        </p:nvSpPr>
        <p:spPr bwMode="auto">
          <a:xfrm>
            <a:off x="3873500" y="2927350"/>
            <a:ext cx="2551113" cy="2290763"/>
          </a:xfrm>
          <a:custGeom>
            <a:avLst/>
            <a:gdLst>
              <a:gd name="T0" fmla="*/ 2147483646 w 10163"/>
              <a:gd name="T1" fmla="*/ 2147483646 h 10000"/>
              <a:gd name="T2" fmla="*/ 2147483646 w 10163"/>
              <a:gd name="T3" fmla="*/ 2147483646 h 10000"/>
              <a:gd name="T4" fmla="*/ 2147483646 w 10163"/>
              <a:gd name="T5" fmla="*/ 2147483646 h 10000"/>
              <a:gd name="T6" fmla="*/ 2147483646 w 10163"/>
              <a:gd name="T7" fmla="*/ 2147483646 h 10000"/>
              <a:gd name="T8" fmla="*/ 2147483646 w 10163"/>
              <a:gd name="T9" fmla="*/ 2147483646 h 10000"/>
              <a:gd name="T10" fmla="*/ 2147483646 w 10163"/>
              <a:gd name="T11" fmla="*/ 2147483646 h 10000"/>
              <a:gd name="T12" fmla="*/ 2147483646 w 10163"/>
              <a:gd name="T13" fmla="*/ 2147483646 h 10000"/>
              <a:gd name="T14" fmla="*/ 2147483646 w 10163"/>
              <a:gd name="T15" fmla="*/ 2147483646 h 10000"/>
              <a:gd name="T16" fmla="*/ 2147483646 w 10163"/>
              <a:gd name="T17" fmla="*/ 2147483646 h 10000"/>
              <a:gd name="T18" fmla="*/ 2147483646 w 10163"/>
              <a:gd name="T19" fmla="*/ 2147483646 h 10000"/>
              <a:gd name="T20" fmla="*/ 2147483646 w 10163"/>
              <a:gd name="T21" fmla="*/ 2147483646 h 10000"/>
              <a:gd name="T22" fmla="*/ 2147483646 w 10163"/>
              <a:gd name="T23" fmla="*/ 2147483646 h 10000"/>
              <a:gd name="T24" fmla="*/ 2147483646 w 10163"/>
              <a:gd name="T25" fmla="*/ 2147483646 h 10000"/>
              <a:gd name="T26" fmla="*/ 2147483646 w 10163"/>
              <a:gd name="T27" fmla="*/ 2147483646 h 10000"/>
              <a:gd name="T28" fmla="*/ 2147483646 w 10163"/>
              <a:gd name="T29" fmla="*/ 0 h 10000"/>
              <a:gd name="T30" fmla="*/ 2147483646 w 10163"/>
              <a:gd name="T31" fmla="*/ 0 h 10000"/>
              <a:gd name="T32" fmla="*/ 2147483646 w 10163"/>
              <a:gd name="T33" fmla="*/ 2147483646 h 10000"/>
              <a:gd name="T34" fmla="*/ 2147483646 w 10163"/>
              <a:gd name="T35" fmla="*/ 2147483646 h 10000"/>
              <a:gd name="T36" fmla="*/ 2147483646 w 10163"/>
              <a:gd name="T37" fmla="*/ 2147483646 h 10000"/>
              <a:gd name="T38" fmla="*/ 2147483646 w 10163"/>
              <a:gd name="T39" fmla="*/ 2147483646 h 10000"/>
              <a:gd name="T40" fmla="*/ 2147483646 w 10163"/>
              <a:gd name="T41" fmla="*/ 2147483646 h 10000"/>
              <a:gd name="T42" fmla="*/ 2147483646 w 10163"/>
              <a:gd name="T43" fmla="*/ 2147483646 h 10000"/>
              <a:gd name="T44" fmla="*/ 0 w 10163"/>
              <a:gd name="T45" fmla="*/ 2147483646 h 10000"/>
              <a:gd name="T46" fmla="*/ 2147483646 w 10163"/>
              <a:gd name="T47" fmla="*/ 2147483646 h 10000"/>
              <a:gd name="T48" fmla="*/ 2147483646 w 10163"/>
              <a:gd name="T49" fmla="*/ 2147483646 h 10000"/>
              <a:gd name="T50" fmla="*/ 2147483646 w 10163"/>
              <a:gd name="T51" fmla="*/ 2147483646 h 10000"/>
              <a:gd name="T52" fmla="*/ 2147483646 w 10163"/>
              <a:gd name="T53" fmla="*/ 2147483646 h 10000"/>
              <a:gd name="T54" fmla="*/ 2147483646 w 10163"/>
              <a:gd name="T55" fmla="*/ 2147483646 h 10000"/>
              <a:gd name="T56" fmla="*/ 2147483646 w 10163"/>
              <a:gd name="T57" fmla="*/ 2147483646 h 10000"/>
              <a:gd name="T58" fmla="*/ 2147483646 w 10163"/>
              <a:gd name="T59" fmla="*/ 2147483646 h 10000"/>
              <a:gd name="T60" fmla="*/ 2147483646 w 10163"/>
              <a:gd name="T61" fmla="*/ 2147483646 h 10000"/>
              <a:gd name="T62" fmla="*/ 2147483646 w 10163"/>
              <a:gd name="T63" fmla="*/ 2147483646 h 10000"/>
              <a:gd name="T64" fmla="*/ 2147483646 w 10163"/>
              <a:gd name="T65" fmla="*/ 2147483646 h 10000"/>
              <a:gd name="T66" fmla="*/ 2147483646 w 10163"/>
              <a:gd name="T67" fmla="*/ 2147483646 h 10000"/>
              <a:gd name="T68" fmla="*/ 2147483646 w 10163"/>
              <a:gd name="T69" fmla="*/ 2147483646 h 10000"/>
              <a:gd name="T70" fmla="*/ 2147483646 w 10163"/>
              <a:gd name="T71" fmla="*/ 2147483646 h 10000"/>
              <a:gd name="T72" fmla="*/ 2147483646 w 10163"/>
              <a:gd name="T73" fmla="*/ 2147483646 h 10000"/>
              <a:gd name="T74" fmla="*/ 2147483646 w 10163"/>
              <a:gd name="T75" fmla="*/ 2147483646 h 1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163" h="10000">
                <a:moveTo>
                  <a:pt x="10163" y="6314"/>
                </a:moveTo>
                <a:cubicBezTo>
                  <a:pt x="9685" y="6185"/>
                  <a:pt x="9048" y="6114"/>
                  <a:pt x="8730" y="5926"/>
                </a:cubicBezTo>
                <a:cubicBezTo>
                  <a:pt x="8412" y="5738"/>
                  <a:pt x="8413" y="5432"/>
                  <a:pt x="8254" y="5185"/>
                </a:cubicBezTo>
                <a:lnTo>
                  <a:pt x="8413" y="4630"/>
                </a:lnTo>
                <a:lnTo>
                  <a:pt x="8254" y="4630"/>
                </a:lnTo>
                <a:lnTo>
                  <a:pt x="7619" y="4259"/>
                </a:lnTo>
                <a:cubicBezTo>
                  <a:pt x="7513" y="3889"/>
                  <a:pt x="7408" y="3518"/>
                  <a:pt x="7302" y="3148"/>
                </a:cubicBezTo>
                <a:lnTo>
                  <a:pt x="6667" y="2407"/>
                </a:lnTo>
                <a:lnTo>
                  <a:pt x="6667" y="2222"/>
                </a:lnTo>
                <a:lnTo>
                  <a:pt x="6190" y="2222"/>
                </a:lnTo>
                <a:lnTo>
                  <a:pt x="5714" y="1852"/>
                </a:lnTo>
                <a:lnTo>
                  <a:pt x="4444" y="1667"/>
                </a:lnTo>
                <a:lnTo>
                  <a:pt x="3968" y="1111"/>
                </a:lnTo>
                <a:lnTo>
                  <a:pt x="2381" y="185"/>
                </a:lnTo>
                <a:lnTo>
                  <a:pt x="1746" y="0"/>
                </a:lnTo>
                <a:lnTo>
                  <a:pt x="1905" y="0"/>
                </a:lnTo>
                <a:lnTo>
                  <a:pt x="1587" y="185"/>
                </a:lnTo>
                <a:lnTo>
                  <a:pt x="952" y="370"/>
                </a:lnTo>
                <a:lnTo>
                  <a:pt x="1270" y="1296"/>
                </a:lnTo>
                <a:lnTo>
                  <a:pt x="1111" y="1667"/>
                </a:lnTo>
                <a:lnTo>
                  <a:pt x="635" y="1667"/>
                </a:lnTo>
                <a:lnTo>
                  <a:pt x="317" y="2037"/>
                </a:lnTo>
                <a:lnTo>
                  <a:pt x="0" y="2037"/>
                </a:lnTo>
                <a:lnTo>
                  <a:pt x="317" y="2778"/>
                </a:lnTo>
                <a:lnTo>
                  <a:pt x="1429" y="5370"/>
                </a:lnTo>
                <a:lnTo>
                  <a:pt x="2063" y="6111"/>
                </a:lnTo>
                <a:lnTo>
                  <a:pt x="2381" y="7222"/>
                </a:lnTo>
                <a:cubicBezTo>
                  <a:pt x="2487" y="7654"/>
                  <a:pt x="2592" y="8087"/>
                  <a:pt x="2698" y="8519"/>
                </a:cubicBezTo>
                <a:lnTo>
                  <a:pt x="3810" y="9815"/>
                </a:lnTo>
                <a:lnTo>
                  <a:pt x="3810" y="10000"/>
                </a:lnTo>
                <a:lnTo>
                  <a:pt x="4286" y="9815"/>
                </a:lnTo>
                <a:lnTo>
                  <a:pt x="6032" y="9815"/>
                </a:lnTo>
                <a:cubicBezTo>
                  <a:pt x="6032" y="9815"/>
                  <a:pt x="6349" y="9444"/>
                  <a:pt x="6667" y="9259"/>
                </a:cubicBezTo>
                <a:cubicBezTo>
                  <a:pt x="6667" y="9074"/>
                  <a:pt x="7778" y="8889"/>
                  <a:pt x="8571" y="8519"/>
                </a:cubicBezTo>
                <a:cubicBezTo>
                  <a:pt x="8882" y="8388"/>
                  <a:pt x="9225" y="8285"/>
                  <a:pt x="9217" y="8275"/>
                </a:cubicBezTo>
                <a:lnTo>
                  <a:pt x="9348" y="8275"/>
                </a:lnTo>
                <a:lnTo>
                  <a:pt x="10034" y="7595"/>
                </a:lnTo>
                <a:cubicBezTo>
                  <a:pt x="10023" y="7162"/>
                  <a:pt x="10174" y="6747"/>
                  <a:pt x="10163" y="6314"/>
                </a:cubicBez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Malaysia</a:t>
            </a:r>
          </a:p>
        </p:txBody>
      </p:sp>
      <p:sp>
        <p:nvSpPr>
          <p:cNvPr id="47107" name="Freeform 2"/>
          <p:cNvSpPr>
            <a:spLocks noChangeArrowheads="1"/>
          </p:cNvSpPr>
          <p:nvPr/>
        </p:nvSpPr>
        <p:spPr bwMode="auto">
          <a:xfrm>
            <a:off x="1939925" y="1417638"/>
            <a:ext cx="1852613" cy="2632075"/>
          </a:xfrm>
          <a:custGeom>
            <a:avLst/>
            <a:gdLst>
              <a:gd name="T0" fmla="*/ 2147483646 w 5146"/>
              <a:gd name="T1" fmla="*/ 2147483646 h 7313"/>
              <a:gd name="T2" fmla="*/ 2147483646 w 5146"/>
              <a:gd name="T3" fmla="*/ 2147483646 h 7313"/>
              <a:gd name="T4" fmla="*/ 2147483646 w 5146"/>
              <a:gd name="T5" fmla="*/ 2147483646 h 7313"/>
              <a:gd name="T6" fmla="*/ 2147483646 w 5146"/>
              <a:gd name="T7" fmla="*/ 2147483646 h 7313"/>
              <a:gd name="T8" fmla="*/ 2147483646 w 5146"/>
              <a:gd name="T9" fmla="*/ 2147483646 h 7313"/>
              <a:gd name="T10" fmla="*/ 2147483646 w 5146"/>
              <a:gd name="T11" fmla="*/ 2147483646 h 7313"/>
              <a:gd name="T12" fmla="*/ 2147483646 w 5146"/>
              <a:gd name="T13" fmla="*/ 2147483646 h 7313"/>
              <a:gd name="T14" fmla="*/ 2147483646 w 5146"/>
              <a:gd name="T15" fmla="*/ 2147483646 h 7313"/>
              <a:gd name="T16" fmla="*/ 2147483646 w 5146"/>
              <a:gd name="T17" fmla="*/ 2147483646 h 7313"/>
              <a:gd name="T18" fmla="*/ 2147483646 w 5146"/>
              <a:gd name="T19" fmla="*/ 2147483646 h 7313"/>
              <a:gd name="T20" fmla="*/ 2147483646 w 5146"/>
              <a:gd name="T21" fmla="*/ 2147483646 h 7313"/>
              <a:gd name="T22" fmla="*/ 2147483646 w 5146"/>
              <a:gd name="T23" fmla="*/ 2147483646 h 7313"/>
              <a:gd name="T24" fmla="*/ 2147483646 w 5146"/>
              <a:gd name="T25" fmla="*/ 2147483646 h 7313"/>
              <a:gd name="T26" fmla="*/ 2147483646 w 5146"/>
              <a:gd name="T27" fmla="*/ 2147483646 h 7313"/>
              <a:gd name="T28" fmla="*/ 2147483646 w 5146"/>
              <a:gd name="T29" fmla="*/ 2147483646 h 7313"/>
              <a:gd name="T30" fmla="*/ 2147483646 w 5146"/>
              <a:gd name="T31" fmla="*/ 2147483646 h 7313"/>
              <a:gd name="T32" fmla="*/ 2147483646 w 5146"/>
              <a:gd name="T33" fmla="*/ 2147483646 h 7313"/>
              <a:gd name="T34" fmla="*/ 2147483646 w 5146"/>
              <a:gd name="T35" fmla="*/ 2147483646 h 7313"/>
              <a:gd name="T36" fmla="*/ 2147483646 w 5146"/>
              <a:gd name="T37" fmla="*/ 2147483646 h 7313"/>
              <a:gd name="T38" fmla="*/ 2147483646 w 5146"/>
              <a:gd name="T39" fmla="*/ 2147483646 h 7313"/>
              <a:gd name="T40" fmla="*/ 2147483646 w 5146"/>
              <a:gd name="T41" fmla="*/ 2147483646 h 7313"/>
              <a:gd name="T42" fmla="*/ 2147483646 w 5146"/>
              <a:gd name="T43" fmla="*/ 2147483646 h 7313"/>
              <a:gd name="T44" fmla="*/ 2147483646 w 5146"/>
              <a:gd name="T45" fmla="*/ 2147483646 h 7313"/>
              <a:gd name="T46" fmla="*/ 2147483646 w 5146"/>
              <a:gd name="T47" fmla="*/ 2147483646 h 7313"/>
              <a:gd name="T48" fmla="*/ 2147483646 w 5146"/>
              <a:gd name="T49" fmla="*/ 2147483646 h 7313"/>
              <a:gd name="T50" fmla="*/ 2147483646 w 5146"/>
              <a:gd name="T51" fmla="*/ 2147483646 h 7313"/>
              <a:gd name="T52" fmla="*/ 2147483646 w 5146"/>
              <a:gd name="T53" fmla="*/ 2147483646 h 7313"/>
              <a:gd name="T54" fmla="*/ 2147483646 w 5146"/>
              <a:gd name="T55" fmla="*/ 2147483646 h 7313"/>
              <a:gd name="T56" fmla="*/ 2147483646 w 5146"/>
              <a:gd name="T57" fmla="*/ 2147483646 h 7313"/>
              <a:gd name="T58" fmla="*/ 2147483646 w 5146"/>
              <a:gd name="T59" fmla="*/ 2147483646 h 7313"/>
              <a:gd name="T60" fmla="*/ 2147483646 w 5146"/>
              <a:gd name="T61" fmla="*/ 2147483646 h 7313"/>
              <a:gd name="T62" fmla="*/ 2147483646 w 5146"/>
              <a:gd name="T63" fmla="*/ 2147483646 h 7313"/>
              <a:gd name="T64" fmla="*/ 2147483646 w 5146"/>
              <a:gd name="T65" fmla="*/ 2147483646 h 7313"/>
              <a:gd name="T66" fmla="*/ 2147483646 w 5146"/>
              <a:gd name="T67" fmla="*/ 2147483646 h 7313"/>
              <a:gd name="T68" fmla="*/ 2147483646 w 5146"/>
              <a:gd name="T69" fmla="*/ 2147483646 h 7313"/>
              <a:gd name="T70" fmla="*/ 2147483646 w 5146"/>
              <a:gd name="T71" fmla="*/ 2147483646 h 7313"/>
              <a:gd name="T72" fmla="*/ 2147483646 w 5146"/>
              <a:gd name="T73" fmla="*/ 2147483646 h 7313"/>
              <a:gd name="T74" fmla="*/ 2147483646 w 5146"/>
              <a:gd name="T75" fmla="*/ 0 h 7313"/>
              <a:gd name="T76" fmla="*/ 2147483646 w 5146"/>
              <a:gd name="T77" fmla="*/ 2147483646 h 7313"/>
              <a:gd name="T78" fmla="*/ 2147483646 w 5146"/>
              <a:gd name="T79" fmla="*/ 2147483646 h 7313"/>
              <a:gd name="T80" fmla="*/ 2147483646 w 5146"/>
              <a:gd name="T81" fmla="*/ 2147483646 h 7313"/>
              <a:gd name="T82" fmla="*/ 2147483646 w 5146"/>
              <a:gd name="T83" fmla="*/ 2147483646 h 7313"/>
              <a:gd name="T84" fmla="*/ 2147483646 w 5146"/>
              <a:gd name="T85" fmla="*/ 2147483646 h 7313"/>
              <a:gd name="T86" fmla="*/ 2147483646 w 5146"/>
              <a:gd name="T87" fmla="*/ 2147483646 h 7313"/>
              <a:gd name="T88" fmla="*/ 2147483646 w 5146"/>
              <a:gd name="T89" fmla="*/ 2147483646 h 7313"/>
              <a:gd name="T90" fmla="*/ 2147483646 w 5146"/>
              <a:gd name="T91" fmla="*/ 2147483646 h 7313"/>
              <a:gd name="T92" fmla="*/ 2147483646 w 5146"/>
              <a:gd name="T93" fmla="*/ 2147483646 h 7313"/>
              <a:gd name="T94" fmla="*/ 2147483646 w 5146"/>
              <a:gd name="T95" fmla="*/ 2147483646 h 7313"/>
              <a:gd name="T96" fmla="*/ 2147483646 w 5146"/>
              <a:gd name="T97" fmla="*/ 2147483646 h 7313"/>
              <a:gd name="T98" fmla="*/ 2147483646 w 5146"/>
              <a:gd name="T99" fmla="*/ 2147483646 h 7313"/>
              <a:gd name="T100" fmla="*/ 2147483646 w 5146"/>
              <a:gd name="T101" fmla="*/ 2147483646 h 731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46" h="7313">
                <a:moveTo>
                  <a:pt x="4110" y="2894"/>
                </a:moveTo>
                <a:lnTo>
                  <a:pt x="4085" y="2907"/>
                </a:lnTo>
                <a:lnTo>
                  <a:pt x="4085" y="3023"/>
                </a:lnTo>
                <a:lnTo>
                  <a:pt x="4149" y="3062"/>
                </a:lnTo>
                <a:lnTo>
                  <a:pt x="4136" y="3281"/>
                </a:lnTo>
                <a:lnTo>
                  <a:pt x="4149" y="3385"/>
                </a:lnTo>
                <a:lnTo>
                  <a:pt x="4123" y="3475"/>
                </a:lnTo>
                <a:lnTo>
                  <a:pt x="4110" y="3514"/>
                </a:lnTo>
                <a:lnTo>
                  <a:pt x="4046" y="3578"/>
                </a:lnTo>
                <a:lnTo>
                  <a:pt x="4059" y="3785"/>
                </a:lnTo>
                <a:lnTo>
                  <a:pt x="4098" y="3785"/>
                </a:lnTo>
                <a:lnTo>
                  <a:pt x="4007" y="3876"/>
                </a:lnTo>
                <a:lnTo>
                  <a:pt x="4033" y="3940"/>
                </a:lnTo>
                <a:lnTo>
                  <a:pt x="3955" y="4005"/>
                </a:lnTo>
                <a:lnTo>
                  <a:pt x="3942" y="4134"/>
                </a:lnTo>
                <a:lnTo>
                  <a:pt x="4136" y="4405"/>
                </a:lnTo>
                <a:lnTo>
                  <a:pt x="4059" y="4508"/>
                </a:lnTo>
                <a:lnTo>
                  <a:pt x="4098" y="5193"/>
                </a:lnTo>
                <a:lnTo>
                  <a:pt x="4279" y="5478"/>
                </a:lnTo>
                <a:lnTo>
                  <a:pt x="4498" y="5530"/>
                </a:lnTo>
                <a:lnTo>
                  <a:pt x="4589" y="5749"/>
                </a:lnTo>
                <a:lnTo>
                  <a:pt x="4731" y="5995"/>
                </a:lnTo>
                <a:lnTo>
                  <a:pt x="4757" y="6150"/>
                </a:lnTo>
                <a:lnTo>
                  <a:pt x="4912" y="6434"/>
                </a:lnTo>
                <a:lnTo>
                  <a:pt x="5028" y="6744"/>
                </a:lnTo>
                <a:lnTo>
                  <a:pt x="5145" y="7080"/>
                </a:lnTo>
                <a:lnTo>
                  <a:pt x="5093" y="7157"/>
                </a:lnTo>
                <a:lnTo>
                  <a:pt x="4938" y="7196"/>
                </a:lnTo>
                <a:lnTo>
                  <a:pt x="4770" y="6989"/>
                </a:lnTo>
                <a:lnTo>
                  <a:pt x="4550" y="7067"/>
                </a:lnTo>
                <a:cubicBezTo>
                  <a:pt x="4550" y="7067"/>
                  <a:pt x="4692" y="7183"/>
                  <a:pt x="4692" y="7248"/>
                </a:cubicBezTo>
                <a:cubicBezTo>
                  <a:pt x="4692" y="7312"/>
                  <a:pt x="4654" y="7248"/>
                  <a:pt x="4654" y="7248"/>
                </a:cubicBezTo>
                <a:lnTo>
                  <a:pt x="4511" y="7299"/>
                </a:lnTo>
                <a:lnTo>
                  <a:pt x="4434" y="7274"/>
                </a:lnTo>
                <a:lnTo>
                  <a:pt x="4421" y="7286"/>
                </a:lnTo>
                <a:lnTo>
                  <a:pt x="4343" y="7299"/>
                </a:lnTo>
                <a:lnTo>
                  <a:pt x="4279" y="7248"/>
                </a:lnTo>
                <a:lnTo>
                  <a:pt x="4175" y="7209"/>
                </a:lnTo>
                <a:lnTo>
                  <a:pt x="4033" y="7312"/>
                </a:lnTo>
                <a:lnTo>
                  <a:pt x="4098" y="7209"/>
                </a:lnTo>
                <a:lnTo>
                  <a:pt x="4033" y="7054"/>
                </a:lnTo>
                <a:lnTo>
                  <a:pt x="3917" y="6912"/>
                </a:lnTo>
                <a:lnTo>
                  <a:pt x="3710" y="6795"/>
                </a:lnTo>
                <a:lnTo>
                  <a:pt x="3529" y="6692"/>
                </a:lnTo>
                <a:lnTo>
                  <a:pt x="3426" y="6679"/>
                </a:lnTo>
                <a:lnTo>
                  <a:pt x="3387" y="6576"/>
                </a:lnTo>
                <a:lnTo>
                  <a:pt x="3361" y="6549"/>
                </a:lnTo>
                <a:lnTo>
                  <a:pt x="3284" y="6486"/>
                </a:lnTo>
                <a:lnTo>
                  <a:pt x="3129" y="6549"/>
                </a:lnTo>
                <a:lnTo>
                  <a:pt x="2961" y="6214"/>
                </a:lnTo>
                <a:lnTo>
                  <a:pt x="2973" y="6163"/>
                </a:lnTo>
                <a:lnTo>
                  <a:pt x="2857" y="6188"/>
                </a:lnTo>
                <a:lnTo>
                  <a:pt x="2780" y="6175"/>
                </a:lnTo>
                <a:lnTo>
                  <a:pt x="2534" y="6111"/>
                </a:lnTo>
                <a:lnTo>
                  <a:pt x="2430" y="6059"/>
                </a:lnTo>
                <a:lnTo>
                  <a:pt x="2353" y="6072"/>
                </a:lnTo>
                <a:lnTo>
                  <a:pt x="2327" y="6020"/>
                </a:lnTo>
                <a:lnTo>
                  <a:pt x="2236" y="5839"/>
                </a:lnTo>
                <a:lnTo>
                  <a:pt x="2146" y="5891"/>
                </a:lnTo>
                <a:lnTo>
                  <a:pt x="2107" y="5762"/>
                </a:lnTo>
                <a:lnTo>
                  <a:pt x="2043" y="5633"/>
                </a:lnTo>
                <a:lnTo>
                  <a:pt x="2068" y="5582"/>
                </a:lnTo>
                <a:lnTo>
                  <a:pt x="1978" y="5582"/>
                </a:lnTo>
                <a:lnTo>
                  <a:pt x="1888" y="5542"/>
                </a:lnTo>
                <a:lnTo>
                  <a:pt x="1758" y="5555"/>
                </a:lnTo>
                <a:lnTo>
                  <a:pt x="1564" y="5297"/>
                </a:lnTo>
                <a:lnTo>
                  <a:pt x="1292" y="5167"/>
                </a:lnTo>
                <a:lnTo>
                  <a:pt x="1500" y="5025"/>
                </a:lnTo>
                <a:lnTo>
                  <a:pt x="1590" y="5167"/>
                </a:lnTo>
                <a:lnTo>
                  <a:pt x="1616" y="5090"/>
                </a:lnTo>
                <a:lnTo>
                  <a:pt x="1448" y="4754"/>
                </a:lnTo>
                <a:lnTo>
                  <a:pt x="1280" y="4418"/>
                </a:lnTo>
                <a:lnTo>
                  <a:pt x="1073" y="4250"/>
                </a:lnTo>
                <a:lnTo>
                  <a:pt x="931" y="4122"/>
                </a:lnTo>
                <a:lnTo>
                  <a:pt x="827" y="3979"/>
                </a:lnTo>
                <a:lnTo>
                  <a:pt x="738" y="3889"/>
                </a:lnTo>
                <a:lnTo>
                  <a:pt x="738" y="3734"/>
                </a:lnTo>
                <a:lnTo>
                  <a:pt x="802" y="3695"/>
                </a:lnTo>
                <a:lnTo>
                  <a:pt x="686" y="3578"/>
                </a:lnTo>
                <a:lnTo>
                  <a:pt x="582" y="3604"/>
                </a:lnTo>
                <a:lnTo>
                  <a:pt x="530" y="3410"/>
                </a:lnTo>
                <a:lnTo>
                  <a:pt x="556" y="3256"/>
                </a:lnTo>
                <a:lnTo>
                  <a:pt x="569" y="3191"/>
                </a:lnTo>
                <a:lnTo>
                  <a:pt x="634" y="3036"/>
                </a:lnTo>
                <a:lnTo>
                  <a:pt x="582" y="3088"/>
                </a:lnTo>
                <a:lnTo>
                  <a:pt x="556" y="2894"/>
                </a:lnTo>
                <a:lnTo>
                  <a:pt x="556" y="2687"/>
                </a:lnTo>
                <a:lnTo>
                  <a:pt x="530" y="2622"/>
                </a:lnTo>
                <a:lnTo>
                  <a:pt x="440" y="2557"/>
                </a:lnTo>
                <a:lnTo>
                  <a:pt x="440" y="2609"/>
                </a:lnTo>
                <a:lnTo>
                  <a:pt x="350" y="2507"/>
                </a:lnTo>
                <a:lnTo>
                  <a:pt x="285" y="2364"/>
                </a:lnTo>
                <a:lnTo>
                  <a:pt x="375" y="2235"/>
                </a:lnTo>
                <a:lnTo>
                  <a:pt x="337" y="2028"/>
                </a:lnTo>
                <a:lnTo>
                  <a:pt x="272" y="2028"/>
                </a:lnTo>
                <a:lnTo>
                  <a:pt x="233" y="2119"/>
                </a:lnTo>
                <a:lnTo>
                  <a:pt x="91" y="2080"/>
                </a:lnTo>
                <a:lnTo>
                  <a:pt x="91" y="2067"/>
                </a:lnTo>
                <a:lnTo>
                  <a:pt x="91" y="1911"/>
                </a:lnTo>
                <a:lnTo>
                  <a:pt x="65" y="1873"/>
                </a:lnTo>
                <a:lnTo>
                  <a:pt x="142" y="1860"/>
                </a:lnTo>
                <a:lnTo>
                  <a:pt x="207" y="1808"/>
                </a:lnTo>
                <a:lnTo>
                  <a:pt x="285" y="1938"/>
                </a:lnTo>
                <a:lnTo>
                  <a:pt x="310" y="1783"/>
                </a:lnTo>
                <a:lnTo>
                  <a:pt x="246" y="1718"/>
                </a:lnTo>
                <a:lnTo>
                  <a:pt x="298" y="1512"/>
                </a:lnTo>
                <a:lnTo>
                  <a:pt x="298" y="1305"/>
                </a:lnTo>
                <a:lnTo>
                  <a:pt x="285" y="1162"/>
                </a:lnTo>
                <a:lnTo>
                  <a:pt x="220" y="969"/>
                </a:lnTo>
                <a:lnTo>
                  <a:pt x="91" y="866"/>
                </a:lnTo>
                <a:lnTo>
                  <a:pt x="0" y="607"/>
                </a:lnTo>
                <a:lnTo>
                  <a:pt x="104" y="0"/>
                </a:lnTo>
                <a:lnTo>
                  <a:pt x="169" y="207"/>
                </a:lnTo>
                <a:lnTo>
                  <a:pt x="323" y="478"/>
                </a:lnTo>
                <a:lnTo>
                  <a:pt x="582" y="556"/>
                </a:lnTo>
                <a:lnTo>
                  <a:pt x="698" y="607"/>
                </a:lnTo>
                <a:lnTo>
                  <a:pt x="789" y="504"/>
                </a:lnTo>
                <a:lnTo>
                  <a:pt x="789" y="633"/>
                </a:lnTo>
                <a:lnTo>
                  <a:pt x="866" y="594"/>
                </a:lnTo>
                <a:lnTo>
                  <a:pt x="853" y="840"/>
                </a:lnTo>
                <a:lnTo>
                  <a:pt x="1073" y="853"/>
                </a:lnTo>
                <a:lnTo>
                  <a:pt x="1163" y="827"/>
                </a:lnTo>
                <a:lnTo>
                  <a:pt x="1357" y="944"/>
                </a:lnTo>
                <a:lnTo>
                  <a:pt x="1215" y="1240"/>
                </a:lnTo>
                <a:lnTo>
                  <a:pt x="1137" y="1330"/>
                </a:lnTo>
                <a:lnTo>
                  <a:pt x="1112" y="1525"/>
                </a:lnTo>
                <a:lnTo>
                  <a:pt x="1254" y="1615"/>
                </a:lnTo>
                <a:lnTo>
                  <a:pt x="1448" y="1589"/>
                </a:lnTo>
                <a:lnTo>
                  <a:pt x="1435" y="1473"/>
                </a:lnTo>
                <a:lnTo>
                  <a:pt x="1616" y="1382"/>
                </a:lnTo>
                <a:lnTo>
                  <a:pt x="1745" y="1318"/>
                </a:lnTo>
                <a:lnTo>
                  <a:pt x="1900" y="1318"/>
                </a:lnTo>
                <a:lnTo>
                  <a:pt x="1926" y="1498"/>
                </a:lnTo>
                <a:lnTo>
                  <a:pt x="2056" y="1460"/>
                </a:lnTo>
                <a:lnTo>
                  <a:pt x="2133" y="1512"/>
                </a:lnTo>
                <a:lnTo>
                  <a:pt x="2146" y="1408"/>
                </a:lnTo>
                <a:lnTo>
                  <a:pt x="2262" y="1305"/>
                </a:lnTo>
                <a:lnTo>
                  <a:pt x="2236" y="1201"/>
                </a:lnTo>
                <a:lnTo>
                  <a:pt x="2301" y="1085"/>
                </a:lnTo>
                <a:lnTo>
                  <a:pt x="2469" y="994"/>
                </a:lnTo>
                <a:lnTo>
                  <a:pt x="2456" y="904"/>
                </a:lnTo>
                <a:lnTo>
                  <a:pt x="2482" y="749"/>
                </a:lnTo>
                <a:lnTo>
                  <a:pt x="2612" y="749"/>
                </a:lnTo>
                <a:lnTo>
                  <a:pt x="2793" y="969"/>
                </a:lnTo>
                <a:lnTo>
                  <a:pt x="2844" y="1175"/>
                </a:lnTo>
                <a:lnTo>
                  <a:pt x="2948" y="1395"/>
                </a:lnTo>
                <a:lnTo>
                  <a:pt x="3129" y="1563"/>
                </a:lnTo>
                <a:lnTo>
                  <a:pt x="3322" y="1718"/>
                </a:lnTo>
                <a:lnTo>
                  <a:pt x="3529" y="1795"/>
                </a:lnTo>
                <a:lnTo>
                  <a:pt x="3735" y="2067"/>
                </a:lnTo>
                <a:lnTo>
                  <a:pt x="3968" y="2532"/>
                </a:lnTo>
                <a:lnTo>
                  <a:pt x="4085" y="2790"/>
                </a:lnTo>
                <a:lnTo>
                  <a:pt x="4110" y="2894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7108" name="Freeform 3"/>
          <p:cNvSpPr>
            <a:spLocks noChangeArrowheads="1"/>
          </p:cNvSpPr>
          <p:nvPr/>
        </p:nvSpPr>
        <p:spPr bwMode="auto">
          <a:xfrm>
            <a:off x="5040313" y="2463800"/>
            <a:ext cx="2698750" cy="1911350"/>
          </a:xfrm>
          <a:custGeom>
            <a:avLst/>
            <a:gdLst>
              <a:gd name="T0" fmla="*/ 2147483646 w 7497"/>
              <a:gd name="T1" fmla="*/ 2147483646 h 5309"/>
              <a:gd name="T2" fmla="*/ 2147483646 w 7497"/>
              <a:gd name="T3" fmla="*/ 2147483646 h 5309"/>
              <a:gd name="T4" fmla="*/ 2147483646 w 7497"/>
              <a:gd name="T5" fmla="*/ 2147483646 h 5309"/>
              <a:gd name="T6" fmla="*/ 2147483646 w 7497"/>
              <a:gd name="T7" fmla="*/ 2147483646 h 5309"/>
              <a:gd name="T8" fmla="*/ 2147483646 w 7497"/>
              <a:gd name="T9" fmla="*/ 2147483646 h 5309"/>
              <a:gd name="T10" fmla="*/ 2147483646 w 7497"/>
              <a:gd name="T11" fmla="*/ 2147483646 h 5309"/>
              <a:gd name="T12" fmla="*/ 2147483646 w 7497"/>
              <a:gd name="T13" fmla="*/ 2147483646 h 5309"/>
              <a:gd name="T14" fmla="*/ 2147483646 w 7497"/>
              <a:gd name="T15" fmla="*/ 2147483646 h 5309"/>
              <a:gd name="T16" fmla="*/ 2147483646 w 7497"/>
              <a:gd name="T17" fmla="*/ 2147483646 h 5309"/>
              <a:gd name="T18" fmla="*/ 2147483646 w 7497"/>
              <a:gd name="T19" fmla="*/ 2147483646 h 5309"/>
              <a:gd name="T20" fmla="*/ 2147483646 w 7497"/>
              <a:gd name="T21" fmla="*/ 2147483646 h 5309"/>
              <a:gd name="T22" fmla="*/ 2147483646 w 7497"/>
              <a:gd name="T23" fmla="*/ 2147483646 h 5309"/>
              <a:gd name="T24" fmla="*/ 2147483646 w 7497"/>
              <a:gd name="T25" fmla="*/ 2147483646 h 5309"/>
              <a:gd name="T26" fmla="*/ 2147483646 w 7497"/>
              <a:gd name="T27" fmla="*/ 2147483646 h 5309"/>
              <a:gd name="T28" fmla="*/ 2147483646 w 7497"/>
              <a:gd name="T29" fmla="*/ 2147483646 h 5309"/>
              <a:gd name="T30" fmla="*/ 2147483646 w 7497"/>
              <a:gd name="T31" fmla="*/ 2147483646 h 5309"/>
              <a:gd name="T32" fmla="*/ 2147483646 w 7497"/>
              <a:gd name="T33" fmla="*/ 2147483646 h 5309"/>
              <a:gd name="T34" fmla="*/ 2147483646 w 7497"/>
              <a:gd name="T35" fmla="*/ 2147483646 h 5309"/>
              <a:gd name="T36" fmla="*/ 2147483646 w 7497"/>
              <a:gd name="T37" fmla="*/ 2147483646 h 5309"/>
              <a:gd name="T38" fmla="*/ 2147483646 w 7497"/>
              <a:gd name="T39" fmla="*/ 2147483646 h 5309"/>
              <a:gd name="T40" fmla="*/ 2147483646 w 7497"/>
              <a:gd name="T41" fmla="*/ 2147483646 h 5309"/>
              <a:gd name="T42" fmla="*/ 2147483646 w 7497"/>
              <a:gd name="T43" fmla="*/ 2147483646 h 5309"/>
              <a:gd name="T44" fmla="*/ 2147483646 w 7497"/>
              <a:gd name="T45" fmla="*/ 2147483646 h 5309"/>
              <a:gd name="T46" fmla="*/ 2147483646 w 7497"/>
              <a:gd name="T47" fmla="*/ 2147483646 h 5309"/>
              <a:gd name="T48" fmla="*/ 2147483646 w 7497"/>
              <a:gd name="T49" fmla="*/ 2147483646 h 5309"/>
              <a:gd name="T50" fmla="*/ 2147483646 w 7497"/>
              <a:gd name="T51" fmla="*/ 2147483646 h 5309"/>
              <a:gd name="T52" fmla="*/ 2147483646 w 7497"/>
              <a:gd name="T53" fmla="*/ 2147483646 h 5309"/>
              <a:gd name="T54" fmla="*/ 2147483646 w 7497"/>
              <a:gd name="T55" fmla="*/ 2147483646 h 5309"/>
              <a:gd name="T56" fmla="*/ 2147483646 w 7497"/>
              <a:gd name="T57" fmla="*/ 2147483646 h 5309"/>
              <a:gd name="T58" fmla="*/ 2147483646 w 7497"/>
              <a:gd name="T59" fmla="*/ 2147483646 h 5309"/>
              <a:gd name="T60" fmla="*/ 2147483646 w 7497"/>
              <a:gd name="T61" fmla="*/ 2147483646 h 5309"/>
              <a:gd name="T62" fmla="*/ 2147483646 w 7497"/>
              <a:gd name="T63" fmla="*/ 2147483646 h 5309"/>
              <a:gd name="T64" fmla="*/ 2147483646 w 7497"/>
              <a:gd name="T65" fmla="*/ 2147483646 h 5309"/>
              <a:gd name="T66" fmla="*/ 2147483646 w 7497"/>
              <a:gd name="T67" fmla="*/ 2147483646 h 5309"/>
              <a:gd name="T68" fmla="*/ 2147483646 w 7497"/>
              <a:gd name="T69" fmla="*/ 2147483646 h 5309"/>
              <a:gd name="T70" fmla="*/ 2147483646 w 7497"/>
              <a:gd name="T71" fmla="*/ 2147483646 h 5309"/>
              <a:gd name="T72" fmla="*/ 2147483646 w 7497"/>
              <a:gd name="T73" fmla="*/ 2147483646 h 5309"/>
              <a:gd name="T74" fmla="*/ 2147483646 w 7497"/>
              <a:gd name="T75" fmla="*/ 2147483646 h 5309"/>
              <a:gd name="T76" fmla="*/ 2147483646 w 7497"/>
              <a:gd name="T77" fmla="*/ 2147483646 h 5309"/>
              <a:gd name="T78" fmla="*/ 2147483646 w 7497"/>
              <a:gd name="T79" fmla="*/ 2147483646 h 5309"/>
              <a:gd name="T80" fmla="*/ 2147483646 w 7497"/>
              <a:gd name="T81" fmla="*/ 2147483646 h 5309"/>
              <a:gd name="T82" fmla="*/ 2147483646 w 7497"/>
              <a:gd name="T83" fmla="*/ 2147483646 h 5309"/>
              <a:gd name="T84" fmla="*/ 2147483646 w 7497"/>
              <a:gd name="T85" fmla="*/ 2147483646 h 5309"/>
              <a:gd name="T86" fmla="*/ 2147483646 w 7497"/>
              <a:gd name="T87" fmla="*/ 2147483646 h 5309"/>
              <a:gd name="T88" fmla="*/ 2147483646 w 7497"/>
              <a:gd name="T89" fmla="*/ 2147483646 h 5309"/>
              <a:gd name="T90" fmla="*/ 2147483646 w 7497"/>
              <a:gd name="T91" fmla="*/ 2147483646 h 5309"/>
              <a:gd name="T92" fmla="*/ 2147483646 w 7497"/>
              <a:gd name="T93" fmla="*/ 2147483646 h 5309"/>
              <a:gd name="T94" fmla="*/ 2147483646 w 7497"/>
              <a:gd name="T95" fmla="*/ 2147483646 h 5309"/>
              <a:gd name="T96" fmla="*/ 2147483646 w 7497"/>
              <a:gd name="T97" fmla="*/ 2147483646 h 5309"/>
              <a:gd name="T98" fmla="*/ 2147483646 w 7497"/>
              <a:gd name="T99" fmla="*/ 2147483646 h 5309"/>
              <a:gd name="T100" fmla="*/ 2147483646 w 7497"/>
              <a:gd name="T101" fmla="*/ 2147483646 h 5309"/>
              <a:gd name="T102" fmla="*/ 2147483646 w 7497"/>
              <a:gd name="T103" fmla="*/ 2147483646 h 5309"/>
              <a:gd name="T104" fmla="*/ 2147483646 w 7497"/>
              <a:gd name="T105" fmla="*/ 2147483646 h 5309"/>
              <a:gd name="T106" fmla="*/ 2147483646 w 7497"/>
              <a:gd name="T107" fmla="*/ 2147483646 h 5309"/>
              <a:gd name="T108" fmla="*/ 2147483646 w 7497"/>
              <a:gd name="T109" fmla="*/ 2147483646 h 5309"/>
              <a:gd name="T110" fmla="*/ 2147483646 w 7497"/>
              <a:gd name="T111" fmla="*/ 2147483646 h 5309"/>
              <a:gd name="T112" fmla="*/ 2147483646 w 7497"/>
              <a:gd name="T113" fmla="*/ 2147483646 h 5309"/>
              <a:gd name="T114" fmla="*/ 2147483646 w 7497"/>
              <a:gd name="T115" fmla="*/ 2147483646 h 5309"/>
              <a:gd name="T116" fmla="*/ 2147483646 w 7497"/>
              <a:gd name="T117" fmla="*/ 2147483646 h 53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497" h="5309">
                <a:moveTo>
                  <a:pt x="6798" y="2879"/>
                </a:moveTo>
                <a:lnTo>
                  <a:pt x="6863" y="3060"/>
                </a:lnTo>
                <a:lnTo>
                  <a:pt x="6927" y="3034"/>
                </a:lnTo>
                <a:lnTo>
                  <a:pt x="7044" y="3112"/>
                </a:lnTo>
                <a:lnTo>
                  <a:pt x="6889" y="3177"/>
                </a:lnTo>
                <a:lnTo>
                  <a:pt x="6786" y="3293"/>
                </a:lnTo>
                <a:lnTo>
                  <a:pt x="6643" y="3332"/>
                </a:lnTo>
                <a:lnTo>
                  <a:pt x="6605" y="3435"/>
                </a:lnTo>
                <a:lnTo>
                  <a:pt x="6501" y="3461"/>
                </a:lnTo>
                <a:lnTo>
                  <a:pt x="6423" y="3603"/>
                </a:lnTo>
                <a:lnTo>
                  <a:pt x="6436" y="3771"/>
                </a:lnTo>
                <a:lnTo>
                  <a:pt x="6527" y="3796"/>
                </a:lnTo>
                <a:lnTo>
                  <a:pt x="6488" y="3939"/>
                </a:lnTo>
                <a:lnTo>
                  <a:pt x="6268" y="4003"/>
                </a:lnTo>
                <a:lnTo>
                  <a:pt x="6281" y="4197"/>
                </a:lnTo>
                <a:lnTo>
                  <a:pt x="6255" y="4288"/>
                </a:lnTo>
                <a:lnTo>
                  <a:pt x="6152" y="4326"/>
                </a:lnTo>
                <a:lnTo>
                  <a:pt x="6165" y="4559"/>
                </a:lnTo>
                <a:lnTo>
                  <a:pt x="5932" y="4494"/>
                </a:lnTo>
                <a:lnTo>
                  <a:pt x="5725" y="4585"/>
                </a:lnTo>
                <a:lnTo>
                  <a:pt x="5648" y="4520"/>
                </a:lnTo>
                <a:lnTo>
                  <a:pt x="5325" y="4559"/>
                </a:lnTo>
                <a:lnTo>
                  <a:pt x="5260" y="4675"/>
                </a:lnTo>
                <a:lnTo>
                  <a:pt x="5040" y="4817"/>
                </a:lnTo>
                <a:lnTo>
                  <a:pt x="4912" y="4688"/>
                </a:lnTo>
                <a:lnTo>
                  <a:pt x="4782" y="4753"/>
                </a:lnTo>
                <a:lnTo>
                  <a:pt x="4653" y="4662"/>
                </a:lnTo>
                <a:lnTo>
                  <a:pt x="4484" y="4585"/>
                </a:lnTo>
                <a:lnTo>
                  <a:pt x="4278" y="4546"/>
                </a:lnTo>
                <a:lnTo>
                  <a:pt x="4316" y="4391"/>
                </a:lnTo>
                <a:lnTo>
                  <a:pt x="4084" y="4288"/>
                </a:lnTo>
                <a:lnTo>
                  <a:pt x="4058" y="4417"/>
                </a:lnTo>
                <a:lnTo>
                  <a:pt x="3929" y="4391"/>
                </a:lnTo>
                <a:lnTo>
                  <a:pt x="3606" y="4352"/>
                </a:lnTo>
                <a:lnTo>
                  <a:pt x="3243" y="4468"/>
                </a:lnTo>
                <a:lnTo>
                  <a:pt x="3231" y="4610"/>
                </a:lnTo>
                <a:lnTo>
                  <a:pt x="3205" y="4817"/>
                </a:lnTo>
                <a:lnTo>
                  <a:pt x="3127" y="4882"/>
                </a:lnTo>
                <a:lnTo>
                  <a:pt x="3114" y="4946"/>
                </a:lnTo>
                <a:lnTo>
                  <a:pt x="2882" y="4960"/>
                </a:lnTo>
                <a:lnTo>
                  <a:pt x="2740" y="5076"/>
                </a:lnTo>
                <a:lnTo>
                  <a:pt x="2598" y="5076"/>
                </a:lnTo>
                <a:lnTo>
                  <a:pt x="2481" y="5114"/>
                </a:lnTo>
                <a:lnTo>
                  <a:pt x="2391" y="5076"/>
                </a:lnTo>
                <a:lnTo>
                  <a:pt x="2326" y="5114"/>
                </a:lnTo>
                <a:lnTo>
                  <a:pt x="2133" y="4985"/>
                </a:lnTo>
                <a:lnTo>
                  <a:pt x="1887" y="4985"/>
                </a:lnTo>
                <a:lnTo>
                  <a:pt x="1641" y="5140"/>
                </a:lnTo>
                <a:lnTo>
                  <a:pt x="1537" y="5282"/>
                </a:lnTo>
                <a:lnTo>
                  <a:pt x="1369" y="5269"/>
                </a:lnTo>
                <a:lnTo>
                  <a:pt x="1227" y="5308"/>
                </a:lnTo>
                <a:lnTo>
                  <a:pt x="1072" y="5089"/>
                </a:lnTo>
                <a:lnTo>
                  <a:pt x="891" y="5166"/>
                </a:lnTo>
                <a:lnTo>
                  <a:pt x="749" y="4882"/>
                </a:lnTo>
                <a:lnTo>
                  <a:pt x="453" y="4649"/>
                </a:lnTo>
                <a:lnTo>
                  <a:pt x="413" y="4494"/>
                </a:lnTo>
                <a:lnTo>
                  <a:pt x="285" y="4481"/>
                </a:lnTo>
                <a:lnTo>
                  <a:pt x="143" y="4301"/>
                </a:lnTo>
                <a:lnTo>
                  <a:pt x="156" y="4068"/>
                </a:lnTo>
                <a:lnTo>
                  <a:pt x="65" y="4107"/>
                </a:lnTo>
                <a:lnTo>
                  <a:pt x="0" y="3978"/>
                </a:lnTo>
                <a:lnTo>
                  <a:pt x="40" y="3887"/>
                </a:lnTo>
                <a:lnTo>
                  <a:pt x="117" y="3758"/>
                </a:lnTo>
                <a:cubicBezTo>
                  <a:pt x="117" y="3835"/>
                  <a:pt x="78" y="3926"/>
                  <a:pt x="78" y="3926"/>
                </a:cubicBezTo>
                <a:lnTo>
                  <a:pt x="143" y="3991"/>
                </a:lnTo>
                <a:lnTo>
                  <a:pt x="350" y="4081"/>
                </a:lnTo>
                <a:lnTo>
                  <a:pt x="440" y="4223"/>
                </a:lnTo>
                <a:lnTo>
                  <a:pt x="658" y="4184"/>
                </a:lnTo>
                <a:lnTo>
                  <a:pt x="917" y="4288"/>
                </a:lnTo>
                <a:lnTo>
                  <a:pt x="969" y="4055"/>
                </a:lnTo>
                <a:lnTo>
                  <a:pt x="1072" y="4210"/>
                </a:lnTo>
                <a:lnTo>
                  <a:pt x="1201" y="4171"/>
                </a:lnTo>
                <a:lnTo>
                  <a:pt x="1150" y="4301"/>
                </a:lnTo>
                <a:lnTo>
                  <a:pt x="1305" y="4365"/>
                </a:lnTo>
                <a:lnTo>
                  <a:pt x="1447" y="4365"/>
                </a:lnTo>
                <a:lnTo>
                  <a:pt x="1654" y="4391"/>
                </a:lnTo>
                <a:cubicBezTo>
                  <a:pt x="1654" y="4391"/>
                  <a:pt x="1732" y="4391"/>
                  <a:pt x="1783" y="4481"/>
                </a:cubicBezTo>
                <a:cubicBezTo>
                  <a:pt x="1835" y="4572"/>
                  <a:pt x="1951" y="4623"/>
                  <a:pt x="1951" y="4623"/>
                </a:cubicBezTo>
                <a:lnTo>
                  <a:pt x="2119" y="4572"/>
                </a:lnTo>
                <a:lnTo>
                  <a:pt x="1951" y="4520"/>
                </a:lnTo>
                <a:lnTo>
                  <a:pt x="1861" y="4468"/>
                </a:lnTo>
                <a:lnTo>
                  <a:pt x="1757" y="4417"/>
                </a:lnTo>
                <a:lnTo>
                  <a:pt x="1783" y="4301"/>
                </a:lnTo>
                <a:lnTo>
                  <a:pt x="1835" y="4210"/>
                </a:lnTo>
                <a:lnTo>
                  <a:pt x="2003" y="4262"/>
                </a:lnTo>
                <a:lnTo>
                  <a:pt x="1900" y="4094"/>
                </a:lnTo>
                <a:lnTo>
                  <a:pt x="1965" y="3887"/>
                </a:lnTo>
                <a:lnTo>
                  <a:pt x="2003" y="3732"/>
                </a:lnTo>
                <a:lnTo>
                  <a:pt x="2042" y="3693"/>
                </a:lnTo>
                <a:lnTo>
                  <a:pt x="1977" y="3655"/>
                </a:lnTo>
                <a:lnTo>
                  <a:pt x="1977" y="3551"/>
                </a:lnTo>
                <a:lnTo>
                  <a:pt x="2029" y="3474"/>
                </a:lnTo>
                <a:lnTo>
                  <a:pt x="2029" y="3293"/>
                </a:lnTo>
                <a:lnTo>
                  <a:pt x="2158" y="3228"/>
                </a:lnTo>
                <a:lnTo>
                  <a:pt x="2133" y="3073"/>
                </a:lnTo>
                <a:lnTo>
                  <a:pt x="2093" y="2918"/>
                </a:lnTo>
                <a:lnTo>
                  <a:pt x="2093" y="2814"/>
                </a:lnTo>
                <a:lnTo>
                  <a:pt x="2171" y="2789"/>
                </a:lnTo>
                <a:lnTo>
                  <a:pt x="2261" y="2841"/>
                </a:lnTo>
                <a:lnTo>
                  <a:pt x="2223" y="3086"/>
                </a:lnTo>
                <a:lnTo>
                  <a:pt x="2313" y="3150"/>
                </a:lnTo>
                <a:lnTo>
                  <a:pt x="2287" y="2982"/>
                </a:lnTo>
                <a:lnTo>
                  <a:pt x="2352" y="2892"/>
                </a:lnTo>
                <a:lnTo>
                  <a:pt x="2469" y="2814"/>
                </a:lnTo>
                <a:cubicBezTo>
                  <a:pt x="2469" y="2814"/>
                  <a:pt x="2417" y="2801"/>
                  <a:pt x="2559" y="2763"/>
                </a:cubicBezTo>
                <a:cubicBezTo>
                  <a:pt x="2701" y="2725"/>
                  <a:pt x="2882" y="2660"/>
                  <a:pt x="2882" y="2660"/>
                </a:cubicBezTo>
                <a:lnTo>
                  <a:pt x="3179" y="2634"/>
                </a:lnTo>
                <a:cubicBezTo>
                  <a:pt x="3179" y="2634"/>
                  <a:pt x="3670" y="2453"/>
                  <a:pt x="3799" y="2440"/>
                </a:cubicBezTo>
                <a:cubicBezTo>
                  <a:pt x="3929" y="2427"/>
                  <a:pt x="4136" y="2388"/>
                  <a:pt x="4136" y="2388"/>
                </a:cubicBezTo>
                <a:lnTo>
                  <a:pt x="4368" y="2130"/>
                </a:lnTo>
                <a:lnTo>
                  <a:pt x="4472" y="1988"/>
                </a:lnTo>
                <a:lnTo>
                  <a:pt x="4717" y="1626"/>
                </a:lnTo>
                <a:lnTo>
                  <a:pt x="4795" y="1511"/>
                </a:lnTo>
                <a:lnTo>
                  <a:pt x="4937" y="1433"/>
                </a:lnTo>
                <a:lnTo>
                  <a:pt x="5144" y="1175"/>
                </a:lnTo>
                <a:lnTo>
                  <a:pt x="5299" y="955"/>
                </a:lnTo>
                <a:lnTo>
                  <a:pt x="5441" y="762"/>
                </a:lnTo>
                <a:lnTo>
                  <a:pt x="5454" y="594"/>
                </a:lnTo>
                <a:lnTo>
                  <a:pt x="5454" y="464"/>
                </a:lnTo>
                <a:lnTo>
                  <a:pt x="5648" y="490"/>
                </a:lnTo>
                <a:lnTo>
                  <a:pt x="5803" y="606"/>
                </a:lnTo>
                <a:lnTo>
                  <a:pt x="5842" y="787"/>
                </a:lnTo>
                <a:lnTo>
                  <a:pt x="5829" y="891"/>
                </a:lnTo>
                <a:lnTo>
                  <a:pt x="5971" y="865"/>
                </a:lnTo>
                <a:lnTo>
                  <a:pt x="6100" y="1110"/>
                </a:lnTo>
                <a:lnTo>
                  <a:pt x="6281" y="1175"/>
                </a:lnTo>
                <a:lnTo>
                  <a:pt x="6475" y="1007"/>
                </a:lnTo>
                <a:lnTo>
                  <a:pt x="6488" y="930"/>
                </a:lnTo>
                <a:lnTo>
                  <a:pt x="6423" y="891"/>
                </a:lnTo>
                <a:lnTo>
                  <a:pt x="6450" y="826"/>
                </a:lnTo>
                <a:lnTo>
                  <a:pt x="6514" y="658"/>
                </a:lnTo>
                <a:lnTo>
                  <a:pt x="6450" y="554"/>
                </a:lnTo>
                <a:lnTo>
                  <a:pt x="6410" y="374"/>
                </a:lnTo>
                <a:lnTo>
                  <a:pt x="6398" y="284"/>
                </a:lnTo>
                <a:lnTo>
                  <a:pt x="6501" y="245"/>
                </a:lnTo>
                <a:lnTo>
                  <a:pt x="6721" y="193"/>
                </a:lnTo>
                <a:lnTo>
                  <a:pt x="6798" y="516"/>
                </a:lnTo>
                <a:lnTo>
                  <a:pt x="6824" y="749"/>
                </a:lnTo>
                <a:lnTo>
                  <a:pt x="7160" y="787"/>
                </a:lnTo>
                <a:lnTo>
                  <a:pt x="7018" y="529"/>
                </a:lnTo>
                <a:lnTo>
                  <a:pt x="6992" y="297"/>
                </a:lnTo>
                <a:lnTo>
                  <a:pt x="6941" y="129"/>
                </a:lnTo>
                <a:lnTo>
                  <a:pt x="6902" y="64"/>
                </a:lnTo>
                <a:lnTo>
                  <a:pt x="6979" y="0"/>
                </a:lnTo>
                <a:lnTo>
                  <a:pt x="7109" y="77"/>
                </a:lnTo>
                <a:lnTo>
                  <a:pt x="7199" y="25"/>
                </a:lnTo>
                <a:lnTo>
                  <a:pt x="7406" y="12"/>
                </a:lnTo>
                <a:lnTo>
                  <a:pt x="7496" y="141"/>
                </a:lnTo>
                <a:lnTo>
                  <a:pt x="7458" y="374"/>
                </a:lnTo>
                <a:lnTo>
                  <a:pt x="7419" y="619"/>
                </a:lnTo>
                <a:lnTo>
                  <a:pt x="7432" y="710"/>
                </a:lnTo>
                <a:lnTo>
                  <a:pt x="7471" y="852"/>
                </a:lnTo>
                <a:lnTo>
                  <a:pt x="7432" y="1046"/>
                </a:lnTo>
                <a:lnTo>
                  <a:pt x="7406" y="1214"/>
                </a:lnTo>
                <a:lnTo>
                  <a:pt x="7328" y="1330"/>
                </a:lnTo>
                <a:lnTo>
                  <a:pt x="7483" y="1368"/>
                </a:lnTo>
                <a:lnTo>
                  <a:pt x="7406" y="1626"/>
                </a:lnTo>
                <a:lnTo>
                  <a:pt x="7342" y="1782"/>
                </a:lnTo>
                <a:lnTo>
                  <a:pt x="7483" y="1975"/>
                </a:lnTo>
                <a:lnTo>
                  <a:pt x="7445" y="2013"/>
                </a:lnTo>
                <a:cubicBezTo>
                  <a:pt x="7445" y="2013"/>
                  <a:pt x="7380" y="2091"/>
                  <a:pt x="7367" y="2143"/>
                </a:cubicBezTo>
                <a:cubicBezTo>
                  <a:pt x="7354" y="2195"/>
                  <a:pt x="7393" y="2350"/>
                  <a:pt x="7393" y="2350"/>
                </a:cubicBezTo>
                <a:lnTo>
                  <a:pt x="7328" y="2505"/>
                </a:lnTo>
                <a:lnTo>
                  <a:pt x="7096" y="2569"/>
                </a:lnTo>
                <a:lnTo>
                  <a:pt x="6992" y="2479"/>
                </a:lnTo>
                <a:lnTo>
                  <a:pt x="6902" y="2621"/>
                </a:lnTo>
                <a:lnTo>
                  <a:pt x="6798" y="2712"/>
                </a:lnTo>
                <a:lnTo>
                  <a:pt x="6798" y="2879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27263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1511300" y="3419475"/>
            <a:ext cx="1187450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Kuala</a:t>
            </a:r>
          </a:p>
        </p:txBody>
      </p:sp>
      <p:sp>
        <p:nvSpPr>
          <p:cNvPr id="47111" name="Freeform 2"/>
          <p:cNvSpPr>
            <a:spLocks noChangeArrowheads="1"/>
          </p:cNvSpPr>
          <p:nvPr/>
        </p:nvSpPr>
        <p:spPr bwMode="auto">
          <a:xfrm>
            <a:off x="1939925" y="1423988"/>
            <a:ext cx="1852613" cy="2632075"/>
          </a:xfrm>
          <a:custGeom>
            <a:avLst/>
            <a:gdLst>
              <a:gd name="T0" fmla="*/ 2147483646 w 5146"/>
              <a:gd name="T1" fmla="*/ 2147483646 h 7313"/>
              <a:gd name="T2" fmla="*/ 2147483646 w 5146"/>
              <a:gd name="T3" fmla="*/ 2147483646 h 7313"/>
              <a:gd name="T4" fmla="*/ 2147483646 w 5146"/>
              <a:gd name="T5" fmla="*/ 2147483646 h 7313"/>
              <a:gd name="T6" fmla="*/ 2147483646 w 5146"/>
              <a:gd name="T7" fmla="*/ 2147483646 h 7313"/>
              <a:gd name="T8" fmla="*/ 2147483646 w 5146"/>
              <a:gd name="T9" fmla="*/ 2147483646 h 7313"/>
              <a:gd name="T10" fmla="*/ 2147483646 w 5146"/>
              <a:gd name="T11" fmla="*/ 2147483646 h 7313"/>
              <a:gd name="T12" fmla="*/ 2147483646 w 5146"/>
              <a:gd name="T13" fmla="*/ 2147483646 h 7313"/>
              <a:gd name="T14" fmla="*/ 2147483646 w 5146"/>
              <a:gd name="T15" fmla="*/ 2147483646 h 7313"/>
              <a:gd name="T16" fmla="*/ 2147483646 w 5146"/>
              <a:gd name="T17" fmla="*/ 2147483646 h 7313"/>
              <a:gd name="T18" fmla="*/ 2147483646 w 5146"/>
              <a:gd name="T19" fmla="*/ 2147483646 h 7313"/>
              <a:gd name="T20" fmla="*/ 2147483646 w 5146"/>
              <a:gd name="T21" fmla="*/ 2147483646 h 7313"/>
              <a:gd name="T22" fmla="*/ 2147483646 w 5146"/>
              <a:gd name="T23" fmla="*/ 2147483646 h 7313"/>
              <a:gd name="T24" fmla="*/ 2147483646 w 5146"/>
              <a:gd name="T25" fmla="*/ 2147483646 h 7313"/>
              <a:gd name="T26" fmla="*/ 2147483646 w 5146"/>
              <a:gd name="T27" fmla="*/ 2147483646 h 7313"/>
              <a:gd name="T28" fmla="*/ 2147483646 w 5146"/>
              <a:gd name="T29" fmla="*/ 2147483646 h 7313"/>
              <a:gd name="T30" fmla="*/ 2147483646 w 5146"/>
              <a:gd name="T31" fmla="*/ 2147483646 h 7313"/>
              <a:gd name="T32" fmla="*/ 2147483646 w 5146"/>
              <a:gd name="T33" fmla="*/ 2147483646 h 7313"/>
              <a:gd name="T34" fmla="*/ 2147483646 w 5146"/>
              <a:gd name="T35" fmla="*/ 2147483646 h 7313"/>
              <a:gd name="T36" fmla="*/ 2147483646 w 5146"/>
              <a:gd name="T37" fmla="*/ 2147483646 h 7313"/>
              <a:gd name="T38" fmla="*/ 2147483646 w 5146"/>
              <a:gd name="T39" fmla="*/ 2147483646 h 7313"/>
              <a:gd name="T40" fmla="*/ 2147483646 w 5146"/>
              <a:gd name="T41" fmla="*/ 2147483646 h 7313"/>
              <a:gd name="T42" fmla="*/ 2147483646 w 5146"/>
              <a:gd name="T43" fmla="*/ 2147483646 h 7313"/>
              <a:gd name="T44" fmla="*/ 2147483646 w 5146"/>
              <a:gd name="T45" fmla="*/ 2147483646 h 7313"/>
              <a:gd name="T46" fmla="*/ 2147483646 w 5146"/>
              <a:gd name="T47" fmla="*/ 2147483646 h 7313"/>
              <a:gd name="T48" fmla="*/ 2147483646 w 5146"/>
              <a:gd name="T49" fmla="*/ 2147483646 h 7313"/>
              <a:gd name="T50" fmla="*/ 2147483646 w 5146"/>
              <a:gd name="T51" fmla="*/ 2147483646 h 7313"/>
              <a:gd name="T52" fmla="*/ 2147483646 w 5146"/>
              <a:gd name="T53" fmla="*/ 2147483646 h 7313"/>
              <a:gd name="T54" fmla="*/ 2147483646 w 5146"/>
              <a:gd name="T55" fmla="*/ 2147483646 h 7313"/>
              <a:gd name="T56" fmla="*/ 2147483646 w 5146"/>
              <a:gd name="T57" fmla="*/ 2147483646 h 7313"/>
              <a:gd name="T58" fmla="*/ 2147483646 w 5146"/>
              <a:gd name="T59" fmla="*/ 2147483646 h 7313"/>
              <a:gd name="T60" fmla="*/ 2147483646 w 5146"/>
              <a:gd name="T61" fmla="*/ 2147483646 h 7313"/>
              <a:gd name="T62" fmla="*/ 2147483646 w 5146"/>
              <a:gd name="T63" fmla="*/ 2147483646 h 7313"/>
              <a:gd name="T64" fmla="*/ 2147483646 w 5146"/>
              <a:gd name="T65" fmla="*/ 2147483646 h 7313"/>
              <a:gd name="T66" fmla="*/ 2147483646 w 5146"/>
              <a:gd name="T67" fmla="*/ 2147483646 h 7313"/>
              <a:gd name="T68" fmla="*/ 2147483646 w 5146"/>
              <a:gd name="T69" fmla="*/ 2147483646 h 7313"/>
              <a:gd name="T70" fmla="*/ 2147483646 w 5146"/>
              <a:gd name="T71" fmla="*/ 2147483646 h 7313"/>
              <a:gd name="T72" fmla="*/ 2147483646 w 5146"/>
              <a:gd name="T73" fmla="*/ 2147483646 h 7313"/>
              <a:gd name="T74" fmla="*/ 2147483646 w 5146"/>
              <a:gd name="T75" fmla="*/ 0 h 7313"/>
              <a:gd name="T76" fmla="*/ 2147483646 w 5146"/>
              <a:gd name="T77" fmla="*/ 2147483646 h 7313"/>
              <a:gd name="T78" fmla="*/ 2147483646 w 5146"/>
              <a:gd name="T79" fmla="*/ 2147483646 h 7313"/>
              <a:gd name="T80" fmla="*/ 2147483646 w 5146"/>
              <a:gd name="T81" fmla="*/ 2147483646 h 7313"/>
              <a:gd name="T82" fmla="*/ 2147483646 w 5146"/>
              <a:gd name="T83" fmla="*/ 2147483646 h 7313"/>
              <a:gd name="T84" fmla="*/ 2147483646 w 5146"/>
              <a:gd name="T85" fmla="*/ 2147483646 h 7313"/>
              <a:gd name="T86" fmla="*/ 2147483646 w 5146"/>
              <a:gd name="T87" fmla="*/ 2147483646 h 7313"/>
              <a:gd name="T88" fmla="*/ 2147483646 w 5146"/>
              <a:gd name="T89" fmla="*/ 2147483646 h 7313"/>
              <a:gd name="T90" fmla="*/ 2147483646 w 5146"/>
              <a:gd name="T91" fmla="*/ 2147483646 h 7313"/>
              <a:gd name="T92" fmla="*/ 2147483646 w 5146"/>
              <a:gd name="T93" fmla="*/ 2147483646 h 7313"/>
              <a:gd name="T94" fmla="*/ 2147483646 w 5146"/>
              <a:gd name="T95" fmla="*/ 2147483646 h 7313"/>
              <a:gd name="T96" fmla="*/ 2147483646 w 5146"/>
              <a:gd name="T97" fmla="*/ 2147483646 h 7313"/>
              <a:gd name="T98" fmla="*/ 2147483646 w 5146"/>
              <a:gd name="T99" fmla="*/ 2147483646 h 7313"/>
              <a:gd name="T100" fmla="*/ 2147483646 w 5146"/>
              <a:gd name="T101" fmla="*/ 2147483646 h 731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46" h="7313">
                <a:moveTo>
                  <a:pt x="4110" y="2894"/>
                </a:moveTo>
                <a:lnTo>
                  <a:pt x="4085" y="2907"/>
                </a:lnTo>
                <a:lnTo>
                  <a:pt x="4085" y="3023"/>
                </a:lnTo>
                <a:lnTo>
                  <a:pt x="4149" y="3062"/>
                </a:lnTo>
                <a:lnTo>
                  <a:pt x="4136" y="3281"/>
                </a:lnTo>
                <a:lnTo>
                  <a:pt x="4149" y="3385"/>
                </a:lnTo>
                <a:lnTo>
                  <a:pt x="4123" y="3475"/>
                </a:lnTo>
                <a:lnTo>
                  <a:pt x="4110" y="3514"/>
                </a:lnTo>
                <a:lnTo>
                  <a:pt x="4046" y="3578"/>
                </a:lnTo>
                <a:lnTo>
                  <a:pt x="4059" y="3785"/>
                </a:lnTo>
                <a:lnTo>
                  <a:pt x="4098" y="3785"/>
                </a:lnTo>
                <a:lnTo>
                  <a:pt x="4007" y="3876"/>
                </a:lnTo>
                <a:lnTo>
                  <a:pt x="4033" y="3940"/>
                </a:lnTo>
                <a:lnTo>
                  <a:pt x="3955" y="4005"/>
                </a:lnTo>
                <a:lnTo>
                  <a:pt x="3942" y="4134"/>
                </a:lnTo>
                <a:lnTo>
                  <a:pt x="4136" y="4405"/>
                </a:lnTo>
                <a:lnTo>
                  <a:pt x="4059" y="4508"/>
                </a:lnTo>
                <a:lnTo>
                  <a:pt x="4098" y="5193"/>
                </a:lnTo>
                <a:lnTo>
                  <a:pt x="4279" y="5478"/>
                </a:lnTo>
                <a:lnTo>
                  <a:pt x="4498" y="5530"/>
                </a:lnTo>
                <a:lnTo>
                  <a:pt x="4589" y="5749"/>
                </a:lnTo>
                <a:lnTo>
                  <a:pt x="4731" y="5995"/>
                </a:lnTo>
                <a:lnTo>
                  <a:pt x="4757" y="6150"/>
                </a:lnTo>
                <a:lnTo>
                  <a:pt x="4912" y="6434"/>
                </a:lnTo>
                <a:lnTo>
                  <a:pt x="5028" y="6744"/>
                </a:lnTo>
                <a:lnTo>
                  <a:pt x="5145" y="7080"/>
                </a:lnTo>
                <a:lnTo>
                  <a:pt x="5093" y="7157"/>
                </a:lnTo>
                <a:lnTo>
                  <a:pt x="4938" y="7196"/>
                </a:lnTo>
                <a:lnTo>
                  <a:pt x="4770" y="6989"/>
                </a:lnTo>
                <a:lnTo>
                  <a:pt x="4550" y="7067"/>
                </a:lnTo>
                <a:cubicBezTo>
                  <a:pt x="4550" y="7067"/>
                  <a:pt x="4692" y="7183"/>
                  <a:pt x="4692" y="7248"/>
                </a:cubicBezTo>
                <a:cubicBezTo>
                  <a:pt x="4692" y="7312"/>
                  <a:pt x="4654" y="7248"/>
                  <a:pt x="4654" y="7248"/>
                </a:cubicBezTo>
                <a:lnTo>
                  <a:pt x="4511" y="7299"/>
                </a:lnTo>
                <a:lnTo>
                  <a:pt x="4434" y="7274"/>
                </a:lnTo>
                <a:lnTo>
                  <a:pt x="4421" y="7286"/>
                </a:lnTo>
                <a:lnTo>
                  <a:pt x="4343" y="7299"/>
                </a:lnTo>
                <a:lnTo>
                  <a:pt x="4279" y="7248"/>
                </a:lnTo>
                <a:lnTo>
                  <a:pt x="4175" y="7209"/>
                </a:lnTo>
                <a:lnTo>
                  <a:pt x="4033" y="7312"/>
                </a:lnTo>
                <a:lnTo>
                  <a:pt x="4098" y="7209"/>
                </a:lnTo>
                <a:lnTo>
                  <a:pt x="4033" y="7054"/>
                </a:lnTo>
                <a:lnTo>
                  <a:pt x="3917" y="6912"/>
                </a:lnTo>
                <a:lnTo>
                  <a:pt x="3710" y="6795"/>
                </a:lnTo>
                <a:lnTo>
                  <a:pt x="3529" y="6692"/>
                </a:lnTo>
                <a:lnTo>
                  <a:pt x="3426" y="6679"/>
                </a:lnTo>
                <a:lnTo>
                  <a:pt x="3387" y="6576"/>
                </a:lnTo>
                <a:lnTo>
                  <a:pt x="3361" y="6549"/>
                </a:lnTo>
                <a:lnTo>
                  <a:pt x="3284" y="6486"/>
                </a:lnTo>
                <a:lnTo>
                  <a:pt x="3129" y="6549"/>
                </a:lnTo>
                <a:lnTo>
                  <a:pt x="2961" y="6214"/>
                </a:lnTo>
                <a:lnTo>
                  <a:pt x="2973" y="6163"/>
                </a:lnTo>
                <a:lnTo>
                  <a:pt x="2857" y="6188"/>
                </a:lnTo>
                <a:lnTo>
                  <a:pt x="2780" y="6175"/>
                </a:lnTo>
                <a:lnTo>
                  <a:pt x="2534" y="6111"/>
                </a:lnTo>
                <a:lnTo>
                  <a:pt x="2430" y="6059"/>
                </a:lnTo>
                <a:lnTo>
                  <a:pt x="2353" y="6072"/>
                </a:lnTo>
                <a:lnTo>
                  <a:pt x="2327" y="6020"/>
                </a:lnTo>
                <a:lnTo>
                  <a:pt x="2236" y="5839"/>
                </a:lnTo>
                <a:lnTo>
                  <a:pt x="2146" y="5891"/>
                </a:lnTo>
                <a:lnTo>
                  <a:pt x="2107" y="5762"/>
                </a:lnTo>
                <a:lnTo>
                  <a:pt x="2043" y="5633"/>
                </a:lnTo>
                <a:lnTo>
                  <a:pt x="2068" y="5582"/>
                </a:lnTo>
                <a:lnTo>
                  <a:pt x="1978" y="5582"/>
                </a:lnTo>
                <a:lnTo>
                  <a:pt x="1888" y="5542"/>
                </a:lnTo>
                <a:lnTo>
                  <a:pt x="1758" y="5555"/>
                </a:lnTo>
                <a:lnTo>
                  <a:pt x="1564" y="5297"/>
                </a:lnTo>
                <a:lnTo>
                  <a:pt x="1292" y="5167"/>
                </a:lnTo>
                <a:lnTo>
                  <a:pt x="1500" y="5025"/>
                </a:lnTo>
                <a:lnTo>
                  <a:pt x="1590" y="5167"/>
                </a:lnTo>
                <a:lnTo>
                  <a:pt x="1616" y="5090"/>
                </a:lnTo>
                <a:lnTo>
                  <a:pt x="1448" y="4754"/>
                </a:lnTo>
                <a:lnTo>
                  <a:pt x="1280" y="4418"/>
                </a:lnTo>
                <a:lnTo>
                  <a:pt x="1073" y="4250"/>
                </a:lnTo>
                <a:lnTo>
                  <a:pt x="931" y="4122"/>
                </a:lnTo>
                <a:lnTo>
                  <a:pt x="827" y="3979"/>
                </a:lnTo>
                <a:lnTo>
                  <a:pt x="738" y="3889"/>
                </a:lnTo>
                <a:lnTo>
                  <a:pt x="738" y="3734"/>
                </a:lnTo>
                <a:lnTo>
                  <a:pt x="802" y="3695"/>
                </a:lnTo>
                <a:lnTo>
                  <a:pt x="686" y="3578"/>
                </a:lnTo>
                <a:lnTo>
                  <a:pt x="582" y="3604"/>
                </a:lnTo>
                <a:lnTo>
                  <a:pt x="530" y="3410"/>
                </a:lnTo>
                <a:lnTo>
                  <a:pt x="556" y="3256"/>
                </a:lnTo>
                <a:lnTo>
                  <a:pt x="569" y="3191"/>
                </a:lnTo>
                <a:lnTo>
                  <a:pt x="634" y="3036"/>
                </a:lnTo>
                <a:lnTo>
                  <a:pt x="582" y="3088"/>
                </a:lnTo>
                <a:lnTo>
                  <a:pt x="556" y="2894"/>
                </a:lnTo>
                <a:lnTo>
                  <a:pt x="556" y="2687"/>
                </a:lnTo>
                <a:lnTo>
                  <a:pt x="530" y="2622"/>
                </a:lnTo>
                <a:lnTo>
                  <a:pt x="440" y="2557"/>
                </a:lnTo>
                <a:lnTo>
                  <a:pt x="440" y="2609"/>
                </a:lnTo>
                <a:lnTo>
                  <a:pt x="350" y="2507"/>
                </a:lnTo>
                <a:lnTo>
                  <a:pt x="285" y="2364"/>
                </a:lnTo>
                <a:lnTo>
                  <a:pt x="375" y="2235"/>
                </a:lnTo>
                <a:lnTo>
                  <a:pt x="337" y="2028"/>
                </a:lnTo>
                <a:lnTo>
                  <a:pt x="272" y="2028"/>
                </a:lnTo>
                <a:lnTo>
                  <a:pt x="233" y="2119"/>
                </a:lnTo>
                <a:lnTo>
                  <a:pt x="91" y="2080"/>
                </a:lnTo>
                <a:lnTo>
                  <a:pt x="91" y="2067"/>
                </a:lnTo>
                <a:lnTo>
                  <a:pt x="91" y="1911"/>
                </a:lnTo>
                <a:lnTo>
                  <a:pt x="65" y="1873"/>
                </a:lnTo>
                <a:lnTo>
                  <a:pt x="142" y="1860"/>
                </a:lnTo>
                <a:lnTo>
                  <a:pt x="207" y="1808"/>
                </a:lnTo>
                <a:lnTo>
                  <a:pt x="285" y="1938"/>
                </a:lnTo>
                <a:lnTo>
                  <a:pt x="310" y="1783"/>
                </a:lnTo>
                <a:lnTo>
                  <a:pt x="246" y="1718"/>
                </a:lnTo>
                <a:lnTo>
                  <a:pt x="298" y="1512"/>
                </a:lnTo>
                <a:lnTo>
                  <a:pt x="298" y="1305"/>
                </a:lnTo>
                <a:lnTo>
                  <a:pt x="285" y="1162"/>
                </a:lnTo>
                <a:lnTo>
                  <a:pt x="220" y="969"/>
                </a:lnTo>
                <a:lnTo>
                  <a:pt x="91" y="866"/>
                </a:lnTo>
                <a:lnTo>
                  <a:pt x="0" y="607"/>
                </a:lnTo>
                <a:lnTo>
                  <a:pt x="104" y="0"/>
                </a:lnTo>
                <a:lnTo>
                  <a:pt x="169" y="207"/>
                </a:lnTo>
                <a:lnTo>
                  <a:pt x="323" y="478"/>
                </a:lnTo>
                <a:lnTo>
                  <a:pt x="582" y="556"/>
                </a:lnTo>
                <a:lnTo>
                  <a:pt x="698" y="607"/>
                </a:lnTo>
                <a:lnTo>
                  <a:pt x="789" y="504"/>
                </a:lnTo>
                <a:lnTo>
                  <a:pt x="789" y="633"/>
                </a:lnTo>
                <a:lnTo>
                  <a:pt x="866" y="594"/>
                </a:lnTo>
                <a:lnTo>
                  <a:pt x="853" y="840"/>
                </a:lnTo>
                <a:lnTo>
                  <a:pt x="1073" y="853"/>
                </a:lnTo>
                <a:lnTo>
                  <a:pt x="1163" y="827"/>
                </a:lnTo>
                <a:lnTo>
                  <a:pt x="1357" y="944"/>
                </a:lnTo>
                <a:lnTo>
                  <a:pt x="1215" y="1240"/>
                </a:lnTo>
                <a:lnTo>
                  <a:pt x="1137" y="1330"/>
                </a:lnTo>
                <a:lnTo>
                  <a:pt x="1112" y="1525"/>
                </a:lnTo>
                <a:lnTo>
                  <a:pt x="1254" y="1615"/>
                </a:lnTo>
                <a:lnTo>
                  <a:pt x="1448" y="1589"/>
                </a:lnTo>
                <a:lnTo>
                  <a:pt x="1435" y="1473"/>
                </a:lnTo>
                <a:lnTo>
                  <a:pt x="1616" y="1382"/>
                </a:lnTo>
                <a:lnTo>
                  <a:pt x="1745" y="1318"/>
                </a:lnTo>
                <a:lnTo>
                  <a:pt x="1900" y="1318"/>
                </a:lnTo>
                <a:lnTo>
                  <a:pt x="1926" y="1498"/>
                </a:lnTo>
                <a:lnTo>
                  <a:pt x="2056" y="1460"/>
                </a:lnTo>
                <a:lnTo>
                  <a:pt x="2133" y="1512"/>
                </a:lnTo>
                <a:lnTo>
                  <a:pt x="2146" y="1408"/>
                </a:lnTo>
                <a:lnTo>
                  <a:pt x="2262" y="1305"/>
                </a:lnTo>
                <a:lnTo>
                  <a:pt x="2236" y="1201"/>
                </a:lnTo>
                <a:lnTo>
                  <a:pt x="2301" y="1085"/>
                </a:lnTo>
                <a:lnTo>
                  <a:pt x="2469" y="994"/>
                </a:lnTo>
                <a:lnTo>
                  <a:pt x="2456" y="904"/>
                </a:lnTo>
                <a:lnTo>
                  <a:pt x="2482" y="749"/>
                </a:lnTo>
                <a:lnTo>
                  <a:pt x="2612" y="749"/>
                </a:lnTo>
                <a:lnTo>
                  <a:pt x="2793" y="969"/>
                </a:lnTo>
                <a:lnTo>
                  <a:pt x="2844" y="1175"/>
                </a:lnTo>
                <a:lnTo>
                  <a:pt x="2948" y="1395"/>
                </a:lnTo>
                <a:lnTo>
                  <a:pt x="3129" y="1563"/>
                </a:lnTo>
                <a:lnTo>
                  <a:pt x="3322" y="1718"/>
                </a:lnTo>
                <a:lnTo>
                  <a:pt x="3529" y="1795"/>
                </a:lnTo>
                <a:lnTo>
                  <a:pt x="3735" y="2067"/>
                </a:lnTo>
                <a:lnTo>
                  <a:pt x="3968" y="2532"/>
                </a:lnTo>
                <a:lnTo>
                  <a:pt x="4085" y="2790"/>
                </a:lnTo>
                <a:lnTo>
                  <a:pt x="4110" y="2894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12" name="Freeform 3"/>
          <p:cNvSpPr>
            <a:spLocks noChangeArrowheads="1"/>
          </p:cNvSpPr>
          <p:nvPr/>
        </p:nvSpPr>
        <p:spPr bwMode="auto">
          <a:xfrm>
            <a:off x="5040313" y="2470150"/>
            <a:ext cx="2698750" cy="1911350"/>
          </a:xfrm>
          <a:custGeom>
            <a:avLst/>
            <a:gdLst>
              <a:gd name="T0" fmla="*/ 2147483646 w 7497"/>
              <a:gd name="T1" fmla="*/ 2147483646 h 5309"/>
              <a:gd name="T2" fmla="*/ 2147483646 w 7497"/>
              <a:gd name="T3" fmla="*/ 2147483646 h 5309"/>
              <a:gd name="T4" fmla="*/ 2147483646 w 7497"/>
              <a:gd name="T5" fmla="*/ 2147483646 h 5309"/>
              <a:gd name="T6" fmla="*/ 2147483646 w 7497"/>
              <a:gd name="T7" fmla="*/ 2147483646 h 5309"/>
              <a:gd name="T8" fmla="*/ 2147483646 w 7497"/>
              <a:gd name="T9" fmla="*/ 2147483646 h 5309"/>
              <a:gd name="T10" fmla="*/ 2147483646 w 7497"/>
              <a:gd name="T11" fmla="*/ 2147483646 h 5309"/>
              <a:gd name="T12" fmla="*/ 2147483646 w 7497"/>
              <a:gd name="T13" fmla="*/ 2147483646 h 5309"/>
              <a:gd name="T14" fmla="*/ 2147483646 w 7497"/>
              <a:gd name="T15" fmla="*/ 2147483646 h 5309"/>
              <a:gd name="T16" fmla="*/ 2147483646 w 7497"/>
              <a:gd name="T17" fmla="*/ 2147483646 h 5309"/>
              <a:gd name="T18" fmla="*/ 2147483646 w 7497"/>
              <a:gd name="T19" fmla="*/ 2147483646 h 5309"/>
              <a:gd name="T20" fmla="*/ 2147483646 w 7497"/>
              <a:gd name="T21" fmla="*/ 2147483646 h 5309"/>
              <a:gd name="T22" fmla="*/ 2147483646 w 7497"/>
              <a:gd name="T23" fmla="*/ 2147483646 h 5309"/>
              <a:gd name="T24" fmla="*/ 2147483646 w 7497"/>
              <a:gd name="T25" fmla="*/ 2147483646 h 5309"/>
              <a:gd name="T26" fmla="*/ 2147483646 w 7497"/>
              <a:gd name="T27" fmla="*/ 2147483646 h 5309"/>
              <a:gd name="T28" fmla="*/ 2147483646 w 7497"/>
              <a:gd name="T29" fmla="*/ 2147483646 h 5309"/>
              <a:gd name="T30" fmla="*/ 2147483646 w 7497"/>
              <a:gd name="T31" fmla="*/ 2147483646 h 5309"/>
              <a:gd name="T32" fmla="*/ 2147483646 w 7497"/>
              <a:gd name="T33" fmla="*/ 2147483646 h 5309"/>
              <a:gd name="T34" fmla="*/ 2147483646 w 7497"/>
              <a:gd name="T35" fmla="*/ 2147483646 h 5309"/>
              <a:gd name="T36" fmla="*/ 2147483646 w 7497"/>
              <a:gd name="T37" fmla="*/ 2147483646 h 5309"/>
              <a:gd name="T38" fmla="*/ 2147483646 w 7497"/>
              <a:gd name="T39" fmla="*/ 2147483646 h 5309"/>
              <a:gd name="T40" fmla="*/ 2147483646 w 7497"/>
              <a:gd name="T41" fmla="*/ 2147483646 h 5309"/>
              <a:gd name="T42" fmla="*/ 2147483646 w 7497"/>
              <a:gd name="T43" fmla="*/ 2147483646 h 5309"/>
              <a:gd name="T44" fmla="*/ 2147483646 w 7497"/>
              <a:gd name="T45" fmla="*/ 2147483646 h 5309"/>
              <a:gd name="T46" fmla="*/ 2147483646 w 7497"/>
              <a:gd name="T47" fmla="*/ 2147483646 h 5309"/>
              <a:gd name="T48" fmla="*/ 2147483646 w 7497"/>
              <a:gd name="T49" fmla="*/ 2147483646 h 5309"/>
              <a:gd name="T50" fmla="*/ 2147483646 w 7497"/>
              <a:gd name="T51" fmla="*/ 2147483646 h 5309"/>
              <a:gd name="T52" fmla="*/ 2147483646 w 7497"/>
              <a:gd name="T53" fmla="*/ 2147483646 h 5309"/>
              <a:gd name="T54" fmla="*/ 2147483646 w 7497"/>
              <a:gd name="T55" fmla="*/ 2147483646 h 5309"/>
              <a:gd name="T56" fmla="*/ 2147483646 w 7497"/>
              <a:gd name="T57" fmla="*/ 2147483646 h 5309"/>
              <a:gd name="T58" fmla="*/ 2147483646 w 7497"/>
              <a:gd name="T59" fmla="*/ 2147483646 h 5309"/>
              <a:gd name="T60" fmla="*/ 2147483646 w 7497"/>
              <a:gd name="T61" fmla="*/ 2147483646 h 5309"/>
              <a:gd name="T62" fmla="*/ 2147483646 w 7497"/>
              <a:gd name="T63" fmla="*/ 2147483646 h 5309"/>
              <a:gd name="T64" fmla="*/ 2147483646 w 7497"/>
              <a:gd name="T65" fmla="*/ 2147483646 h 5309"/>
              <a:gd name="T66" fmla="*/ 2147483646 w 7497"/>
              <a:gd name="T67" fmla="*/ 2147483646 h 5309"/>
              <a:gd name="T68" fmla="*/ 2147483646 w 7497"/>
              <a:gd name="T69" fmla="*/ 2147483646 h 5309"/>
              <a:gd name="T70" fmla="*/ 2147483646 w 7497"/>
              <a:gd name="T71" fmla="*/ 2147483646 h 5309"/>
              <a:gd name="T72" fmla="*/ 2147483646 w 7497"/>
              <a:gd name="T73" fmla="*/ 2147483646 h 5309"/>
              <a:gd name="T74" fmla="*/ 2147483646 w 7497"/>
              <a:gd name="T75" fmla="*/ 2147483646 h 5309"/>
              <a:gd name="T76" fmla="*/ 2147483646 w 7497"/>
              <a:gd name="T77" fmla="*/ 2147483646 h 5309"/>
              <a:gd name="T78" fmla="*/ 2147483646 w 7497"/>
              <a:gd name="T79" fmla="*/ 2147483646 h 5309"/>
              <a:gd name="T80" fmla="*/ 2147483646 w 7497"/>
              <a:gd name="T81" fmla="*/ 2147483646 h 5309"/>
              <a:gd name="T82" fmla="*/ 2147483646 w 7497"/>
              <a:gd name="T83" fmla="*/ 2147483646 h 5309"/>
              <a:gd name="T84" fmla="*/ 2147483646 w 7497"/>
              <a:gd name="T85" fmla="*/ 2147483646 h 5309"/>
              <a:gd name="T86" fmla="*/ 2147483646 w 7497"/>
              <a:gd name="T87" fmla="*/ 2147483646 h 5309"/>
              <a:gd name="T88" fmla="*/ 2147483646 w 7497"/>
              <a:gd name="T89" fmla="*/ 2147483646 h 5309"/>
              <a:gd name="T90" fmla="*/ 2147483646 w 7497"/>
              <a:gd name="T91" fmla="*/ 2147483646 h 5309"/>
              <a:gd name="T92" fmla="*/ 2147483646 w 7497"/>
              <a:gd name="T93" fmla="*/ 2147483646 h 5309"/>
              <a:gd name="T94" fmla="*/ 2147483646 w 7497"/>
              <a:gd name="T95" fmla="*/ 2147483646 h 5309"/>
              <a:gd name="T96" fmla="*/ 2147483646 w 7497"/>
              <a:gd name="T97" fmla="*/ 2147483646 h 5309"/>
              <a:gd name="T98" fmla="*/ 2147483646 w 7497"/>
              <a:gd name="T99" fmla="*/ 2147483646 h 5309"/>
              <a:gd name="T100" fmla="*/ 2147483646 w 7497"/>
              <a:gd name="T101" fmla="*/ 2147483646 h 5309"/>
              <a:gd name="T102" fmla="*/ 2147483646 w 7497"/>
              <a:gd name="T103" fmla="*/ 2147483646 h 5309"/>
              <a:gd name="T104" fmla="*/ 2147483646 w 7497"/>
              <a:gd name="T105" fmla="*/ 2147483646 h 5309"/>
              <a:gd name="T106" fmla="*/ 2147483646 w 7497"/>
              <a:gd name="T107" fmla="*/ 2147483646 h 5309"/>
              <a:gd name="T108" fmla="*/ 2147483646 w 7497"/>
              <a:gd name="T109" fmla="*/ 2147483646 h 5309"/>
              <a:gd name="T110" fmla="*/ 2147483646 w 7497"/>
              <a:gd name="T111" fmla="*/ 2147483646 h 5309"/>
              <a:gd name="T112" fmla="*/ 2147483646 w 7497"/>
              <a:gd name="T113" fmla="*/ 2147483646 h 5309"/>
              <a:gd name="T114" fmla="*/ 2147483646 w 7497"/>
              <a:gd name="T115" fmla="*/ 2147483646 h 5309"/>
              <a:gd name="T116" fmla="*/ 2147483646 w 7497"/>
              <a:gd name="T117" fmla="*/ 2147483646 h 53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497" h="5309">
                <a:moveTo>
                  <a:pt x="6798" y="2879"/>
                </a:moveTo>
                <a:lnTo>
                  <a:pt x="6863" y="3060"/>
                </a:lnTo>
                <a:lnTo>
                  <a:pt x="6927" y="3034"/>
                </a:lnTo>
                <a:lnTo>
                  <a:pt x="7044" y="3112"/>
                </a:lnTo>
                <a:lnTo>
                  <a:pt x="6889" y="3177"/>
                </a:lnTo>
                <a:lnTo>
                  <a:pt x="6786" y="3293"/>
                </a:lnTo>
                <a:lnTo>
                  <a:pt x="6643" y="3332"/>
                </a:lnTo>
                <a:lnTo>
                  <a:pt x="6605" y="3435"/>
                </a:lnTo>
                <a:lnTo>
                  <a:pt x="6501" y="3461"/>
                </a:lnTo>
                <a:lnTo>
                  <a:pt x="6423" y="3603"/>
                </a:lnTo>
                <a:lnTo>
                  <a:pt x="6436" y="3771"/>
                </a:lnTo>
                <a:lnTo>
                  <a:pt x="6527" y="3796"/>
                </a:lnTo>
                <a:lnTo>
                  <a:pt x="6488" y="3939"/>
                </a:lnTo>
                <a:lnTo>
                  <a:pt x="6268" y="4003"/>
                </a:lnTo>
                <a:lnTo>
                  <a:pt x="6281" y="4197"/>
                </a:lnTo>
                <a:lnTo>
                  <a:pt x="6255" y="4288"/>
                </a:lnTo>
                <a:lnTo>
                  <a:pt x="6152" y="4326"/>
                </a:lnTo>
                <a:lnTo>
                  <a:pt x="6165" y="4559"/>
                </a:lnTo>
                <a:lnTo>
                  <a:pt x="5932" y="4494"/>
                </a:lnTo>
                <a:lnTo>
                  <a:pt x="5725" y="4585"/>
                </a:lnTo>
                <a:lnTo>
                  <a:pt x="5648" y="4520"/>
                </a:lnTo>
                <a:lnTo>
                  <a:pt x="5325" y="4559"/>
                </a:lnTo>
                <a:lnTo>
                  <a:pt x="5260" y="4675"/>
                </a:lnTo>
                <a:lnTo>
                  <a:pt x="5040" y="4817"/>
                </a:lnTo>
                <a:lnTo>
                  <a:pt x="4912" y="4688"/>
                </a:lnTo>
                <a:lnTo>
                  <a:pt x="4782" y="4753"/>
                </a:lnTo>
                <a:lnTo>
                  <a:pt x="4653" y="4662"/>
                </a:lnTo>
                <a:lnTo>
                  <a:pt x="4484" y="4585"/>
                </a:lnTo>
                <a:lnTo>
                  <a:pt x="4278" y="4546"/>
                </a:lnTo>
                <a:lnTo>
                  <a:pt x="4316" y="4391"/>
                </a:lnTo>
                <a:lnTo>
                  <a:pt x="4084" y="4288"/>
                </a:lnTo>
                <a:lnTo>
                  <a:pt x="4058" y="4417"/>
                </a:lnTo>
                <a:lnTo>
                  <a:pt x="3929" y="4391"/>
                </a:lnTo>
                <a:lnTo>
                  <a:pt x="3606" y="4352"/>
                </a:lnTo>
                <a:lnTo>
                  <a:pt x="3243" y="4468"/>
                </a:lnTo>
                <a:lnTo>
                  <a:pt x="3231" y="4610"/>
                </a:lnTo>
                <a:lnTo>
                  <a:pt x="3205" y="4817"/>
                </a:lnTo>
                <a:lnTo>
                  <a:pt x="3127" y="4882"/>
                </a:lnTo>
                <a:lnTo>
                  <a:pt x="3114" y="4946"/>
                </a:lnTo>
                <a:lnTo>
                  <a:pt x="2882" y="4960"/>
                </a:lnTo>
                <a:lnTo>
                  <a:pt x="2740" y="5076"/>
                </a:lnTo>
                <a:lnTo>
                  <a:pt x="2598" y="5076"/>
                </a:lnTo>
                <a:lnTo>
                  <a:pt x="2481" y="5114"/>
                </a:lnTo>
                <a:lnTo>
                  <a:pt x="2391" y="5076"/>
                </a:lnTo>
                <a:lnTo>
                  <a:pt x="2326" y="5114"/>
                </a:lnTo>
                <a:lnTo>
                  <a:pt x="2133" y="4985"/>
                </a:lnTo>
                <a:lnTo>
                  <a:pt x="1887" y="4985"/>
                </a:lnTo>
                <a:lnTo>
                  <a:pt x="1641" y="5140"/>
                </a:lnTo>
                <a:lnTo>
                  <a:pt x="1537" y="5282"/>
                </a:lnTo>
                <a:lnTo>
                  <a:pt x="1369" y="5269"/>
                </a:lnTo>
                <a:lnTo>
                  <a:pt x="1227" y="5308"/>
                </a:lnTo>
                <a:lnTo>
                  <a:pt x="1072" y="5089"/>
                </a:lnTo>
                <a:lnTo>
                  <a:pt x="891" y="5166"/>
                </a:lnTo>
                <a:lnTo>
                  <a:pt x="749" y="4882"/>
                </a:lnTo>
                <a:lnTo>
                  <a:pt x="453" y="4649"/>
                </a:lnTo>
                <a:lnTo>
                  <a:pt x="413" y="4494"/>
                </a:lnTo>
                <a:lnTo>
                  <a:pt x="285" y="4481"/>
                </a:lnTo>
                <a:lnTo>
                  <a:pt x="143" y="4301"/>
                </a:lnTo>
                <a:lnTo>
                  <a:pt x="156" y="4068"/>
                </a:lnTo>
                <a:lnTo>
                  <a:pt x="65" y="4107"/>
                </a:lnTo>
                <a:lnTo>
                  <a:pt x="0" y="3978"/>
                </a:lnTo>
                <a:lnTo>
                  <a:pt x="40" y="3887"/>
                </a:lnTo>
                <a:lnTo>
                  <a:pt x="117" y="3758"/>
                </a:lnTo>
                <a:cubicBezTo>
                  <a:pt x="117" y="3835"/>
                  <a:pt x="78" y="3926"/>
                  <a:pt x="78" y="3926"/>
                </a:cubicBezTo>
                <a:lnTo>
                  <a:pt x="143" y="3991"/>
                </a:lnTo>
                <a:lnTo>
                  <a:pt x="350" y="4081"/>
                </a:lnTo>
                <a:lnTo>
                  <a:pt x="440" y="4223"/>
                </a:lnTo>
                <a:lnTo>
                  <a:pt x="658" y="4184"/>
                </a:lnTo>
                <a:lnTo>
                  <a:pt x="917" y="4288"/>
                </a:lnTo>
                <a:lnTo>
                  <a:pt x="969" y="4055"/>
                </a:lnTo>
                <a:lnTo>
                  <a:pt x="1072" y="4210"/>
                </a:lnTo>
                <a:lnTo>
                  <a:pt x="1201" y="4171"/>
                </a:lnTo>
                <a:lnTo>
                  <a:pt x="1150" y="4301"/>
                </a:lnTo>
                <a:lnTo>
                  <a:pt x="1305" y="4365"/>
                </a:lnTo>
                <a:lnTo>
                  <a:pt x="1447" y="4365"/>
                </a:lnTo>
                <a:lnTo>
                  <a:pt x="1654" y="4391"/>
                </a:lnTo>
                <a:cubicBezTo>
                  <a:pt x="1654" y="4391"/>
                  <a:pt x="1732" y="4391"/>
                  <a:pt x="1783" y="4481"/>
                </a:cubicBezTo>
                <a:cubicBezTo>
                  <a:pt x="1835" y="4572"/>
                  <a:pt x="1951" y="4623"/>
                  <a:pt x="1951" y="4623"/>
                </a:cubicBezTo>
                <a:lnTo>
                  <a:pt x="2119" y="4572"/>
                </a:lnTo>
                <a:lnTo>
                  <a:pt x="1951" y="4520"/>
                </a:lnTo>
                <a:lnTo>
                  <a:pt x="1861" y="4468"/>
                </a:lnTo>
                <a:lnTo>
                  <a:pt x="1757" y="4417"/>
                </a:lnTo>
                <a:lnTo>
                  <a:pt x="1783" y="4301"/>
                </a:lnTo>
                <a:lnTo>
                  <a:pt x="1835" y="4210"/>
                </a:lnTo>
                <a:lnTo>
                  <a:pt x="2003" y="4262"/>
                </a:lnTo>
                <a:lnTo>
                  <a:pt x="1900" y="4094"/>
                </a:lnTo>
                <a:lnTo>
                  <a:pt x="1965" y="3887"/>
                </a:lnTo>
                <a:lnTo>
                  <a:pt x="2003" y="3732"/>
                </a:lnTo>
                <a:lnTo>
                  <a:pt x="2042" y="3693"/>
                </a:lnTo>
                <a:lnTo>
                  <a:pt x="1977" y="3655"/>
                </a:lnTo>
                <a:lnTo>
                  <a:pt x="1977" y="3551"/>
                </a:lnTo>
                <a:lnTo>
                  <a:pt x="2029" y="3474"/>
                </a:lnTo>
                <a:lnTo>
                  <a:pt x="2029" y="3293"/>
                </a:lnTo>
                <a:lnTo>
                  <a:pt x="2158" y="3228"/>
                </a:lnTo>
                <a:lnTo>
                  <a:pt x="2133" y="3073"/>
                </a:lnTo>
                <a:lnTo>
                  <a:pt x="2093" y="2918"/>
                </a:lnTo>
                <a:lnTo>
                  <a:pt x="2093" y="2814"/>
                </a:lnTo>
                <a:lnTo>
                  <a:pt x="2171" y="2789"/>
                </a:lnTo>
                <a:lnTo>
                  <a:pt x="2261" y="2841"/>
                </a:lnTo>
                <a:lnTo>
                  <a:pt x="2223" y="3086"/>
                </a:lnTo>
                <a:lnTo>
                  <a:pt x="2313" y="3150"/>
                </a:lnTo>
                <a:lnTo>
                  <a:pt x="2287" y="2982"/>
                </a:lnTo>
                <a:lnTo>
                  <a:pt x="2352" y="2892"/>
                </a:lnTo>
                <a:lnTo>
                  <a:pt x="2469" y="2814"/>
                </a:lnTo>
                <a:cubicBezTo>
                  <a:pt x="2469" y="2814"/>
                  <a:pt x="2417" y="2801"/>
                  <a:pt x="2559" y="2763"/>
                </a:cubicBezTo>
                <a:cubicBezTo>
                  <a:pt x="2701" y="2725"/>
                  <a:pt x="2882" y="2660"/>
                  <a:pt x="2882" y="2660"/>
                </a:cubicBezTo>
                <a:lnTo>
                  <a:pt x="3179" y="2634"/>
                </a:lnTo>
                <a:cubicBezTo>
                  <a:pt x="3179" y="2634"/>
                  <a:pt x="3670" y="2453"/>
                  <a:pt x="3799" y="2440"/>
                </a:cubicBezTo>
                <a:cubicBezTo>
                  <a:pt x="3929" y="2427"/>
                  <a:pt x="4136" y="2388"/>
                  <a:pt x="4136" y="2388"/>
                </a:cubicBezTo>
                <a:lnTo>
                  <a:pt x="4368" y="2130"/>
                </a:lnTo>
                <a:lnTo>
                  <a:pt x="4472" y="1988"/>
                </a:lnTo>
                <a:lnTo>
                  <a:pt x="4717" y="1626"/>
                </a:lnTo>
                <a:lnTo>
                  <a:pt x="4795" y="1511"/>
                </a:lnTo>
                <a:lnTo>
                  <a:pt x="4937" y="1433"/>
                </a:lnTo>
                <a:lnTo>
                  <a:pt x="5144" y="1175"/>
                </a:lnTo>
                <a:lnTo>
                  <a:pt x="5299" y="955"/>
                </a:lnTo>
                <a:lnTo>
                  <a:pt x="5441" y="762"/>
                </a:lnTo>
                <a:lnTo>
                  <a:pt x="5454" y="594"/>
                </a:lnTo>
                <a:lnTo>
                  <a:pt x="5454" y="464"/>
                </a:lnTo>
                <a:lnTo>
                  <a:pt x="5648" y="490"/>
                </a:lnTo>
                <a:lnTo>
                  <a:pt x="5803" y="606"/>
                </a:lnTo>
                <a:lnTo>
                  <a:pt x="5842" y="787"/>
                </a:lnTo>
                <a:lnTo>
                  <a:pt x="5829" y="891"/>
                </a:lnTo>
                <a:lnTo>
                  <a:pt x="5971" y="865"/>
                </a:lnTo>
                <a:lnTo>
                  <a:pt x="6100" y="1110"/>
                </a:lnTo>
                <a:lnTo>
                  <a:pt x="6281" y="1175"/>
                </a:lnTo>
                <a:lnTo>
                  <a:pt x="6475" y="1007"/>
                </a:lnTo>
                <a:lnTo>
                  <a:pt x="6488" y="930"/>
                </a:lnTo>
                <a:lnTo>
                  <a:pt x="6423" y="891"/>
                </a:lnTo>
                <a:lnTo>
                  <a:pt x="6450" y="826"/>
                </a:lnTo>
                <a:lnTo>
                  <a:pt x="6514" y="658"/>
                </a:lnTo>
                <a:lnTo>
                  <a:pt x="6450" y="554"/>
                </a:lnTo>
                <a:lnTo>
                  <a:pt x="6410" y="374"/>
                </a:lnTo>
                <a:lnTo>
                  <a:pt x="6398" y="284"/>
                </a:lnTo>
                <a:lnTo>
                  <a:pt x="6501" y="245"/>
                </a:lnTo>
                <a:lnTo>
                  <a:pt x="6721" y="193"/>
                </a:lnTo>
                <a:lnTo>
                  <a:pt x="6798" y="516"/>
                </a:lnTo>
                <a:lnTo>
                  <a:pt x="6824" y="749"/>
                </a:lnTo>
                <a:lnTo>
                  <a:pt x="7160" y="787"/>
                </a:lnTo>
                <a:lnTo>
                  <a:pt x="7018" y="529"/>
                </a:lnTo>
                <a:lnTo>
                  <a:pt x="6992" y="297"/>
                </a:lnTo>
                <a:lnTo>
                  <a:pt x="6941" y="129"/>
                </a:lnTo>
                <a:lnTo>
                  <a:pt x="6902" y="64"/>
                </a:lnTo>
                <a:lnTo>
                  <a:pt x="6979" y="0"/>
                </a:lnTo>
                <a:lnTo>
                  <a:pt x="7109" y="77"/>
                </a:lnTo>
                <a:lnTo>
                  <a:pt x="7199" y="25"/>
                </a:lnTo>
                <a:lnTo>
                  <a:pt x="7406" y="12"/>
                </a:lnTo>
                <a:lnTo>
                  <a:pt x="7496" y="141"/>
                </a:lnTo>
                <a:lnTo>
                  <a:pt x="7458" y="374"/>
                </a:lnTo>
                <a:lnTo>
                  <a:pt x="7419" y="619"/>
                </a:lnTo>
                <a:lnTo>
                  <a:pt x="7432" y="710"/>
                </a:lnTo>
                <a:lnTo>
                  <a:pt x="7471" y="852"/>
                </a:lnTo>
                <a:lnTo>
                  <a:pt x="7432" y="1046"/>
                </a:lnTo>
                <a:lnTo>
                  <a:pt x="7406" y="1214"/>
                </a:lnTo>
                <a:lnTo>
                  <a:pt x="7328" y="1330"/>
                </a:lnTo>
                <a:lnTo>
                  <a:pt x="7483" y="1368"/>
                </a:lnTo>
                <a:lnTo>
                  <a:pt x="7406" y="1626"/>
                </a:lnTo>
                <a:lnTo>
                  <a:pt x="7342" y="1782"/>
                </a:lnTo>
                <a:lnTo>
                  <a:pt x="7483" y="1975"/>
                </a:lnTo>
                <a:lnTo>
                  <a:pt x="7445" y="2013"/>
                </a:lnTo>
                <a:cubicBezTo>
                  <a:pt x="7445" y="2013"/>
                  <a:pt x="7380" y="2091"/>
                  <a:pt x="7367" y="2143"/>
                </a:cubicBezTo>
                <a:cubicBezTo>
                  <a:pt x="7354" y="2195"/>
                  <a:pt x="7393" y="2350"/>
                  <a:pt x="7393" y="2350"/>
                </a:cubicBezTo>
                <a:lnTo>
                  <a:pt x="7328" y="2505"/>
                </a:lnTo>
                <a:lnTo>
                  <a:pt x="7096" y="2569"/>
                </a:lnTo>
                <a:lnTo>
                  <a:pt x="6992" y="2479"/>
                </a:lnTo>
                <a:lnTo>
                  <a:pt x="6902" y="2621"/>
                </a:lnTo>
                <a:lnTo>
                  <a:pt x="6798" y="2712"/>
                </a:lnTo>
                <a:lnTo>
                  <a:pt x="6798" y="2879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76250"/>
            <a:ext cx="3995738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779125" algn="l"/>
                <a:tab pos="10780713" algn="l"/>
              </a:tabLst>
            </a:pPr>
            <a:r>
              <a:rPr lang="en-US" altLang="en-US" smtClean="0"/>
              <a:t>Maldives			</a:t>
            </a:r>
          </a:p>
        </p:txBody>
      </p:sp>
      <p:sp>
        <p:nvSpPr>
          <p:cNvPr id="49155" name="Freeform 2"/>
          <p:cNvSpPr>
            <a:spLocks noChangeArrowheads="1"/>
          </p:cNvSpPr>
          <p:nvPr/>
        </p:nvSpPr>
        <p:spPr bwMode="auto">
          <a:xfrm>
            <a:off x="5989638" y="6029325"/>
            <a:ext cx="219075" cy="100013"/>
          </a:xfrm>
          <a:custGeom>
            <a:avLst/>
            <a:gdLst>
              <a:gd name="T0" fmla="*/ 2147483646 w 608"/>
              <a:gd name="T1" fmla="*/ 2147483646 h 280"/>
              <a:gd name="T2" fmla="*/ 2147483646 w 608"/>
              <a:gd name="T3" fmla="*/ 2147483646 h 280"/>
              <a:gd name="T4" fmla="*/ 2147483646 w 608"/>
              <a:gd name="T5" fmla="*/ 0 h 280"/>
              <a:gd name="T6" fmla="*/ 2147483646 w 608"/>
              <a:gd name="T7" fmla="*/ 2147483646 h 280"/>
              <a:gd name="T8" fmla="*/ 2147483646 w 608"/>
              <a:gd name="T9" fmla="*/ 2147483646 h 280"/>
              <a:gd name="T10" fmla="*/ 2147483646 w 608"/>
              <a:gd name="T11" fmla="*/ 2147483646 h 280"/>
              <a:gd name="T12" fmla="*/ 2147483646 w 608"/>
              <a:gd name="T13" fmla="*/ 2147483646 h 280"/>
              <a:gd name="T14" fmla="*/ 2147483646 w 608"/>
              <a:gd name="T15" fmla="*/ 2147483646 h 280"/>
              <a:gd name="T16" fmla="*/ 0 w 608"/>
              <a:gd name="T17" fmla="*/ 2147483646 h 280"/>
              <a:gd name="T18" fmla="*/ 2147483646 w 608"/>
              <a:gd name="T19" fmla="*/ 2147483646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8" h="280">
                <a:moveTo>
                  <a:pt x="246" y="32"/>
                </a:moveTo>
                <a:lnTo>
                  <a:pt x="246" y="32"/>
                </a:lnTo>
                <a:cubicBezTo>
                  <a:pt x="343" y="45"/>
                  <a:pt x="484" y="0"/>
                  <a:pt x="484" y="0"/>
                </a:cubicBezTo>
                <a:lnTo>
                  <a:pt x="607" y="111"/>
                </a:lnTo>
                <a:lnTo>
                  <a:pt x="444" y="222"/>
                </a:lnTo>
                <a:cubicBezTo>
                  <a:pt x="444" y="222"/>
                  <a:pt x="383" y="279"/>
                  <a:pt x="246" y="234"/>
                </a:cubicBezTo>
                <a:cubicBezTo>
                  <a:pt x="105" y="190"/>
                  <a:pt x="0" y="45"/>
                  <a:pt x="0" y="45"/>
                </a:cubicBezTo>
                <a:lnTo>
                  <a:pt x="246" y="32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56" name="Freeform 3"/>
          <p:cNvSpPr>
            <a:spLocks noChangeArrowheads="1"/>
          </p:cNvSpPr>
          <p:nvPr/>
        </p:nvSpPr>
        <p:spPr bwMode="auto">
          <a:xfrm>
            <a:off x="6316663" y="5815013"/>
            <a:ext cx="115887" cy="65087"/>
          </a:xfrm>
          <a:custGeom>
            <a:avLst/>
            <a:gdLst>
              <a:gd name="T0" fmla="*/ 2147483646 w 323"/>
              <a:gd name="T1" fmla="*/ 0 h 181"/>
              <a:gd name="T2" fmla="*/ 0 w 323"/>
              <a:gd name="T3" fmla="*/ 2147483646 h 181"/>
              <a:gd name="T4" fmla="*/ 2147483646 w 323"/>
              <a:gd name="T5" fmla="*/ 2147483646 h 181"/>
              <a:gd name="T6" fmla="*/ 2147483646 w 323"/>
              <a:gd name="T7" fmla="*/ 2147483646 h 181"/>
              <a:gd name="T8" fmla="*/ 2147483646 w 323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3" h="181">
                <a:moveTo>
                  <a:pt x="141" y="0"/>
                </a:moveTo>
                <a:lnTo>
                  <a:pt x="0" y="101"/>
                </a:lnTo>
                <a:lnTo>
                  <a:pt x="181" y="180"/>
                </a:lnTo>
                <a:lnTo>
                  <a:pt x="322" y="57"/>
                </a:lnTo>
                <a:lnTo>
                  <a:pt x="141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57" name="Freeform 4"/>
          <p:cNvSpPr>
            <a:spLocks noChangeArrowheads="1"/>
          </p:cNvSpPr>
          <p:nvPr/>
        </p:nvSpPr>
        <p:spPr bwMode="auto">
          <a:xfrm>
            <a:off x="6316663" y="5815013"/>
            <a:ext cx="115887" cy="65087"/>
          </a:xfrm>
          <a:custGeom>
            <a:avLst/>
            <a:gdLst>
              <a:gd name="T0" fmla="*/ 2147483646 w 323"/>
              <a:gd name="T1" fmla="*/ 0 h 181"/>
              <a:gd name="T2" fmla="*/ 0 w 323"/>
              <a:gd name="T3" fmla="*/ 2147483646 h 181"/>
              <a:gd name="T4" fmla="*/ 2147483646 w 323"/>
              <a:gd name="T5" fmla="*/ 2147483646 h 181"/>
              <a:gd name="T6" fmla="*/ 2147483646 w 323"/>
              <a:gd name="T7" fmla="*/ 2147483646 h 181"/>
              <a:gd name="T8" fmla="*/ 2147483646 w 323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3" h="181">
                <a:moveTo>
                  <a:pt x="141" y="0"/>
                </a:moveTo>
                <a:lnTo>
                  <a:pt x="0" y="101"/>
                </a:lnTo>
                <a:lnTo>
                  <a:pt x="181" y="180"/>
                </a:lnTo>
                <a:lnTo>
                  <a:pt x="322" y="57"/>
                </a:lnTo>
                <a:lnTo>
                  <a:pt x="141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58" name="Freeform 5"/>
          <p:cNvSpPr>
            <a:spLocks noChangeArrowheads="1"/>
          </p:cNvSpPr>
          <p:nvPr/>
        </p:nvSpPr>
        <p:spPr bwMode="auto">
          <a:xfrm>
            <a:off x="5902325" y="5021263"/>
            <a:ext cx="663575" cy="484187"/>
          </a:xfrm>
          <a:custGeom>
            <a:avLst/>
            <a:gdLst>
              <a:gd name="T0" fmla="*/ 2147483646 w 1843"/>
              <a:gd name="T1" fmla="*/ 2147483646 h 1347"/>
              <a:gd name="T2" fmla="*/ 2147483646 w 1843"/>
              <a:gd name="T3" fmla="*/ 2147483646 h 1347"/>
              <a:gd name="T4" fmla="*/ 2147483646 w 1843"/>
              <a:gd name="T5" fmla="*/ 0 h 1347"/>
              <a:gd name="T6" fmla="*/ 2147483646 w 1843"/>
              <a:gd name="T7" fmla="*/ 2147483646 h 1347"/>
              <a:gd name="T8" fmla="*/ 2147483646 w 1843"/>
              <a:gd name="T9" fmla="*/ 2147483646 h 1347"/>
              <a:gd name="T10" fmla="*/ 2147483646 w 1843"/>
              <a:gd name="T11" fmla="*/ 2147483646 h 1347"/>
              <a:gd name="T12" fmla="*/ 2147483646 w 1843"/>
              <a:gd name="T13" fmla="*/ 2147483646 h 1347"/>
              <a:gd name="T14" fmla="*/ 2147483646 w 1843"/>
              <a:gd name="T15" fmla="*/ 2147483646 h 1347"/>
              <a:gd name="T16" fmla="*/ 2147483646 w 1843"/>
              <a:gd name="T17" fmla="*/ 2147483646 h 1347"/>
              <a:gd name="T18" fmla="*/ 2147483646 w 1843"/>
              <a:gd name="T19" fmla="*/ 2147483646 h 1347"/>
              <a:gd name="T20" fmla="*/ 2147483646 w 1843"/>
              <a:gd name="T21" fmla="*/ 2147483646 h 1347"/>
              <a:gd name="T22" fmla="*/ 2147483646 w 1843"/>
              <a:gd name="T23" fmla="*/ 2147483646 h 1347"/>
              <a:gd name="T24" fmla="*/ 2147483646 w 1843"/>
              <a:gd name="T25" fmla="*/ 2147483646 h 1347"/>
              <a:gd name="T26" fmla="*/ 2147483646 w 1843"/>
              <a:gd name="T27" fmla="*/ 2147483646 h 1347"/>
              <a:gd name="T28" fmla="*/ 2147483646 w 1843"/>
              <a:gd name="T29" fmla="*/ 2147483646 h 1347"/>
              <a:gd name="T30" fmla="*/ 2147483646 w 1843"/>
              <a:gd name="T31" fmla="*/ 2147483646 h 1347"/>
              <a:gd name="T32" fmla="*/ 2147483646 w 1843"/>
              <a:gd name="T33" fmla="*/ 2147483646 h 1347"/>
              <a:gd name="T34" fmla="*/ 2147483646 w 1843"/>
              <a:gd name="T35" fmla="*/ 2147483646 h 1347"/>
              <a:gd name="T36" fmla="*/ 2147483646 w 1843"/>
              <a:gd name="T37" fmla="*/ 2147483646 h 1347"/>
              <a:gd name="T38" fmla="*/ 2147483646 w 1843"/>
              <a:gd name="T39" fmla="*/ 2147483646 h 1347"/>
              <a:gd name="T40" fmla="*/ 2147483646 w 1843"/>
              <a:gd name="T41" fmla="*/ 2147483646 h 1347"/>
              <a:gd name="T42" fmla="*/ 2147483646 w 1843"/>
              <a:gd name="T43" fmla="*/ 2147483646 h 1347"/>
              <a:gd name="T44" fmla="*/ 2147483646 w 1843"/>
              <a:gd name="T45" fmla="*/ 2147483646 h 1347"/>
              <a:gd name="T46" fmla="*/ 2147483646 w 1843"/>
              <a:gd name="T47" fmla="*/ 2147483646 h 1347"/>
              <a:gd name="T48" fmla="*/ 2147483646 w 1843"/>
              <a:gd name="T49" fmla="*/ 2147483646 h 1347"/>
              <a:gd name="T50" fmla="*/ 2147483646 w 1843"/>
              <a:gd name="T51" fmla="*/ 2147483646 h 1347"/>
              <a:gd name="T52" fmla="*/ 2147483646 w 1843"/>
              <a:gd name="T53" fmla="*/ 2147483646 h 1347"/>
              <a:gd name="T54" fmla="*/ 2147483646 w 1843"/>
              <a:gd name="T55" fmla="*/ 2147483646 h 1347"/>
              <a:gd name="T56" fmla="*/ 2147483646 w 1843"/>
              <a:gd name="T57" fmla="*/ 2147483646 h 1347"/>
              <a:gd name="T58" fmla="*/ 2147483646 w 1843"/>
              <a:gd name="T59" fmla="*/ 2147483646 h 1347"/>
              <a:gd name="T60" fmla="*/ 2147483646 w 1843"/>
              <a:gd name="T61" fmla="*/ 2147483646 h 1347"/>
              <a:gd name="T62" fmla="*/ 2147483646 w 1843"/>
              <a:gd name="T63" fmla="*/ 2147483646 h 1347"/>
              <a:gd name="T64" fmla="*/ 2147483646 w 1843"/>
              <a:gd name="T65" fmla="*/ 2147483646 h 1347"/>
              <a:gd name="T66" fmla="*/ 2147483646 w 1843"/>
              <a:gd name="T67" fmla="*/ 2147483646 h 1347"/>
              <a:gd name="T68" fmla="*/ 2147483646 w 1843"/>
              <a:gd name="T69" fmla="*/ 2147483646 h 1347"/>
              <a:gd name="T70" fmla="*/ 2147483646 w 1843"/>
              <a:gd name="T71" fmla="*/ 2147483646 h 1347"/>
              <a:gd name="T72" fmla="*/ 2147483646 w 1843"/>
              <a:gd name="T73" fmla="*/ 2147483646 h 1347"/>
              <a:gd name="T74" fmla="*/ 2147483646 w 1843"/>
              <a:gd name="T75" fmla="*/ 2147483646 h 1347"/>
              <a:gd name="T76" fmla="*/ 2147483646 w 1843"/>
              <a:gd name="T77" fmla="*/ 2147483646 h 1347"/>
              <a:gd name="T78" fmla="*/ 2147483646 w 1843"/>
              <a:gd name="T79" fmla="*/ 2147483646 h 1347"/>
              <a:gd name="T80" fmla="*/ 2147483646 w 1843"/>
              <a:gd name="T81" fmla="*/ 2147483646 h 1347"/>
              <a:gd name="T82" fmla="*/ 2147483646 w 1843"/>
              <a:gd name="T83" fmla="*/ 2147483646 h 1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843" h="1347">
                <a:moveTo>
                  <a:pt x="626" y="148"/>
                </a:moveTo>
                <a:lnTo>
                  <a:pt x="811" y="22"/>
                </a:lnTo>
                <a:lnTo>
                  <a:pt x="1088" y="0"/>
                </a:lnTo>
                <a:lnTo>
                  <a:pt x="1269" y="34"/>
                </a:lnTo>
                <a:lnTo>
                  <a:pt x="1353" y="157"/>
                </a:lnTo>
                <a:lnTo>
                  <a:pt x="1472" y="305"/>
                </a:lnTo>
                <a:lnTo>
                  <a:pt x="1511" y="485"/>
                </a:lnTo>
                <a:lnTo>
                  <a:pt x="1657" y="586"/>
                </a:lnTo>
                <a:lnTo>
                  <a:pt x="1679" y="650"/>
                </a:lnTo>
                <a:lnTo>
                  <a:pt x="1692" y="733"/>
                </a:lnTo>
                <a:lnTo>
                  <a:pt x="1529" y="756"/>
                </a:lnTo>
                <a:lnTo>
                  <a:pt x="1758" y="775"/>
                </a:lnTo>
                <a:lnTo>
                  <a:pt x="1828" y="859"/>
                </a:lnTo>
                <a:lnTo>
                  <a:pt x="1842" y="938"/>
                </a:lnTo>
                <a:lnTo>
                  <a:pt x="1798" y="1036"/>
                </a:lnTo>
                <a:lnTo>
                  <a:pt x="1670" y="1103"/>
                </a:lnTo>
                <a:lnTo>
                  <a:pt x="1432" y="1157"/>
                </a:lnTo>
                <a:lnTo>
                  <a:pt x="1190" y="1174"/>
                </a:lnTo>
                <a:lnTo>
                  <a:pt x="1057" y="1196"/>
                </a:lnTo>
                <a:lnTo>
                  <a:pt x="908" y="1278"/>
                </a:lnTo>
                <a:lnTo>
                  <a:pt x="723" y="1346"/>
                </a:lnTo>
                <a:lnTo>
                  <a:pt x="392" y="1292"/>
                </a:lnTo>
                <a:lnTo>
                  <a:pt x="168" y="1159"/>
                </a:lnTo>
                <a:lnTo>
                  <a:pt x="88" y="1090"/>
                </a:lnTo>
                <a:lnTo>
                  <a:pt x="71" y="957"/>
                </a:lnTo>
                <a:cubicBezTo>
                  <a:pt x="71" y="957"/>
                  <a:pt x="14" y="898"/>
                  <a:pt x="9" y="886"/>
                </a:cubicBezTo>
                <a:cubicBezTo>
                  <a:pt x="0" y="874"/>
                  <a:pt x="22" y="770"/>
                  <a:pt x="22" y="770"/>
                </a:cubicBezTo>
                <a:lnTo>
                  <a:pt x="44" y="697"/>
                </a:lnTo>
                <a:lnTo>
                  <a:pt x="80" y="640"/>
                </a:lnTo>
                <a:lnTo>
                  <a:pt x="366" y="514"/>
                </a:lnTo>
                <a:lnTo>
                  <a:pt x="533" y="460"/>
                </a:lnTo>
                <a:cubicBezTo>
                  <a:pt x="533" y="460"/>
                  <a:pt x="573" y="440"/>
                  <a:pt x="604" y="428"/>
                </a:cubicBezTo>
                <a:cubicBezTo>
                  <a:pt x="630" y="413"/>
                  <a:pt x="824" y="359"/>
                  <a:pt x="824" y="359"/>
                </a:cubicBezTo>
                <a:lnTo>
                  <a:pt x="859" y="298"/>
                </a:lnTo>
                <a:lnTo>
                  <a:pt x="833" y="234"/>
                </a:lnTo>
                <a:lnTo>
                  <a:pt x="780" y="187"/>
                </a:lnTo>
                <a:lnTo>
                  <a:pt x="661" y="148"/>
                </a:lnTo>
                <a:lnTo>
                  <a:pt x="626" y="148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59" name="Freeform 6"/>
          <p:cNvSpPr>
            <a:spLocks noChangeArrowheads="1"/>
          </p:cNvSpPr>
          <p:nvPr/>
        </p:nvSpPr>
        <p:spPr bwMode="auto">
          <a:xfrm>
            <a:off x="5881688" y="3883025"/>
            <a:ext cx="536575" cy="260350"/>
          </a:xfrm>
          <a:custGeom>
            <a:avLst/>
            <a:gdLst>
              <a:gd name="T0" fmla="*/ 2147483646 w 1490"/>
              <a:gd name="T1" fmla="*/ 0 h 722"/>
              <a:gd name="T2" fmla="*/ 2147483646 w 1490"/>
              <a:gd name="T3" fmla="*/ 0 h 722"/>
              <a:gd name="T4" fmla="*/ 2147483646 w 1490"/>
              <a:gd name="T5" fmla="*/ 2147483646 h 722"/>
              <a:gd name="T6" fmla="*/ 0 w 1490"/>
              <a:gd name="T7" fmla="*/ 2147483646 h 722"/>
              <a:gd name="T8" fmla="*/ 2147483646 w 1490"/>
              <a:gd name="T9" fmla="*/ 2147483646 h 722"/>
              <a:gd name="T10" fmla="*/ 2147483646 w 1490"/>
              <a:gd name="T11" fmla="*/ 2147483646 h 722"/>
              <a:gd name="T12" fmla="*/ 2147483646 w 1490"/>
              <a:gd name="T13" fmla="*/ 2147483646 h 722"/>
              <a:gd name="T14" fmla="*/ 2147483646 w 1490"/>
              <a:gd name="T15" fmla="*/ 2147483646 h 722"/>
              <a:gd name="T16" fmla="*/ 2147483646 w 1490"/>
              <a:gd name="T17" fmla="*/ 2147483646 h 722"/>
              <a:gd name="T18" fmla="*/ 2147483646 w 1490"/>
              <a:gd name="T19" fmla="*/ 0 h 7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90" h="722">
                <a:moveTo>
                  <a:pt x="965" y="0"/>
                </a:moveTo>
                <a:lnTo>
                  <a:pt x="405" y="0"/>
                </a:lnTo>
                <a:lnTo>
                  <a:pt x="40" y="182"/>
                </a:lnTo>
                <a:lnTo>
                  <a:pt x="0" y="428"/>
                </a:lnTo>
                <a:lnTo>
                  <a:pt x="361" y="721"/>
                </a:lnTo>
                <a:lnTo>
                  <a:pt x="965" y="541"/>
                </a:lnTo>
                <a:lnTo>
                  <a:pt x="1489" y="362"/>
                </a:lnTo>
                <a:lnTo>
                  <a:pt x="1410" y="138"/>
                </a:lnTo>
                <a:lnTo>
                  <a:pt x="1247" y="47"/>
                </a:lnTo>
                <a:lnTo>
                  <a:pt x="965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60" name="Freeform 7"/>
          <p:cNvSpPr>
            <a:spLocks noChangeArrowheads="1"/>
          </p:cNvSpPr>
          <p:nvPr/>
        </p:nvSpPr>
        <p:spPr bwMode="auto">
          <a:xfrm>
            <a:off x="5881688" y="3883025"/>
            <a:ext cx="536575" cy="260350"/>
          </a:xfrm>
          <a:custGeom>
            <a:avLst/>
            <a:gdLst>
              <a:gd name="T0" fmla="*/ 2147483646 w 1490"/>
              <a:gd name="T1" fmla="*/ 0 h 722"/>
              <a:gd name="T2" fmla="*/ 2147483646 w 1490"/>
              <a:gd name="T3" fmla="*/ 0 h 722"/>
              <a:gd name="T4" fmla="*/ 2147483646 w 1490"/>
              <a:gd name="T5" fmla="*/ 2147483646 h 722"/>
              <a:gd name="T6" fmla="*/ 0 w 1490"/>
              <a:gd name="T7" fmla="*/ 2147483646 h 722"/>
              <a:gd name="T8" fmla="*/ 2147483646 w 1490"/>
              <a:gd name="T9" fmla="*/ 2147483646 h 722"/>
              <a:gd name="T10" fmla="*/ 2147483646 w 1490"/>
              <a:gd name="T11" fmla="*/ 2147483646 h 722"/>
              <a:gd name="T12" fmla="*/ 2147483646 w 1490"/>
              <a:gd name="T13" fmla="*/ 2147483646 h 722"/>
              <a:gd name="T14" fmla="*/ 2147483646 w 1490"/>
              <a:gd name="T15" fmla="*/ 2147483646 h 722"/>
              <a:gd name="T16" fmla="*/ 2147483646 w 1490"/>
              <a:gd name="T17" fmla="*/ 2147483646 h 722"/>
              <a:gd name="T18" fmla="*/ 2147483646 w 1490"/>
              <a:gd name="T19" fmla="*/ 0 h 7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90" h="722">
                <a:moveTo>
                  <a:pt x="965" y="0"/>
                </a:moveTo>
                <a:lnTo>
                  <a:pt x="405" y="0"/>
                </a:lnTo>
                <a:lnTo>
                  <a:pt x="40" y="182"/>
                </a:lnTo>
                <a:lnTo>
                  <a:pt x="0" y="428"/>
                </a:lnTo>
                <a:lnTo>
                  <a:pt x="361" y="721"/>
                </a:lnTo>
                <a:lnTo>
                  <a:pt x="965" y="541"/>
                </a:lnTo>
                <a:lnTo>
                  <a:pt x="1489" y="362"/>
                </a:lnTo>
                <a:lnTo>
                  <a:pt x="1410" y="138"/>
                </a:lnTo>
                <a:lnTo>
                  <a:pt x="1247" y="47"/>
                </a:lnTo>
                <a:lnTo>
                  <a:pt x="965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61" name="Freeform 8"/>
          <p:cNvSpPr>
            <a:spLocks noChangeArrowheads="1"/>
          </p:cNvSpPr>
          <p:nvPr/>
        </p:nvSpPr>
        <p:spPr bwMode="auto">
          <a:xfrm>
            <a:off x="6288088" y="4191000"/>
            <a:ext cx="377825" cy="227013"/>
          </a:xfrm>
          <a:custGeom>
            <a:avLst/>
            <a:gdLst>
              <a:gd name="T0" fmla="*/ 2147483646 w 1049"/>
              <a:gd name="T1" fmla="*/ 0 h 631"/>
              <a:gd name="T2" fmla="*/ 2147483646 w 1049"/>
              <a:gd name="T3" fmla="*/ 2147483646 h 631"/>
              <a:gd name="T4" fmla="*/ 0 w 1049"/>
              <a:gd name="T5" fmla="*/ 2147483646 h 631"/>
              <a:gd name="T6" fmla="*/ 2147483646 w 1049"/>
              <a:gd name="T7" fmla="*/ 2147483646 h 631"/>
              <a:gd name="T8" fmla="*/ 2147483646 w 1049"/>
              <a:gd name="T9" fmla="*/ 2147483646 h 631"/>
              <a:gd name="T10" fmla="*/ 2147483646 w 1049"/>
              <a:gd name="T11" fmla="*/ 0 h 6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49" h="631">
                <a:moveTo>
                  <a:pt x="885" y="0"/>
                </a:moveTo>
                <a:lnTo>
                  <a:pt x="79" y="249"/>
                </a:lnTo>
                <a:lnTo>
                  <a:pt x="0" y="520"/>
                </a:lnTo>
                <a:lnTo>
                  <a:pt x="564" y="630"/>
                </a:lnTo>
                <a:lnTo>
                  <a:pt x="1048" y="542"/>
                </a:lnTo>
                <a:lnTo>
                  <a:pt x="885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62" name="Freeform 9"/>
          <p:cNvSpPr>
            <a:spLocks noChangeArrowheads="1"/>
          </p:cNvSpPr>
          <p:nvPr/>
        </p:nvSpPr>
        <p:spPr bwMode="auto">
          <a:xfrm>
            <a:off x="6288088" y="4191000"/>
            <a:ext cx="377825" cy="227013"/>
          </a:xfrm>
          <a:custGeom>
            <a:avLst/>
            <a:gdLst>
              <a:gd name="T0" fmla="*/ 2147483646 w 1049"/>
              <a:gd name="T1" fmla="*/ 0 h 631"/>
              <a:gd name="T2" fmla="*/ 2147483646 w 1049"/>
              <a:gd name="T3" fmla="*/ 2147483646 h 631"/>
              <a:gd name="T4" fmla="*/ 0 w 1049"/>
              <a:gd name="T5" fmla="*/ 2147483646 h 631"/>
              <a:gd name="T6" fmla="*/ 2147483646 w 1049"/>
              <a:gd name="T7" fmla="*/ 2147483646 h 631"/>
              <a:gd name="T8" fmla="*/ 2147483646 w 1049"/>
              <a:gd name="T9" fmla="*/ 2147483646 h 631"/>
              <a:gd name="T10" fmla="*/ 2147483646 w 1049"/>
              <a:gd name="T11" fmla="*/ 0 h 6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49" h="631">
                <a:moveTo>
                  <a:pt x="885" y="0"/>
                </a:moveTo>
                <a:lnTo>
                  <a:pt x="79" y="249"/>
                </a:lnTo>
                <a:lnTo>
                  <a:pt x="0" y="520"/>
                </a:lnTo>
                <a:lnTo>
                  <a:pt x="564" y="630"/>
                </a:lnTo>
                <a:lnTo>
                  <a:pt x="1048" y="542"/>
                </a:lnTo>
                <a:lnTo>
                  <a:pt x="885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63" name="Freeform 10"/>
          <p:cNvSpPr>
            <a:spLocks noChangeArrowheads="1"/>
          </p:cNvSpPr>
          <p:nvPr/>
        </p:nvSpPr>
        <p:spPr bwMode="auto">
          <a:xfrm>
            <a:off x="6310313" y="3109913"/>
            <a:ext cx="542925" cy="617537"/>
          </a:xfrm>
          <a:custGeom>
            <a:avLst/>
            <a:gdLst>
              <a:gd name="T0" fmla="*/ 2147483646 w 1508"/>
              <a:gd name="T1" fmla="*/ 2147483646 h 1717"/>
              <a:gd name="T2" fmla="*/ 2147483646 w 1508"/>
              <a:gd name="T3" fmla="*/ 2147483646 h 1717"/>
              <a:gd name="T4" fmla="*/ 2147483646 w 1508"/>
              <a:gd name="T5" fmla="*/ 2147483646 h 1717"/>
              <a:gd name="T6" fmla="*/ 2147483646 w 1508"/>
              <a:gd name="T7" fmla="*/ 2147483646 h 1717"/>
              <a:gd name="T8" fmla="*/ 2147483646 w 1508"/>
              <a:gd name="T9" fmla="*/ 2147483646 h 1717"/>
              <a:gd name="T10" fmla="*/ 2147483646 w 1508"/>
              <a:gd name="T11" fmla="*/ 2147483646 h 1717"/>
              <a:gd name="T12" fmla="*/ 2147483646 w 1508"/>
              <a:gd name="T13" fmla="*/ 2147483646 h 1717"/>
              <a:gd name="T14" fmla="*/ 2147483646 w 1508"/>
              <a:gd name="T15" fmla="*/ 2147483646 h 1717"/>
              <a:gd name="T16" fmla="*/ 2147483646 w 1508"/>
              <a:gd name="T17" fmla="*/ 2147483646 h 1717"/>
              <a:gd name="T18" fmla="*/ 2147483646 w 1508"/>
              <a:gd name="T19" fmla="*/ 2147483646 h 1717"/>
              <a:gd name="T20" fmla="*/ 2147483646 w 1508"/>
              <a:gd name="T21" fmla="*/ 2147483646 h 1717"/>
              <a:gd name="T22" fmla="*/ 2147483646 w 1508"/>
              <a:gd name="T23" fmla="*/ 2147483646 h 1717"/>
              <a:gd name="T24" fmla="*/ 2147483646 w 1508"/>
              <a:gd name="T25" fmla="*/ 2147483646 h 1717"/>
              <a:gd name="T26" fmla="*/ 2147483646 w 1508"/>
              <a:gd name="T27" fmla="*/ 2147483646 h 1717"/>
              <a:gd name="T28" fmla="*/ 2147483646 w 1508"/>
              <a:gd name="T29" fmla="*/ 2147483646 h 1717"/>
              <a:gd name="T30" fmla="*/ 2147483646 w 1508"/>
              <a:gd name="T31" fmla="*/ 2147483646 h 1717"/>
              <a:gd name="T32" fmla="*/ 2147483646 w 1508"/>
              <a:gd name="T33" fmla="*/ 2147483646 h 1717"/>
              <a:gd name="T34" fmla="*/ 2147483646 w 1508"/>
              <a:gd name="T35" fmla="*/ 2147483646 h 1717"/>
              <a:gd name="T36" fmla="*/ 2147483646 w 1508"/>
              <a:gd name="T37" fmla="*/ 2147483646 h 1717"/>
              <a:gd name="T38" fmla="*/ 2147483646 w 1508"/>
              <a:gd name="T39" fmla="*/ 2147483646 h 1717"/>
              <a:gd name="T40" fmla="*/ 2147483646 w 1508"/>
              <a:gd name="T41" fmla="*/ 2147483646 h 1717"/>
              <a:gd name="T42" fmla="*/ 2147483646 w 1508"/>
              <a:gd name="T43" fmla="*/ 2147483646 h 1717"/>
              <a:gd name="T44" fmla="*/ 2147483646 w 1508"/>
              <a:gd name="T45" fmla="*/ 2147483646 h 1717"/>
              <a:gd name="T46" fmla="*/ 2147483646 w 1508"/>
              <a:gd name="T47" fmla="*/ 2147483646 h 1717"/>
              <a:gd name="T48" fmla="*/ 2147483646 w 1508"/>
              <a:gd name="T49" fmla="*/ 2147483646 h 1717"/>
              <a:gd name="T50" fmla="*/ 2147483646 w 1508"/>
              <a:gd name="T51" fmla="*/ 2147483646 h 1717"/>
              <a:gd name="T52" fmla="*/ 2147483646 w 1508"/>
              <a:gd name="T53" fmla="*/ 2147483646 h 1717"/>
              <a:gd name="T54" fmla="*/ 2147483646 w 1508"/>
              <a:gd name="T55" fmla="*/ 2147483646 h 1717"/>
              <a:gd name="T56" fmla="*/ 2147483646 w 1508"/>
              <a:gd name="T57" fmla="*/ 2147483646 h 1717"/>
              <a:gd name="T58" fmla="*/ 2147483646 w 1508"/>
              <a:gd name="T59" fmla="*/ 0 h 1717"/>
              <a:gd name="T60" fmla="*/ 2147483646 w 1508"/>
              <a:gd name="T61" fmla="*/ 2147483646 h 1717"/>
              <a:gd name="T62" fmla="*/ 0 w 1508"/>
              <a:gd name="T63" fmla="*/ 2147483646 h 1717"/>
              <a:gd name="T64" fmla="*/ 2147483646 w 1508"/>
              <a:gd name="T65" fmla="*/ 2147483646 h 1717"/>
              <a:gd name="T66" fmla="*/ 2147483646 w 1508"/>
              <a:gd name="T67" fmla="*/ 2147483646 h 1717"/>
              <a:gd name="T68" fmla="*/ 2147483646 w 1508"/>
              <a:gd name="T69" fmla="*/ 2147483646 h 1717"/>
              <a:gd name="T70" fmla="*/ 2147483646 w 1508"/>
              <a:gd name="T71" fmla="*/ 2147483646 h 1717"/>
              <a:gd name="T72" fmla="*/ 2147483646 w 1508"/>
              <a:gd name="T73" fmla="*/ 2147483646 h 1717"/>
              <a:gd name="T74" fmla="*/ 2147483646 w 1508"/>
              <a:gd name="T75" fmla="*/ 2147483646 h 1717"/>
              <a:gd name="T76" fmla="*/ 2147483646 w 1508"/>
              <a:gd name="T77" fmla="*/ 2147483646 h 1717"/>
              <a:gd name="T78" fmla="*/ 2147483646 w 1508"/>
              <a:gd name="T79" fmla="*/ 2147483646 h 17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08" h="1717">
                <a:moveTo>
                  <a:pt x="190" y="990"/>
                </a:moveTo>
                <a:lnTo>
                  <a:pt x="229" y="1204"/>
                </a:lnTo>
                <a:lnTo>
                  <a:pt x="207" y="1337"/>
                </a:lnTo>
                <a:lnTo>
                  <a:pt x="269" y="1524"/>
                </a:lnTo>
                <a:lnTo>
                  <a:pt x="260" y="1716"/>
                </a:lnTo>
                <a:lnTo>
                  <a:pt x="472" y="1625"/>
                </a:lnTo>
                <a:lnTo>
                  <a:pt x="824" y="1502"/>
                </a:lnTo>
                <a:cubicBezTo>
                  <a:pt x="824" y="1502"/>
                  <a:pt x="886" y="1413"/>
                  <a:pt x="917" y="1389"/>
                </a:cubicBezTo>
                <a:cubicBezTo>
                  <a:pt x="947" y="1366"/>
                  <a:pt x="974" y="1152"/>
                  <a:pt x="974" y="1152"/>
                </a:cubicBezTo>
                <a:cubicBezTo>
                  <a:pt x="974" y="1152"/>
                  <a:pt x="683" y="1007"/>
                  <a:pt x="643" y="1012"/>
                </a:cubicBezTo>
                <a:cubicBezTo>
                  <a:pt x="599" y="1017"/>
                  <a:pt x="348" y="928"/>
                  <a:pt x="348" y="928"/>
                </a:cubicBezTo>
                <a:cubicBezTo>
                  <a:pt x="348" y="928"/>
                  <a:pt x="348" y="798"/>
                  <a:pt x="392" y="788"/>
                </a:cubicBezTo>
                <a:cubicBezTo>
                  <a:pt x="432" y="776"/>
                  <a:pt x="714" y="618"/>
                  <a:pt x="714" y="618"/>
                </a:cubicBezTo>
                <a:lnTo>
                  <a:pt x="1317" y="566"/>
                </a:lnTo>
                <a:lnTo>
                  <a:pt x="1507" y="485"/>
                </a:lnTo>
                <a:lnTo>
                  <a:pt x="1366" y="332"/>
                </a:lnTo>
                <a:cubicBezTo>
                  <a:pt x="1366" y="332"/>
                  <a:pt x="1176" y="389"/>
                  <a:pt x="1115" y="396"/>
                </a:cubicBezTo>
                <a:cubicBezTo>
                  <a:pt x="1058" y="399"/>
                  <a:pt x="846" y="411"/>
                  <a:pt x="846" y="411"/>
                </a:cubicBezTo>
                <a:lnTo>
                  <a:pt x="723" y="327"/>
                </a:lnTo>
                <a:lnTo>
                  <a:pt x="643" y="153"/>
                </a:lnTo>
                <a:lnTo>
                  <a:pt x="613" y="101"/>
                </a:lnTo>
                <a:lnTo>
                  <a:pt x="419" y="0"/>
                </a:lnTo>
                <a:lnTo>
                  <a:pt x="111" y="62"/>
                </a:lnTo>
                <a:lnTo>
                  <a:pt x="0" y="266"/>
                </a:lnTo>
                <a:lnTo>
                  <a:pt x="88" y="406"/>
                </a:lnTo>
                <a:lnTo>
                  <a:pt x="199" y="406"/>
                </a:lnTo>
                <a:lnTo>
                  <a:pt x="322" y="458"/>
                </a:lnTo>
                <a:lnTo>
                  <a:pt x="441" y="579"/>
                </a:lnTo>
                <a:lnTo>
                  <a:pt x="511" y="680"/>
                </a:lnTo>
                <a:lnTo>
                  <a:pt x="291" y="780"/>
                </a:lnTo>
                <a:lnTo>
                  <a:pt x="238" y="995"/>
                </a:lnTo>
                <a:lnTo>
                  <a:pt x="190" y="99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64" name="Freeform 11"/>
          <p:cNvSpPr>
            <a:spLocks noChangeArrowheads="1"/>
          </p:cNvSpPr>
          <p:nvPr/>
        </p:nvSpPr>
        <p:spPr bwMode="auto">
          <a:xfrm>
            <a:off x="5729288" y="3330575"/>
            <a:ext cx="282575" cy="211138"/>
          </a:xfrm>
          <a:custGeom>
            <a:avLst/>
            <a:gdLst>
              <a:gd name="T0" fmla="*/ 2147483646 w 785"/>
              <a:gd name="T1" fmla="*/ 2147483646 h 585"/>
              <a:gd name="T2" fmla="*/ 0 w 785"/>
              <a:gd name="T3" fmla="*/ 2147483646 h 585"/>
              <a:gd name="T4" fmla="*/ 2147483646 w 785"/>
              <a:gd name="T5" fmla="*/ 2147483646 h 585"/>
              <a:gd name="T6" fmla="*/ 2147483646 w 785"/>
              <a:gd name="T7" fmla="*/ 2147483646 h 585"/>
              <a:gd name="T8" fmla="*/ 2147483646 w 785"/>
              <a:gd name="T9" fmla="*/ 2147483646 h 585"/>
              <a:gd name="T10" fmla="*/ 2147483646 w 785"/>
              <a:gd name="T11" fmla="*/ 2147483646 h 585"/>
              <a:gd name="T12" fmla="*/ 2147483646 w 785"/>
              <a:gd name="T13" fmla="*/ 2147483646 h 585"/>
              <a:gd name="T14" fmla="*/ 2147483646 w 785"/>
              <a:gd name="T15" fmla="*/ 2147483646 h 585"/>
              <a:gd name="T16" fmla="*/ 2147483646 w 785"/>
              <a:gd name="T17" fmla="*/ 2147483646 h 585"/>
              <a:gd name="T18" fmla="*/ 2147483646 w 785"/>
              <a:gd name="T19" fmla="*/ 2147483646 h 585"/>
              <a:gd name="T20" fmla="*/ 2147483646 w 785"/>
              <a:gd name="T21" fmla="*/ 2147483646 h 585"/>
              <a:gd name="T22" fmla="*/ 2147483646 w 785"/>
              <a:gd name="T23" fmla="*/ 2147483646 h 585"/>
              <a:gd name="T24" fmla="*/ 2147483646 w 785"/>
              <a:gd name="T25" fmla="*/ 2147483646 h 585"/>
              <a:gd name="T26" fmla="*/ 2147483646 w 785"/>
              <a:gd name="T27" fmla="*/ 2147483646 h 585"/>
              <a:gd name="T28" fmla="*/ 2147483646 w 785"/>
              <a:gd name="T29" fmla="*/ 0 h 585"/>
              <a:gd name="T30" fmla="*/ 2147483646 w 785"/>
              <a:gd name="T31" fmla="*/ 2147483646 h 585"/>
              <a:gd name="T32" fmla="*/ 2147483646 w 785"/>
              <a:gd name="T33" fmla="*/ 2147483646 h 5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5" h="585">
                <a:moveTo>
                  <a:pt x="141" y="27"/>
                </a:moveTo>
                <a:lnTo>
                  <a:pt x="0" y="202"/>
                </a:lnTo>
                <a:lnTo>
                  <a:pt x="71" y="303"/>
                </a:lnTo>
                <a:lnTo>
                  <a:pt x="282" y="140"/>
                </a:lnTo>
                <a:lnTo>
                  <a:pt x="313" y="231"/>
                </a:lnTo>
                <a:lnTo>
                  <a:pt x="132" y="298"/>
                </a:lnTo>
                <a:lnTo>
                  <a:pt x="172" y="411"/>
                </a:lnTo>
                <a:lnTo>
                  <a:pt x="203" y="584"/>
                </a:lnTo>
                <a:lnTo>
                  <a:pt x="282" y="539"/>
                </a:lnTo>
                <a:lnTo>
                  <a:pt x="595" y="433"/>
                </a:lnTo>
                <a:lnTo>
                  <a:pt x="784" y="293"/>
                </a:lnTo>
                <a:lnTo>
                  <a:pt x="723" y="131"/>
                </a:lnTo>
                <a:lnTo>
                  <a:pt x="551" y="54"/>
                </a:lnTo>
                <a:lnTo>
                  <a:pt x="331" y="15"/>
                </a:lnTo>
                <a:lnTo>
                  <a:pt x="49" y="0"/>
                </a:lnTo>
                <a:lnTo>
                  <a:pt x="190" y="39"/>
                </a:lnTo>
                <a:lnTo>
                  <a:pt x="141" y="27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65" name="Freeform 12"/>
          <p:cNvSpPr>
            <a:spLocks noChangeArrowheads="1"/>
          </p:cNvSpPr>
          <p:nvPr/>
        </p:nvSpPr>
        <p:spPr bwMode="auto">
          <a:xfrm>
            <a:off x="5729288" y="3330575"/>
            <a:ext cx="282575" cy="211138"/>
          </a:xfrm>
          <a:custGeom>
            <a:avLst/>
            <a:gdLst>
              <a:gd name="T0" fmla="*/ 2147483646 w 785"/>
              <a:gd name="T1" fmla="*/ 2147483646 h 585"/>
              <a:gd name="T2" fmla="*/ 0 w 785"/>
              <a:gd name="T3" fmla="*/ 2147483646 h 585"/>
              <a:gd name="T4" fmla="*/ 2147483646 w 785"/>
              <a:gd name="T5" fmla="*/ 2147483646 h 585"/>
              <a:gd name="T6" fmla="*/ 2147483646 w 785"/>
              <a:gd name="T7" fmla="*/ 2147483646 h 585"/>
              <a:gd name="T8" fmla="*/ 2147483646 w 785"/>
              <a:gd name="T9" fmla="*/ 2147483646 h 585"/>
              <a:gd name="T10" fmla="*/ 2147483646 w 785"/>
              <a:gd name="T11" fmla="*/ 2147483646 h 585"/>
              <a:gd name="T12" fmla="*/ 2147483646 w 785"/>
              <a:gd name="T13" fmla="*/ 2147483646 h 585"/>
              <a:gd name="T14" fmla="*/ 2147483646 w 785"/>
              <a:gd name="T15" fmla="*/ 2147483646 h 585"/>
              <a:gd name="T16" fmla="*/ 2147483646 w 785"/>
              <a:gd name="T17" fmla="*/ 2147483646 h 585"/>
              <a:gd name="T18" fmla="*/ 2147483646 w 785"/>
              <a:gd name="T19" fmla="*/ 2147483646 h 585"/>
              <a:gd name="T20" fmla="*/ 2147483646 w 785"/>
              <a:gd name="T21" fmla="*/ 2147483646 h 585"/>
              <a:gd name="T22" fmla="*/ 2147483646 w 785"/>
              <a:gd name="T23" fmla="*/ 2147483646 h 585"/>
              <a:gd name="T24" fmla="*/ 2147483646 w 785"/>
              <a:gd name="T25" fmla="*/ 2147483646 h 585"/>
              <a:gd name="T26" fmla="*/ 2147483646 w 785"/>
              <a:gd name="T27" fmla="*/ 2147483646 h 585"/>
              <a:gd name="T28" fmla="*/ 2147483646 w 785"/>
              <a:gd name="T29" fmla="*/ 0 h 585"/>
              <a:gd name="T30" fmla="*/ 2147483646 w 785"/>
              <a:gd name="T31" fmla="*/ 2147483646 h 585"/>
              <a:gd name="T32" fmla="*/ 2147483646 w 785"/>
              <a:gd name="T33" fmla="*/ 2147483646 h 5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5" h="585">
                <a:moveTo>
                  <a:pt x="141" y="27"/>
                </a:moveTo>
                <a:lnTo>
                  <a:pt x="0" y="202"/>
                </a:lnTo>
                <a:lnTo>
                  <a:pt x="71" y="303"/>
                </a:lnTo>
                <a:lnTo>
                  <a:pt x="282" y="140"/>
                </a:lnTo>
                <a:lnTo>
                  <a:pt x="313" y="231"/>
                </a:lnTo>
                <a:lnTo>
                  <a:pt x="132" y="298"/>
                </a:lnTo>
                <a:lnTo>
                  <a:pt x="172" y="411"/>
                </a:lnTo>
                <a:lnTo>
                  <a:pt x="203" y="584"/>
                </a:lnTo>
                <a:lnTo>
                  <a:pt x="282" y="539"/>
                </a:lnTo>
                <a:lnTo>
                  <a:pt x="595" y="433"/>
                </a:lnTo>
                <a:lnTo>
                  <a:pt x="784" y="293"/>
                </a:lnTo>
                <a:lnTo>
                  <a:pt x="723" y="131"/>
                </a:lnTo>
                <a:lnTo>
                  <a:pt x="551" y="54"/>
                </a:lnTo>
                <a:lnTo>
                  <a:pt x="331" y="15"/>
                </a:lnTo>
                <a:lnTo>
                  <a:pt x="49" y="0"/>
                </a:lnTo>
                <a:lnTo>
                  <a:pt x="190" y="39"/>
                </a:lnTo>
                <a:lnTo>
                  <a:pt x="141" y="27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66" name="Freeform 13"/>
          <p:cNvSpPr>
            <a:spLocks noChangeArrowheads="1"/>
          </p:cNvSpPr>
          <p:nvPr/>
        </p:nvSpPr>
        <p:spPr bwMode="auto">
          <a:xfrm>
            <a:off x="5784850" y="3565525"/>
            <a:ext cx="239713" cy="233363"/>
          </a:xfrm>
          <a:custGeom>
            <a:avLst/>
            <a:gdLst>
              <a:gd name="T0" fmla="*/ 2147483646 w 666"/>
              <a:gd name="T1" fmla="*/ 2147483646 h 649"/>
              <a:gd name="T2" fmla="*/ 2147483646 w 666"/>
              <a:gd name="T3" fmla="*/ 2147483646 h 649"/>
              <a:gd name="T4" fmla="*/ 2147483646 w 666"/>
              <a:gd name="T5" fmla="*/ 2147483646 h 649"/>
              <a:gd name="T6" fmla="*/ 2147483646 w 666"/>
              <a:gd name="T7" fmla="*/ 2147483646 h 649"/>
              <a:gd name="T8" fmla="*/ 2147483646 w 666"/>
              <a:gd name="T9" fmla="*/ 2147483646 h 649"/>
              <a:gd name="T10" fmla="*/ 2147483646 w 666"/>
              <a:gd name="T11" fmla="*/ 2147483646 h 649"/>
              <a:gd name="T12" fmla="*/ 2147483646 w 666"/>
              <a:gd name="T13" fmla="*/ 2147483646 h 649"/>
              <a:gd name="T14" fmla="*/ 2147483646 w 666"/>
              <a:gd name="T15" fmla="*/ 2147483646 h 649"/>
              <a:gd name="T16" fmla="*/ 0 w 666"/>
              <a:gd name="T17" fmla="*/ 2147483646 h 649"/>
              <a:gd name="T18" fmla="*/ 2147483646 w 666"/>
              <a:gd name="T19" fmla="*/ 2147483646 h 649"/>
              <a:gd name="T20" fmla="*/ 2147483646 w 666"/>
              <a:gd name="T21" fmla="*/ 2147483646 h 649"/>
              <a:gd name="T22" fmla="*/ 2147483646 w 666"/>
              <a:gd name="T23" fmla="*/ 0 h 649"/>
              <a:gd name="T24" fmla="*/ 2147483646 w 666"/>
              <a:gd name="T25" fmla="*/ 0 h 649"/>
              <a:gd name="T26" fmla="*/ 2147483646 w 666"/>
              <a:gd name="T27" fmla="*/ 2147483646 h 649"/>
              <a:gd name="T28" fmla="*/ 2147483646 w 666"/>
              <a:gd name="T29" fmla="*/ 2147483646 h 649"/>
              <a:gd name="T30" fmla="*/ 2147483646 w 666"/>
              <a:gd name="T31" fmla="*/ 2147483646 h 649"/>
              <a:gd name="T32" fmla="*/ 2147483646 w 666"/>
              <a:gd name="T33" fmla="*/ 2147483646 h 6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66" h="649">
                <a:moveTo>
                  <a:pt x="612" y="153"/>
                </a:moveTo>
                <a:lnTo>
                  <a:pt x="608" y="328"/>
                </a:lnTo>
                <a:lnTo>
                  <a:pt x="542" y="456"/>
                </a:lnTo>
                <a:lnTo>
                  <a:pt x="471" y="579"/>
                </a:lnTo>
                <a:lnTo>
                  <a:pt x="374" y="626"/>
                </a:lnTo>
                <a:lnTo>
                  <a:pt x="304" y="648"/>
                </a:lnTo>
                <a:lnTo>
                  <a:pt x="31" y="552"/>
                </a:lnTo>
                <a:lnTo>
                  <a:pt x="9" y="372"/>
                </a:lnTo>
                <a:lnTo>
                  <a:pt x="0" y="163"/>
                </a:lnTo>
                <a:lnTo>
                  <a:pt x="132" y="45"/>
                </a:lnTo>
                <a:lnTo>
                  <a:pt x="313" y="5"/>
                </a:lnTo>
                <a:lnTo>
                  <a:pt x="493" y="0"/>
                </a:lnTo>
                <a:cubicBezTo>
                  <a:pt x="493" y="0"/>
                  <a:pt x="220" y="111"/>
                  <a:pt x="273" y="133"/>
                </a:cubicBezTo>
                <a:cubicBezTo>
                  <a:pt x="322" y="158"/>
                  <a:pt x="665" y="148"/>
                  <a:pt x="665" y="148"/>
                </a:cubicBezTo>
                <a:lnTo>
                  <a:pt x="612" y="153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67" name="Freeform 14"/>
          <p:cNvSpPr>
            <a:spLocks noChangeArrowheads="1"/>
          </p:cNvSpPr>
          <p:nvPr/>
        </p:nvSpPr>
        <p:spPr bwMode="auto">
          <a:xfrm>
            <a:off x="5726113" y="2262188"/>
            <a:ext cx="144462" cy="47625"/>
          </a:xfrm>
          <a:custGeom>
            <a:avLst/>
            <a:gdLst>
              <a:gd name="T0" fmla="*/ 0 w 402"/>
              <a:gd name="T1" fmla="*/ 2147483646 h 132"/>
              <a:gd name="T2" fmla="*/ 2147483646 w 402"/>
              <a:gd name="T3" fmla="*/ 0 h 132"/>
              <a:gd name="T4" fmla="*/ 2147483646 w 402"/>
              <a:gd name="T5" fmla="*/ 2147483646 h 132"/>
              <a:gd name="T6" fmla="*/ 2147483646 w 402"/>
              <a:gd name="T7" fmla="*/ 2147483646 h 132"/>
              <a:gd name="T8" fmla="*/ 2147483646 w 402"/>
              <a:gd name="T9" fmla="*/ 2147483646 h 132"/>
              <a:gd name="T10" fmla="*/ 2147483646 w 402"/>
              <a:gd name="T11" fmla="*/ 2147483646 h 132"/>
              <a:gd name="T12" fmla="*/ 0 w 402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2" h="132">
                <a:moveTo>
                  <a:pt x="0" y="57"/>
                </a:moveTo>
                <a:lnTo>
                  <a:pt x="159" y="0"/>
                </a:lnTo>
                <a:lnTo>
                  <a:pt x="340" y="22"/>
                </a:lnTo>
                <a:lnTo>
                  <a:pt x="401" y="52"/>
                </a:lnTo>
                <a:lnTo>
                  <a:pt x="251" y="131"/>
                </a:lnTo>
                <a:lnTo>
                  <a:pt x="159" y="35"/>
                </a:lnTo>
                <a:lnTo>
                  <a:pt x="0" y="57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68" name="Freeform 15"/>
          <p:cNvSpPr>
            <a:spLocks noChangeArrowheads="1"/>
          </p:cNvSpPr>
          <p:nvPr/>
        </p:nvSpPr>
        <p:spPr bwMode="auto">
          <a:xfrm>
            <a:off x="5726113" y="2262188"/>
            <a:ext cx="144462" cy="47625"/>
          </a:xfrm>
          <a:custGeom>
            <a:avLst/>
            <a:gdLst>
              <a:gd name="T0" fmla="*/ 0 w 402"/>
              <a:gd name="T1" fmla="*/ 2147483646 h 132"/>
              <a:gd name="T2" fmla="*/ 2147483646 w 402"/>
              <a:gd name="T3" fmla="*/ 0 h 132"/>
              <a:gd name="T4" fmla="*/ 2147483646 w 402"/>
              <a:gd name="T5" fmla="*/ 2147483646 h 132"/>
              <a:gd name="T6" fmla="*/ 2147483646 w 402"/>
              <a:gd name="T7" fmla="*/ 2147483646 h 132"/>
              <a:gd name="T8" fmla="*/ 2147483646 w 402"/>
              <a:gd name="T9" fmla="*/ 2147483646 h 132"/>
              <a:gd name="T10" fmla="*/ 2147483646 w 402"/>
              <a:gd name="T11" fmla="*/ 2147483646 h 132"/>
              <a:gd name="T12" fmla="*/ 0 w 402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2" h="132">
                <a:moveTo>
                  <a:pt x="0" y="57"/>
                </a:moveTo>
                <a:lnTo>
                  <a:pt x="159" y="0"/>
                </a:lnTo>
                <a:lnTo>
                  <a:pt x="340" y="22"/>
                </a:lnTo>
                <a:lnTo>
                  <a:pt x="401" y="52"/>
                </a:lnTo>
                <a:lnTo>
                  <a:pt x="251" y="131"/>
                </a:lnTo>
                <a:lnTo>
                  <a:pt x="159" y="35"/>
                </a:lnTo>
                <a:lnTo>
                  <a:pt x="0" y="57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69" name="Freeform 16"/>
          <p:cNvSpPr>
            <a:spLocks noChangeArrowheads="1"/>
          </p:cNvSpPr>
          <p:nvPr/>
        </p:nvSpPr>
        <p:spPr bwMode="auto">
          <a:xfrm>
            <a:off x="6313488" y="1824038"/>
            <a:ext cx="373062" cy="196850"/>
          </a:xfrm>
          <a:custGeom>
            <a:avLst/>
            <a:gdLst>
              <a:gd name="T0" fmla="*/ 2147483646 w 1036"/>
              <a:gd name="T1" fmla="*/ 0 h 546"/>
              <a:gd name="T2" fmla="*/ 2147483646 w 1036"/>
              <a:gd name="T3" fmla="*/ 2147483646 h 546"/>
              <a:gd name="T4" fmla="*/ 2147483646 w 1036"/>
              <a:gd name="T5" fmla="*/ 2147483646 h 546"/>
              <a:gd name="T6" fmla="*/ 0 w 1036"/>
              <a:gd name="T7" fmla="*/ 2147483646 h 546"/>
              <a:gd name="T8" fmla="*/ 0 w 1036"/>
              <a:gd name="T9" fmla="*/ 2147483646 h 546"/>
              <a:gd name="T10" fmla="*/ 2147483646 w 1036"/>
              <a:gd name="T11" fmla="*/ 2147483646 h 546"/>
              <a:gd name="T12" fmla="*/ 2147483646 w 1036"/>
              <a:gd name="T13" fmla="*/ 2147483646 h 546"/>
              <a:gd name="T14" fmla="*/ 2147483646 w 1036"/>
              <a:gd name="T15" fmla="*/ 2147483646 h 546"/>
              <a:gd name="T16" fmla="*/ 2147483646 w 1036"/>
              <a:gd name="T17" fmla="*/ 2147483646 h 546"/>
              <a:gd name="T18" fmla="*/ 2147483646 w 1036"/>
              <a:gd name="T19" fmla="*/ 2147483646 h 546"/>
              <a:gd name="T20" fmla="*/ 2147483646 w 1036"/>
              <a:gd name="T21" fmla="*/ 2147483646 h 546"/>
              <a:gd name="T22" fmla="*/ 2147483646 w 1036"/>
              <a:gd name="T23" fmla="*/ 2147483646 h 546"/>
              <a:gd name="T24" fmla="*/ 2147483646 w 1036"/>
              <a:gd name="T25" fmla="*/ 0 h 5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6" h="546">
                <a:moveTo>
                  <a:pt x="480" y="0"/>
                </a:moveTo>
                <a:lnTo>
                  <a:pt x="251" y="146"/>
                </a:lnTo>
                <a:lnTo>
                  <a:pt x="18" y="101"/>
                </a:lnTo>
                <a:lnTo>
                  <a:pt x="0" y="220"/>
                </a:lnTo>
                <a:lnTo>
                  <a:pt x="0" y="365"/>
                </a:lnTo>
                <a:lnTo>
                  <a:pt x="361" y="338"/>
                </a:lnTo>
                <a:lnTo>
                  <a:pt x="463" y="461"/>
                </a:lnTo>
                <a:lnTo>
                  <a:pt x="745" y="545"/>
                </a:lnTo>
                <a:lnTo>
                  <a:pt x="925" y="478"/>
                </a:lnTo>
                <a:lnTo>
                  <a:pt x="1035" y="281"/>
                </a:lnTo>
                <a:lnTo>
                  <a:pt x="837" y="158"/>
                </a:lnTo>
                <a:lnTo>
                  <a:pt x="657" y="269"/>
                </a:lnTo>
                <a:lnTo>
                  <a:pt x="480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70" name="Freeform 17"/>
          <p:cNvSpPr>
            <a:spLocks noChangeArrowheads="1"/>
          </p:cNvSpPr>
          <p:nvPr/>
        </p:nvSpPr>
        <p:spPr bwMode="auto">
          <a:xfrm>
            <a:off x="6313488" y="1824038"/>
            <a:ext cx="373062" cy="196850"/>
          </a:xfrm>
          <a:custGeom>
            <a:avLst/>
            <a:gdLst>
              <a:gd name="T0" fmla="*/ 2147483646 w 1036"/>
              <a:gd name="T1" fmla="*/ 0 h 546"/>
              <a:gd name="T2" fmla="*/ 2147483646 w 1036"/>
              <a:gd name="T3" fmla="*/ 2147483646 h 546"/>
              <a:gd name="T4" fmla="*/ 2147483646 w 1036"/>
              <a:gd name="T5" fmla="*/ 2147483646 h 546"/>
              <a:gd name="T6" fmla="*/ 0 w 1036"/>
              <a:gd name="T7" fmla="*/ 2147483646 h 546"/>
              <a:gd name="T8" fmla="*/ 0 w 1036"/>
              <a:gd name="T9" fmla="*/ 2147483646 h 546"/>
              <a:gd name="T10" fmla="*/ 2147483646 w 1036"/>
              <a:gd name="T11" fmla="*/ 2147483646 h 546"/>
              <a:gd name="T12" fmla="*/ 2147483646 w 1036"/>
              <a:gd name="T13" fmla="*/ 2147483646 h 546"/>
              <a:gd name="T14" fmla="*/ 2147483646 w 1036"/>
              <a:gd name="T15" fmla="*/ 2147483646 h 546"/>
              <a:gd name="T16" fmla="*/ 2147483646 w 1036"/>
              <a:gd name="T17" fmla="*/ 2147483646 h 546"/>
              <a:gd name="T18" fmla="*/ 2147483646 w 1036"/>
              <a:gd name="T19" fmla="*/ 2147483646 h 546"/>
              <a:gd name="T20" fmla="*/ 2147483646 w 1036"/>
              <a:gd name="T21" fmla="*/ 2147483646 h 546"/>
              <a:gd name="T22" fmla="*/ 2147483646 w 1036"/>
              <a:gd name="T23" fmla="*/ 2147483646 h 546"/>
              <a:gd name="T24" fmla="*/ 2147483646 w 1036"/>
              <a:gd name="T25" fmla="*/ 0 h 5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6" h="546">
                <a:moveTo>
                  <a:pt x="480" y="0"/>
                </a:moveTo>
                <a:lnTo>
                  <a:pt x="251" y="146"/>
                </a:lnTo>
                <a:lnTo>
                  <a:pt x="18" y="101"/>
                </a:lnTo>
                <a:lnTo>
                  <a:pt x="0" y="220"/>
                </a:lnTo>
                <a:lnTo>
                  <a:pt x="0" y="365"/>
                </a:lnTo>
                <a:lnTo>
                  <a:pt x="361" y="338"/>
                </a:lnTo>
                <a:lnTo>
                  <a:pt x="463" y="461"/>
                </a:lnTo>
                <a:lnTo>
                  <a:pt x="745" y="545"/>
                </a:lnTo>
                <a:lnTo>
                  <a:pt x="925" y="478"/>
                </a:lnTo>
                <a:lnTo>
                  <a:pt x="1035" y="281"/>
                </a:lnTo>
                <a:lnTo>
                  <a:pt x="837" y="158"/>
                </a:lnTo>
                <a:lnTo>
                  <a:pt x="657" y="269"/>
                </a:lnTo>
                <a:lnTo>
                  <a:pt x="480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71" name="Freeform 18"/>
          <p:cNvSpPr>
            <a:spLocks noChangeArrowheads="1"/>
          </p:cNvSpPr>
          <p:nvPr/>
        </p:nvSpPr>
        <p:spPr bwMode="auto">
          <a:xfrm>
            <a:off x="5761038" y="820738"/>
            <a:ext cx="660400" cy="889000"/>
          </a:xfrm>
          <a:custGeom>
            <a:avLst/>
            <a:gdLst>
              <a:gd name="T0" fmla="*/ 2147483646 w 1834"/>
              <a:gd name="T1" fmla="*/ 2147483646 h 2470"/>
              <a:gd name="T2" fmla="*/ 2147483646 w 1834"/>
              <a:gd name="T3" fmla="*/ 2147483646 h 2470"/>
              <a:gd name="T4" fmla="*/ 2147483646 w 1834"/>
              <a:gd name="T5" fmla="*/ 2147483646 h 2470"/>
              <a:gd name="T6" fmla="*/ 2147483646 w 1834"/>
              <a:gd name="T7" fmla="*/ 2147483646 h 2470"/>
              <a:gd name="T8" fmla="*/ 2147483646 w 1834"/>
              <a:gd name="T9" fmla="*/ 2147483646 h 2470"/>
              <a:gd name="T10" fmla="*/ 2147483646 w 1834"/>
              <a:gd name="T11" fmla="*/ 2147483646 h 2470"/>
              <a:gd name="T12" fmla="*/ 2147483646 w 1834"/>
              <a:gd name="T13" fmla="*/ 2147483646 h 2470"/>
              <a:gd name="T14" fmla="*/ 2147483646 w 1834"/>
              <a:gd name="T15" fmla="*/ 2147483646 h 2470"/>
              <a:gd name="T16" fmla="*/ 2147483646 w 1834"/>
              <a:gd name="T17" fmla="*/ 2147483646 h 2470"/>
              <a:gd name="T18" fmla="*/ 2147483646 w 1834"/>
              <a:gd name="T19" fmla="*/ 2147483646 h 2470"/>
              <a:gd name="T20" fmla="*/ 2147483646 w 1834"/>
              <a:gd name="T21" fmla="*/ 2147483646 h 2470"/>
              <a:gd name="T22" fmla="*/ 2147483646 w 1834"/>
              <a:gd name="T23" fmla="*/ 2147483646 h 2470"/>
              <a:gd name="T24" fmla="*/ 2147483646 w 1834"/>
              <a:gd name="T25" fmla="*/ 2147483646 h 2470"/>
              <a:gd name="T26" fmla="*/ 2147483646 w 1834"/>
              <a:gd name="T27" fmla="*/ 2147483646 h 2470"/>
              <a:gd name="T28" fmla="*/ 2147483646 w 1834"/>
              <a:gd name="T29" fmla="*/ 2147483646 h 2470"/>
              <a:gd name="T30" fmla="*/ 2147483646 w 1834"/>
              <a:gd name="T31" fmla="*/ 2147483646 h 2470"/>
              <a:gd name="T32" fmla="*/ 2147483646 w 1834"/>
              <a:gd name="T33" fmla="*/ 2147483646 h 2470"/>
              <a:gd name="T34" fmla="*/ 2147483646 w 1834"/>
              <a:gd name="T35" fmla="*/ 2147483646 h 2470"/>
              <a:gd name="T36" fmla="*/ 2147483646 w 1834"/>
              <a:gd name="T37" fmla="*/ 2147483646 h 2470"/>
              <a:gd name="T38" fmla="*/ 2147483646 w 1834"/>
              <a:gd name="T39" fmla="*/ 2147483646 h 2470"/>
              <a:gd name="T40" fmla="*/ 2147483646 w 1834"/>
              <a:gd name="T41" fmla="*/ 2147483646 h 2470"/>
              <a:gd name="T42" fmla="*/ 0 w 1834"/>
              <a:gd name="T43" fmla="*/ 2147483646 h 2470"/>
              <a:gd name="T44" fmla="*/ 2147483646 w 1834"/>
              <a:gd name="T45" fmla="*/ 2147483646 h 2470"/>
              <a:gd name="T46" fmla="*/ 2147483646 w 1834"/>
              <a:gd name="T47" fmla="*/ 2147483646 h 2470"/>
              <a:gd name="T48" fmla="*/ 2147483646 w 1834"/>
              <a:gd name="T49" fmla="*/ 2147483646 h 2470"/>
              <a:gd name="T50" fmla="*/ 2147483646 w 1834"/>
              <a:gd name="T51" fmla="*/ 2147483646 h 2470"/>
              <a:gd name="T52" fmla="*/ 2147483646 w 1834"/>
              <a:gd name="T53" fmla="*/ 2147483646 h 2470"/>
              <a:gd name="T54" fmla="*/ 2147483646 w 1834"/>
              <a:gd name="T55" fmla="*/ 2147483646 h 2470"/>
              <a:gd name="T56" fmla="*/ 2147483646 w 1834"/>
              <a:gd name="T57" fmla="*/ 2147483646 h 2470"/>
              <a:gd name="T58" fmla="*/ 2147483646 w 1834"/>
              <a:gd name="T59" fmla="*/ 2147483646 h 2470"/>
              <a:gd name="T60" fmla="*/ 2147483646 w 1834"/>
              <a:gd name="T61" fmla="*/ 0 h 2470"/>
              <a:gd name="T62" fmla="*/ 2147483646 w 1834"/>
              <a:gd name="T63" fmla="*/ 2147483646 h 2470"/>
              <a:gd name="T64" fmla="*/ 2147483646 w 1834"/>
              <a:gd name="T65" fmla="*/ 2147483646 h 2470"/>
              <a:gd name="T66" fmla="*/ 2147483646 w 1834"/>
              <a:gd name="T67" fmla="*/ 2147483646 h 2470"/>
              <a:gd name="T68" fmla="*/ 2147483646 w 1834"/>
              <a:gd name="T69" fmla="*/ 2147483646 h 2470"/>
              <a:gd name="T70" fmla="*/ 2147483646 w 1834"/>
              <a:gd name="T71" fmla="*/ 2147483646 h 2470"/>
              <a:gd name="T72" fmla="*/ 2147483646 w 1834"/>
              <a:gd name="T73" fmla="*/ 2147483646 h 2470"/>
              <a:gd name="T74" fmla="*/ 2147483646 w 1834"/>
              <a:gd name="T75" fmla="*/ 2147483646 h 2470"/>
              <a:gd name="T76" fmla="*/ 2147483646 w 1834"/>
              <a:gd name="T77" fmla="*/ 2147483646 h 2470"/>
              <a:gd name="T78" fmla="*/ 2147483646 w 1834"/>
              <a:gd name="T79" fmla="*/ 2147483646 h 2470"/>
              <a:gd name="T80" fmla="*/ 2147483646 w 1834"/>
              <a:gd name="T81" fmla="*/ 2147483646 h 2470"/>
              <a:gd name="T82" fmla="*/ 2147483646 w 1834"/>
              <a:gd name="T83" fmla="*/ 2147483646 h 2470"/>
              <a:gd name="T84" fmla="*/ 2147483646 w 1834"/>
              <a:gd name="T85" fmla="*/ 2147483646 h 2470"/>
              <a:gd name="T86" fmla="*/ 2147483646 w 1834"/>
              <a:gd name="T87" fmla="*/ 2147483646 h 2470"/>
              <a:gd name="T88" fmla="*/ 2147483646 w 1834"/>
              <a:gd name="T89" fmla="*/ 2147483646 h 2470"/>
              <a:gd name="T90" fmla="*/ 2147483646 w 1834"/>
              <a:gd name="T91" fmla="*/ 2147483646 h 2470"/>
              <a:gd name="T92" fmla="*/ 2147483646 w 1834"/>
              <a:gd name="T93" fmla="*/ 2147483646 h 2470"/>
              <a:gd name="T94" fmla="*/ 2147483646 w 1834"/>
              <a:gd name="T95" fmla="*/ 2147483646 h 2470"/>
              <a:gd name="T96" fmla="*/ 2147483646 w 1834"/>
              <a:gd name="T97" fmla="*/ 2147483646 h 2470"/>
              <a:gd name="T98" fmla="*/ 2147483646 w 1834"/>
              <a:gd name="T99" fmla="*/ 2147483646 h 2470"/>
              <a:gd name="T100" fmla="*/ 2147483646 w 1834"/>
              <a:gd name="T101" fmla="*/ 2147483646 h 2470"/>
              <a:gd name="T102" fmla="*/ 2147483646 w 1834"/>
              <a:gd name="T103" fmla="*/ 2147483646 h 2470"/>
              <a:gd name="T104" fmla="*/ 2147483646 w 1834"/>
              <a:gd name="T105" fmla="*/ 2147483646 h 2470"/>
              <a:gd name="T106" fmla="*/ 2147483646 w 1834"/>
              <a:gd name="T107" fmla="*/ 2147483646 h 247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34" h="2470">
                <a:moveTo>
                  <a:pt x="1410" y="2041"/>
                </a:moveTo>
                <a:lnTo>
                  <a:pt x="1652" y="1979"/>
                </a:lnTo>
                <a:lnTo>
                  <a:pt x="1775" y="1997"/>
                </a:lnTo>
                <a:lnTo>
                  <a:pt x="1833" y="2149"/>
                </a:lnTo>
                <a:lnTo>
                  <a:pt x="1705" y="2322"/>
                </a:lnTo>
                <a:lnTo>
                  <a:pt x="1524" y="2452"/>
                </a:lnTo>
                <a:lnTo>
                  <a:pt x="1260" y="2469"/>
                </a:lnTo>
                <a:lnTo>
                  <a:pt x="828" y="2322"/>
                </a:lnTo>
                <a:lnTo>
                  <a:pt x="881" y="2206"/>
                </a:lnTo>
                <a:lnTo>
                  <a:pt x="939" y="2066"/>
                </a:lnTo>
                <a:lnTo>
                  <a:pt x="798" y="1883"/>
                </a:lnTo>
                <a:lnTo>
                  <a:pt x="586" y="1795"/>
                </a:lnTo>
                <a:lnTo>
                  <a:pt x="463" y="1620"/>
                </a:lnTo>
                <a:lnTo>
                  <a:pt x="423" y="1389"/>
                </a:lnTo>
                <a:lnTo>
                  <a:pt x="384" y="1253"/>
                </a:lnTo>
                <a:lnTo>
                  <a:pt x="225" y="1152"/>
                </a:lnTo>
                <a:lnTo>
                  <a:pt x="44" y="1083"/>
                </a:lnTo>
                <a:cubicBezTo>
                  <a:pt x="44" y="1083"/>
                  <a:pt x="0" y="963"/>
                  <a:pt x="22" y="928"/>
                </a:cubicBezTo>
                <a:cubicBezTo>
                  <a:pt x="44" y="894"/>
                  <a:pt x="71" y="788"/>
                  <a:pt x="71" y="788"/>
                </a:cubicBezTo>
                <a:lnTo>
                  <a:pt x="0" y="591"/>
                </a:lnTo>
                <a:lnTo>
                  <a:pt x="62" y="520"/>
                </a:lnTo>
                <a:lnTo>
                  <a:pt x="445" y="485"/>
                </a:lnTo>
                <a:lnTo>
                  <a:pt x="727" y="552"/>
                </a:lnTo>
                <a:lnTo>
                  <a:pt x="868" y="394"/>
                </a:lnTo>
                <a:lnTo>
                  <a:pt x="798" y="236"/>
                </a:lnTo>
                <a:lnTo>
                  <a:pt x="507" y="219"/>
                </a:lnTo>
                <a:lnTo>
                  <a:pt x="243" y="224"/>
                </a:lnTo>
                <a:lnTo>
                  <a:pt x="727" y="131"/>
                </a:lnTo>
                <a:lnTo>
                  <a:pt x="947" y="0"/>
                </a:lnTo>
                <a:lnTo>
                  <a:pt x="1172" y="22"/>
                </a:lnTo>
                <a:lnTo>
                  <a:pt x="1159" y="232"/>
                </a:lnTo>
                <a:lnTo>
                  <a:pt x="939" y="340"/>
                </a:lnTo>
                <a:lnTo>
                  <a:pt x="780" y="542"/>
                </a:lnTo>
                <a:lnTo>
                  <a:pt x="586" y="675"/>
                </a:lnTo>
                <a:lnTo>
                  <a:pt x="524" y="840"/>
                </a:lnTo>
                <a:lnTo>
                  <a:pt x="353" y="832"/>
                </a:lnTo>
                <a:lnTo>
                  <a:pt x="194" y="884"/>
                </a:lnTo>
                <a:lnTo>
                  <a:pt x="141" y="980"/>
                </a:lnTo>
                <a:lnTo>
                  <a:pt x="335" y="1162"/>
                </a:lnTo>
                <a:lnTo>
                  <a:pt x="604" y="1192"/>
                </a:lnTo>
                <a:lnTo>
                  <a:pt x="961" y="1174"/>
                </a:lnTo>
                <a:cubicBezTo>
                  <a:pt x="961" y="1174"/>
                  <a:pt x="1141" y="1302"/>
                  <a:pt x="1190" y="1327"/>
                </a:cubicBezTo>
                <a:cubicBezTo>
                  <a:pt x="1242" y="1349"/>
                  <a:pt x="1383" y="1472"/>
                  <a:pt x="1383" y="1472"/>
                </a:cubicBezTo>
                <a:cubicBezTo>
                  <a:pt x="1383" y="1472"/>
                  <a:pt x="1392" y="1603"/>
                  <a:pt x="1392" y="1625"/>
                </a:cubicBezTo>
                <a:cubicBezTo>
                  <a:pt x="1392" y="1647"/>
                  <a:pt x="1383" y="1743"/>
                  <a:pt x="1383" y="1743"/>
                </a:cubicBezTo>
                <a:lnTo>
                  <a:pt x="1220" y="1810"/>
                </a:lnTo>
                <a:lnTo>
                  <a:pt x="1071" y="1935"/>
                </a:lnTo>
                <a:lnTo>
                  <a:pt x="1410" y="2041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72" name="Freeform 19"/>
          <p:cNvSpPr>
            <a:spLocks noChangeArrowheads="1"/>
          </p:cNvSpPr>
          <p:nvPr/>
        </p:nvSpPr>
        <p:spPr bwMode="auto">
          <a:xfrm>
            <a:off x="5688013" y="1514475"/>
            <a:ext cx="336550" cy="633413"/>
          </a:xfrm>
          <a:custGeom>
            <a:avLst/>
            <a:gdLst>
              <a:gd name="T0" fmla="*/ 2147483646 w 935"/>
              <a:gd name="T1" fmla="*/ 0 h 1761"/>
              <a:gd name="T2" fmla="*/ 2147483646 w 935"/>
              <a:gd name="T3" fmla="*/ 2147483646 h 1761"/>
              <a:gd name="T4" fmla="*/ 2147483646 w 935"/>
              <a:gd name="T5" fmla="*/ 2147483646 h 1761"/>
              <a:gd name="T6" fmla="*/ 0 w 935"/>
              <a:gd name="T7" fmla="*/ 2147483646 h 1761"/>
              <a:gd name="T8" fmla="*/ 2147483646 w 935"/>
              <a:gd name="T9" fmla="*/ 2147483646 h 1761"/>
              <a:gd name="T10" fmla="*/ 2147483646 w 935"/>
              <a:gd name="T11" fmla="*/ 2147483646 h 1761"/>
              <a:gd name="T12" fmla="*/ 2147483646 w 935"/>
              <a:gd name="T13" fmla="*/ 2147483646 h 1761"/>
              <a:gd name="T14" fmla="*/ 2147483646 w 935"/>
              <a:gd name="T15" fmla="*/ 2147483646 h 1761"/>
              <a:gd name="T16" fmla="*/ 2147483646 w 935"/>
              <a:gd name="T17" fmla="*/ 2147483646 h 1761"/>
              <a:gd name="T18" fmla="*/ 2147483646 w 935"/>
              <a:gd name="T19" fmla="*/ 2147483646 h 1761"/>
              <a:gd name="T20" fmla="*/ 2147483646 w 935"/>
              <a:gd name="T21" fmla="*/ 2147483646 h 1761"/>
              <a:gd name="T22" fmla="*/ 2147483646 w 935"/>
              <a:gd name="T23" fmla="*/ 2147483646 h 1761"/>
              <a:gd name="T24" fmla="*/ 2147483646 w 935"/>
              <a:gd name="T25" fmla="*/ 2147483646 h 1761"/>
              <a:gd name="T26" fmla="*/ 2147483646 w 935"/>
              <a:gd name="T27" fmla="*/ 2147483646 h 1761"/>
              <a:gd name="T28" fmla="*/ 2147483646 w 935"/>
              <a:gd name="T29" fmla="*/ 2147483646 h 1761"/>
              <a:gd name="T30" fmla="*/ 2147483646 w 935"/>
              <a:gd name="T31" fmla="*/ 2147483646 h 1761"/>
              <a:gd name="T32" fmla="*/ 2147483646 w 935"/>
              <a:gd name="T33" fmla="*/ 2147483646 h 1761"/>
              <a:gd name="T34" fmla="*/ 2147483646 w 935"/>
              <a:gd name="T35" fmla="*/ 2147483646 h 1761"/>
              <a:gd name="T36" fmla="*/ 2147483646 w 935"/>
              <a:gd name="T37" fmla="*/ 2147483646 h 1761"/>
              <a:gd name="T38" fmla="*/ 2147483646 w 935"/>
              <a:gd name="T39" fmla="*/ 2147483646 h 1761"/>
              <a:gd name="T40" fmla="*/ 2147483646 w 935"/>
              <a:gd name="T41" fmla="*/ 2147483646 h 1761"/>
              <a:gd name="T42" fmla="*/ 2147483646 w 935"/>
              <a:gd name="T43" fmla="*/ 0 h 176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5" h="1761">
                <a:moveTo>
                  <a:pt x="278" y="0"/>
                </a:moveTo>
                <a:lnTo>
                  <a:pt x="260" y="177"/>
                </a:lnTo>
                <a:lnTo>
                  <a:pt x="58" y="418"/>
                </a:lnTo>
                <a:lnTo>
                  <a:pt x="0" y="795"/>
                </a:lnTo>
                <a:lnTo>
                  <a:pt x="198" y="1080"/>
                </a:lnTo>
                <a:lnTo>
                  <a:pt x="221" y="1164"/>
                </a:lnTo>
                <a:lnTo>
                  <a:pt x="269" y="1277"/>
                </a:lnTo>
                <a:lnTo>
                  <a:pt x="18" y="1474"/>
                </a:lnTo>
                <a:lnTo>
                  <a:pt x="150" y="1642"/>
                </a:lnTo>
                <a:lnTo>
                  <a:pt x="472" y="1760"/>
                </a:lnTo>
                <a:lnTo>
                  <a:pt x="701" y="1575"/>
                </a:lnTo>
                <a:lnTo>
                  <a:pt x="934" y="1497"/>
                </a:lnTo>
                <a:lnTo>
                  <a:pt x="881" y="1309"/>
                </a:lnTo>
                <a:lnTo>
                  <a:pt x="784" y="1181"/>
                </a:lnTo>
                <a:lnTo>
                  <a:pt x="410" y="1309"/>
                </a:lnTo>
                <a:lnTo>
                  <a:pt x="331" y="1076"/>
                </a:lnTo>
                <a:lnTo>
                  <a:pt x="661" y="1031"/>
                </a:lnTo>
                <a:lnTo>
                  <a:pt x="630" y="810"/>
                </a:lnTo>
                <a:lnTo>
                  <a:pt x="599" y="576"/>
                </a:lnTo>
                <a:lnTo>
                  <a:pt x="432" y="293"/>
                </a:lnTo>
                <a:lnTo>
                  <a:pt x="309" y="160"/>
                </a:lnTo>
                <a:lnTo>
                  <a:pt x="278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73" name="Freeform 20"/>
          <p:cNvSpPr>
            <a:spLocks noChangeArrowheads="1"/>
          </p:cNvSpPr>
          <p:nvPr/>
        </p:nvSpPr>
        <p:spPr bwMode="auto">
          <a:xfrm>
            <a:off x="5688013" y="1514475"/>
            <a:ext cx="336550" cy="633413"/>
          </a:xfrm>
          <a:custGeom>
            <a:avLst/>
            <a:gdLst>
              <a:gd name="T0" fmla="*/ 2147483646 w 935"/>
              <a:gd name="T1" fmla="*/ 0 h 1761"/>
              <a:gd name="T2" fmla="*/ 2147483646 w 935"/>
              <a:gd name="T3" fmla="*/ 2147483646 h 1761"/>
              <a:gd name="T4" fmla="*/ 2147483646 w 935"/>
              <a:gd name="T5" fmla="*/ 2147483646 h 1761"/>
              <a:gd name="T6" fmla="*/ 0 w 935"/>
              <a:gd name="T7" fmla="*/ 2147483646 h 1761"/>
              <a:gd name="T8" fmla="*/ 2147483646 w 935"/>
              <a:gd name="T9" fmla="*/ 2147483646 h 1761"/>
              <a:gd name="T10" fmla="*/ 2147483646 w 935"/>
              <a:gd name="T11" fmla="*/ 2147483646 h 1761"/>
              <a:gd name="T12" fmla="*/ 2147483646 w 935"/>
              <a:gd name="T13" fmla="*/ 2147483646 h 1761"/>
              <a:gd name="T14" fmla="*/ 2147483646 w 935"/>
              <a:gd name="T15" fmla="*/ 2147483646 h 1761"/>
              <a:gd name="T16" fmla="*/ 2147483646 w 935"/>
              <a:gd name="T17" fmla="*/ 2147483646 h 1761"/>
              <a:gd name="T18" fmla="*/ 2147483646 w 935"/>
              <a:gd name="T19" fmla="*/ 2147483646 h 1761"/>
              <a:gd name="T20" fmla="*/ 2147483646 w 935"/>
              <a:gd name="T21" fmla="*/ 2147483646 h 1761"/>
              <a:gd name="T22" fmla="*/ 2147483646 w 935"/>
              <a:gd name="T23" fmla="*/ 2147483646 h 1761"/>
              <a:gd name="T24" fmla="*/ 2147483646 w 935"/>
              <a:gd name="T25" fmla="*/ 2147483646 h 1761"/>
              <a:gd name="T26" fmla="*/ 2147483646 w 935"/>
              <a:gd name="T27" fmla="*/ 2147483646 h 1761"/>
              <a:gd name="T28" fmla="*/ 2147483646 w 935"/>
              <a:gd name="T29" fmla="*/ 2147483646 h 1761"/>
              <a:gd name="T30" fmla="*/ 2147483646 w 935"/>
              <a:gd name="T31" fmla="*/ 2147483646 h 1761"/>
              <a:gd name="T32" fmla="*/ 2147483646 w 935"/>
              <a:gd name="T33" fmla="*/ 2147483646 h 1761"/>
              <a:gd name="T34" fmla="*/ 2147483646 w 935"/>
              <a:gd name="T35" fmla="*/ 2147483646 h 1761"/>
              <a:gd name="T36" fmla="*/ 2147483646 w 935"/>
              <a:gd name="T37" fmla="*/ 2147483646 h 1761"/>
              <a:gd name="T38" fmla="*/ 2147483646 w 935"/>
              <a:gd name="T39" fmla="*/ 2147483646 h 1761"/>
              <a:gd name="T40" fmla="*/ 2147483646 w 935"/>
              <a:gd name="T41" fmla="*/ 2147483646 h 1761"/>
              <a:gd name="T42" fmla="*/ 2147483646 w 935"/>
              <a:gd name="T43" fmla="*/ 0 h 176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5" h="1761">
                <a:moveTo>
                  <a:pt x="278" y="0"/>
                </a:moveTo>
                <a:lnTo>
                  <a:pt x="260" y="177"/>
                </a:lnTo>
                <a:lnTo>
                  <a:pt x="58" y="418"/>
                </a:lnTo>
                <a:lnTo>
                  <a:pt x="0" y="795"/>
                </a:lnTo>
                <a:lnTo>
                  <a:pt x="198" y="1080"/>
                </a:lnTo>
                <a:lnTo>
                  <a:pt x="221" y="1164"/>
                </a:lnTo>
                <a:lnTo>
                  <a:pt x="269" y="1277"/>
                </a:lnTo>
                <a:lnTo>
                  <a:pt x="18" y="1474"/>
                </a:lnTo>
                <a:lnTo>
                  <a:pt x="150" y="1642"/>
                </a:lnTo>
                <a:lnTo>
                  <a:pt x="472" y="1760"/>
                </a:lnTo>
                <a:lnTo>
                  <a:pt x="701" y="1575"/>
                </a:lnTo>
                <a:lnTo>
                  <a:pt x="934" y="1497"/>
                </a:lnTo>
                <a:lnTo>
                  <a:pt x="881" y="1309"/>
                </a:lnTo>
                <a:lnTo>
                  <a:pt x="784" y="1181"/>
                </a:lnTo>
                <a:lnTo>
                  <a:pt x="410" y="1309"/>
                </a:lnTo>
                <a:lnTo>
                  <a:pt x="331" y="1076"/>
                </a:lnTo>
                <a:lnTo>
                  <a:pt x="661" y="1031"/>
                </a:lnTo>
                <a:lnTo>
                  <a:pt x="630" y="810"/>
                </a:lnTo>
                <a:lnTo>
                  <a:pt x="599" y="576"/>
                </a:lnTo>
                <a:lnTo>
                  <a:pt x="432" y="293"/>
                </a:lnTo>
                <a:lnTo>
                  <a:pt x="309" y="160"/>
                </a:lnTo>
                <a:lnTo>
                  <a:pt x="278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74" name="Freeform 21"/>
          <p:cNvSpPr>
            <a:spLocks noChangeArrowheads="1"/>
          </p:cNvSpPr>
          <p:nvPr/>
        </p:nvSpPr>
        <p:spPr bwMode="auto">
          <a:xfrm>
            <a:off x="6342063" y="2359025"/>
            <a:ext cx="392112" cy="669925"/>
          </a:xfrm>
          <a:custGeom>
            <a:avLst/>
            <a:gdLst>
              <a:gd name="T0" fmla="*/ 0 w 1089"/>
              <a:gd name="T1" fmla="*/ 0 h 1862"/>
              <a:gd name="T2" fmla="*/ 2147483646 w 1089"/>
              <a:gd name="T3" fmla="*/ 2147483646 h 1862"/>
              <a:gd name="T4" fmla="*/ 2147483646 w 1089"/>
              <a:gd name="T5" fmla="*/ 2147483646 h 1862"/>
              <a:gd name="T6" fmla="*/ 2147483646 w 1089"/>
              <a:gd name="T7" fmla="*/ 2147483646 h 1862"/>
              <a:gd name="T8" fmla="*/ 2147483646 w 1089"/>
              <a:gd name="T9" fmla="*/ 2147483646 h 1862"/>
              <a:gd name="T10" fmla="*/ 2147483646 w 1089"/>
              <a:gd name="T11" fmla="*/ 2147483646 h 1862"/>
              <a:gd name="T12" fmla="*/ 2147483646 w 1089"/>
              <a:gd name="T13" fmla="*/ 2147483646 h 1862"/>
              <a:gd name="T14" fmla="*/ 2147483646 w 1089"/>
              <a:gd name="T15" fmla="*/ 2147483646 h 1862"/>
              <a:gd name="T16" fmla="*/ 2147483646 w 1089"/>
              <a:gd name="T17" fmla="*/ 2147483646 h 1862"/>
              <a:gd name="T18" fmla="*/ 2147483646 w 1089"/>
              <a:gd name="T19" fmla="*/ 2147483646 h 1862"/>
              <a:gd name="T20" fmla="*/ 2147483646 w 1089"/>
              <a:gd name="T21" fmla="*/ 2147483646 h 1862"/>
              <a:gd name="T22" fmla="*/ 2147483646 w 1089"/>
              <a:gd name="T23" fmla="*/ 2147483646 h 1862"/>
              <a:gd name="T24" fmla="*/ 2147483646 w 1089"/>
              <a:gd name="T25" fmla="*/ 2147483646 h 1862"/>
              <a:gd name="T26" fmla="*/ 2147483646 w 1089"/>
              <a:gd name="T27" fmla="*/ 2147483646 h 1862"/>
              <a:gd name="T28" fmla="*/ 2147483646 w 1089"/>
              <a:gd name="T29" fmla="*/ 2147483646 h 1862"/>
              <a:gd name="T30" fmla="*/ 2147483646 w 1089"/>
              <a:gd name="T31" fmla="*/ 2147483646 h 1862"/>
              <a:gd name="T32" fmla="*/ 0 w 1089"/>
              <a:gd name="T33" fmla="*/ 2147483646 h 1862"/>
              <a:gd name="T34" fmla="*/ 0 w 1089"/>
              <a:gd name="T35" fmla="*/ 2147483646 h 1862"/>
              <a:gd name="T36" fmla="*/ 2147483646 w 1089"/>
              <a:gd name="T37" fmla="*/ 2147483646 h 1862"/>
              <a:gd name="T38" fmla="*/ 2147483646 w 1089"/>
              <a:gd name="T39" fmla="*/ 2147483646 h 1862"/>
              <a:gd name="T40" fmla="*/ 2147483646 w 1089"/>
              <a:gd name="T41" fmla="*/ 2147483646 h 1862"/>
              <a:gd name="T42" fmla="*/ 2147483646 w 1089"/>
              <a:gd name="T43" fmla="*/ 2147483646 h 1862"/>
              <a:gd name="T44" fmla="*/ 2147483646 w 1089"/>
              <a:gd name="T45" fmla="*/ 2147483646 h 1862"/>
              <a:gd name="T46" fmla="*/ 0 w 1089"/>
              <a:gd name="T47" fmla="*/ 0 h 18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9" h="1862">
                <a:moveTo>
                  <a:pt x="0" y="0"/>
                </a:moveTo>
                <a:lnTo>
                  <a:pt x="313" y="32"/>
                </a:lnTo>
                <a:lnTo>
                  <a:pt x="472" y="157"/>
                </a:lnTo>
                <a:lnTo>
                  <a:pt x="696" y="231"/>
                </a:lnTo>
                <a:lnTo>
                  <a:pt x="1018" y="500"/>
                </a:lnTo>
                <a:lnTo>
                  <a:pt x="1088" y="697"/>
                </a:lnTo>
                <a:lnTo>
                  <a:pt x="886" y="820"/>
                </a:lnTo>
                <a:lnTo>
                  <a:pt x="868" y="1044"/>
                </a:lnTo>
                <a:lnTo>
                  <a:pt x="578" y="1489"/>
                </a:lnTo>
                <a:lnTo>
                  <a:pt x="437" y="1772"/>
                </a:lnTo>
                <a:lnTo>
                  <a:pt x="304" y="1861"/>
                </a:lnTo>
                <a:lnTo>
                  <a:pt x="49" y="1733"/>
                </a:lnTo>
                <a:lnTo>
                  <a:pt x="80" y="1438"/>
                </a:lnTo>
                <a:lnTo>
                  <a:pt x="260" y="1226"/>
                </a:lnTo>
                <a:lnTo>
                  <a:pt x="322" y="1103"/>
                </a:lnTo>
                <a:lnTo>
                  <a:pt x="150" y="955"/>
                </a:lnTo>
                <a:lnTo>
                  <a:pt x="0" y="842"/>
                </a:lnTo>
                <a:cubicBezTo>
                  <a:pt x="0" y="842"/>
                  <a:pt x="0" y="689"/>
                  <a:pt x="40" y="679"/>
                </a:cubicBezTo>
                <a:cubicBezTo>
                  <a:pt x="80" y="667"/>
                  <a:pt x="119" y="512"/>
                  <a:pt x="119" y="512"/>
                </a:cubicBezTo>
                <a:lnTo>
                  <a:pt x="80" y="303"/>
                </a:lnTo>
                <a:lnTo>
                  <a:pt x="163" y="101"/>
                </a:lnTo>
                <a:lnTo>
                  <a:pt x="0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75" name="Freeform 22"/>
          <p:cNvSpPr>
            <a:spLocks noChangeArrowheads="1"/>
          </p:cNvSpPr>
          <p:nvPr/>
        </p:nvSpPr>
        <p:spPr bwMode="auto">
          <a:xfrm>
            <a:off x="5567363" y="2690813"/>
            <a:ext cx="347662" cy="546100"/>
          </a:xfrm>
          <a:custGeom>
            <a:avLst/>
            <a:gdLst>
              <a:gd name="T0" fmla="*/ 2147483646 w 966"/>
              <a:gd name="T1" fmla="*/ 0 h 1515"/>
              <a:gd name="T2" fmla="*/ 2147483646 w 966"/>
              <a:gd name="T3" fmla="*/ 0 h 1515"/>
              <a:gd name="T4" fmla="*/ 2147483646 w 966"/>
              <a:gd name="T5" fmla="*/ 2147483646 h 1515"/>
              <a:gd name="T6" fmla="*/ 2147483646 w 966"/>
              <a:gd name="T7" fmla="*/ 2147483646 h 1515"/>
              <a:gd name="T8" fmla="*/ 2147483646 w 966"/>
              <a:gd name="T9" fmla="*/ 2147483646 h 1515"/>
              <a:gd name="T10" fmla="*/ 2147483646 w 966"/>
              <a:gd name="T11" fmla="*/ 2147483646 h 1515"/>
              <a:gd name="T12" fmla="*/ 2147483646 w 966"/>
              <a:gd name="T13" fmla="*/ 2147483646 h 1515"/>
              <a:gd name="T14" fmla="*/ 0 w 966"/>
              <a:gd name="T15" fmla="*/ 2147483646 h 1515"/>
              <a:gd name="T16" fmla="*/ 2147483646 w 966"/>
              <a:gd name="T17" fmla="*/ 2147483646 h 1515"/>
              <a:gd name="T18" fmla="*/ 2147483646 w 966"/>
              <a:gd name="T19" fmla="*/ 2147483646 h 1515"/>
              <a:gd name="T20" fmla="*/ 2147483646 w 966"/>
              <a:gd name="T21" fmla="*/ 2147483646 h 1515"/>
              <a:gd name="T22" fmla="*/ 2147483646 w 966"/>
              <a:gd name="T23" fmla="*/ 2147483646 h 1515"/>
              <a:gd name="T24" fmla="*/ 2147483646 w 966"/>
              <a:gd name="T25" fmla="*/ 2147483646 h 1515"/>
              <a:gd name="T26" fmla="*/ 2147483646 w 966"/>
              <a:gd name="T27" fmla="*/ 2147483646 h 1515"/>
              <a:gd name="T28" fmla="*/ 2147483646 w 966"/>
              <a:gd name="T29" fmla="*/ 2147483646 h 1515"/>
              <a:gd name="T30" fmla="*/ 2147483646 w 966"/>
              <a:gd name="T31" fmla="*/ 2147483646 h 1515"/>
              <a:gd name="T32" fmla="*/ 2147483646 w 966"/>
              <a:gd name="T33" fmla="*/ 2147483646 h 1515"/>
              <a:gd name="T34" fmla="*/ 2147483646 w 966"/>
              <a:gd name="T35" fmla="*/ 2147483646 h 1515"/>
              <a:gd name="T36" fmla="*/ 2147483646 w 966"/>
              <a:gd name="T37" fmla="*/ 2147483646 h 1515"/>
              <a:gd name="T38" fmla="*/ 2147483646 w 966"/>
              <a:gd name="T39" fmla="*/ 2147483646 h 1515"/>
              <a:gd name="T40" fmla="*/ 2147483646 w 966"/>
              <a:gd name="T41" fmla="*/ 2147483646 h 1515"/>
              <a:gd name="T42" fmla="*/ 2147483646 w 966"/>
              <a:gd name="T43" fmla="*/ 0 h 15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6" h="1515">
                <a:moveTo>
                  <a:pt x="304" y="0"/>
                </a:moveTo>
                <a:lnTo>
                  <a:pt x="304" y="0"/>
                </a:lnTo>
                <a:cubicBezTo>
                  <a:pt x="252" y="34"/>
                  <a:pt x="155" y="315"/>
                  <a:pt x="155" y="315"/>
                </a:cubicBezTo>
                <a:cubicBezTo>
                  <a:pt x="155" y="315"/>
                  <a:pt x="93" y="657"/>
                  <a:pt x="93" y="696"/>
                </a:cubicBezTo>
                <a:cubicBezTo>
                  <a:pt x="93" y="736"/>
                  <a:pt x="102" y="1019"/>
                  <a:pt x="102" y="1019"/>
                </a:cubicBezTo>
                <a:lnTo>
                  <a:pt x="0" y="1186"/>
                </a:lnTo>
                <a:lnTo>
                  <a:pt x="304" y="1514"/>
                </a:lnTo>
                <a:cubicBezTo>
                  <a:pt x="304" y="1514"/>
                  <a:pt x="714" y="1457"/>
                  <a:pt x="754" y="1435"/>
                </a:cubicBezTo>
                <a:cubicBezTo>
                  <a:pt x="798" y="1413"/>
                  <a:pt x="877" y="1085"/>
                  <a:pt x="877" y="1085"/>
                </a:cubicBezTo>
                <a:cubicBezTo>
                  <a:pt x="877" y="1085"/>
                  <a:pt x="948" y="664"/>
                  <a:pt x="956" y="642"/>
                </a:cubicBezTo>
                <a:cubicBezTo>
                  <a:pt x="965" y="618"/>
                  <a:pt x="776" y="376"/>
                  <a:pt x="776" y="376"/>
                </a:cubicBezTo>
                <a:cubicBezTo>
                  <a:pt x="776" y="376"/>
                  <a:pt x="604" y="310"/>
                  <a:pt x="604" y="270"/>
                </a:cubicBezTo>
                <a:cubicBezTo>
                  <a:pt x="604" y="231"/>
                  <a:pt x="542" y="73"/>
                  <a:pt x="542" y="73"/>
                </a:cubicBezTo>
                <a:lnTo>
                  <a:pt x="304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76" name="Freeform 23"/>
          <p:cNvSpPr>
            <a:spLocks noChangeArrowheads="1"/>
          </p:cNvSpPr>
          <p:nvPr/>
        </p:nvSpPr>
        <p:spPr bwMode="auto">
          <a:xfrm>
            <a:off x="5859463" y="2590800"/>
            <a:ext cx="53975" cy="36513"/>
          </a:xfrm>
          <a:custGeom>
            <a:avLst/>
            <a:gdLst>
              <a:gd name="T0" fmla="*/ 0 w 151"/>
              <a:gd name="T1" fmla="*/ 2147483646 h 102"/>
              <a:gd name="T2" fmla="*/ 2147483646 w 151"/>
              <a:gd name="T3" fmla="*/ 0 h 102"/>
              <a:gd name="T4" fmla="*/ 2147483646 w 151"/>
              <a:gd name="T5" fmla="*/ 2147483646 h 102"/>
              <a:gd name="T6" fmla="*/ 2147483646 w 151"/>
              <a:gd name="T7" fmla="*/ 2147483646 h 102"/>
              <a:gd name="T8" fmla="*/ 0 w 151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" h="102">
                <a:moveTo>
                  <a:pt x="0" y="39"/>
                </a:moveTo>
                <a:lnTo>
                  <a:pt x="53" y="0"/>
                </a:lnTo>
                <a:lnTo>
                  <a:pt x="150" y="61"/>
                </a:lnTo>
                <a:lnTo>
                  <a:pt x="53" y="101"/>
                </a:lnTo>
                <a:lnTo>
                  <a:pt x="0" y="39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77" name="Freeform 24"/>
          <p:cNvSpPr>
            <a:spLocks noChangeArrowheads="1"/>
          </p:cNvSpPr>
          <p:nvPr/>
        </p:nvSpPr>
        <p:spPr bwMode="auto">
          <a:xfrm>
            <a:off x="5859463" y="2590800"/>
            <a:ext cx="53975" cy="36513"/>
          </a:xfrm>
          <a:custGeom>
            <a:avLst/>
            <a:gdLst>
              <a:gd name="T0" fmla="*/ 0 w 151"/>
              <a:gd name="T1" fmla="*/ 2147483646 h 102"/>
              <a:gd name="T2" fmla="*/ 2147483646 w 151"/>
              <a:gd name="T3" fmla="*/ 0 h 102"/>
              <a:gd name="T4" fmla="*/ 2147483646 w 151"/>
              <a:gd name="T5" fmla="*/ 2147483646 h 102"/>
              <a:gd name="T6" fmla="*/ 2147483646 w 151"/>
              <a:gd name="T7" fmla="*/ 2147483646 h 102"/>
              <a:gd name="T8" fmla="*/ 0 w 151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" h="102">
                <a:moveTo>
                  <a:pt x="0" y="39"/>
                </a:moveTo>
                <a:lnTo>
                  <a:pt x="53" y="0"/>
                </a:lnTo>
                <a:lnTo>
                  <a:pt x="150" y="61"/>
                </a:lnTo>
                <a:lnTo>
                  <a:pt x="53" y="101"/>
                </a:lnTo>
                <a:lnTo>
                  <a:pt x="0" y="39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78" name="Freeform 26"/>
          <p:cNvSpPr>
            <a:spLocks noChangeArrowheads="1"/>
          </p:cNvSpPr>
          <p:nvPr/>
        </p:nvSpPr>
        <p:spPr bwMode="auto">
          <a:xfrm>
            <a:off x="5397500" y="1187450"/>
            <a:ext cx="125413" cy="161925"/>
          </a:xfrm>
          <a:custGeom>
            <a:avLst/>
            <a:gdLst>
              <a:gd name="T0" fmla="*/ 2147483646 w 349"/>
              <a:gd name="T1" fmla="*/ 0 h 449"/>
              <a:gd name="T2" fmla="*/ 2147483646 w 349"/>
              <a:gd name="T3" fmla="*/ 2147483646 h 449"/>
              <a:gd name="T4" fmla="*/ 0 w 349"/>
              <a:gd name="T5" fmla="*/ 2147483646 h 449"/>
              <a:gd name="T6" fmla="*/ 2147483646 w 349"/>
              <a:gd name="T7" fmla="*/ 2147483646 h 449"/>
              <a:gd name="T8" fmla="*/ 2147483646 w 349"/>
              <a:gd name="T9" fmla="*/ 2147483646 h 449"/>
              <a:gd name="T10" fmla="*/ 2147483646 w 349"/>
              <a:gd name="T11" fmla="*/ 2147483646 h 449"/>
              <a:gd name="T12" fmla="*/ 2147483646 w 349"/>
              <a:gd name="T13" fmla="*/ 2147483646 h 449"/>
              <a:gd name="T14" fmla="*/ 2147483646 w 349"/>
              <a:gd name="T15" fmla="*/ 2147483646 h 449"/>
              <a:gd name="T16" fmla="*/ 2147483646 w 349"/>
              <a:gd name="T17" fmla="*/ 2147483646 h 449"/>
              <a:gd name="T18" fmla="*/ 2147483646 w 349"/>
              <a:gd name="T19" fmla="*/ 0 h 4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" h="449">
                <a:moveTo>
                  <a:pt x="331" y="0"/>
                </a:moveTo>
                <a:lnTo>
                  <a:pt x="57" y="168"/>
                </a:lnTo>
                <a:lnTo>
                  <a:pt x="0" y="313"/>
                </a:lnTo>
                <a:lnTo>
                  <a:pt x="27" y="421"/>
                </a:lnTo>
                <a:cubicBezTo>
                  <a:pt x="27" y="421"/>
                  <a:pt x="181" y="448"/>
                  <a:pt x="190" y="409"/>
                </a:cubicBezTo>
                <a:cubicBezTo>
                  <a:pt x="198" y="370"/>
                  <a:pt x="220" y="212"/>
                  <a:pt x="220" y="212"/>
                </a:cubicBezTo>
                <a:lnTo>
                  <a:pt x="348" y="111"/>
                </a:lnTo>
                <a:lnTo>
                  <a:pt x="331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79" name="Freeform 27"/>
          <p:cNvSpPr>
            <a:spLocks noChangeArrowheads="1"/>
          </p:cNvSpPr>
          <p:nvPr/>
        </p:nvSpPr>
        <p:spPr bwMode="auto">
          <a:xfrm>
            <a:off x="5662613" y="720725"/>
            <a:ext cx="234950" cy="117475"/>
          </a:xfrm>
          <a:custGeom>
            <a:avLst/>
            <a:gdLst>
              <a:gd name="T0" fmla="*/ 2147483646 w 653"/>
              <a:gd name="T1" fmla="*/ 0 h 326"/>
              <a:gd name="T2" fmla="*/ 0 w 653"/>
              <a:gd name="T3" fmla="*/ 2147483646 h 326"/>
              <a:gd name="T4" fmla="*/ 0 w 653"/>
              <a:gd name="T5" fmla="*/ 2147483646 h 326"/>
              <a:gd name="T6" fmla="*/ 2147483646 w 653"/>
              <a:gd name="T7" fmla="*/ 2147483646 h 326"/>
              <a:gd name="T8" fmla="*/ 2147483646 w 653"/>
              <a:gd name="T9" fmla="*/ 2147483646 h 326"/>
              <a:gd name="T10" fmla="*/ 2147483646 w 653"/>
              <a:gd name="T11" fmla="*/ 2147483646 h 326"/>
              <a:gd name="T12" fmla="*/ 2147483646 w 653"/>
              <a:gd name="T13" fmla="*/ 2147483646 h 326"/>
              <a:gd name="T14" fmla="*/ 2147483646 w 653"/>
              <a:gd name="T15" fmla="*/ 2147483646 h 326"/>
              <a:gd name="T16" fmla="*/ 2147483646 w 653"/>
              <a:gd name="T17" fmla="*/ 0 h 3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53" h="326">
                <a:moveTo>
                  <a:pt x="291" y="0"/>
                </a:moveTo>
                <a:lnTo>
                  <a:pt x="0" y="92"/>
                </a:lnTo>
                <a:cubicBezTo>
                  <a:pt x="0" y="92"/>
                  <a:pt x="229" y="325"/>
                  <a:pt x="277" y="325"/>
                </a:cubicBezTo>
                <a:cubicBezTo>
                  <a:pt x="330" y="325"/>
                  <a:pt x="581" y="316"/>
                  <a:pt x="581" y="316"/>
                </a:cubicBezTo>
                <a:lnTo>
                  <a:pt x="652" y="168"/>
                </a:lnTo>
                <a:lnTo>
                  <a:pt x="480" y="57"/>
                </a:lnTo>
                <a:lnTo>
                  <a:pt x="291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9180" name="Freeform 28"/>
          <p:cNvSpPr>
            <a:spLocks noChangeArrowheads="1"/>
          </p:cNvSpPr>
          <p:nvPr/>
        </p:nvSpPr>
        <p:spPr bwMode="auto">
          <a:xfrm>
            <a:off x="5989638" y="6029325"/>
            <a:ext cx="219075" cy="100013"/>
          </a:xfrm>
          <a:custGeom>
            <a:avLst/>
            <a:gdLst>
              <a:gd name="T0" fmla="*/ 2147483646 w 608"/>
              <a:gd name="T1" fmla="*/ 2147483646 h 280"/>
              <a:gd name="T2" fmla="*/ 2147483646 w 608"/>
              <a:gd name="T3" fmla="*/ 2147483646 h 280"/>
              <a:gd name="T4" fmla="*/ 2147483646 w 608"/>
              <a:gd name="T5" fmla="*/ 0 h 280"/>
              <a:gd name="T6" fmla="*/ 2147483646 w 608"/>
              <a:gd name="T7" fmla="*/ 2147483646 h 280"/>
              <a:gd name="T8" fmla="*/ 2147483646 w 608"/>
              <a:gd name="T9" fmla="*/ 2147483646 h 280"/>
              <a:gd name="T10" fmla="*/ 2147483646 w 608"/>
              <a:gd name="T11" fmla="*/ 2147483646 h 280"/>
              <a:gd name="T12" fmla="*/ 2147483646 w 608"/>
              <a:gd name="T13" fmla="*/ 2147483646 h 280"/>
              <a:gd name="T14" fmla="*/ 2147483646 w 608"/>
              <a:gd name="T15" fmla="*/ 2147483646 h 280"/>
              <a:gd name="T16" fmla="*/ 0 w 608"/>
              <a:gd name="T17" fmla="*/ 2147483646 h 280"/>
              <a:gd name="T18" fmla="*/ 2147483646 w 608"/>
              <a:gd name="T19" fmla="*/ 2147483646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8" h="280">
                <a:moveTo>
                  <a:pt x="246" y="32"/>
                </a:moveTo>
                <a:lnTo>
                  <a:pt x="246" y="32"/>
                </a:lnTo>
                <a:cubicBezTo>
                  <a:pt x="343" y="45"/>
                  <a:pt x="484" y="0"/>
                  <a:pt x="484" y="0"/>
                </a:cubicBezTo>
                <a:lnTo>
                  <a:pt x="607" y="111"/>
                </a:lnTo>
                <a:lnTo>
                  <a:pt x="444" y="222"/>
                </a:lnTo>
                <a:cubicBezTo>
                  <a:pt x="444" y="222"/>
                  <a:pt x="383" y="279"/>
                  <a:pt x="246" y="234"/>
                </a:cubicBezTo>
                <a:cubicBezTo>
                  <a:pt x="105" y="190"/>
                  <a:pt x="0" y="45"/>
                  <a:pt x="0" y="45"/>
                </a:cubicBezTo>
                <a:lnTo>
                  <a:pt x="246" y="32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81" name="Freeform 30"/>
          <p:cNvSpPr>
            <a:spLocks noChangeArrowheads="1"/>
          </p:cNvSpPr>
          <p:nvPr/>
        </p:nvSpPr>
        <p:spPr bwMode="auto">
          <a:xfrm>
            <a:off x="6316663" y="5815013"/>
            <a:ext cx="115887" cy="65087"/>
          </a:xfrm>
          <a:custGeom>
            <a:avLst/>
            <a:gdLst>
              <a:gd name="T0" fmla="*/ 2147483646 w 323"/>
              <a:gd name="T1" fmla="*/ 0 h 181"/>
              <a:gd name="T2" fmla="*/ 0 w 323"/>
              <a:gd name="T3" fmla="*/ 2147483646 h 181"/>
              <a:gd name="T4" fmla="*/ 2147483646 w 323"/>
              <a:gd name="T5" fmla="*/ 2147483646 h 181"/>
              <a:gd name="T6" fmla="*/ 2147483646 w 323"/>
              <a:gd name="T7" fmla="*/ 2147483646 h 181"/>
              <a:gd name="T8" fmla="*/ 2147483646 w 323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3" h="181">
                <a:moveTo>
                  <a:pt x="141" y="0"/>
                </a:moveTo>
                <a:lnTo>
                  <a:pt x="0" y="101"/>
                </a:lnTo>
                <a:lnTo>
                  <a:pt x="181" y="180"/>
                </a:lnTo>
                <a:lnTo>
                  <a:pt x="322" y="57"/>
                </a:lnTo>
                <a:lnTo>
                  <a:pt x="141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82" name="Freeform 31"/>
          <p:cNvSpPr>
            <a:spLocks noChangeArrowheads="1"/>
          </p:cNvSpPr>
          <p:nvPr/>
        </p:nvSpPr>
        <p:spPr bwMode="auto">
          <a:xfrm>
            <a:off x="5902325" y="5021263"/>
            <a:ext cx="663575" cy="485775"/>
          </a:xfrm>
          <a:custGeom>
            <a:avLst/>
            <a:gdLst>
              <a:gd name="T0" fmla="*/ 2147483646 w 1843"/>
              <a:gd name="T1" fmla="*/ 2147483646 h 1348"/>
              <a:gd name="T2" fmla="*/ 2147483646 w 1843"/>
              <a:gd name="T3" fmla="*/ 2147483646 h 1348"/>
              <a:gd name="T4" fmla="*/ 2147483646 w 1843"/>
              <a:gd name="T5" fmla="*/ 0 h 1348"/>
              <a:gd name="T6" fmla="*/ 2147483646 w 1843"/>
              <a:gd name="T7" fmla="*/ 2147483646 h 1348"/>
              <a:gd name="T8" fmla="*/ 2147483646 w 1843"/>
              <a:gd name="T9" fmla="*/ 2147483646 h 1348"/>
              <a:gd name="T10" fmla="*/ 2147483646 w 1843"/>
              <a:gd name="T11" fmla="*/ 2147483646 h 1348"/>
              <a:gd name="T12" fmla="*/ 2147483646 w 1843"/>
              <a:gd name="T13" fmla="*/ 2147483646 h 1348"/>
              <a:gd name="T14" fmla="*/ 2147483646 w 1843"/>
              <a:gd name="T15" fmla="*/ 2147483646 h 1348"/>
              <a:gd name="T16" fmla="*/ 2147483646 w 1843"/>
              <a:gd name="T17" fmla="*/ 2147483646 h 1348"/>
              <a:gd name="T18" fmla="*/ 2147483646 w 1843"/>
              <a:gd name="T19" fmla="*/ 2147483646 h 1348"/>
              <a:gd name="T20" fmla="*/ 2147483646 w 1843"/>
              <a:gd name="T21" fmla="*/ 2147483646 h 1348"/>
              <a:gd name="T22" fmla="*/ 2147483646 w 1843"/>
              <a:gd name="T23" fmla="*/ 2147483646 h 1348"/>
              <a:gd name="T24" fmla="*/ 2147483646 w 1843"/>
              <a:gd name="T25" fmla="*/ 2147483646 h 1348"/>
              <a:gd name="T26" fmla="*/ 2147483646 w 1843"/>
              <a:gd name="T27" fmla="*/ 2147483646 h 1348"/>
              <a:gd name="T28" fmla="*/ 2147483646 w 1843"/>
              <a:gd name="T29" fmla="*/ 2147483646 h 1348"/>
              <a:gd name="T30" fmla="*/ 2147483646 w 1843"/>
              <a:gd name="T31" fmla="*/ 2147483646 h 1348"/>
              <a:gd name="T32" fmla="*/ 2147483646 w 1843"/>
              <a:gd name="T33" fmla="*/ 2147483646 h 1348"/>
              <a:gd name="T34" fmla="*/ 2147483646 w 1843"/>
              <a:gd name="T35" fmla="*/ 2147483646 h 1348"/>
              <a:gd name="T36" fmla="*/ 2147483646 w 1843"/>
              <a:gd name="T37" fmla="*/ 2147483646 h 1348"/>
              <a:gd name="T38" fmla="*/ 2147483646 w 1843"/>
              <a:gd name="T39" fmla="*/ 2147483646 h 1348"/>
              <a:gd name="T40" fmla="*/ 2147483646 w 1843"/>
              <a:gd name="T41" fmla="*/ 2147483646 h 1348"/>
              <a:gd name="T42" fmla="*/ 2147483646 w 1843"/>
              <a:gd name="T43" fmla="*/ 2147483646 h 1348"/>
              <a:gd name="T44" fmla="*/ 2147483646 w 1843"/>
              <a:gd name="T45" fmla="*/ 2147483646 h 1348"/>
              <a:gd name="T46" fmla="*/ 2147483646 w 1843"/>
              <a:gd name="T47" fmla="*/ 2147483646 h 1348"/>
              <a:gd name="T48" fmla="*/ 2147483646 w 1843"/>
              <a:gd name="T49" fmla="*/ 2147483646 h 1348"/>
              <a:gd name="T50" fmla="*/ 2147483646 w 1843"/>
              <a:gd name="T51" fmla="*/ 2147483646 h 1348"/>
              <a:gd name="T52" fmla="*/ 2147483646 w 1843"/>
              <a:gd name="T53" fmla="*/ 2147483646 h 1348"/>
              <a:gd name="T54" fmla="*/ 2147483646 w 1843"/>
              <a:gd name="T55" fmla="*/ 2147483646 h 1348"/>
              <a:gd name="T56" fmla="*/ 2147483646 w 1843"/>
              <a:gd name="T57" fmla="*/ 2147483646 h 1348"/>
              <a:gd name="T58" fmla="*/ 2147483646 w 1843"/>
              <a:gd name="T59" fmla="*/ 2147483646 h 1348"/>
              <a:gd name="T60" fmla="*/ 2147483646 w 1843"/>
              <a:gd name="T61" fmla="*/ 2147483646 h 1348"/>
              <a:gd name="T62" fmla="*/ 2147483646 w 1843"/>
              <a:gd name="T63" fmla="*/ 2147483646 h 1348"/>
              <a:gd name="T64" fmla="*/ 2147483646 w 1843"/>
              <a:gd name="T65" fmla="*/ 2147483646 h 1348"/>
              <a:gd name="T66" fmla="*/ 2147483646 w 1843"/>
              <a:gd name="T67" fmla="*/ 2147483646 h 1348"/>
              <a:gd name="T68" fmla="*/ 2147483646 w 1843"/>
              <a:gd name="T69" fmla="*/ 2147483646 h 1348"/>
              <a:gd name="T70" fmla="*/ 2147483646 w 1843"/>
              <a:gd name="T71" fmla="*/ 2147483646 h 1348"/>
              <a:gd name="T72" fmla="*/ 2147483646 w 1843"/>
              <a:gd name="T73" fmla="*/ 2147483646 h 1348"/>
              <a:gd name="T74" fmla="*/ 2147483646 w 1843"/>
              <a:gd name="T75" fmla="*/ 2147483646 h 1348"/>
              <a:gd name="T76" fmla="*/ 2147483646 w 1843"/>
              <a:gd name="T77" fmla="*/ 2147483646 h 1348"/>
              <a:gd name="T78" fmla="*/ 2147483646 w 1843"/>
              <a:gd name="T79" fmla="*/ 2147483646 h 1348"/>
              <a:gd name="T80" fmla="*/ 2147483646 w 1843"/>
              <a:gd name="T81" fmla="*/ 2147483646 h 1348"/>
              <a:gd name="T82" fmla="*/ 2147483646 w 1843"/>
              <a:gd name="T83" fmla="*/ 2147483646 h 13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843" h="1348">
                <a:moveTo>
                  <a:pt x="626" y="148"/>
                </a:moveTo>
                <a:lnTo>
                  <a:pt x="811" y="22"/>
                </a:lnTo>
                <a:lnTo>
                  <a:pt x="1088" y="0"/>
                </a:lnTo>
                <a:lnTo>
                  <a:pt x="1269" y="34"/>
                </a:lnTo>
                <a:lnTo>
                  <a:pt x="1353" y="157"/>
                </a:lnTo>
                <a:lnTo>
                  <a:pt x="1472" y="305"/>
                </a:lnTo>
                <a:lnTo>
                  <a:pt x="1511" y="485"/>
                </a:lnTo>
                <a:lnTo>
                  <a:pt x="1657" y="586"/>
                </a:lnTo>
                <a:lnTo>
                  <a:pt x="1679" y="650"/>
                </a:lnTo>
                <a:lnTo>
                  <a:pt x="1692" y="734"/>
                </a:lnTo>
                <a:lnTo>
                  <a:pt x="1529" y="756"/>
                </a:lnTo>
                <a:lnTo>
                  <a:pt x="1758" y="775"/>
                </a:lnTo>
                <a:lnTo>
                  <a:pt x="1828" y="859"/>
                </a:lnTo>
                <a:lnTo>
                  <a:pt x="1842" y="938"/>
                </a:lnTo>
                <a:lnTo>
                  <a:pt x="1798" y="1036"/>
                </a:lnTo>
                <a:lnTo>
                  <a:pt x="1670" y="1103"/>
                </a:lnTo>
                <a:lnTo>
                  <a:pt x="1432" y="1157"/>
                </a:lnTo>
                <a:lnTo>
                  <a:pt x="1190" y="1174"/>
                </a:lnTo>
                <a:lnTo>
                  <a:pt x="1057" y="1196"/>
                </a:lnTo>
                <a:lnTo>
                  <a:pt x="908" y="1278"/>
                </a:lnTo>
                <a:lnTo>
                  <a:pt x="723" y="1347"/>
                </a:lnTo>
                <a:lnTo>
                  <a:pt x="392" y="1292"/>
                </a:lnTo>
                <a:lnTo>
                  <a:pt x="168" y="1159"/>
                </a:lnTo>
                <a:lnTo>
                  <a:pt x="88" y="1090"/>
                </a:lnTo>
                <a:lnTo>
                  <a:pt x="71" y="958"/>
                </a:lnTo>
                <a:cubicBezTo>
                  <a:pt x="71" y="958"/>
                  <a:pt x="14" y="898"/>
                  <a:pt x="9" y="886"/>
                </a:cubicBezTo>
                <a:cubicBezTo>
                  <a:pt x="0" y="874"/>
                  <a:pt x="22" y="770"/>
                  <a:pt x="22" y="770"/>
                </a:cubicBezTo>
                <a:lnTo>
                  <a:pt x="44" y="697"/>
                </a:lnTo>
                <a:lnTo>
                  <a:pt x="80" y="640"/>
                </a:lnTo>
                <a:lnTo>
                  <a:pt x="366" y="514"/>
                </a:lnTo>
                <a:lnTo>
                  <a:pt x="533" y="460"/>
                </a:lnTo>
                <a:cubicBezTo>
                  <a:pt x="533" y="460"/>
                  <a:pt x="573" y="441"/>
                  <a:pt x="604" y="428"/>
                </a:cubicBezTo>
                <a:cubicBezTo>
                  <a:pt x="630" y="413"/>
                  <a:pt x="824" y="359"/>
                  <a:pt x="824" y="359"/>
                </a:cubicBezTo>
                <a:lnTo>
                  <a:pt x="859" y="298"/>
                </a:lnTo>
                <a:lnTo>
                  <a:pt x="833" y="234"/>
                </a:lnTo>
                <a:lnTo>
                  <a:pt x="780" y="187"/>
                </a:lnTo>
                <a:lnTo>
                  <a:pt x="661" y="148"/>
                </a:lnTo>
                <a:lnTo>
                  <a:pt x="626" y="148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83" name="Freeform 33"/>
          <p:cNvSpPr>
            <a:spLocks noChangeArrowheads="1"/>
          </p:cNvSpPr>
          <p:nvPr/>
        </p:nvSpPr>
        <p:spPr bwMode="auto">
          <a:xfrm>
            <a:off x="5881688" y="3883025"/>
            <a:ext cx="536575" cy="260350"/>
          </a:xfrm>
          <a:custGeom>
            <a:avLst/>
            <a:gdLst>
              <a:gd name="T0" fmla="*/ 2147483646 w 1490"/>
              <a:gd name="T1" fmla="*/ 0 h 722"/>
              <a:gd name="T2" fmla="*/ 2147483646 w 1490"/>
              <a:gd name="T3" fmla="*/ 0 h 722"/>
              <a:gd name="T4" fmla="*/ 2147483646 w 1490"/>
              <a:gd name="T5" fmla="*/ 2147483646 h 722"/>
              <a:gd name="T6" fmla="*/ 0 w 1490"/>
              <a:gd name="T7" fmla="*/ 2147483646 h 722"/>
              <a:gd name="T8" fmla="*/ 2147483646 w 1490"/>
              <a:gd name="T9" fmla="*/ 2147483646 h 722"/>
              <a:gd name="T10" fmla="*/ 2147483646 w 1490"/>
              <a:gd name="T11" fmla="*/ 2147483646 h 722"/>
              <a:gd name="T12" fmla="*/ 2147483646 w 1490"/>
              <a:gd name="T13" fmla="*/ 2147483646 h 722"/>
              <a:gd name="T14" fmla="*/ 2147483646 w 1490"/>
              <a:gd name="T15" fmla="*/ 2147483646 h 722"/>
              <a:gd name="T16" fmla="*/ 2147483646 w 1490"/>
              <a:gd name="T17" fmla="*/ 2147483646 h 722"/>
              <a:gd name="T18" fmla="*/ 2147483646 w 1490"/>
              <a:gd name="T19" fmla="*/ 0 h 7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90" h="722">
                <a:moveTo>
                  <a:pt x="965" y="0"/>
                </a:moveTo>
                <a:lnTo>
                  <a:pt x="405" y="0"/>
                </a:lnTo>
                <a:lnTo>
                  <a:pt x="40" y="182"/>
                </a:lnTo>
                <a:lnTo>
                  <a:pt x="0" y="428"/>
                </a:lnTo>
                <a:lnTo>
                  <a:pt x="361" y="721"/>
                </a:lnTo>
                <a:lnTo>
                  <a:pt x="965" y="541"/>
                </a:lnTo>
                <a:lnTo>
                  <a:pt x="1489" y="362"/>
                </a:lnTo>
                <a:lnTo>
                  <a:pt x="1410" y="138"/>
                </a:lnTo>
                <a:lnTo>
                  <a:pt x="1247" y="47"/>
                </a:lnTo>
                <a:lnTo>
                  <a:pt x="965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84" name="Freeform 35"/>
          <p:cNvSpPr>
            <a:spLocks noChangeArrowheads="1"/>
          </p:cNvSpPr>
          <p:nvPr/>
        </p:nvSpPr>
        <p:spPr bwMode="auto">
          <a:xfrm>
            <a:off x="6288088" y="4191000"/>
            <a:ext cx="377825" cy="227013"/>
          </a:xfrm>
          <a:custGeom>
            <a:avLst/>
            <a:gdLst>
              <a:gd name="T0" fmla="*/ 2147483646 w 1049"/>
              <a:gd name="T1" fmla="*/ 0 h 631"/>
              <a:gd name="T2" fmla="*/ 2147483646 w 1049"/>
              <a:gd name="T3" fmla="*/ 2147483646 h 631"/>
              <a:gd name="T4" fmla="*/ 0 w 1049"/>
              <a:gd name="T5" fmla="*/ 2147483646 h 631"/>
              <a:gd name="T6" fmla="*/ 2147483646 w 1049"/>
              <a:gd name="T7" fmla="*/ 2147483646 h 631"/>
              <a:gd name="T8" fmla="*/ 2147483646 w 1049"/>
              <a:gd name="T9" fmla="*/ 2147483646 h 631"/>
              <a:gd name="T10" fmla="*/ 2147483646 w 1049"/>
              <a:gd name="T11" fmla="*/ 0 h 6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49" h="631">
                <a:moveTo>
                  <a:pt x="885" y="0"/>
                </a:moveTo>
                <a:lnTo>
                  <a:pt x="79" y="249"/>
                </a:lnTo>
                <a:lnTo>
                  <a:pt x="0" y="520"/>
                </a:lnTo>
                <a:lnTo>
                  <a:pt x="564" y="630"/>
                </a:lnTo>
                <a:lnTo>
                  <a:pt x="1048" y="542"/>
                </a:lnTo>
                <a:lnTo>
                  <a:pt x="885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85" name="Freeform 36"/>
          <p:cNvSpPr>
            <a:spLocks noChangeArrowheads="1"/>
          </p:cNvSpPr>
          <p:nvPr/>
        </p:nvSpPr>
        <p:spPr bwMode="auto">
          <a:xfrm>
            <a:off x="6310313" y="3111500"/>
            <a:ext cx="542925" cy="617538"/>
          </a:xfrm>
          <a:custGeom>
            <a:avLst/>
            <a:gdLst>
              <a:gd name="T0" fmla="*/ 2147483646 w 1508"/>
              <a:gd name="T1" fmla="*/ 2147483646 h 1717"/>
              <a:gd name="T2" fmla="*/ 2147483646 w 1508"/>
              <a:gd name="T3" fmla="*/ 2147483646 h 1717"/>
              <a:gd name="T4" fmla="*/ 2147483646 w 1508"/>
              <a:gd name="T5" fmla="*/ 2147483646 h 1717"/>
              <a:gd name="T6" fmla="*/ 2147483646 w 1508"/>
              <a:gd name="T7" fmla="*/ 2147483646 h 1717"/>
              <a:gd name="T8" fmla="*/ 2147483646 w 1508"/>
              <a:gd name="T9" fmla="*/ 2147483646 h 1717"/>
              <a:gd name="T10" fmla="*/ 2147483646 w 1508"/>
              <a:gd name="T11" fmla="*/ 2147483646 h 1717"/>
              <a:gd name="T12" fmla="*/ 2147483646 w 1508"/>
              <a:gd name="T13" fmla="*/ 2147483646 h 1717"/>
              <a:gd name="T14" fmla="*/ 2147483646 w 1508"/>
              <a:gd name="T15" fmla="*/ 2147483646 h 1717"/>
              <a:gd name="T16" fmla="*/ 2147483646 w 1508"/>
              <a:gd name="T17" fmla="*/ 2147483646 h 1717"/>
              <a:gd name="T18" fmla="*/ 2147483646 w 1508"/>
              <a:gd name="T19" fmla="*/ 2147483646 h 1717"/>
              <a:gd name="T20" fmla="*/ 2147483646 w 1508"/>
              <a:gd name="T21" fmla="*/ 2147483646 h 1717"/>
              <a:gd name="T22" fmla="*/ 2147483646 w 1508"/>
              <a:gd name="T23" fmla="*/ 2147483646 h 1717"/>
              <a:gd name="T24" fmla="*/ 2147483646 w 1508"/>
              <a:gd name="T25" fmla="*/ 2147483646 h 1717"/>
              <a:gd name="T26" fmla="*/ 2147483646 w 1508"/>
              <a:gd name="T27" fmla="*/ 2147483646 h 1717"/>
              <a:gd name="T28" fmla="*/ 2147483646 w 1508"/>
              <a:gd name="T29" fmla="*/ 2147483646 h 1717"/>
              <a:gd name="T30" fmla="*/ 2147483646 w 1508"/>
              <a:gd name="T31" fmla="*/ 2147483646 h 1717"/>
              <a:gd name="T32" fmla="*/ 2147483646 w 1508"/>
              <a:gd name="T33" fmla="*/ 2147483646 h 1717"/>
              <a:gd name="T34" fmla="*/ 2147483646 w 1508"/>
              <a:gd name="T35" fmla="*/ 2147483646 h 1717"/>
              <a:gd name="T36" fmla="*/ 2147483646 w 1508"/>
              <a:gd name="T37" fmla="*/ 2147483646 h 1717"/>
              <a:gd name="T38" fmla="*/ 2147483646 w 1508"/>
              <a:gd name="T39" fmla="*/ 2147483646 h 1717"/>
              <a:gd name="T40" fmla="*/ 2147483646 w 1508"/>
              <a:gd name="T41" fmla="*/ 2147483646 h 1717"/>
              <a:gd name="T42" fmla="*/ 2147483646 w 1508"/>
              <a:gd name="T43" fmla="*/ 2147483646 h 1717"/>
              <a:gd name="T44" fmla="*/ 2147483646 w 1508"/>
              <a:gd name="T45" fmla="*/ 2147483646 h 1717"/>
              <a:gd name="T46" fmla="*/ 2147483646 w 1508"/>
              <a:gd name="T47" fmla="*/ 2147483646 h 1717"/>
              <a:gd name="T48" fmla="*/ 2147483646 w 1508"/>
              <a:gd name="T49" fmla="*/ 2147483646 h 1717"/>
              <a:gd name="T50" fmla="*/ 2147483646 w 1508"/>
              <a:gd name="T51" fmla="*/ 2147483646 h 1717"/>
              <a:gd name="T52" fmla="*/ 2147483646 w 1508"/>
              <a:gd name="T53" fmla="*/ 2147483646 h 1717"/>
              <a:gd name="T54" fmla="*/ 2147483646 w 1508"/>
              <a:gd name="T55" fmla="*/ 2147483646 h 1717"/>
              <a:gd name="T56" fmla="*/ 2147483646 w 1508"/>
              <a:gd name="T57" fmla="*/ 2147483646 h 1717"/>
              <a:gd name="T58" fmla="*/ 2147483646 w 1508"/>
              <a:gd name="T59" fmla="*/ 0 h 1717"/>
              <a:gd name="T60" fmla="*/ 2147483646 w 1508"/>
              <a:gd name="T61" fmla="*/ 2147483646 h 1717"/>
              <a:gd name="T62" fmla="*/ 0 w 1508"/>
              <a:gd name="T63" fmla="*/ 2147483646 h 1717"/>
              <a:gd name="T64" fmla="*/ 2147483646 w 1508"/>
              <a:gd name="T65" fmla="*/ 2147483646 h 1717"/>
              <a:gd name="T66" fmla="*/ 2147483646 w 1508"/>
              <a:gd name="T67" fmla="*/ 2147483646 h 1717"/>
              <a:gd name="T68" fmla="*/ 2147483646 w 1508"/>
              <a:gd name="T69" fmla="*/ 2147483646 h 1717"/>
              <a:gd name="T70" fmla="*/ 2147483646 w 1508"/>
              <a:gd name="T71" fmla="*/ 2147483646 h 1717"/>
              <a:gd name="T72" fmla="*/ 2147483646 w 1508"/>
              <a:gd name="T73" fmla="*/ 2147483646 h 1717"/>
              <a:gd name="T74" fmla="*/ 2147483646 w 1508"/>
              <a:gd name="T75" fmla="*/ 2147483646 h 1717"/>
              <a:gd name="T76" fmla="*/ 2147483646 w 1508"/>
              <a:gd name="T77" fmla="*/ 2147483646 h 1717"/>
              <a:gd name="T78" fmla="*/ 2147483646 w 1508"/>
              <a:gd name="T79" fmla="*/ 2147483646 h 17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08" h="1717">
                <a:moveTo>
                  <a:pt x="190" y="990"/>
                </a:moveTo>
                <a:lnTo>
                  <a:pt x="229" y="1204"/>
                </a:lnTo>
                <a:lnTo>
                  <a:pt x="207" y="1337"/>
                </a:lnTo>
                <a:lnTo>
                  <a:pt x="269" y="1524"/>
                </a:lnTo>
                <a:lnTo>
                  <a:pt x="260" y="1716"/>
                </a:lnTo>
                <a:lnTo>
                  <a:pt x="472" y="1625"/>
                </a:lnTo>
                <a:lnTo>
                  <a:pt x="824" y="1502"/>
                </a:lnTo>
                <a:cubicBezTo>
                  <a:pt x="824" y="1502"/>
                  <a:pt x="886" y="1413"/>
                  <a:pt x="917" y="1389"/>
                </a:cubicBezTo>
                <a:cubicBezTo>
                  <a:pt x="947" y="1366"/>
                  <a:pt x="974" y="1152"/>
                  <a:pt x="974" y="1152"/>
                </a:cubicBezTo>
                <a:cubicBezTo>
                  <a:pt x="974" y="1152"/>
                  <a:pt x="683" y="1007"/>
                  <a:pt x="643" y="1012"/>
                </a:cubicBezTo>
                <a:cubicBezTo>
                  <a:pt x="599" y="1017"/>
                  <a:pt x="348" y="928"/>
                  <a:pt x="348" y="928"/>
                </a:cubicBezTo>
                <a:cubicBezTo>
                  <a:pt x="348" y="928"/>
                  <a:pt x="348" y="798"/>
                  <a:pt x="392" y="788"/>
                </a:cubicBezTo>
                <a:cubicBezTo>
                  <a:pt x="432" y="776"/>
                  <a:pt x="714" y="618"/>
                  <a:pt x="714" y="618"/>
                </a:cubicBezTo>
                <a:lnTo>
                  <a:pt x="1317" y="566"/>
                </a:lnTo>
                <a:lnTo>
                  <a:pt x="1507" y="485"/>
                </a:lnTo>
                <a:lnTo>
                  <a:pt x="1366" y="332"/>
                </a:lnTo>
                <a:cubicBezTo>
                  <a:pt x="1366" y="332"/>
                  <a:pt x="1176" y="389"/>
                  <a:pt x="1115" y="396"/>
                </a:cubicBezTo>
                <a:cubicBezTo>
                  <a:pt x="1058" y="399"/>
                  <a:pt x="846" y="411"/>
                  <a:pt x="846" y="411"/>
                </a:cubicBezTo>
                <a:lnTo>
                  <a:pt x="723" y="328"/>
                </a:lnTo>
                <a:lnTo>
                  <a:pt x="643" y="153"/>
                </a:lnTo>
                <a:lnTo>
                  <a:pt x="613" y="101"/>
                </a:lnTo>
                <a:lnTo>
                  <a:pt x="419" y="0"/>
                </a:lnTo>
                <a:lnTo>
                  <a:pt x="111" y="62"/>
                </a:lnTo>
                <a:lnTo>
                  <a:pt x="0" y="266"/>
                </a:lnTo>
                <a:lnTo>
                  <a:pt x="88" y="406"/>
                </a:lnTo>
                <a:lnTo>
                  <a:pt x="199" y="406"/>
                </a:lnTo>
                <a:lnTo>
                  <a:pt x="322" y="458"/>
                </a:lnTo>
                <a:lnTo>
                  <a:pt x="441" y="579"/>
                </a:lnTo>
                <a:lnTo>
                  <a:pt x="511" y="680"/>
                </a:lnTo>
                <a:lnTo>
                  <a:pt x="291" y="781"/>
                </a:lnTo>
                <a:lnTo>
                  <a:pt x="238" y="995"/>
                </a:lnTo>
                <a:lnTo>
                  <a:pt x="190" y="99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86" name="Freeform 38"/>
          <p:cNvSpPr>
            <a:spLocks noChangeArrowheads="1"/>
          </p:cNvSpPr>
          <p:nvPr/>
        </p:nvSpPr>
        <p:spPr bwMode="auto">
          <a:xfrm>
            <a:off x="5729288" y="3332163"/>
            <a:ext cx="282575" cy="211137"/>
          </a:xfrm>
          <a:custGeom>
            <a:avLst/>
            <a:gdLst>
              <a:gd name="T0" fmla="*/ 2147483646 w 785"/>
              <a:gd name="T1" fmla="*/ 2147483646 h 585"/>
              <a:gd name="T2" fmla="*/ 0 w 785"/>
              <a:gd name="T3" fmla="*/ 2147483646 h 585"/>
              <a:gd name="T4" fmla="*/ 2147483646 w 785"/>
              <a:gd name="T5" fmla="*/ 2147483646 h 585"/>
              <a:gd name="T6" fmla="*/ 2147483646 w 785"/>
              <a:gd name="T7" fmla="*/ 2147483646 h 585"/>
              <a:gd name="T8" fmla="*/ 2147483646 w 785"/>
              <a:gd name="T9" fmla="*/ 2147483646 h 585"/>
              <a:gd name="T10" fmla="*/ 2147483646 w 785"/>
              <a:gd name="T11" fmla="*/ 2147483646 h 585"/>
              <a:gd name="T12" fmla="*/ 2147483646 w 785"/>
              <a:gd name="T13" fmla="*/ 2147483646 h 585"/>
              <a:gd name="T14" fmla="*/ 2147483646 w 785"/>
              <a:gd name="T15" fmla="*/ 2147483646 h 585"/>
              <a:gd name="T16" fmla="*/ 2147483646 w 785"/>
              <a:gd name="T17" fmla="*/ 2147483646 h 585"/>
              <a:gd name="T18" fmla="*/ 2147483646 w 785"/>
              <a:gd name="T19" fmla="*/ 2147483646 h 585"/>
              <a:gd name="T20" fmla="*/ 2147483646 w 785"/>
              <a:gd name="T21" fmla="*/ 2147483646 h 585"/>
              <a:gd name="T22" fmla="*/ 2147483646 w 785"/>
              <a:gd name="T23" fmla="*/ 2147483646 h 585"/>
              <a:gd name="T24" fmla="*/ 2147483646 w 785"/>
              <a:gd name="T25" fmla="*/ 2147483646 h 585"/>
              <a:gd name="T26" fmla="*/ 2147483646 w 785"/>
              <a:gd name="T27" fmla="*/ 2147483646 h 585"/>
              <a:gd name="T28" fmla="*/ 2147483646 w 785"/>
              <a:gd name="T29" fmla="*/ 0 h 585"/>
              <a:gd name="T30" fmla="*/ 2147483646 w 785"/>
              <a:gd name="T31" fmla="*/ 2147483646 h 585"/>
              <a:gd name="T32" fmla="*/ 2147483646 w 785"/>
              <a:gd name="T33" fmla="*/ 2147483646 h 5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5" h="585">
                <a:moveTo>
                  <a:pt x="141" y="27"/>
                </a:moveTo>
                <a:lnTo>
                  <a:pt x="0" y="202"/>
                </a:lnTo>
                <a:lnTo>
                  <a:pt x="71" y="303"/>
                </a:lnTo>
                <a:lnTo>
                  <a:pt x="282" y="140"/>
                </a:lnTo>
                <a:lnTo>
                  <a:pt x="313" y="232"/>
                </a:lnTo>
                <a:lnTo>
                  <a:pt x="132" y="298"/>
                </a:lnTo>
                <a:lnTo>
                  <a:pt x="172" y="411"/>
                </a:lnTo>
                <a:lnTo>
                  <a:pt x="203" y="584"/>
                </a:lnTo>
                <a:lnTo>
                  <a:pt x="282" y="539"/>
                </a:lnTo>
                <a:lnTo>
                  <a:pt x="595" y="433"/>
                </a:lnTo>
                <a:lnTo>
                  <a:pt x="784" y="293"/>
                </a:lnTo>
                <a:lnTo>
                  <a:pt x="723" y="131"/>
                </a:lnTo>
                <a:lnTo>
                  <a:pt x="551" y="54"/>
                </a:lnTo>
                <a:lnTo>
                  <a:pt x="331" y="15"/>
                </a:lnTo>
                <a:lnTo>
                  <a:pt x="49" y="0"/>
                </a:lnTo>
                <a:lnTo>
                  <a:pt x="190" y="40"/>
                </a:lnTo>
                <a:lnTo>
                  <a:pt x="141" y="27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87" name="Freeform 39"/>
          <p:cNvSpPr>
            <a:spLocks noChangeArrowheads="1"/>
          </p:cNvSpPr>
          <p:nvPr/>
        </p:nvSpPr>
        <p:spPr bwMode="auto">
          <a:xfrm>
            <a:off x="5784850" y="3567113"/>
            <a:ext cx="239713" cy="233362"/>
          </a:xfrm>
          <a:custGeom>
            <a:avLst/>
            <a:gdLst>
              <a:gd name="T0" fmla="*/ 2147483646 w 666"/>
              <a:gd name="T1" fmla="*/ 2147483646 h 648"/>
              <a:gd name="T2" fmla="*/ 2147483646 w 666"/>
              <a:gd name="T3" fmla="*/ 2147483646 h 648"/>
              <a:gd name="T4" fmla="*/ 2147483646 w 666"/>
              <a:gd name="T5" fmla="*/ 2147483646 h 648"/>
              <a:gd name="T6" fmla="*/ 2147483646 w 666"/>
              <a:gd name="T7" fmla="*/ 2147483646 h 648"/>
              <a:gd name="T8" fmla="*/ 2147483646 w 666"/>
              <a:gd name="T9" fmla="*/ 2147483646 h 648"/>
              <a:gd name="T10" fmla="*/ 2147483646 w 666"/>
              <a:gd name="T11" fmla="*/ 2147483646 h 648"/>
              <a:gd name="T12" fmla="*/ 2147483646 w 666"/>
              <a:gd name="T13" fmla="*/ 2147483646 h 648"/>
              <a:gd name="T14" fmla="*/ 2147483646 w 666"/>
              <a:gd name="T15" fmla="*/ 2147483646 h 648"/>
              <a:gd name="T16" fmla="*/ 0 w 666"/>
              <a:gd name="T17" fmla="*/ 2147483646 h 648"/>
              <a:gd name="T18" fmla="*/ 2147483646 w 666"/>
              <a:gd name="T19" fmla="*/ 2147483646 h 648"/>
              <a:gd name="T20" fmla="*/ 2147483646 w 666"/>
              <a:gd name="T21" fmla="*/ 2147483646 h 648"/>
              <a:gd name="T22" fmla="*/ 2147483646 w 666"/>
              <a:gd name="T23" fmla="*/ 0 h 648"/>
              <a:gd name="T24" fmla="*/ 2147483646 w 666"/>
              <a:gd name="T25" fmla="*/ 0 h 648"/>
              <a:gd name="T26" fmla="*/ 2147483646 w 666"/>
              <a:gd name="T27" fmla="*/ 2147483646 h 648"/>
              <a:gd name="T28" fmla="*/ 2147483646 w 666"/>
              <a:gd name="T29" fmla="*/ 2147483646 h 648"/>
              <a:gd name="T30" fmla="*/ 2147483646 w 666"/>
              <a:gd name="T31" fmla="*/ 2147483646 h 648"/>
              <a:gd name="T32" fmla="*/ 2147483646 w 666"/>
              <a:gd name="T33" fmla="*/ 2147483646 h 6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66" h="648">
                <a:moveTo>
                  <a:pt x="612" y="152"/>
                </a:moveTo>
                <a:lnTo>
                  <a:pt x="608" y="327"/>
                </a:lnTo>
                <a:lnTo>
                  <a:pt x="542" y="455"/>
                </a:lnTo>
                <a:lnTo>
                  <a:pt x="471" y="578"/>
                </a:lnTo>
                <a:lnTo>
                  <a:pt x="374" y="625"/>
                </a:lnTo>
                <a:lnTo>
                  <a:pt x="304" y="647"/>
                </a:lnTo>
                <a:lnTo>
                  <a:pt x="31" y="551"/>
                </a:lnTo>
                <a:lnTo>
                  <a:pt x="9" y="371"/>
                </a:lnTo>
                <a:lnTo>
                  <a:pt x="0" y="162"/>
                </a:lnTo>
                <a:lnTo>
                  <a:pt x="132" y="44"/>
                </a:lnTo>
                <a:lnTo>
                  <a:pt x="313" y="4"/>
                </a:lnTo>
                <a:lnTo>
                  <a:pt x="493" y="0"/>
                </a:lnTo>
                <a:cubicBezTo>
                  <a:pt x="493" y="0"/>
                  <a:pt x="220" y="110"/>
                  <a:pt x="273" y="132"/>
                </a:cubicBezTo>
                <a:cubicBezTo>
                  <a:pt x="322" y="157"/>
                  <a:pt x="665" y="147"/>
                  <a:pt x="665" y="147"/>
                </a:cubicBezTo>
                <a:lnTo>
                  <a:pt x="612" y="152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88" name="Freeform 41"/>
          <p:cNvSpPr>
            <a:spLocks noChangeArrowheads="1"/>
          </p:cNvSpPr>
          <p:nvPr/>
        </p:nvSpPr>
        <p:spPr bwMode="auto">
          <a:xfrm>
            <a:off x="5726113" y="2262188"/>
            <a:ext cx="144462" cy="47625"/>
          </a:xfrm>
          <a:custGeom>
            <a:avLst/>
            <a:gdLst>
              <a:gd name="T0" fmla="*/ 0 w 402"/>
              <a:gd name="T1" fmla="*/ 2147483646 h 132"/>
              <a:gd name="T2" fmla="*/ 2147483646 w 402"/>
              <a:gd name="T3" fmla="*/ 0 h 132"/>
              <a:gd name="T4" fmla="*/ 2147483646 w 402"/>
              <a:gd name="T5" fmla="*/ 2147483646 h 132"/>
              <a:gd name="T6" fmla="*/ 2147483646 w 402"/>
              <a:gd name="T7" fmla="*/ 2147483646 h 132"/>
              <a:gd name="T8" fmla="*/ 2147483646 w 402"/>
              <a:gd name="T9" fmla="*/ 2147483646 h 132"/>
              <a:gd name="T10" fmla="*/ 2147483646 w 402"/>
              <a:gd name="T11" fmla="*/ 2147483646 h 132"/>
              <a:gd name="T12" fmla="*/ 0 w 402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2" h="132">
                <a:moveTo>
                  <a:pt x="0" y="57"/>
                </a:moveTo>
                <a:lnTo>
                  <a:pt x="159" y="0"/>
                </a:lnTo>
                <a:lnTo>
                  <a:pt x="340" y="22"/>
                </a:lnTo>
                <a:lnTo>
                  <a:pt x="401" y="52"/>
                </a:lnTo>
                <a:lnTo>
                  <a:pt x="251" y="131"/>
                </a:lnTo>
                <a:lnTo>
                  <a:pt x="159" y="35"/>
                </a:lnTo>
                <a:lnTo>
                  <a:pt x="0" y="57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89" name="Freeform 43"/>
          <p:cNvSpPr>
            <a:spLocks noChangeArrowheads="1"/>
          </p:cNvSpPr>
          <p:nvPr/>
        </p:nvSpPr>
        <p:spPr bwMode="auto">
          <a:xfrm>
            <a:off x="6313488" y="1824038"/>
            <a:ext cx="373062" cy="196850"/>
          </a:xfrm>
          <a:custGeom>
            <a:avLst/>
            <a:gdLst>
              <a:gd name="T0" fmla="*/ 2147483646 w 1036"/>
              <a:gd name="T1" fmla="*/ 0 h 545"/>
              <a:gd name="T2" fmla="*/ 2147483646 w 1036"/>
              <a:gd name="T3" fmla="*/ 2147483646 h 545"/>
              <a:gd name="T4" fmla="*/ 2147483646 w 1036"/>
              <a:gd name="T5" fmla="*/ 2147483646 h 545"/>
              <a:gd name="T6" fmla="*/ 0 w 1036"/>
              <a:gd name="T7" fmla="*/ 2147483646 h 545"/>
              <a:gd name="T8" fmla="*/ 0 w 1036"/>
              <a:gd name="T9" fmla="*/ 2147483646 h 545"/>
              <a:gd name="T10" fmla="*/ 2147483646 w 1036"/>
              <a:gd name="T11" fmla="*/ 2147483646 h 545"/>
              <a:gd name="T12" fmla="*/ 2147483646 w 1036"/>
              <a:gd name="T13" fmla="*/ 2147483646 h 545"/>
              <a:gd name="T14" fmla="*/ 2147483646 w 1036"/>
              <a:gd name="T15" fmla="*/ 2147483646 h 545"/>
              <a:gd name="T16" fmla="*/ 2147483646 w 1036"/>
              <a:gd name="T17" fmla="*/ 2147483646 h 545"/>
              <a:gd name="T18" fmla="*/ 2147483646 w 1036"/>
              <a:gd name="T19" fmla="*/ 2147483646 h 545"/>
              <a:gd name="T20" fmla="*/ 2147483646 w 1036"/>
              <a:gd name="T21" fmla="*/ 2147483646 h 545"/>
              <a:gd name="T22" fmla="*/ 2147483646 w 1036"/>
              <a:gd name="T23" fmla="*/ 2147483646 h 545"/>
              <a:gd name="T24" fmla="*/ 2147483646 w 1036"/>
              <a:gd name="T25" fmla="*/ 0 h 5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6" h="545">
                <a:moveTo>
                  <a:pt x="480" y="0"/>
                </a:moveTo>
                <a:lnTo>
                  <a:pt x="251" y="145"/>
                </a:lnTo>
                <a:lnTo>
                  <a:pt x="18" y="100"/>
                </a:lnTo>
                <a:lnTo>
                  <a:pt x="0" y="219"/>
                </a:lnTo>
                <a:lnTo>
                  <a:pt x="0" y="364"/>
                </a:lnTo>
                <a:lnTo>
                  <a:pt x="361" y="337"/>
                </a:lnTo>
                <a:lnTo>
                  <a:pt x="463" y="460"/>
                </a:lnTo>
                <a:lnTo>
                  <a:pt x="745" y="544"/>
                </a:lnTo>
                <a:lnTo>
                  <a:pt x="925" y="477"/>
                </a:lnTo>
                <a:lnTo>
                  <a:pt x="1035" y="280"/>
                </a:lnTo>
                <a:lnTo>
                  <a:pt x="837" y="157"/>
                </a:lnTo>
                <a:lnTo>
                  <a:pt x="657" y="268"/>
                </a:lnTo>
                <a:lnTo>
                  <a:pt x="480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90" name="Freeform 44"/>
          <p:cNvSpPr>
            <a:spLocks noChangeArrowheads="1"/>
          </p:cNvSpPr>
          <p:nvPr/>
        </p:nvSpPr>
        <p:spPr bwMode="auto">
          <a:xfrm>
            <a:off x="5761038" y="820738"/>
            <a:ext cx="660400" cy="889000"/>
          </a:xfrm>
          <a:custGeom>
            <a:avLst/>
            <a:gdLst>
              <a:gd name="T0" fmla="*/ 2147483646 w 1834"/>
              <a:gd name="T1" fmla="*/ 2147483646 h 2470"/>
              <a:gd name="T2" fmla="*/ 2147483646 w 1834"/>
              <a:gd name="T3" fmla="*/ 2147483646 h 2470"/>
              <a:gd name="T4" fmla="*/ 2147483646 w 1834"/>
              <a:gd name="T5" fmla="*/ 2147483646 h 2470"/>
              <a:gd name="T6" fmla="*/ 2147483646 w 1834"/>
              <a:gd name="T7" fmla="*/ 2147483646 h 2470"/>
              <a:gd name="T8" fmla="*/ 2147483646 w 1834"/>
              <a:gd name="T9" fmla="*/ 2147483646 h 2470"/>
              <a:gd name="T10" fmla="*/ 2147483646 w 1834"/>
              <a:gd name="T11" fmla="*/ 2147483646 h 2470"/>
              <a:gd name="T12" fmla="*/ 2147483646 w 1834"/>
              <a:gd name="T13" fmla="*/ 2147483646 h 2470"/>
              <a:gd name="T14" fmla="*/ 2147483646 w 1834"/>
              <a:gd name="T15" fmla="*/ 2147483646 h 2470"/>
              <a:gd name="T16" fmla="*/ 2147483646 w 1834"/>
              <a:gd name="T17" fmla="*/ 2147483646 h 2470"/>
              <a:gd name="T18" fmla="*/ 2147483646 w 1834"/>
              <a:gd name="T19" fmla="*/ 2147483646 h 2470"/>
              <a:gd name="T20" fmla="*/ 2147483646 w 1834"/>
              <a:gd name="T21" fmla="*/ 2147483646 h 2470"/>
              <a:gd name="T22" fmla="*/ 2147483646 w 1834"/>
              <a:gd name="T23" fmla="*/ 2147483646 h 2470"/>
              <a:gd name="T24" fmla="*/ 2147483646 w 1834"/>
              <a:gd name="T25" fmla="*/ 2147483646 h 2470"/>
              <a:gd name="T26" fmla="*/ 2147483646 w 1834"/>
              <a:gd name="T27" fmla="*/ 2147483646 h 2470"/>
              <a:gd name="T28" fmla="*/ 2147483646 w 1834"/>
              <a:gd name="T29" fmla="*/ 2147483646 h 2470"/>
              <a:gd name="T30" fmla="*/ 2147483646 w 1834"/>
              <a:gd name="T31" fmla="*/ 2147483646 h 2470"/>
              <a:gd name="T32" fmla="*/ 2147483646 w 1834"/>
              <a:gd name="T33" fmla="*/ 2147483646 h 2470"/>
              <a:gd name="T34" fmla="*/ 2147483646 w 1834"/>
              <a:gd name="T35" fmla="*/ 2147483646 h 2470"/>
              <a:gd name="T36" fmla="*/ 2147483646 w 1834"/>
              <a:gd name="T37" fmla="*/ 2147483646 h 2470"/>
              <a:gd name="T38" fmla="*/ 2147483646 w 1834"/>
              <a:gd name="T39" fmla="*/ 2147483646 h 2470"/>
              <a:gd name="T40" fmla="*/ 2147483646 w 1834"/>
              <a:gd name="T41" fmla="*/ 2147483646 h 2470"/>
              <a:gd name="T42" fmla="*/ 0 w 1834"/>
              <a:gd name="T43" fmla="*/ 2147483646 h 2470"/>
              <a:gd name="T44" fmla="*/ 2147483646 w 1834"/>
              <a:gd name="T45" fmla="*/ 2147483646 h 2470"/>
              <a:gd name="T46" fmla="*/ 2147483646 w 1834"/>
              <a:gd name="T47" fmla="*/ 2147483646 h 2470"/>
              <a:gd name="T48" fmla="*/ 2147483646 w 1834"/>
              <a:gd name="T49" fmla="*/ 2147483646 h 2470"/>
              <a:gd name="T50" fmla="*/ 2147483646 w 1834"/>
              <a:gd name="T51" fmla="*/ 2147483646 h 2470"/>
              <a:gd name="T52" fmla="*/ 2147483646 w 1834"/>
              <a:gd name="T53" fmla="*/ 2147483646 h 2470"/>
              <a:gd name="T54" fmla="*/ 2147483646 w 1834"/>
              <a:gd name="T55" fmla="*/ 2147483646 h 2470"/>
              <a:gd name="T56" fmla="*/ 2147483646 w 1834"/>
              <a:gd name="T57" fmla="*/ 2147483646 h 2470"/>
              <a:gd name="T58" fmla="*/ 2147483646 w 1834"/>
              <a:gd name="T59" fmla="*/ 2147483646 h 2470"/>
              <a:gd name="T60" fmla="*/ 2147483646 w 1834"/>
              <a:gd name="T61" fmla="*/ 0 h 2470"/>
              <a:gd name="T62" fmla="*/ 2147483646 w 1834"/>
              <a:gd name="T63" fmla="*/ 2147483646 h 2470"/>
              <a:gd name="T64" fmla="*/ 2147483646 w 1834"/>
              <a:gd name="T65" fmla="*/ 2147483646 h 2470"/>
              <a:gd name="T66" fmla="*/ 2147483646 w 1834"/>
              <a:gd name="T67" fmla="*/ 2147483646 h 2470"/>
              <a:gd name="T68" fmla="*/ 2147483646 w 1834"/>
              <a:gd name="T69" fmla="*/ 2147483646 h 2470"/>
              <a:gd name="T70" fmla="*/ 2147483646 w 1834"/>
              <a:gd name="T71" fmla="*/ 2147483646 h 2470"/>
              <a:gd name="T72" fmla="*/ 2147483646 w 1834"/>
              <a:gd name="T73" fmla="*/ 2147483646 h 2470"/>
              <a:gd name="T74" fmla="*/ 2147483646 w 1834"/>
              <a:gd name="T75" fmla="*/ 2147483646 h 2470"/>
              <a:gd name="T76" fmla="*/ 2147483646 w 1834"/>
              <a:gd name="T77" fmla="*/ 2147483646 h 2470"/>
              <a:gd name="T78" fmla="*/ 2147483646 w 1834"/>
              <a:gd name="T79" fmla="*/ 2147483646 h 2470"/>
              <a:gd name="T80" fmla="*/ 2147483646 w 1834"/>
              <a:gd name="T81" fmla="*/ 2147483646 h 2470"/>
              <a:gd name="T82" fmla="*/ 2147483646 w 1834"/>
              <a:gd name="T83" fmla="*/ 2147483646 h 2470"/>
              <a:gd name="T84" fmla="*/ 2147483646 w 1834"/>
              <a:gd name="T85" fmla="*/ 2147483646 h 2470"/>
              <a:gd name="T86" fmla="*/ 2147483646 w 1834"/>
              <a:gd name="T87" fmla="*/ 2147483646 h 2470"/>
              <a:gd name="T88" fmla="*/ 2147483646 w 1834"/>
              <a:gd name="T89" fmla="*/ 2147483646 h 2470"/>
              <a:gd name="T90" fmla="*/ 2147483646 w 1834"/>
              <a:gd name="T91" fmla="*/ 2147483646 h 2470"/>
              <a:gd name="T92" fmla="*/ 2147483646 w 1834"/>
              <a:gd name="T93" fmla="*/ 2147483646 h 2470"/>
              <a:gd name="T94" fmla="*/ 2147483646 w 1834"/>
              <a:gd name="T95" fmla="*/ 2147483646 h 2470"/>
              <a:gd name="T96" fmla="*/ 2147483646 w 1834"/>
              <a:gd name="T97" fmla="*/ 2147483646 h 2470"/>
              <a:gd name="T98" fmla="*/ 2147483646 w 1834"/>
              <a:gd name="T99" fmla="*/ 2147483646 h 2470"/>
              <a:gd name="T100" fmla="*/ 2147483646 w 1834"/>
              <a:gd name="T101" fmla="*/ 2147483646 h 2470"/>
              <a:gd name="T102" fmla="*/ 2147483646 w 1834"/>
              <a:gd name="T103" fmla="*/ 2147483646 h 2470"/>
              <a:gd name="T104" fmla="*/ 2147483646 w 1834"/>
              <a:gd name="T105" fmla="*/ 2147483646 h 2470"/>
              <a:gd name="T106" fmla="*/ 2147483646 w 1834"/>
              <a:gd name="T107" fmla="*/ 2147483646 h 247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34" h="2470">
                <a:moveTo>
                  <a:pt x="1410" y="2041"/>
                </a:moveTo>
                <a:lnTo>
                  <a:pt x="1652" y="1979"/>
                </a:lnTo>
                <a:lnTo>
                  <a:pt x="1775" y="1997"/>
                </a:lnTo>
                <a:lnTo>
                  <a:pt x="1833" y="2149"/>
                </a:lnTo>
                <a:lnTo>
                  <a:pt x="1705" y="2322"/>
                </a:lnTo>
                <a:lnTo>
                  <a:pt x="1524" y="2452"/>
                </a:lnTo>
                <a:lnTo>
                  <a:pt x="1260" y="2469"/>
                </a:lnTo>
                <a:lnTo>
                  <a:pt x="828" y="2322"/>
                </a:lnTo>
                <a:lnTo>
                  <a:pt x="881" y="2206"/>
                </a:lnTo>
                <a:lnTo>
                  <a:pt x="939" y="2066"/>
                </a:lnTo>
                <a:lnTo>
                  <a:pt x="798" y="1883"/>
                </a:lnTo>
                <a:lnTo>
                  <a:pt x="586" y="1795"/>
                </a:lnTo>
                <a:lnTo>
                  <a:pt x="463" y="1620"/>
                </a:lnTo>
                <a:lnTo>
                  <a:pt x="423" y="1389"/>
                </a:lnTo>
                <a:lnTo>
                  <a:pt x="384" y="1253"/>
                </a:lnTo>
                <a:lnTo>
                  <a:pt x="225" y="1152"/>
                </a:lnTo>
                <a:lnTo>
                  <a:pt x="44" y="1083"/>
                </a:lnTo>
                <a:cubicBezTo>
                  <a:pt x="44" y="1083"/>
                  <a:pt x="0" y="963"/>
                  <a:pt x="22" y="928"/>
                </a:cubicBezTo>
                <a:cubicBezTo>
                  <a:pt x="44" y="894"/>
                  <a:pt x="71" y="788"/>
                  <a:pt x="71" y="788"/>
                </a:cubicBezTo>
                <a:lnTo>
                  <a:pt x="0" y="591"/>
                </a:lnTo>
                <a:lnTo>
                  <a:pt x="62" y="520"/>
                </a:lnTo>
                <a:lnTo>
                  <a:pt x="445" y="485"/>
                </a:lnTo>
                <a:lnTo>
                  <a:pt x="727" y="552"/>
                </a:lnTo>
                <a:lnTo>
                  <a:pt x="868" y="394"/>
                </a:lnTo>
                <a:lnTo>
                  <a:pt x="798" y="237"/>
                </a:lnTo>
                <a:lnTo>
                  <a:pt x="507" y="219"/>
                </a:lnTo>
                <a:lnTo>
                  <a:pt x="243" y="224"/>
                </a:lnTo>
                <a:lnTo>
                  <a:pt x="727" y="131"/>
                </a:lnTo>
                <a:lnTo>
                  <a:pt x="947" y="0"/>
                </a:lnTo>
                <a:lnTo>
                  <a:pt x="1172" y="22"/>
                </a:lnTo>
                <a:lnTo>
                  <a:pt x="1159" y="232"/>
                </a:lnTo>
                <a:lnTo>
                  <a:pt x="939" y="340"/>
                </a:lnTo>
                <a:lnTo>
                  <a:pt x="780" y="542"/>
                </a:lnTo>
                <a:lnTo>
                  <a:pt x="586" y="675"/>
                </a:lnTo>
                <a:lnTo>
                  <a:pt x="524" y="840"/>
                </a:lnTo>
                <a:lnTo>
                  <a:pt x="353" y="832"/>
                </a:lnTo>
                <a:lnTo>
                  <a:pt x="194" y="884"/>
                </a:lnTo>
                <a:lnTo>
                  <a:pt x="141" y="980"/>
                </a:lnTo>
                <a:lnTo>
                  <a:pt x="335" y="1162"/>
                </a:lnTo>
                <a:lnTo>
                  <a:pt x="604" y="1192"/>
                </a:lnTo>
                <a:lnTo>
                  <a:pt x="961" y="1174"/>
                </a:lnTo>
                <a:cubicBezTo>
                  <a:pt x="961" y="1174"/>
                  <a:pt x="1141" y="1302"/>
                  <a:pt x="1190" y="1327"/>
                </a:cubicBezTo>
                <a:cubicBezTo>
                  <a:pt x="1242" y="1349"/>
                  <a:pt x="1383" y="1472"/>
                  <a:pt x="1383" y="1472"/>
                </a:cubicBezTo>
                <a:cubicBezTo>
                  <a:pt x="1383" y="1472"/>
                  <a:pt x="1392" y="1603"/>
                  <a:pt x="1392" y="1625"/>
                </a:cubicBezTo>
                <a:cubicBezTo>
                  <a:pt x="1392" y="1647"/>
                  <a:pt x="1383" y="1743"/>
                  <a:pt x="1383" y="1743"/>
                </a:cubicBezTo>
                <a:lnTo>
                  <a:pt x="1220" y="1810"/>
                </a:lnTo>
                <a:lnTo>
                  <a:pt x="1071" y="1935"/>
                </a:lnTo>
                <a:lnTo>
                  <a:pt x="1410" y="2041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91" name="Freeform 46"/>
          <p:cNvSpPr>
            <a:spLocks noChangeArrowheads="1"/>
          </p:cNvSpPr>
          <p:nvPr/>
        </p:nvSpPr>
        <p:spPr bwMode="auto">
          <a:xfrm>
            <a:off x="5688013" y="1516063"/>
            <a:ext cx="336550" cy="633412"/>
          </a:xfrm>
          <a:custGeom>
            <a:avLst/>
            <a:gdLst>
              <a:gd name="T0" fmla="*/ 2147483646 w 935"/>
              <a:gd name="T1" fmla="*/ 0 h 1761"/>
              <a:gd name="T2" fmla="*/ 2147483646 w 935"/>
              <a:gd name="T3" fmla="*/ 2147483646 h 1761"/>
              <a:gd name="T4" fmla="*/ 2147483646 w 935"/>
              <a:gd name="T5" fmla="*/ 2147483646 h 1761"/>
              <a:gd name="T6" fmla="*/ 0 w 935"/>
              <a:gd name="T7" fmla="*/ 2147483646 h 1761"/>
              <a:gd name="T8" fmla="*/ 2147483646 w 935"/>
              <a:gd name="T9" fmla="*/ 2147483646 h 1761"/>
              <a:gd name="T10" fmla="*/ 2147483646 w 935"/>
              <a:gd name="T11" fmla="*/ 2147483646 h 1761"/>
              <a:gd name="T12" fmla="*/ 2147483646 w 935"/>
              <a:gd name="T13" fmla="*/ 2147483646 h 1761"/>
              <a:gd name="T14" fmla="*/ 2147483646 w 935"/>
              <a:gd name="T15" fmla="*/ 2147483646 h 1761"/>
              <a:gd name="T16" fmla="*/ 2147483646 w 935"/>
              <a:gd name="T17" fmla="*/ 2147483646 h 1761"/>
              <a:gd name="T18" fmla="*/ 2147483646 w 935"/>
              <a:gd name="T19" fmla="*/ 2147483646 h 1761"/>
              <a:gd name="T20" fmla="*/ 2147483646 w 935"/>
              <a:gd name="T21" fmla="*/ 2147483646 h 1761"/>
              <a:gd name="T22" fmla="*/ 2147483646 w 935"/>
              <a:gd name="T23" fmla="*/ 2147483646 h 1761"/>
              <a:gd name="T24" fmla="*/ 2147483646 w 935"/>
              <a:gd name="T25" fmla="*/ 2147483646 h 1761"/>
              <a:gd name="T26" fmla="*/ 2147483646 w 935"/>
              <a:gd name="T27" fmla="*/ 2147483646 h 1761"/>
              <a:gd name="T28" fmla="*/ 2147483646 w 935"/>
              <a:gd name="T29" fmla="*/ 2147483646 h 1761"/>
              <a:gd name="T30" fmla="*/ 2147483646 w 935"/>
              <a:gd name="T31" fmla="*/ 2147483646 h 1761"/>
              <a:gd name="T32" fmla="*/ 2147483646 w 935"/>
              <a:gd name="T33" fmla="*/ 2147483646 h 1761"/>
              <a:gd name="T34" fmla="*/ 2147483646 w 935"/>
              <a:gd name="T35" fmla="*/ 2147483646 h 1761"/>
              <a:gd name="T36" fmla="*/ 2147483646 w 935"/>
              <a:gd name="T37" fmla="*/ 2147483646 h 1761"/>
              <a:gd name="T38" fmla="*/ 2147483646 w 935"/>
              <a:gd name="T39" fmla="*/ 2147483646 h 1761"/>
              <a:gd name="T40" fmla="*/ 2147483646 w 935"/>
              <a:gd name="T41" fmla="*/ 2147483646 h 1761"/>
              <a:gd name="T42" fmla="*/ 2147483646 w 935"/>
              <a:gd name="T43" fmla="*/ 0 h 176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5" h="1761">
                <a:moveTo>
                  <a:pt x="278" y="0"/>
                </a:moveTo>
                <a:lnTo>
                  <a:pt x="260" y="177"/>
                </a:lnTo>
                <a:lnTo>
                  <a:pt x="58" y="418"/>
                </a:lnTo>
                <a:lnTo>
                  <a:pt x="0" y="795"/>
                </a:lnTo>
                <a:lnTo>
                  <a:pt x="198" y="1081"/>
                </a:lnTo>
                <a:lnTo>
                  <a:pt x="221" y="1164"/>
                </a:lnTo>
                <a:lnTo>
                  <a:pt x="269" y="1278"/>
                </a:lnTo>
                <a:lnTo>
                  <a:pt x="18" y="1474"/>
                </a:lnTo>
                <a:lnTo>
                  <a:pt x="150" y="1642"/>
                </a:lnTo>
                <a:lnTo>
                  <a:pt x="472" y="1760"/>
                </a:lnTo>
                <a:lnTo>
                  <a:pt x="701" y="1575"/>
                </a:lnTo>
                <a:lnTo>
                  <a:pt x="934" y="1497"/>
                </a:lnTo>
                <a:lnTo>
                  <a:pt x="881" y="1310"/>
                </a:lnTo>
                <a:lnTo>
                  <a:pt x="784" y="1181"/>
                </a:lnTo>
                <a:lnTo>
                  <a:pt x="410" y="1310"/>
                </a:lnTo>
                <a:lnTo>
                  <a:pt x="331" y="1076"/>
                </a:lnTo>
                <a:lnTo>
                  <a:pt x="661" y="1031"/>
                </a:lnTo>
                <a:lnTo>
                  <a:pt x="630" y="810"/>
                </a:lnTo>
                <a:lnTo>
                  <a:pt x="599" y="576"/>
                </a:lnTo>
                <a:lnTo>
                  <a:pt x="432" y="293"/>
                </a:lnTo>
                <a:lnTo>
                  <a:pt x="309" y="160"/>
                </a:lnTo>
                <a:lnTo>
                  <a:pt x="278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92" name="Freeform 47"/>
          <p:cNvSpPr>
            <a:spLocks noChangeArrowheads="1"/>
          </p:cNvSpPr>
          <p:nvPr/>
        </p:nvSpPr>
        <p:spPr bwMode="auto">
          <a:xfrm>
            <a:off x="6342063" y="2360613"/>
            <a:ext cx="392112" cy="669925"/>
          </a:xfrm>
          <a:custGeom>
            <a:avLst/>
            <a:gdLst>
              <a:gd name="T0" fmla="*/ 0 w 1089"/>
              <a:gd name="T1" fmla="*/ 0 h 1862"/>
              <a:gd name="T2" fmla="*/ 2147483646 w 1089"/>
              <a:gd name="T3" fmla="*/ 2147483646 h 1862"/>
              <a:gd name="T4" fmla="*/ 2147483646 w 1089"/>
              <a:gd name="T5" fmla="*/ 2147483646 h 1862"/>
              <a:gd name="T6" fmla="*/ 2147483646 w 1089"/>
              <a:gd name="T7" fmla="*/ 2147483646 h 1862"/>
              <a:gd name="T8" fmla="*/ 2147483646 w 1089"/>
              <a:gd name="T9" fmla="*/ 2147483646 h 1862"/>
              <a:gd name="T10" fmla="*/ 2147483646 w 1089"/>
              <a:gd name="T11" fmla="*/ 2147483646 h 1862"/>
              <a:gd name="T12" fmla="*/ 2147483646 w 1089"/>
              <a:gd name="T13" fmla="*/ 2147483646 h 1862"/>
              <a:gd name="T14" fmla="*/ 2147483646 w 1089"/>
              <a:gd name="T15" fmla="*/ 2147483646 h 1862"/>
              <a:gd name="T16" fmla="*/ 2147483646 w 1089"/>
              <a:gd name="T17" fmla="*/ 2147483646 h 1862"/>
              <a:gd name="T18" fmla="*/ 2147483646 w 1089"/>
              <a:gd name="T19" fmla="*/ 2147483646 h 1862"/>
              <a:gd name="T20" fmla="*/ 2147483646 w 1089"/>
              <a:gd name="T21" fmla="*/ 2147483646 h 1862"/>
              <a:gd name="T22" fmla="*/ 2147483646 w 1089"/>
              <a:gd name="T23" fmla="*/ 2147483646 h 1862"/>
              <a:gd name="T24" fmla="*/ 2147483646 w 1089"/>
              <a:gd name="T25" fmla="*/ 2147483646 h 1862"/>
              <a:gd name="T26" fmla="*/ 2147483646 w 1089"/>
              <a:gd name="T27" fmla="*/ 2147483646 h 1862"/>
              <a:gd name="T28" fmla="*/ 2147483646 w 1089"/>
              <a:gd name="T29" fmla="*/ 2147483646 h 1862"/>
              <a:gd name="T30" fmla="*/ 2147483646 w 1089"/>
              <a:gd name="T31" fmla="*/ 2147483646 h 1862"/>
              <a:gd name="T32" fmla="*/ 0 w 1089"/>
              <a:gd name="T33" fmla="*/ 2147483646 h 1862"/>
              <a:gd name="T34" fmla="*/ 0 w 1089"/>
              <a:gd name="T35" fmla="*/ 2147483646 h 1862"/>
              <a:gd name="T36" fmla="*/ 2147483646 w 1089"/>
              <a:gd name="T37" fmla="*/ 2147483646 h 1862"/>
              <a:gd name="T38" fmla="*/ 2147483646 w 1089"/>
              <a:gd name="T39" fmla="*/ 2147483646 h 1862"/>
              <a:gd name="T40" fmla="*/ 2147483646 w 1089"/>
              <a:gd name="T41" fmla="*/ 2147483646 h 1862"/>
              <a:gd name="T42" fmla="*/ 2147483646 w 1089"/>
              <a:gd name="T43" fmla="*/ 2147483646 h 1862"/>
              <a:gd name="T44" fmla="*/ 2147483646 w 1089"/>
              <a:gd name="T45" fmla="*/ 2147483646 h 1862"/>
              <a:gd name="T46" fmla="*/ 0 w 1089"/>
              <a:gd name="T47" fmla="*/ 0 h 18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9" h="1862">
                <a:moveTo>
                  <a:pt x="0" y="0"/>
                </a:moveTo>
                <a:lnTo>
                  <a:pt x="313" y="32"/>
                </a:lnTo>
                <a:lnTo>
                  <a:pt x="472" y="158"/>
                </a:lnTo>
                <a:lnTo>
                  <a:pt x="696" y="231"/>
                </a:lnTo>
                <a:lnTo>
                  <a:pt x="1018" y="500"/>
                </a:lnTo>
                <a:lnTo>
                  <a:pt x="1088" y="697"/>
                </a:lnTo>
                <a:lnTo>
                  <a:pt x="886" y="820"/>
                </a:lnTo>
                <a:lnTo>
                  <a:pt x="868" y="1044"/>
                </a:lnTo>
                <a:lnTo>
                  <a:pt x="578" y="1489"/>
                </a:lnTo>
                <a:lnTo>
                  <a:pt x="437" y="1772"/>
                </a:lnTo>
                <a:lnTo>
                  <a:pt x="304" y="1861"/>
                </a:lnTo>
                <a:lnTo>
                  <a:pt x="49" y="1733"/>
                </a:lnTo>
                <a:lnTo>
                  <a:pt x="80" y="1438"/>
                </a:lnTo>
                <a:lnTo>
                  <a:pt x="260" y="1226"/>
                </a:lnTo>
                <a:lnTo>
                  <a:pt x="322" y="1103"/>
                </a:lnTo>
                <a:lnTo>
                  <a:pt x="150" y="955"/>
                </a:lnTo>
                <a:lnTo>
                  <a:pt x="0" y="842"/>
                </a:lnTo>
                <a:cubicBezTo>
                  <a:pt x="0" y="842"/>
                  <a:pt x="0" y="689"/>
                  <a:pt x="40" y="679"/>
                </a:cubicBezTo>
                <a:cubicBezTo>
                  <a:pt x="80" y="667"/>
                  <a:pt x="119" y="512"/>
                  <a:pt x="119" y="512"/>
                </a:cubicBezTo>
                <a:lnTo>
                  <a:pt x="80" y="303"/>
                </a:lnTo>
                <a:lnTo>
                  <a:pt x="163" y="101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93" name="Freeform 48"/>
          <p:cNvSpPr>
            <a:spLocks noChangeArrowheads="1"/>
          </p:cNvSpPr>
          <p:nvPr/>
        </p:nvSpPr>
        <p:spPr bwMode="auto">
          <a:xfrm>
            <a:off x="5567363" y="2692400"/>
            <a:ext cx="347662" cy="546100"/>
          </a:xfrm>
          <a:custGeom>
            <a:avLst/>
            <a:gdLst>
              <a:gd name="T0" fmla="*/ 2147483646 w 966"/>
              <a:gd name="T1" fmla="*/ 0 h 1515"/>
              <a:gd name="T2" fmla="*/ 2147483646 w 966"/>
              <a:gd name="T3" fmla="*/ 0 h 1515"/>
              <a:gd name="T4" fmla="*/ 2147483646 w 966"/>
              <a:gd name="T5" fmla="*/ 2147483646 h 1515"/>
              <a:gd name="T6" fmla="*/ 2147483646 w 966"/>
              <a:gd name="T7" fmla="*/ 2147483646 h 1515"/>
              <a:gd name="T8" fmla="*/ 2147483646 w 966"/>
              <a:gd name="T9" fmla="*/ 2147483646 h 1515"/>
              <a:gd name="T10" fmla="*/ 2147483646 w 966"/>
              <a:gd name="T11" fmla="*/ 2147483646 h 1515"/>
              <a:gd name="T12" fmla="*/ 2147483646 w 966"/>
              <a:gd name="T13" fmla="*/ 2147483646 h 1515"/>
              <a:gd name="T14" fmla="*/ 0 w 966"/>
              <a:gd name="T15" fmla="*/ 2147483646 h 1515"/>
              <a:gd name="T16" fmla="*/ 2147483646 w 966"/>
              <a:gd name="T17" fmla="*/ 2147483646 h 1515"/>
              <a:gd name="T18" fmla="*/ 2147483646 w 966"/>
              <a:gd name="T19" fmla="*/ 2147483646 h 1515"/>
              <a:gd name="T20" fmla="*/ 2147483646 w 966"/>
              <a:gd name="T21" fmla="*/ 2147483646 h 1515"/>
              <a:gd name="T22" fmla="*/ 2147483646 w 966"/>
              <a:gd name="T23" fmla="*/ 2147483646 h 1515"/>
              <a:gd name="T24" fmla="*/ 2147483646 w 966"/>
              <a:gd name="T25" fmla="*/ 2147483646 h 1515"/>
              <a:gd name="T26" fmla="*/ 2147483646 w 966"/>
              <a:gd name="T27" fmla="*/ 2147483646 h 1515"/>
              <a:gd name="T28" fmla="*/ 2147483646 w 966"/>
              <a:gd name="T29" fmla="*/ 2147483646 h 1515"/>
              <a:gd name="T30" fmla="*/ 2147483646 w 966"/>
              <a:gd name="T31" fmla="*/ 2147483646 h 1515"/>
              <a:gd name="T32" fmla="*/ 2147483646 w 966"/>
              <a:gd name="T33" fmla="*/ 2147483646 h 1515"/>
              <a:gd name="T34" fmla="*/ 2147483646 w 966"/>
              <a:gd name="T35" fmla="*/ 2147483646 h 1515"/>
              <a:gd name="T36" fmla="*/ 2147483646 w 966"/>
              <a:gd name="T37" fmla="*/ 2147483646 h 1515"/>
              <a:gd name="T38" fmla="*/ 2147483646 w 966"/>
              <a:gd name="T39" fmla="*/ 2147483646 h 1515"/>
              <a:gd name="T40" fmla="*/ 2147483646 w 966"/>
              <a:gd name="T41" fmla="*/ 2147483646 h 1515"/>
              <a:gd name="T42" fmla="*/ 2147483646 w 966"/>
              <a:gd name="T43" fmla="*/ 0 h 15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6" h="1515">
                <a:moveTo>
                  <a:pt x="304" y="0"/>
                </a:moveTo>
                <a:lnTo>
                  <a:pt x="304" y="0"/>
                </a:lnTo>
                <a:cubicBezTo>
                  <a:pt x="252" y="34"/>
                  <a:pt x="155" y="315"/>
                  <a:pt x="155" y="315"/>
                </a:cubicBezTo>
                <a:cubicBezTo>
                  <a:pt x="155" y="315"/>
                  <a:pt x="93" y="657"/>
                  <a:pt x="93" y="696"/>
                </a:cubicBezTo>
                <a:cubicBezTo>
                  <a:pt x="93" y="736"/>
                  <a:pt x="102" y="1019"/>
                  <a:pt x="102" y="1019"/>
                </a:cubicBezTo>
                <a:lnTo>
                  <a:pt x="0" y="1186"/>
                </a:lnTo>
                <a:lnTo>
                  <a:pt x="304" y="1514"/>
                </a:lnTo>
                <a:cubicBezTo>
                  <a:pt x="304" y="1514"/>
                  <a:pt x="714" y="1457"/>
                  <a:pt x="754" y="1435"/>
                </a:cubicBezTo>
                <a:cubicBezTo>
                  <a:pt x="798" y="1413"/>
                  <a:pt x="877" y="1085"/>
                  <a:pt x="877" y="1085"/>
                </a:cubicBezTo>
                <a:cubicBezTo>
                  <a:pt x="877" y="1085"/>
                  <a:pt x="948" y="664"/>
                  <a:pt x="956" y="642"/>
                </a:cubicBezTo>
                <a:cubicBezTo>
                  <a:pt x="965" y="618"/>
                  <a:pt x="776" y="376"/>
                  <a:pt x="776" y="376"/>
                </a:cubicBezTo>
                <a:cubicBezTo>
                  <a:pt x="776" y="376"/>
                  <a:pt x="604" y="310"/>
                  <a:pt x="604" y="270"/>
                </a:cubicBezTo>
                <a:cubicBezTo>
                  <a:pt x="604" y="231"/>
                  <a:pt x="542" y="74"/>
                  <a:pt x="542" y="74"/>
                </a:cubicBezTo>
                <a:lnTo>
                  <a:pt x="304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94" name="Freeform 50"/>
          <p:cNvSpPr>
            <a:spLocks noChangeArrowheads="1"/>
          </p:cNvSpPr>
          <p:nvPr/>
        </p:nvSpPr>
        <p:spPr bwMode="auto">
          <a:xfrm>
            <a:off x="5859463" y="2590800"/>
            <a:ext cx="53975" cy="36513"/>
          </a:xfrm>
          <a:custGeom>
            <a:avLst/>
            <a:gdLst>
              <a:gd name="T0" fmla="*/ 0 w 151"/>
              <a:gd name="T1" fmla="*/ 2147483646 h 102"/>
              <a:gd name="T2" fmla="*/ 2147483646 w 151"/>
              <a:gd name="T3" fmla="*/ 0 h 102"/>
              <a:gd name="T4" fmla="*/ 2147483646 w 151"/>
              <a:gd name="T5" fmla="*/ 2147483646 h 102"/>
              <a:gd name="T6" fmla="*/ 2147483646 w 151"/>
              <a:gd name="T7" fmla="*/ 2147483646 h 102"/>
              <a:gd name="T8" fmla="*/ 0 w 151"/>
              <a:gd name="T9" fmla="*/ 2147483646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" h="102">
                <a:moveTo>
                  <a:pt x="0" y="39"/>
                </a:moveTo>
                <a:lnTo>
                  <a:pt x="53" y="0"/>
                </a:lnTo>
                <a:lnTo>
                  <a:pt x="150" y="62"/>
                </a:lnTo>
                <a:lnTo>
                  <a:pt x="53" y="101"/>
                </a:lnTo>
                <a:lnTo>
                  <a:pt x="0" y="39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95" name="Freeform 51"/>
          <p:cNvSpPr>
            <a:spLocks noChangeArrowheads="1"/>
          </p:cNvSpPr>
          <p:nvPr/>
        </p:nvSpPr>
        <p:spPr bwMode="auto">
          <a:xfrm>
            <a:off x="5862638" y="2649538"/>
            <a:ext cx="115887" cy="87312"/>
          </a:xfrm>
          <a:custGeom>
            <a:avLst/>
            <a:gdLst>
              <a:gd name="T0" fmla="*/ 2147483646 w 323"/>
              <a:gd name="T1" fmla="*/ 2147483646 h 242"/>
              <a:gd name="T2" fmla="*/ 2147483646 w 323"/>
              <a:gd name="T3" fmla="*/ 2147483646 h 242"/>
              <a:gd name="T4" fmla="*/ 2147483646 w 323"/>
              <a:gd name="T5" fmla="*/ 2147483646 h 242"/>
              <a:gd name="T6" fmla="*/ 2147483646 w 323"/>
              <a:gd name="T7" fmla="*/ 2147483646 h 242"/>
              <a:gd name="T8" fmla="*/ 2147483646 w 323"/>
              <a:gd name="T9" fmla="*/ 2147483646 h 242"/>
              <a:gd name="T10" fmla="*/ 2147483646 w 323"/>
              <a:gd name="T11" fmla="*/ 2147483646 h 242"/>
              <a:gd name="T12" fmla="*/ 2147483646 w 323"/>
              <a:gd name="T13" fmla="*/ 2147483646 h 242"/>
              <a:gd name="T14" fmla="*/ 2147483646 w 323"/>
              <a:gd name="T15" fmla="*/ 2147483646 h 242"/>
              <a:gd name="T16" fmla="*/ 2147483646 w 323"/>
              <a:gd name="T17" fmla="*/ 0 h 242"/>
              <a:gd name="T18" fmla="*/ 2147483646 w 323"/>
              <a:gd name="T19" fmla="*/ 2147483646 h 2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3" h="242">
                <a:moveTo>
                  <a:pt x="44" y="34"/>
                </a:moveTo>
                <a:lnTo>
                  <a:pt x="44" y="34"/>
                </a:lnTo>
                <a:cubicBezTo>
                  <a:pt x="44" y="34"/>
                  <a:pt x="0" y="241"/>
                  <a:pt x="53" y="224"/>
                </a:cubicBezTo>
                <a:cubicBezTo>
                  <a:pt x="102" y="206"/>
                  <a:pt x="225" y="162"/>
                  <a:pt x="225" y="162"/>
                </a:cubicBezTo>
                <a:cubicBezTo>
                  <a:pt x="225" y="162"/>
                  <a:pt x="322" y="105"/>
                  <a:pt x="322" y="78"/>
                </a:cubicBezTo>
                <a:cubicBezTo>
                  <a:pt x="322" y="51"/>
                  <a:pt x="203" y="0"/>
                  <a:pt x="203" y="0"/>
                </a:cubicBezTo>
                <a:lnTo>
                  <a:pt x="44" y="34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96" name="Freeform 52"/>
          <p:cNvSpPr>
            <a:spLocks noChangeArrowheads="1"/>
          </p:cNvSpPr>
          <p:nvPr/>
        </p:nvSpPr>
        <p:spPr bwMode="auto">
          <a:xfrm>
            <a:off x="5397500" y="1189038"/>
            <a:ext cx="125413" cy="161925"/>
          </a:xfrm>
          <a:custGeom>
            <a:avLst/>
            <a:gdLst>
              <a:gd name="T0" fmla="*/ 2147483646 w 349"/>
              <a:gd name="T1" fmla="*/ 0 h 449"/>
              <a:gd name="T2" fmla="*/ 2147483646 w 349"/>
              <a:gd name="T3" fmla="*/ 2147483646 h 449"/>
              <a:gd name="T4" fmla="*/ 0 w 349"/>
              <a:gd name="T5" fmla="*/ 2147483646 h 449"/>
              <a:gd name="T6" fmla="*/ 2147483646 w 349"/>
              <a:gd name="T7" fmla="*/ 2147483646 h 449"/>
              <a:gd name="T8" fmla="*/ 2147483646 w 349"/>
              <a:gd name="T9" fmla="*/ 2147483646 h 449"/>
              <a:gd name="T10" fmla="*/ 2147483646 w 349"/>
              <a:gd name="T11" fmla="*/ 2147483646 h 449"/>
              <a:gd name="T12" fmla="*/ 2147483646 w 349"/>
              <a:gd name="T13" fmla="*/ 2147483646 h 449"/>
              <a:gd name="T14" fmla="*/ 2147483646 w 349"/>
              <a:gd name="T15" fmla="*/ 2147483646 h 449"/>
              <a:gd name="T16" fmla="*/ 2147483646 w 349"/>
              <a:gd name="T17" fmla="*/ 2147483646 h 449"/>
              <a:gd name="T18" fmla="*/ 2147483646 w 349"/>
              <a:gd name="T19" fmla="*/ 0 h 4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" h="449">
                <a:moveTo>
                  <a:pt x="331" y="0"/>
                </a:moveTo>
                <a:lnTo>
                  <a:pt x="57" y="168"/>
                </a:lnTo>
                <a:lnTo>
                  <a:pt x="0" y="313"/>
                </a:lnTo>
                <a:lnTo>
                  <a:pt x="27" y="421"/>
                </a:lnTo>
                <a:cubicBezTo>
                  <a:pt x="27" y="421"/>
                  <a:pt x="181" y="448"/>
                  <a:pt x="190" y="409"/>
                </a:cubicBezTo>
                <a:cubicBezTo>
                  <a:pt x="198" y="370"/>
                  <a:pt x="220" y="212"/>
                  <a:pt x="220" y="212"/>
                </a:cubicBezTo>
                <a:lnTo>
                  <a:pt x="348" y="111"/>
                </a:lnTo>
                <a:lnTo>
                  <a:pt x="331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97" name="Freeform 53"/>
          <p:cNvSpPr>
            <a:spLocks noChangeArrowheads="1"/>
          </p:cNvSpPr>
          <p:nvPr/>
        </p:nvSpPr>
        <p:spPr bwMode="auto">
          <a:xfrm>
            <a:off x="5662613" y="720725"/>
            <a:ext cx="234950" cy="117475"/>
          </a:xfrm>
          <a:custGeom>
            <a:avLst/>
            <a:gdLst>
              <a:gd name="T0" fmla="*/ 2147483646 w 653"/>
              <a:gd name="T1" fmla="*/ 0 h 325"/>
              <a:gd name="T2" fmla="*/ 0 w 653"/>
              <a:gd name="T3" fmla="*/ 2147483646 h 325"/>
              <a:gd name="T4" fmla="*/ 0 w 653"/>
              <a:gd name="T5" fmla="*/ 2147483646 h 325"/>
              <a:gd name="T6" fmla="*/ 2147483646 w 653"/>
              <a:gd name="T7" fmla="*/ 2147483646 h 325"/>
              <a:gd name="T8" fmla="*/ 2147483646 w 653"/>
              <a:gd name="T9" fmla="*/ 2147483646 h 325"/>
              <a:gd name="T10" fmla="*/ 2147483646 w 653"/>
              <a:gd name="T11" fmla="*/ 2147483646 h 325"/>
              <a:gd name="T12" fmla="*/ 2147483646 w 653"/>
              <a:gd name="T13" fmla="*/ 2147483646 h 325"/>
              <a:gd name="T14" fmla="*/ 2147483646 w 653"/>
              <a:gd name="T15" fmla="*/ 2147483646 h 325"/>
              <a:gd name="T16" fmla="*/ 2147483646 w 653"/>
              <a:gd name="T17" fmla="*/ 0 h 3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53" h="325">
                <a:moveTo>
                  <a:pt x="291" y="0"/>
                </a:moveTo>
                <a:lnTo>
                  <a:pt x="0" y="91"/>
                </a:lnTo>
                <a:cubicBezTo>
                  <a:pt x="0" y="91"/>
                  <a:pt x="229" y="324"/>
                  <a:pt x="277" y="324"/>
                </a:cubicBezTo>
                <a:cubicBezTo>
                  <a:pt x="330" y="324"/>
                  <a:pt x="581" y="315"/>
                  <a:pt x="581" y="315"/>
                </a:cubicBezTo>
                <a:lnTo>
                  <a:pt x="652" y="167"/>
                </a:lnTo>
                <a:lnTo>
                  <a:pt x="480" y="56"/>
                </a:lnTo>
                <a:lnTo>
                  <a:pt x="291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98" name="Text Box 55"/>
          <p:cNvSpPr txBox="1">
            <a:spLocks noChangeArrowheads="1"/>
          </p:cNvSpPr>
          <p:nvPr/>
        </p:nvSpPr>
        <p:spPr bwMode="auto">
          <a:xfrm>
            <a:off x="7016750" y="2700338"/>
            <a:ext cx="1152525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Male</a:t>
            </a:r>
          </a:p>
        </p:txBody>
      </p:sp>
      <p:sp>
        <p:nvSpPr>
          <p:cNvPr id="49199" name="Freeform 14"/>
          <p:cNvSpPr>
            <a:spLocks noChangeArrowheads="1"/>
          </p:cNvSpPr>
          <p:nvPr/>
        </p:nvSpPr>
        <p:spPr bwMode="auto">
          <a:xfrm>
            <a:off x="5726113" y="2262188"/>
            <a:ext cx="144462" cy="47625"/>
          </a:xfrm>
          <a:custGeom>
            <a:avLst/>
            <a:gdLst>
              <a:gd name="T0" fmla="*/ 0 w 402"/>
              <a:gd name="T1" fmla="*/ 2147483646 h 132"/>
              <a:gd name="T2" fmla="*/ 2147483646 w 402"/>
              <a:gd name="T3" fmla="*/ 0 h 132"/>
              <a:gd name="T4" fmla="*/ 2147483646 w 402"/>
              <a:gd name="T5" fmla="*/ 1033316017 h 132"/>
              <a:gd name="T6" fmla="*/ 2147483646 w 402"/>
              <a:gd name="T7" fmla="*/ 2147483646 h 132"/>
              <a:gd name="T8" fmla="*/ 2147483646 w 402"/>
              <a:gd name="T9" fmla="*/ 2147483646 h 132"/>
              <a:gd name="T10" fmla="*/ 2147483646 w 402"/>
              <a:gd name="T11" fmla="*/ 1643829190 h 132"/>
              <a:gd name="T12" fmla="*/ 0 w 402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2" h="132">
                <a:moveTo>
                  <a:pt x="0" y="57"/>
                </a:moveTo>
                <a:lnTo>
                  <a:pt x="159" y="0"/>
                </a:lnTo>
                <a:lnTo>
                  <a:pt x="340" y="22"/>
                </a:lnTo>
                <a:lnTo>
                  <a:pt x="401" y="52"/>
                </a:lnTo>
                <a:lnTo>
                  <a:pt x="251" y="131"/>
                </a:lnTo>
                <a:lnTo>
                  <a:pt x="159" y="35"/>
                </a:lnTo>
                <a:lnTo>
                  <a:pt x="0" y="57"/>
                </a:lnTo>
              </a:path>
            </a:pathLst>
          </a:custGeom>
          <a:solidFill>
            <a:srgbClr val="0084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00" name="Freeform 16"/>
          <p:cNvSpPr>
            <a:spLocks noChangeArrowheads="1"/>
          </p:cNvSpPr>
          <p:nvPr/>
        </p:nvSpPr>
        <p:spPr bwMode="auto">
          <a:xfrm>
            <a:off x="6313488" y="1824038"/>
            <a:ext cx="373062" cy="196850"/>
          </a:xfrm>
          <a:custGeom>
            <a:avLst/>
            <a:gdLst>
              <a:gd name="T0" fmla="*/ 2147483646 w 1036"/>
              <a:gd name="T1" fmla="*/ 0 h 546"/>
              <a:gd name="T2" fmla="*/ 2147483646 w 1036"/>
              <a:gd name="T3" fmla="*/ 2147483646 h 546"/>
              <a:gd name="T4" fmla="*/ 840526691 w 1036"/>
              <a:gd name="T5" fmla="*/ 2147483646 h 546"/>
              <a:gd name="T6" fmla="*/ 0 w 1036"/>
              <a:gd name="T7" fmla="*/ 2147483646 h 546"/>
              <a:gd name="T8" fmla="*/ 0 w 1036"/>
              <a:gd name="T9" fmla="*/ 2147483646 h 546"/>
              <a:gd name="T10" fmla="*/ 2147483646 w 1036"/>
              <a:gd name="T11" fmla="*/ 2147483646 h 546"/>
              <a:gd name="T12" fmla="*/ 2147483646 w 1036"/>
              <a:gd name="T13" fmla="*/ 2147483646 h 546"/>
              <a:gd name="T14" fmla="*/ 2147483646 w 1036"/>
              <a:gd name="T15" fmla="*/ 2147483646 h 546"/>
              <a:gd name="T16" fmla="*/ 2147483646 w 1036"/>
              <a:gd name="T17" fmla="*/ 2147483646 h 546"/>
              <a:gd name="T18" fmla="*/ 2147483646 w 1036"/>
              <a:gd name="T19" fmla="*/ 2147483646 h 546"/>
              <a:gd name="T20" fmla="*/ 2147483646 w 1036"/>
              <a:gd name="T21" fmla="*/ 2147483646 h 546"/>
              <a:gd name="T22" fmla="*/ 2147483646 w 1036"/>
              <a:gd name="T23" fmla="*/ 2147483646 h 546"/>
              <a:gd name="T24" fmla="*/ 2147483646 w 1036"/>
              <a:gd name="T25" fmla="*/ 0 h 5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6" h="546">
                <a:moveTo>
                  <a:pt x="480" y="0"/>
                </a:moveTo>
                <a:lnTo>
                  <a:pt x="251" y="146"/>
                </a:lnTo>
                <a:lnTo>
                  <a:pt x="18" y="101"/>
                </a:lnTo>
                <a:lnTo>
                  <a:pt x="0" y="220"/>
                </a:lnTo>
                <a:lnTo>
                  <a:pt x="0" y="365"/>
                </a:lnTo>
                <a:lnTo>
                  <a:pt x="361" y="338"/>
                </a:lnTo>
                <a:lnTo>
                  <a:pt x="463" y="461"/>
                </a:lnTo>
                <a:lnTo>
                  <a:pt x="745" y="545"/>
                </a:lnTo>
                <a:lnTo>
                  <a:pt x="925" y="478"/>
                </a:lnTo>
                <a:lnTo>
                  <a:pt x="1035" y="281"/>
                </a:lnTo>
                <a:lnTo>
                  <a:pt x="837" y="158"/>
                </a:lnTo>
                <a:lnTo>
                  <a:pt x="657" y="269"/>
                </a:lnTo>
                <a:lnTo>
                  <a:pt x="480" y="0"/>
                </a:lnTo>
              </a:path>
            </a:pathLst>
          </a:custGeom>
          <a:solidFill>
            <a:srgbClr val="0084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01" name="Freeform 23"/>
          <p:cNvSpPr>
            <a:spLocks noChangeArrowheads="1"/>
          </p:cNvSpPr>
          <p:nvPr/>
        </p:nvSpPr>
        <p:spPr bwMode="auto">
          <a:xfrm>
            <a:off x="5859463" y="2590800"/>
            <a:ext cx="53975" cy="36513"/>
          </a:xfrm>
          <a:custGeom>
            <a:avLst/>
            <a:gdLst>
              <a:gd name="T0" fmla="*/ 0 w 151"/>
              <a:gd name="T1" fmla="*/ 1789003477 h 102"/>
              <a:gd name="T2" fmla="*/ 2147483646 w 151"/>
              <a:gd name="T3" fmla="*/ 0 h 102"/>
              <a:gd name="T4" fmla="*/ 2147483646 w 151"/>
              <a:gd name="T5" fmla="*/ 2147483646 h 102"/>
              <a:gd name="T6" fmla="*/ 2147483646 w 151"/>
              <a:gd name="T7" fmla="*/ 2147483646 h 102"/>
              <a:gd name="T8" fmla="*/ 0 w 151"/>
              <a:gd name="T9" fmla="*/ 1789003477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" h="102">
                <a:moveTo>
                  <a:pt x="0" y="39"/>
                </a:moveTo>
                <a:lnTo>
                  <a:pt x="53" y="0"/>
                </a:lnTo>
                <a:lnTo>
                  <a:pt x="150" y="61"/>
                </a:lnTo>
                <a:lnTo>
                  <a:pt x="53" y="101"/>
                </a:lnTo>
                <a:lnTo>
                  <a:pt x="0" y="39"/>
                </a:lnTo>
              </a:path>
            </a:pathLst>
          </a:custGeom>
          <a:solidFill>
            <a:srgbClr val="0084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02" name="Freeform 24"/>
          <p:cNvSpPr>
            <a:spLocks noChangeArrowheads="1"/>
          </p:cNvSpPr>
          <p:nvPr/>
        </p:nvSpPr>
        <p:spPr bwMode="auto">
          <a:xfrm>
            <a:off x="5859463" y="2590800"/>
            <a:ext cx="53975" cy="36513"/>
          </a:xfrm>
          <a:custGeom>
            <a:avLst/>
            <a:gdLst>
              <a:gd name="T0" fmla="*/ 0 w 151"/>
              <a:gd name="T1" fmla="*/ 1789003477 h 102"/>
              <a:gd name="T2" fmla="*/ 2147483646 w 151"/>
              <a:gd name="T3" fmla="*/ 0 h 102"/>
              <a:gd name="T4" fmla="*/ 2147483646 w 151"/>
              <a:gd name="T5" fmla="*/ 2147483646 h 102"/>
              <a:gd name="T6" fmla="*/ 2147483646 w 151"/>
              <a:gd name="T7" fmla="*/ 2147483646 h 102"/>
              <a:gd name="T8" fmla="*/ 0 w 151"/>
              <a:gd name="T9" fmla="*/ 1789003477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" h="102">
                <a:moveTo>
                  <a:pt x="0" y="39"/>
                </a:moveTo>
                <a:lnTo>
                  <a:pt x="53" y="0"/>
                </a:lnTo>
                <a:lnTo>
                  <a:pt x="150" y="61"/>
                </a:lnTo>
                <a:lnTo>
                  <a:pt x="53" y="101"/>
                </a:lnTo>
                <a:lnTo>
                  <a:pt x="0" y="39"/>
                </a:lnTo>
              </a:path>
            </a:pathLst>
          </a:custGeom>
          <a:noFill/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03" name="Freeform 29"/>
          <p:cNvSpPr>
            <a:spLocks noChangeArrowheads="1"/>
          </p:cNvSpPr>
          <p:nvPr/>
        </p:nvSpPr>
        <p:spPr bwMode="auto">
          <a:xfrm>
            <a:off x="5597525" y="5835650"/>
            <a:ext cx="115888" cy="60325"/>
          </a:xfrm>
          <a:custGeom>
            <a:avLst/>
            <a:gdLst>
              <a:gd name="T0" fmla="*/ 2147483646 w 323"/>
              <a:gd name="T1" fmla="*/ 0 h 169"/>
              <a:gd name="T2" fmla="*/ 0 w 323"/>
              <a:gd name="T3" fmla="*/ 2147483646 h 169"/>
              <a:gd name="T4" fmla="*/ 2147483646 w 323"/>
              <a:gd name="T5" fmla="*/ 2147483646 h 169"/>
              <a:gd name="T6" fmla="*/ 2147483646 w 323"/>
              <a:gd name="T7" fmla="*/ 2147483646 h 169"/>
              <a:gd name="T8" fmla="*/ 2147483646 w 323"/>
              <a:gd name="T9" fmla="*/ 0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3" h="169">
                <a:moveTo>
                  <a:pt x="141" y="0"/>
                </a:moveTo>
                <a:lnTo>
                  <a:pt x="0" y="94"/>
                </a:lnTo>
                <a:lnTo>
                  <a:pt x="181" y="168"/>
                </a:lnTo>
                <a:lnTo>
                  <a:pt x="322" y="53"/>
                </a:lnTo>
                <a:lnTo>
                  <a:pt x="141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04" name="Freeform 31"/>
          <p:cNvSpPr>
            <a:spLocks noChangeArrowheads="1"/>
          </p:cNvSpPr>
          <p:nvPr/>
        </p:nvSpPr>
        <p:spPr bwMode="auto">
          <a:xfrm>
            <a:off x="5902325" y="5021263"/>
            <a:ext cx="663575" cy="485775"/>
          </a:xfrm>
          <a:custGeom>
            <a:avLst/>
            <a:gdLst>
              <a:gd name="T0" fmla="*/ 2147483646 w 1843"/>
              <a:gd name="T1" fmla="*/ 2147483646 h 1348"/>
              <a:gd name="T2" fmla="*/ 2147483646 w 1843"/>
              <a:gd name="T3" fmla="*/ 1029565878 h 1348"/>
              <a:gd name="T4" fmla="*/ 2147483646 w 1843"/>
              <a:gd name="T5" fmla="*/ 0 h 1348"/>
              <a:gd name="T6" fmla="*/ 2147483646 w 1843"/>
              <a:gd name="T7" fmla="*/ 1591100156 h 1348"/>
              <a:gd name="T8" fmla="*/ 2147483646 w 1843"/>
              <a:gd name="T9" fmla="*/ 2147483646 h 1348"/>
              <a:gd name="T10" fmla="*/ 2147483646 w 1843"/>
              <a:gd name="T11" fmla="*/ 2147483646 h 1348"/>
              <a:gd name="T12" fmla="*/ 2147483646 w 1843"/>
              <a:gd name="T13" fmla="*/ 2147483646 h 1348"/>
              <a:gd name="T14" fmla="*/ 2147483646 w 1843"/>
              <a:gd name="T15" fmla="*/ 2147483646 h 1348"/>
              <a:gd name="T16" fmla="*/ 2147483646 w 1843"/>
              <a:gd name="T17" fmla="*/ 2147483646 h 1348"/>
              <a:gd name="T18" fmla="*/ 2147483646 w 1843"/>
              <a:gd name="T19" fmla="*/ 2147483646 h 1348"/>
              <a:gd name="T20" fmla="*/ 2147483646 w 1843"/>
              <a:gd name="T21" fmla="*/ 2147483646 h 1348"/>
              <a:gd name="T22" fmla="*/ 2147483646 w 1843"/>
              <a:gd name="T23" fmla="*/ 2147483646 h 1348"/>
              <a:gd name="T24" fmla="*/ 2147483646 w 1843"/>
              <a:gd name="T25" fmla="*/ 2147483646 h 1348"/>
              <a:gd name="T26" fmla="*/ 2147483646 w 1843"/>
              <a:gd name="T27" fmla="*/ 2147483646 h 1348"/>
              <a:gd name="T28" fmla="*/ 2147483646 w 1843"/>
              <a:gd name="T29" fmla="*/ 2147483646 h 1348"/>
              <a:gd name="T30" fmla="*/ 2147483646 w 1843"/>
              <a:gd name="T31" fmla="*/ 2147483646 h 1348"/>
              <a:gd name="T32" fmla="*/ 2147483646 w 1843"/>
              <a:gd name="T33" fmla="*/ 2147483646 h 1348"/>
              <a:gd name="T34" fmla="*/ 2147483646 w 1843"/>
              <a:gd name="T35" fmla="*/ 2147483646 h 1348"/>
              <a:gd name="T36" fmla="*/ 2147483646 w 1843"/>
              <a:gd name="T37" fmla="*/ 2147483646 h 1348"/>
              <a:gd name="T38" fmla="*/ 2147483646 w 1843"/>
              <a:gd name="T39" fmla="*/ 2147483646 h 1348"/>
              <a:gd name="T40" fmla="*/ 2147483646 w 1843"/>
              <a:gd name="T41" fmla="*/ 2147483646 h 1348"/>
              <a:gd name="T42" fmla="*/ 2147483646 w 1843"/>
              <a:gd name="T43" fmla="*/ 2147483646 h 1348"/>
              <a:gd name="T44" fmla="*/ 2147483646 w 1843"/>
              <a:gd name="T45" fmla="*/ 2147483646 h 1348"/>
              <a:gd name="T46" fmla="*/ 2147483646 w 1843"/>
              <a:gd name="T47" fmla="*/ 2147483646 h 1348"/>
              <a:gd name="T48" fmla="*/ 2147483646 w 1843"/>
              <a:gd name="T49" fmla="*/ 2147483646 h 1348"/>
              <a:gd name="T50" fmla="*/ 2147483646 w 1843"/>
              <a:gd name="T51" fmla="*/ 2147483646 h 1348"/>
              <a:gd name="T52" fmla="*/ 420024252 w 1843"/>
              <a:gd name="T53" fmla="*/ 2147483646 h 1348"/>
              <a:gd name="T54" fmla="*/ 420024252 w 1843"/>
              <a:gd name="T55" fmla="*/ 2147483646 h 1348"/>
              <a:gd name="T56" fmla="*/ 1026855489 w 1843"/>
              <a:gd name="T57" fmla="*/ 2147483646 h 1348"/>
              <a:gd name="T58" fmla="*/ 2053711337 w 1843"/>
              <a:gd name="T59" fmla="*/ 2147483646 h 1348"/>
              <a:gd name="T60" fmla="*/ 2147483646 w 1843"/>
              <a:gd name="T61" fmla="*/ 2147483646 h 1348"/>
              <a:gd name="T62" fmla="*/ 2147483646 w 1843"/>
              <a:gd name="T63" fmla="*/ 2147483646 h 1348"/>
              <a:gd name="T64" fmla="*/ 2147483646 w 1843"/>
              <a:gd name="T65" fmla="*/ 2147483646 h 1348"/>
              <a:gd name="T66" fmla="*/ 2147483646 w 1843"/>
              <a:gd name="T67" fmla="*/ 2147483646 h 1348"/>
              <a:gd name="T68" fmla="*/ 2147483646 w 1843"/>
              <a:gd name="T69" fmla="*/ 2147483646 h 1348"/>
              <a:gd name="T70" fmla="*/ 2147483646 w 1843"/>
              <a:gd name="T71" fmla="*/ 2147483646 h 1348"/>
              <a:gd name="T72" fmla="*/ 2147483646 w 1843"/>
              <a:gd name="T73" fmla="*/ 2147483646 h 1348"/>
              <a:gd name="T74" fmla="*/ 2147483646 w 1843"/>
              <a:gd name="T75" fmla="*/ 2147483646 h 1348"/>
              <a:gd name="T76" fmla="*/ 2147483646 w 1843"/>
              <a:gd name="T77" fmla="*/ 2147483646 h 1348"/>
              <a:gd name="T78" fmla="*/ 2147483646 w 1843"/>
              <a:gd name="T79" fmla="*/ 2147483646 h 1348"/>
              <a:gd name="T80" fmla="*/ 2147483646 w 1843"/>
              <a:gd name="T81" fmla="*/ 2147483646 h 1348"/>
              <a:gd name="T82" fmla="*/ 2147483646 w 1843"/>
              <a:gd name="T83" fmla="*/ 2147483646 h 13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843" h="1348">
                <a:moveTo>
                  <a:pt x="626" y="148"/>
                </a:moveTo>
                <a:lnTo>
                  <a:pt x="811" y="22"/>
                </a:lnTo>
                <a:lnTo>
                  <a:pt x="1088" y="0"/>
                </a:lnTo>
                <a:lnTo>
                  <a:pt x="1269" y="34"/>
                </a:lnTo>
                <a:lnTo>
                  <a:pt x="1353" y="157"/>
                </a:lnTo>
                <a:lnTo>
                  <a:pt x="1472" y="305"/>
                </a:lnTo>
                <a:lnTo>
                  <a:pt x="1511" y="485"/>
                </a:lnTo>
                <a:lnTo>
                  <a:pt x="1657" y="586"/>
                </a:lnTo>
                <a:lnTo>
                  <a:pt x="1679" y="650"/>
                </a:lnTo>
                <a:lnTo>
                  <a:pt x="1692" y="734"/>
                </a:lnTo>
                <a:lnTo>
                  <a:pt x="1529" y="756"/>
                </a:lnTo>
                <a:lnTo>
                  <a:pt x="1758" y="775"/>
                </a:lnTo>
                <a:lnTo>
                  <a:pt x="1828" y="859"/>
                </a:lnTo>
                <a:lnTo>
                  <a:pt x="1842" y="938"/>
                </a:lnTo>
                <a:lnTo>
                  <a:pt x="1798" y="1036"/>
                </a:lnTo>
                <a:lnTo>
                  <a:pt x="1670" y="1103"/>
                </a:lnTo>
                <a:lnTo>
                  <a:pt x="1432" y="1157"/>
                </a:lnTo>
                <a:lnTo>
                  <a:pt x="1190" y="1174"/>
                </a:lnTo>
                <a:lnTo>
                  <a:pt x="1057" y="1196"/>
                </a:lnTo>
                <a:lnTo>
                  <a:pt x="908" y="1278"/>
                </a:lnTo>
                <a:lnTo>
                  <a:pt x="723" y="1347"/>
                </a:lnTo>
                <a:lnTo>
                  <a:pt x="392" y="1292"/>
                </a:lnTo>
                <a:lnTo>
                  <a:pt x="168" y="1159"/>
                </a:lnTo>
                <a:lnTo>
                  <a:pt x="88" y="1090"/>
                </a:lnTo>
                <a:lnTo>
                  <a:pt x="71" y="958"/>
                </a:lnTo>
                <a:cubicBezTo>
                  <a:pt x="71" y="958"/>
                  <a:pt x="14" y="898"/>
                  <a:pt x="9" y="886"/>
                </a:cubicBezTo>
                <a:cubicBezTo>
                  <a:pt x="0" y="874"/>
                  <a:pt x="22" y="770"/>
                  <a:pt x="22" y="770"/>
                </a:cubicBezTo>
                <a:lnTo>
                  <a:pt x="44" y="697"/>
                </a:lnTo>
                <a:lnTo>
                  <a:pt x="80" y="640"/>
                </a:lnTo>
                <a:lnTo>
                  <a:pt x="366" y="514"/>
                </a:lnTo>
                <a:lnTo>
                  <a:pt x="533" y="460"/>
                </a:lnTo>
                <a:cubicBezTo>
                  <a:pt x="533" y="460"/>
                  <a:pt x="573" y="441"/>
                  <a:pt x="604" y="428"/>
                </a:cubicBezTo>
                <a:cubicBezTo>
                  <a:pt x="630" y="413"/>
                  <a:pt x="824" y="359"/>
                  <a:pt x="824" y="359"/>
                </a:cubicBezTo>
                <a:lnTo>
                  <a:pt x="859" y="298"/>
                </a:lnTo>
                <a:lnTo>
                  <a:pt x="833" y="234"/>
                </a:lnTo>
                <a:lnTo>
                  <a:pt x="780" y="187"/>
                </a:lnTo>
                <a:lnTo>
                  <a:pt x="661" y="148"/>
                </a:lnTo>
                <a:lnTo>
                  <a:pt x="626" y="148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05" name="Freeform 32"/>
          <p:cNvSpPr>
            <a:spLocks noChangeArrowheads="1"/>
          </p:cNvSpPr>
          <p:nvPr/>
        </p:nvSpPr>
        <p:spPr bwMode="auto">
          <a:xfrm>
            <a:off x="5162550" y="4032250"/>
            <a:ext cx="536575" cy="242888"/>
          </a:xfrm>
          <a:custGeom>
            <a:avLst/>
            <a:gdLst>
              <a:gd name="T0" fmla="*/ 2147483646 w 1490"/>
              <a:gd name="T1" fmla="*/ 0 h 674"/>
              <a:gd name="T2" fmla="*/ 2147483646 w 1490"/>
              <a:gd name="T3" fmla="*/ 0 h 674"/>
              <a:gd name="T4" fmla="*/ 1868106389 w 1490"/>
              <a:gd name="T5" fmla="*/ 2147483646 h 674"/>
              <a:gd name="T6" fmla="*/ 0 w 1490"/>
              <a:gd name="T7" fmla="*/ 2147483646 h 674"/>
              <a:gd name="T8" fmla="*/ 2147483646 w 1490"/>
              <a:gd name="T9" fmla="*/ 2147483646 h 674"/>
              <a:gd name="T10" fmla="*/ 2147483646 w 1490"/>
              <a:gd name="T11" fmla="*/ 2147483646 h 674"/>
              <a:gd name="T12" fmla="*/ 2147483646 w 1490"/>
              <a:gd name="T13" fmla="*/ 2147483646 h 674"/>
              <a:gd name="T14" fmla="*/ 2147483646 w 1490"/>
              <a:gd name="T15" fmla="*/ 2147483646 h 674"/>
              <a:gd name="T16" fmla="*/ 2147483646 w 1490"/>
              <a:gd name="T17" fmla="*/ 2012389063 h 674"/>
              <a:gd name="T18" fmla="*/ 2147483646 w 1490"/>
              <a:gd name="T19" fmla="*/ 0 h 6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90" h="674">
                <a:moveTo>
                  <a:pt x="965" y="0"/>
                </a:moveTo>
                <a:lnTo>
                  <a:pt x="405" y="0"/>
                </a:lnTo>
                <a:lnTo>
                  <a:pt x="40" y="170"/>
                </a:lnTo>
                <a:lnTo>
                  <a:pt x="0" y="399"/>
                </a:lnTo>
                <a:lnTo>
                  <a:pt x="361" y="673"/>
                </a:lnTo>
                <a:lnTo>
                  <a:pt x="965" y="505"/>
                </a:lnTo>
                <a:lnTo>
                  <a:pt x="1489" y="337"/>
                </a:lnTo>
                <a:lnTo>
                  <a:pt x="1410" y="128"/>
                </a:lnTo>
                <a:lnTo>
                  <a:pt x="1247" y="43"/>
                </a:lnTo>
                <a:lnTo>
                  <a:pt x="965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06" name="Freeform 34"/>
          <p:cNvSpPr>
            <a:spLocks noChangeArrowheads="1"/>
          </p:cNvSpPr>
          <p:nvPr/>
        </p:nvSpPr>
        <p:spPr bwMode="auto">
          <a:xfrm>
            <a:off x="5568950" y="4319588"/>
            <a:ext cx="377825" cy="212725"/>
          </a:xfrm>
          <a:custGeom>
            <a:avLst/>
            <a:gdLst>
              <a:gd name="T0" fmla="*/ 2147483646 w 1049"/>
              <a:gd name="T1" fmla="*/ 0 h 589"/>
              <a:gd name="T2" fmla="*/ 2147483646 w 1049"/>
              <a:gd name="T3" fmla="*/ 2147483646 h 589"/>
              <a:gd name="T4" fmla="*/ 0 w 1049"/>
              <a:gd name="T5" fmla="*/ 2147483646 h 589"/>
              <a:gd name="T6" fmla="*/ 2147483646 w 1049"/>
              <a:gd name="T7" fmla="*/ 2147483646 h 589"/>
              <a:gd name="T8" fmla="*/ 2147483646 w 1049"/>
              <a:gd name="T9" fmla="*/ 2147483646 h 589"/>
              <a:gd name="T10" fmla="*/ 2147483646 w 1049"/>
              <a:gd name="T11" fmla="*/ 0 h 5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49" h="589">
                <a:moveTo>
                  <a:pt x="885" y="0"/>
                </a:moveTo>
                <a:lnTo>
                  <a:pt x="79" y="232"/>
                </a:lnTo>
                <a:lnTo>
                  <a:pt x="0" y="485"/>
                </a:lnTo>
                <a:lnTo>
                  <a:pt x="564" y="588"/>
                </a:lnTo>
                <a:lnTo>
                  <a:pt x="1048" y="506"/>
                </a:lnTo>
                <a:lnTo>
                  <a:pt x="885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07" name="Freeform 37"/>
          <p:cNvSpPr>
            <a:spLocks noChangeArrowheads="1"/>
          </p:cNvSpPr>
          <p:nvPr/>
        </p:nvSpPr>
        <p:spPr bwMode="auto">
          <a:xfrm>
            <a:off x="5010150" y="3517900"/>
            <a:ext cx="282575" cy="196850"/>
          </a:xfrm>
          <a:custGeom>
            <a:avLst/>
            <a:gdLst>
              <a:gd name="T0" fmla="*/ 2147483646 w 785"/>
              <a:gd name="T1" fmla="*/ 1171534027 h 546"/>
              <a:gd name="T2" fmla="*/ 0 w 785"/>
              <a:gd name="T3" fmla="*/ 2147483646 h 546"/>
              <a:gd name="T4" fmla="*/ 2147483646 w 785"/>
              <a:gd name="T5" fmla="*/ 2147483646 h 546"/>
              <a:gd name="T6" fmla="*/ 2147483646 w 785"/>
              <a:gd name="T7" fmla="*/ 2147483646 h 546"/>
              <a:gd name="T8" fmla="*/ 2147483646 w 785"/>
              <a:gd name="T9" fmla="*/ 2147483646 h 546"/>
              <a:gd name="T10" fmla="*/ 2147483646 w 785"/>
              <a:gd name="T11" fmla="*/ 2147483646 h 546"/>
              <a:gd name="T12" fmla="*/ 2147483646 w 785"/>
              <a:gd name="T13" fmla="*/ 2147483646 h 546"/>
              <a:gd name="T14" fmla="*/ 2147483646 w 785"/>
              <a:gd name="T15" fmla="*/ 2147483646 h 546"/>
              <a:gd name="T16" fmla="*/ 2147483646 w 785"/>
              <a:gd name="T17" fmla="*/ 2147483646 h 546"/>
              <a:gd name="T18" fmla="*/ 2147483646 w 785"/>
              <a:gd name="T19" fmla="*/ 2147483646 h 546"/>
              <a:gd name="T20" fmla="*/ 2147483646 w 785"/>
              <a:gd name="T21" fmla="*/ 2147483646 h 546"/>
              <a:gd name="T22" fmla="*/ 2147483646 w 785"/>
              <a:gd name="T23" fmla="*/ 2147483646 h 546"/>
              <a:gd name="T24" fmla="*/ 2147483646 w 785"/>
              <a:gd name="T25" fmla="*/ 2147483646 h 546"/>
              <a:gd name="T26" fmla="*/ 2147483646 w 785"/>
              <a:gd name="T27" fmla="*/ 656022815 h 546"/>
              <a:gd name="T28" fmla="*/ 2147483646 w 785"/>
              <a:gd name="T29" fmla="*/ 0 h 546"/>
              <a:gd name="T30" fmla="*/ 2147483646 w 785"/>
              <a:gd name="T31" fmla="*/ 1733969088 h 546"/>
              <a:gd name="T32" fmla="*/ 2147483646 w 785"/>
              <a:gd name="T33" fmla="*/ 1171534027 h 5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5" h="546">
                <a:moveTo>
                  <a:pt x="141" y="25"/>
                </a:moveTo>
                <a:lnTo>
                  <a:pt x="0" y="188"/>
                </a:lnTo>
                <a:lnTo>
                  <a:pt x="71" y="283"/>
                </a:lnTo>
                <a:lnTo>
                  <a:pt x="282" y="131"/>
                </a:lnTo>
                <a:lnTo>
                  <a:pt x="313" y="216"/>
                </a:lnTo>
                <a:lnTo>
                  <a:pt x="132" y="278"/>
                </a:lnTo>
                <a:lnTo>
                  <a:pt x="172" y="384"/>
                </a:lnTo>
                <a:lnTo>
                  <a:pt x="203" y="545"/>
                </a:lnTo>
                <a:lnTo>
                  <a:pt x="282" y="503"/>
                </a:lnTo>
                <a:lnTo>
                  <a:pt x="595" y="404"/>
                </a:lnTo>
                <a:lnTo>
                  <a:pt x="784" y="273"/>
                </a:lnTo>
                <a:lnTo>
                  <a:pt x="723" y="122"/>
                </a:lnTo>
                <a:lnTo>
                  <a:pt x="551" y="51"/>
                </a:lnTo>
                <a:lnTo>
                  <a:pt x="331" y="14"/>
                </a:lnTo>
                <a:lnTo>
                  <a:pt x="49" y="0"/>
                </a:lnTo>
                <a:lnTo>
                  <a:pt x="190" y="37"/>
                </a:lnTo>
                <a:lnTo>
                  <a:pt x="141" y="25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08" name="Freeform 39"/>
          <p:cNvSpPr>
            <a:spLocks noChangeArrowheads="1"/>
          </p:cNvSpPr>
          <p:nvPr/>
        </p:nvSpPr>
        <p:spPr bwMode="auto">
          <a:xfrm>
            <a:off x="5784850" y="3567113"/>
            <a:ext cx="239713" cy="233362"/>
          </a:xfrm>
          <a:custGeom>
            <a:avLst/>
            <a:gdLst>
              <a:gd name="T0" fmla="*/ 2147483646 w 666"/>
              <a:gd name="T1" fmla="*/ 2147483646 h 648"/>
              <a:gd name="T2" fmla="*/ 2147483646 w 666"/>
              <a:gd name="T3" fmla="*/ 2147483646 h 648"/>
              <a:gd name="T4" fmla="*/ 2147483646 w 666"/>
              <a:gd name="T5" fmla="*/ 2147483646 h 648"/>
              <a:gd name="T6" fmla="*/ 2147483646 w 666"/>
              <a:gd name="T7" fmla="*/ 2147483646 h 648"/>
              <a:gd name="T8" fmla="*/ 2147483646 w 666"/>
              <a:gd name="T9" fmla="*/ 2147483646 h 648"/>
              <a:gd name="T10" fmla="*/ 2147483646 w 666"/>
              <a:gd name="T11" fmla="*/ 2147483646 h 648"/>
              <a:gd name="T12" fmla="*/ 1445510062 w 666"/>
              <a:gd name="T13" fmla="*/ 2147483646 h 648"/>
              <a:gd name="T14" fmla="*/ 419609688 w 666"/>
              <a:gd name="T15" fmla="*/ 2147483646 h 648"/>
              <a:gd name="T16" fmla="*/ 0 w 666"/>
              <a:gd name="T17" fmla="*/ 2147483646 h 648"/>
              <a:gd name="T18" fmla="*/ 2147483646 w 666"/>
              <a:gd name="T19" fmla="*/ 2055085527 h 648"/>
              <a:gd name="T20" fmla="*/ 2147483646 w 666"/>
              <a:gd name="T21" fmla="*/ 186884789 h 648"/>
              <a:gd name="T22" fmla="*/ 2147483646 w 666"/>
              <a:gd name="T23" fmla="*/ 0 h 648"/>
              <a:gd name="T24" fmla="*/ 2147483646 w 666"/>
              <a:gd name="T25" fmla="*/ 0 h 648"/>
              <a:gd name="T26" fmla="*/ 2147483646 w 666"/>
              <a:gd name="T27" fmla="*/ 2147483646 h 648"/>
              <a:gd name="T28" fmla="*/ 2147483646 w 666"/>
              <a:gd name="T29" fmla="*/ 2147483646 h 648"/>
              <a:gd name="T30" fmla="*/ 2147483646 w 666"/>
              <a:gd name="T31" fmla="*/ 2147483646 h 648"/>
              <a:gd name="T32" fmla="*/ 2147483646 w 666"/>
              <a:gd name="T33" fmla="*/ 2147483646 h 6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66" h="648">
                <a:moveTo>
                  <a:pt x="612" y="152"/>
                </a:moveTo>
                <a:lnTo>
                  <a:pt x="608" y="327"/>
                </a:lnTo>
                <a:lnTo>
                  <a:pt x="542" y="455"/>
                </a:lnTo>
                <a:lnTo>
                  <a:pt x="471" y="578"/>
                </a:lnTo>
                <a:lnTo>
                  <a:pt x="374" y="625"/>
                </a:lnTo>
                <a:lnTo>
                  <a:pt x="304" y="647"/>
                </a:lnTo>
                <a:lnTo>
                  <a:pt x="31" y="551"/>
                </a:lnTo>
                <a:lnTo>
                  <a:pt x="9" y="371"/>
                </a:lnTo>
                <a:lnTo>
                  <a:pt x="0" y="162"/>
                </a:lnTo>
                <a:lnTo>
                  <a:pt x="132" y="44"/>
                </a:lnTo>
                <a:lnTo>
                  <a:pt x="313" y="4"/>
                </a:lnTo>
                <a:lnTo>
                  <a:pt x="493" y="0"/>
                </a:lnTo>
                <a:cubicBezTo>
                  <a:pt x="493" y="0"/>
                  <a:pt x="220" y="110"/>
                  <a:pt x="273" y="132"/>
                </a:cubicBezTo>
                <a:cubicBezTo>
                  <a:pt x="322" y="157"/>
                  <a:pt x="665" y="147"/>
                  <a:pt x="665" y="147"/>
                </a:cubicBezTo>
                <a:lnTo>
                  <a:pt x="612" y="152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09" name="Freeform 40"/>
          <p:cNvSpPr>
            <a:spLocks noChangeArrowheads="1"/>
          </p:cNvSpPr>
          <p:nvPr/>
        </p:nvSpPr>
        <p:spPr bwMode="auto">
          <a:xfrm>
            <a:off x="5006975" y="2519363"/>
            <a:ext cx="144463" cy="44450"/>
          </a:xfrm>
          <a:custGeom>
            <a:avLst/>
            <a:gdLst>
              <a:gd name="T0" fmla="*/ 0 w 402"/>
              <a:gd name="T1" fmla="*/ 2147483646 h 123"/>
              <a:gd name="T2" fmla="*/ 2147483646 w 402"/>
              <a:gd name="T3" fmla="*/ 0 h 123"/>
              <a:gd name="T4" fmla="*/ 2147483646 w 402"/>
              <a:gd name="T5" fmla="*/ 943955378 h 123"/>
              <a:gd name="T6" fmla="*/ 2147483646 w 402"/>
              <a:gd name="T7" fmla="*/ 2147483646 h 123"/>
              <a:gd name="T8" fmla="*/ 2147483646 w 402"/>
              <a:gd name="T9" fmla="*/ 2147483646 h 123"/>
              <a:gd name="T10" fmla="*/ 2147483646 w 402"/>
              <a:gd name="T11" fmla="*/ 1510224165 h 123"/>
              <a:gd name="T12" fmla="*/ 0 w 402"/>
              <a:gd name="T13" fmla="*/ 2147483646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2" h="123">
                <a:moveTo>
                  <a:pt x="0" y="53"/>
                </a:moveTo>
                <a:lnTo>
                  <a:pt x="159" y="0"/>
                </a:lnTo>
                <a:lnTo>
                  <a:pt x="340" y="20"/>
                </a:lnTo>
                <a:lnTo>
                  <a:pt x="401" y="48"/>
                </a:lnTo>
                <a:lnTo>
                  <a:pt x="251" y="122"/>
                </a:lnTo>
                <a:lnTo>
                  <a:pt x="159" y="32"/>
                </a:lnTo>
                <a:lnTo>
                  <a:pt x="0" y="53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10" name="Freeform 41"/>
          <p:cNvSpPr>
            <a:spLocks noChangeArrowheads="1"/>
          </p:cNvSpPr>
          <p:nvPr/>
        </p:nvSpPr>
        <p:spPr bwMode="auto">
          <a:xfrm>
            <a:off x="5726113" y="2262188"/>
            <a:ext cx="144462" cy="47625"/>
          </a:xfrm>
          <a:custGeom>
            <a:avLst/>
            <a:gdLst>
              <a:gd name="T0" fmla="*/ 0 w 402"/>
              <a:gd name="T1" fmla="*/ 2147483646 h 132"/>
              <a:gd name="T2" fmla="*/ 2147483646 w 402"/>
              <a:gd name="T3" fmla="*/ 0 h 132"/>
              <a:gd name="T4" fmla="*/ 2147483646 w 402"/>
              <a:gd name="T5" fmla="*/ 1033316017 h 132"/>
              <a:gd name="T6" fmla="*/ 2147483646 w 402"/>
              <a:gd name="T7" fmla="*/ 2147483646 h 132"/>
              <a:gd name="T8" fmla="*/ 2147483646 w 402"/>
              <a:gd name="T9" fmla="*/ 2147483646 h 132"/>
              <a:gd name="T10" fmla="*/ 2147483646 w 402"/>
              <a:gd name="T11" fmla="*/ 1643829190 h 132"/>
              <a:gd name="T12" fmla="*/ 0 w 402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2" h="132">
                <a:moveTo>
                  <a:pt x="0" y="57"/>
                </a:moveTo>
                <a:lnTo>
                  <a:pt x="159" y="0"/>
                </a:lnTo>
                <a:lnTo>
                  <a:pt x="340" y="22"/>
                </a:lnTo>
                <a:lnTo>
                  <a:pt x="401" y="52"/>
                </a:lnTo>
                <a:lnTo>
                  <a:pt x="251" y="131"/>
                </a:lnTo>
                <a:lnTo>
                  <a:pt x="159" y="35"/>
                </a:lnTo>
                <a:lnTo>
                  <a:pt x="0" y="57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11" name="Freeform 43"/>
          <p:cNvSpPr>
            <a:spLocks noChangeArrowheads="1"/>
          </p:cNvSpPr>
          <p:nvPr/>
        </p:nvSpPr>
        <p:spPr bwMode="auto">
          <a:xfrm>
            <a:off x="6313488" y="1824038"/>
            <a:ext cx="373062" cy="196850"/>
          </a:xfrm>
          <a:custGeom>
            <a:avLst/>
            <a:gdLst>
              <a:gd name="T0" fmla="*/ 2147483646 w 1036"/>
              <a:gd name="T1" fmla="*/ 0 h 545"/>
              <a:gd name="T2" fmla="*/ 2147483646 w 1036"/>
              <a:gd name="T3" fmla="*/ 2147483646 h 545"/>
              <a:gd name="T4" fmla="*/ 840526691 w 1036"/>
              <a:gd name="T5" fmla="*/ 2147483646 h 545"/>
              <a:gd name="T6" fmla="*/ 0 w 1036"/>
              <a:gd name="T7" fmla="*/ 2147483646 h 545"/>
              <a:gd name="T8" fmla="*/ 0 w 1036"/>
              <a:gd name="T9" fmla="*/ 2147483646 h 545"/>
              <a:gd name="T10" fmla="*/ 2147483646 w 1036"/>
              <a:gd name="T11" fmla="*/ 2147483646 h 545"/>
              <a:gd name="T12" fmla="*/ 2147483646 w 1036"/>
              <a:gd name="T13" fmla="*/ 2147483646 h 545"/>
              <a:gd name="T14" fmla="*/ 2147483646 w 1036"/>
              <a:gd name="T15" fmla="*/ 2147483646 h 545"/>
              <a:gd name="T16" fmla="*/ 2147483646 w 1036"/>
              <a:gd name="T17" fmla="*/ 2147483646 h 545"/>
              <a:gd name="T18" fmla="*/ 2147483646 w 1036"/>
              <a:gd name="T19" fmla="*/ 2147483646 h 545"/>
              <a:gd name="T20" fmla="*/ 2147483646 w 1036"/>
              <a:gd name="T21" fmla="*/ 2147483646 h 545"/>
              <a:gd name="T22" fmla="*/ 2147483646 w 1036"/>
              <a:gd name="T23" fmla="*/ 2147483646 h 545"/>
              <a:gd name="T24" fmla="*/ 2147483646 w 1036"/>
              <a:gd name="T25" fmla="*/ 0 h 5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6" h="545">
                <a:moveTo>
                  <a:pt x="480" y="0"/>
                </a:moveTo>
                <a:lnTo>
                  <a:pt x="251" y="145"/>
                </a:lnTo>
                <a:lnTo>
                  <a:pt x="18" y="100"/>
                </a:lnTo>
                <a:lnTo>
                  <a:pt x="0" y="219"/>
                </a:lnTo>
                <a:lnTo>
                  <a:pt x="0" y="364"/>
                </a:lnTo>
                <a:lnTo>
                  <a:pt x="361" y="337"/>
                </a:lnTo>
                <a:lnTo>
                  <a:pt x="463" y="460"/>
                </a:lnTo>
                <a:lnTo>
                  <a:pt x="745" y="544"/>
                </a:lnTo>
                <a:lnTo>
                  <a:pt x="925" y="477"/>
                </a:lnTo>
                <a:lnTo>
                  <a:pt x="1035" y="280"/>
                </a:lnTo>
                <a:lnTo>
                  <a:pt x="837" y="157"/>
                </a:lnTo>
                <a:lnTo>
                  <a:pt x="657" y="268"/>
                </a:lnTo>
                <a:lnTo>
                  <a:pt x="48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12" name="Freeform 44"/>
          <p:cNvSpPr>
            <a:spLocks noChangeArrowheads="1"/>
          </p:cNvSpPr>
          <p:nvPr/>
        </p:nvSpPr>
        <p:spPr bwMode="auto">
          <a:xfrm>
            <a:off x="5761038" y="820738"/>
            <a:ext cx="660400" cy="889000"/>
          </a:xfrm>
          <a:custGeom>
            <a:avLst/>
            <a:gdLst>
              <a:gd name="T0" fmla="*/ 2147483646 w 1834"/>
              <a:gd name="T1" fmla="*/ 2147483646 h 2470"/>
              <a:gd name="T2" fmla="*/ 2147483646 w 1834"/>
              <a:gd name="T3" fmla="*/ 2147483646 h 2470"/>
              <a:gd name="T4" fmla="*/ 2147483646 w 1834"/>
              <a:gd name="T5" fmla="*/ 2147483646 h 2470"/>
              <a:gd name="T6" fmla="*/ 2147483646 w 1834"/>
              <a:gd name="T7" fmla="*/ 2147483646 h 2470"/>
              <a:gd name="T8" fmla="*/ 2147483646 w 1834"/>
              <a:gd name="T9" fmla="*/ 2147483646 h 2470"/>
              <a:gd name="T10" fmla="*/ 2147483646 w 1834"/>
              <a:gd name="T11" fmla="*/ 2147483646 h 2470"/>
              <a:gd name="T12" fmla="*/ 2147483646 w 1834"/>
              <a:gd name="T13" fmla="*/ 2147483646 h 2470"/>
              <a:gd name="T14" fmla="*/ 2147483646 w 1834"/>
              <a:gd name="T15" fmla="*/ 2147483646 h 2470"/>
              <a:gd name="T16" fmla="*/ 2147483646 w 1834"/>
              <a:gd name="T17" fmla="*/ 2147483646 h 2470"/>
              <a:gd name="T18" fmla="*/ 2147483646 w 1834"/>
              <a:gd name="T19" fmla="*/ 2147483646 h 2470"/>
              <a:gd name="T20" fmla="*/ 2147483646 w 1834"/>
              <a:gd name="T21" fmla="*/ 2147483646 h 2470"/>
              <a:gd name="T22" fmla="*/ 2147483646 w 1834"/>
              <a:gd name="T23" fmla="*/ 2147483646 h 2470"/>
              <a:gd name="T24" fmla="*/ 2147483646 w 1834"/>
              <a:gd name="T25" fmla="*/ 2147483646 h 2470"/>
              <a:gd name="T26" fmla="*/ 2147483646 w 1834"/>
              <a:gd name="T27" fmla="*/ 2147483646 h 2470"/>
              <a:gd name="T28" fmla="*/ 2147483646 w 1834"/>
              <a:gd name="T29" fmla="*/ 2147483646 h 2470"/>
              <a:gd name="T30" fmla="*/ 2147483646 w 1834"/>
              <a:gd name="T31" fmla="*/ 2147483646 h 2470"/>
              <a:gd name="T32" fmla="*/ 2054377649 w 1834"/>
              <a:gd name="T33" fmla="*/ 2147483646 h 2470"/>
              <a:gd name="T34" fmla="*/ 2054377649 w 1834"/>
              <a:gd name="T35" fmla="*/ 2147483646 h 2470"/>
              <a:gd name="T36" fmla="*/ 1027188825 w 1834"/>
              <a:gd name="T37" fmla="*/ 2147483646 h 2470"/>
              <a:gd name="T38" fmla="*/ 1027188825 w 1834"/>
              <a:gd name="T39" fmla="*/ 2147483646 h 2470"/>
              <a:gd name="T40" fmla="*/ 2147483646 w 1834"/>
              <a:gd name="T41" fmla="*/ 2147483646 h 2470"/>
              <a:gd name="T42" fmla="*/ 0 w 1834"/>
              <a:gd name="T43" fmla="*/ 2147483646 h 2470"/>
              <a:gd name="T44" fmla="*/ 2147483646 w 1834"/>
              <a:gd name="T45" fmla="*/ 2147483646 h 2470"/>
              <a:gd name="T46" fmla="*/ 2147483646 w 1834"/>
              <a:gd name="T47" fmla="*/ 2147483646 h 2470"/>
              <a:gd name="T48" fmla="*/ 2147483646 w 1834"/>
              <a:gd name="T49" fmla="*/ 2147483646 h 2470"/>
              <a:gd name="T50" fmla="*/ 2147483646 w 1834"/>
              <a:gd name="T51" fmla="*/ 2147483646 h 2470"/>
              <a:gd name="T52" fmla="*/ 2147483646 w 1834"/>
              <a:gd name="T53" fmla="*/ 2147483646 h 2470"/>
              <a:gd name="T54" fmla="*/ 2147483646 w 1834"/>
              <a:gd name="T55" fmla="*/ 2147483646 h 2470"/>
              <a:gd name="T56" fmla="*/ 2147483646 w 1834"/>
              <a:gd name="T57" fmla="*/ 2147483646 h 2470"/>
              <a:gd name="T58" fmla="*/ 2147483646 w 1834"/>
              <a:gd name="T59" fmla="*/ 2147483646 h 2470"/>
              <a:gd name="T60" fmla="*/ 2147483646 w 1834"/>
              <a:gd name="T61" fmla="*/ 0 h 2470"/>
              <a:gd name="T62" fmla="*/ 2147483646 w 1834"/>
              <a:gd name="T63" fmla="*/ 1025711284 h 2470"/>
              <a:gd name="T64" fmla="*/ 2147483646 w 1834"/>
              <a:gd name="T65" fmla="*/ 2147483646 h 2470"/>
              <a:gd name="T66" fmla="*/ 2147483646 w 1834"/>
              <a:gd name="T67" fmla="*/ 2147483646 h 2470"/>
              <a:gd name="T68" fmla="*/ 2147483646 w 1834"/>
              <a:gd name="T69" fmla="*/ 2147483646 h 2470"/>
              <a:gd name="T70" fmla="*/ 2147483646 w 1834"/>
              <a:gd name="T71" fmla="*/ 2147483646 h 2470"/>
              <a:gd name="T72" fmla="*/ 2147483646 w 1834"/>
              <a:gd name="T73" fmla="*/ 2147483646 h 2470"/>
              <a:gd name="T74" fmla="*/ 2147483646 w 1834"/>
              <a:gd name="T75" fmla="*/ 2147483646 h 2470"/>
              <a:gd name="T76" fmla="*/ 2147483646 w 1834"/>
              <a:gd name="T77" fmla="*/ 2147483646 h 2470"/>
              <a:gd name="T78" fmla="*/ 2147483646 w 1834"/>
              <a:gd name="T79" fmla="*/ 2147483646 h 2470"/>
              <a:gd name="T80" fmla="*/ 2147483646 w 1834"/>
              <a:gd name="T81" fmla="*/ 2147483646 h 2470"/>
              <a:gd name="T82" fmla="*/ 2147483646 w 1834"/>
              <a:gd name="T83" fmla="*/ 2147483646 h 2470"/>
              <a:gd name="T84" fmla="*/ 2147483646 w 1834"/>
              <a:gd name="T85" fmla="*/ 2147483646 h 2470"/>
              <a:gd name="T86" fmla="*/ 2147483646 w 1834"/>
              <a:gd name="T87" fmla="*/ 2147483646 h 2470"/>
              <a:gd name="T88" fmla="*/ 2147483646 w 1834"/>
              <a:gd name="T89" fmla="*/ 2147483646 h 2470"/>
              <a:gd name="T90" fmla="*/ 2147483646 w 1834"/>
              <a:gd name="T91" fmla="*/ 2147483646 h 2470"/>
              <a:gd name="T92" fmla="*/ 2147483646 w 1834"/>
              <a:gd name="T93" fmla="*/ 2147483646 h 2470"/>
              <a:gd name="T94" fmla="*/ 2147483646 w 1834"/>
              <a:gd name="T95" fmla="*/ 2147483646 h 2470"/>
              <a:gd name="T96" fmla="*/ 2147483646 w 1834"/>
              <a:gd name="T97" fmla="*/ 2147483646 h 2470"/>
              <a:gd name="T98" fmla="*/ 2147483646 w 1834"/>
              <a:gd name="T99" fmla="*/ 2147483646 h 2470"/>
              <a:gd name="T100" fmla="*/ 2147483646 w 1834"/>
              <a:gd name="T101" fmla="*/ 2147483646 h 2470"/>
              <a:gd name="T102" fmla="*/ 2147483646 w 1834"/>
              <a:gd name="T103" fmla="*/ 2147483646 h 2470"/>
              <a:gd name="T104" fmla="*/ 2147483646 w 1834"/>
              <a:gd name="T105" fmla="*/ 2147483646 h 2470"/>
              <a:gd name="T106" fmla="*/ 2147483646 w 1834"/>
              <a:gd name="T107" fmla="*/ 2147483646 h 247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34" h="2470">
                <a:moveTo>
                  <a:pt x="1410" y="2041"/>
                </a:moveTo>
                <a:lnTo>
                  <a:pt x="1652" y="1979"/>
                </a:lnTo>
                <a:lnTo>
                  <a:pt x="1775" y="1997"/>
                </a:lnTo>
                <a:lnTo>
                  <a:pt x="1833" y="2149"/>
                </a:lnTo>
                <a:lnTo>
                  <a:pt x="1705" y="2322"/>
                </a:lnTo>
                <a:lnTo>
                  <a:pt x="1524" y="2452"/>
                </a:lnTo>
                <a:lnTo>
                  <a:pt x="1260" y="2469"/>
                </a:lnTo>
                <a:lnTo>
                  <a:pt x="828" y="2322"/>
                </a:lnTo>
                <a:lnTo>
                  <a:pt x="881" y="2206"/>
                </a:lnTo>
                <a:lnTo>
                  <a:pt x="939" y="2066"/>
                </a:lnTo>
                <a:lnTo>
                  <a:pt x="798" y="1883"/>
                </a:lnTo>
                <a:lnTo>
                  <a:pt x="586" y="1795"/>
                </a:lnTo>
                <a:lnTo>
                  <a:pt x="463" y="1620"/>
                </a:lnTo>
                <a:lnTo>
                  <a:pt x="423" y="1389"/>
                </a:lnTo>
                <a:lnTo>
                  <a:pt x="384" y="1253"/>
                </a:lnTo>
                <a:lnTo>
                  <a:pt x="225" y="1152"/>
                </a:lnTo>
                <a:lnTo>
                  <a:pt x="44" y="1083"/>
                </a:lnTo>
                <a:cubicBezTo>
                  <a:pt x="44" y="1083"/>
                  <a:pt x="0" y="963"/>
                  <a:pt x="22" y="928"/>
                </a:cubicBezTo>
                <a:cubicBezTo>
                  <a:pt x="44" y="894"/>
                  <a:pt x="71" y="788"/>
                  <a:pt x="71" y="788"/>
                </a:cubicBezTo>
                <a:lnTo>
                  <a:pt x="0" y="591"/>
                </a:lnTo>
                <a:lnTo>
                  <a:pt x="62" y="520"/>
                </a:lnTo>
                <a:lnTo>
                  <a:pt x="445" y="485"/>
                </a:lnTo>
                <a:lnTo>
                  <a:pt x="727" y="552"/>
                </a:lnTo>
                <a:lnTo>
                  <a:pt x="868" y="394"/>
                </a:lnTo>
                <a:lnTo>
                  <a:pt x="798" y="237"/>
                </a:lnTo>
                <a:lnTo>
                  <a:pt x="507" y="219"/>
                </a:lnTo>
                <a:lnTo>
                  <a:pt x="243" y="224"/>
                </a:lnTo>
                <a:lnTo>
                  <a:pt x="727" y="131"/>
                </a:lnTo>
                <a:lnTo>
                  <a:pt x="947" y="0"/>
                </a:lnTo>
                <a:lnTo>
                  <a:pt x="1172" y="22"/>
                </a:lnTo>
                <a:lnTo>
                  <a:pt x="1159" y="232"/>
                </a:lnTo>
                <a:lnTo>
                  <a:pt x="939" y="340"/>
                </a:lnTo>
                <a:lnTo>
                  <a:pt x="780" y="542"/>
                </a:lnTo>
                <a:lnTo>
                  <a:pt x="586" y="675"/>
                </a:lnTo>
                <a:lnTo>
                  <a:pt x="524" y="840"/>
                </a:lnTo>
                <a:lnTo>
                  <a:pt x="353" y="832"/>
                </a:lnTo>
                <a:lnTo>
                  <a:pt x="194" y="884"/>
                </a:lnTo>
                <a:lnTo>
                  <a:pt x="141" y="980"/>
                </a:lnTo>
                <a:lnTo>
                  <a:pt x="335" y="1162"/>
                </a:lnTo>
                <a:lnTo>
                  <a:pt x="604" y="1192"/>
                </a:lnTo>
                <a:lnTo>
                  <a:pt x="961" y="1174"/>
                </a:lnTo>
                <a:cubicBezTo>
                  <a:pt x="961" y="1174"/>
                  <a:pt x="1141" y="1302"/>
                  <a:pt x="1190" y="1327"/>
                </a:cubicBezTo>
                <a:cubicBezTo>
                  <a:pt x="1242" y="1349"/>
                  <a:pt x="1383" y="1472"/>
                  <a:pt x="1383" y="1472"/>
                </a:cubicBezTo>
                <a:cubicBezTo>
                  <a:pt x="1383" y="1472"/>
                  <a:pt x="1392" y="1603"/>
                  <a:pt x="1392" y="1625"/>
                </a:cubicBezTo>
                <a:cubicBezTo>
                  <a:pt x="1392" y="1647"/>
                  <a:pt x="1383" y="1743"/>
                  <a:pt x="1383" y="1743"/>
                </a:cubicBezTo>
                <a:lnTo>
                  <a:pt x="1220" y="1810"/>
                </a:lnTo>
                <a:lnTo>
                  <a:pt x="1071" y="1935"/>
                </a:lnTo>
                <a:lnTo>
                  <a:pt x="1410" y="2041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13" name="Freeform 45"/>
          <p:cNvSpPr>
            <a:spLocks noChangeArrowheads="1"/>
          </p:cNvSpPr>
          <p:nvPr/>
        </p:nvSpPr>
        <p:spPr bwMode="auto">
          <a:xfrm>
            <a:off x="4967288" y="1822450"/>
            <a:ext cx="336550" cy="592138"/>
          </a:xfrm>
          <a:custGeom>
            <a:avLst/>
            <a:gdLst>
              <a:gd name="T0" fmla="*/ 2147483646 w 935"/>
              <a:gd name="T1" fmla="*/ 0 h 1644"/>
              <a:gd name="T2" fmla="*/ 2147483646 w 935"/>
              <a:gd name="T3" fmla="*/ 2147483646 h 1644"/>
              <a:gd name="T4" fmla="*/ 2147483646 w 935"/>
              <a:gd name="T5" fmla="*/ 2147483646 h 1644"/>
              <a:gd name="T6" fmla="*/ 0 w 935"/>
              <a:gd name="T7" fmla="*/ 2147483646 h 1644"/>
              <a:gd name="T8" fmla="*/ 2147483646 w 935"/>
              <a:gd name="T9" fmla="*/ 2147483646 h 1644"/>
              <a:gd name="T10" fmla="*/ 2147483646 w 935"/>
              <a:gd name="T11" fmla="*/ 2147483646 h 1644"/>
              <a:gd name="T12" fmla="*/ 2147483646 w 935"/>
              <a:gd name="T13" fmla="*/ 2147483646 h 1644"/>
              <a:gd name="T14" fmla="*/ 839429129 w 935"/>
              <a:gd name="T15" fmla="*/ 2147483646 h 1644"/>
              <a:gd name="T16" fmla="*/ 2147483646 w 935"/>
              <a:gd name="T17" fmla="*/ 2147483646 h 1644"/>
              <a:gd name="T18" fmla="*/ 2147483646 w 935"/>
              <a:gd name="T19" fmla="*/ 2147483646 h 1644"/>
              <a:gd name="T20" fmla="*/ 2147483646 w 935"/>
              <a:gd name="T21" fmla="*/ 2147483646 h 1644"/>
              <a:gd name="T22" fmla="*/ 2147483646 w 935"/>
              <a:gd name="T23" fmla="*/ 2147483646 h 1644"/>
              <a:gd name="T24" fmla="*/ 2147483646 w 935"/>
              <a:gd name="T25" fmla="*/ 2147483646 h 1644"/>
              <a:gd name="T26" fmla="*/ 2147483646 w 935"/>
              <a:gd name="T27" fmla="*/ 2147483646 h 1644"/>
              <a:gd name="T28" fmla="*/ 2147483646 w 935"/>
              <a:gd name="T29" fmla="*/ 2147483646 h 1644"/>
              <a:gd name="T30" fmla="*/ 2147483646 w 935"/>
              <a:gd name="T31" fmla="*/ 2147483646 h 1644"/>
              <a:gd name="T32" fmla="*/ 2147483646 w 935"/>
              <a:gd name="T33" fmla="*/ 2147483646 h 1644"/>
              <a:gd name="T34" fmla="*/ 2147483646 w 935"/>
              <a:gd name="T35" fmla="*/ 2147483646 h 1644"/>
              <a:gd name="T36" fmla="*/ 2147483646 w 935"/>
              <a:gd name="T37" fmla="*/ 2147483646 h 1644"/>
              <a:gd name="T38" fmla="*/ 2147483646 w 935"/>
              <a:gd name="T39" fmla="*/ 2147483646 h 1644"/>
              <a:gd name="T40" fmla="*/ 2147483646 w 935"/>
              <a:gd name="T41" fmla="*/ 2147483646 h 1644"/>
              <a:gd name="T42" fmla="*/ 2147483646 w 935"/>
              <a:gd name="T43" fmla="*/ 0 h 16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5" h="1644">
                <a:moveTo>
                  <a:pt x="278" y="0"/>
                </a:moveTo>
                <a:lnTo>
                  <a:pt x="260" y="165"/>
                </a:lnTo>
                <a:lnTo>
                  <a:pt x="58" y="390"/>
                </a:lnTo>
                <a:lnTo>
                  <a:pt x="0" y="742"/>
                </a:lnTo>
                <a:lnTo>
                  <a:pt x="198" y="1008"/>
                </a:lnTo>
                <a:lnTo>
                  <a:pt x="221" y="1087"/>
                </a:lnTo>
                <a:lnTo>
                  <a:pt x="269" y="1192"/>
                </a:lnTo>
                <a:lnTo>
                  <a:pt x="18" y="1376"/>
                </a:lnTo>
                <a:lnTo>
                  <a:pt x="150" y="1532"/>
                </a:lnTo>
                <a:lnTo>
                  <a:pt x="472" y="1643"/>
                </a:lnTo>
                <a:lnTo>
                  <a:pt x="701" y="1470"/>
                </a:lnTo>
                <a:lnTo>
                  <a:pt x="934" y="1397"/>
                </a:lnTo>
                <a:lnTo>
                  <a:pt x="881" y="1222"/>
                </a:lnTo>
                <a:lnTo>
                  <a:pt x="784" y="1103"/>
                </a:lnTo>
                <a:lnTo>
                  <a:pt x="410" y="1222"/>
                </a:lnTo>
                <a:lnTo>
                  <a:pt x="331" y="1004"/>
                </a:lnTo>
                <a:lnTo>
                  <a:pt x="661" y="962"/>
                </a:lnTo>
                <a:lnTo>
                  <a:pt x="630" y="756"/>
                </a:lnTo>
                <a:lnTo>
                  <a:pt x="599" y="537"/>
                </a:lnTo>
                <a:lnTo>
                  <a:pt x="432" y="273"/>
                </a:lnTo>
                <a:lnTo>
                  <a:pt x="309" y="149"/>
                </a:lnTo>
                <a:lnTo>
                  <a:pt x="278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14" name="Freeform 46"/>
          <p:cNvSpPr>
            <a:spLocks noChangeArrowheads="1"/>
          </p:cNvSpPr>
          <p:nvPr/>
        </p:nvSpPr>
        <p:spPr bwMode="auto">
          <a:xfrm>
            <a:off x="5688013" y="1516063"/>
            <a:ext cx="336550" cy="633412"/>
          </a:xfrm>
          <a:custGeom>
            <a:avLst/>
            <a:gdLst>
              <a:gd name="T0" fmla="*/ 2147483646 w 935"/>
              <a:gd name="T1" fmla="*/ 0 h 1761"/>
              <a:gd name="T2" fmla="*/ 2147483646 w 935"/>
              <a:gd name="T3" fmla="*/ 2147483646 h 1761"/>
              <a:gd name="T4" fmla="*/ 2147483646 w 935"/>
              <a:gd name="T5" fmla="*/ 2147483646 h 1761"/>
              <a:gd name="T6" fmla="*/ 0 w 935"/>
              <a:gd name="T7" fmla="*/ 2147483646 h 1761"/>
              <a:gd name="T8" fmla="*/ 2147483646 w 935"/>
              <a:gd name="T9" fmla="*/ 2147483646 h 1761"/>
              <a:gd name="T10" fmla="*/ 2147483646 w 935"/>
              <a:gd name="T11" fmla="*/ 2147483646 h 1761"/>
              <a:gd name="T12" fmla="*/ 2147483646 w 935"/>
              <a:gd name="T13" fmla="*/ 2147483646 h 1761"/>
              <a:gd name="T14" fmla="*/ 839429129 w 935"/>
              <a:gd name="T15" fmla="*/ 2147483646 h 1761"/>
              <a:gd name="T16" fmla="*/ 2147483646 w 935"/>
              <a:gd name="T17" fmla="*/ 2147483646 h 1761"/>
              <a:gd name="T18" fmla="*/ 2147483646 w 935"/>
              <a:gd name="T19" fmla="*/ 2147483646 h 1761"/>
              <a:gd name="T20" fmla="*/ 2147483646 w 935"/>
              <a:gd name="T21" fmla="*/ 2147483646 h 1761"/>
              <a:gd name="T22" fmla="*/ 2147483646 w 935"/>
              <a:gd name="T23" fmla="*/ 2147483646 h 1761"/>
              <a:gd name="T24" fmla="*/ 2147483646 w 935"/>
              <a:gd name="T25" fmla="*/ 2147483646 h 1761"/>
              <a:gd name="T26" fmla="*/ 2147483646 w 935"/>
              <a:gd name="T27" fmla="*/ 2147483646 h 1761"/>
              <a:gd name="T28" fmla="*/ 2147483646 w 935"/>
              <a:gd name="T29" fmla="*/ 2147483646 h 1761"/>
              <a:gd name="T30" fmla="*/ 2147483646 w 935"/>
              <a:gd name="T31" fmla="*/ 2147483646 h 1761"/>
              <a:gd name="T32" fmla="*/ 2147483646 w 935"/>
              <a:gd name="T33" fmla="*/ 2147483646 h 1761"/>
              <a:gd name="T34" fmla="*/ 2147483646 w 935"/>
              <a:gd name="T35" fmla="*/ 2147483646 h 1761"/>
              <a:gd name="T36" fmla="*/ 2147483646 w 935"/>
              <a:gd name="T37" fmla="*/ 2147483646 h 1761"/>
              <a:gd name="T38" fmla="*/ 2147483646 w 935"/>
              <a:gd name="T39" fmla="*/ 2147483646 h 1761"/>
              <a:gd name="T40" fmla="*/ 2147483646 w 935"/>
              <a:gd name="T41" fmla="*/ 2147483646 h 1761"/>
              <a:gd name="T42" fmla="*/ 2147483646 w 935"/>
              <a:gd name="T43" fmla="*/ 0 h 176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5" h="1761">
                <a:moveTo>
                  <a:pt x="278" y="0"/>
                </a:moveTo>
                <a:lnTo>
                  <a:pt x="260" y="177"/>
                </a:lnTo>
                <a:lnTo>
                  <a:pt x="58" y="418"/>
                </a:lnTo>
                <a:lnTo>
                  <a:pt x="0" y="795"/>
                </a:lnTo>
                <a:lnTo>
                  <a:pt x="198" y="1081"/>
                </a:lnTo>
                <a:lnTo>
                  <a:pt x="221" y="1164"/>
                </a:lnTo>
                <a:lnTo>
                  <a:pt x="269" y="1278"/>
                </a:lnTo>
                <a:lnTo>
                  <a:pt x="18" y="1474"/>
                </a:lnTo>
                <a:lnTo>
                  <a:pt x="150" y="1642"/>
                </a:lnTo>
                <a:lnTo>
                  <a:pt x="472" y="1760"/>
                </a:lnTo>
                <a:lnTo>
                  <a:pt x="701" y="1575"/>
                </a:lnTo>
                <a:lnTo>
                  <a:pt x="934" y="1497"/>
                </a:lnTo>
                <a:lnTo>
                  <a:pt x="881" y="1310"/>
                </a:lnTo>
                <a:lnTo>
                  <a:pt x="784" y="1181"/>
                </a:lnTo>
                <a:lnTo>
                  <a:pt x="410" y="1310"/>
                </a:lnTo>
                <a:lnTo>
                  <a:pt x="331" y="1076"/>
                </a:lnTo>
                <a:lnTo>
                  <a:pt x="661" y="1031"/>
                </a:lnTo>
                <a:lnTo>
                  <a:pt x="630" y="810"/>
                </a:lnTo>
                <a:lnTo>
                  <a:pt x="599" y="576"/>
                </a:lnTo>
                <a:lnTo>
                  <a:pt x="432" y="293"/>
                </a:lnTo>
                <a:lnTo>
                  <a:pt x="309" y="160"/>
                </a:lnTo>
                <a:lnTo>
                  <a:pt x="278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15" name="Freeform 47"/>
          <p:cNvSpPr>
            <a:spLocks noChangeArrowheads="1"/>
          </p:cNvSpPr>
          <p:nvPr/>
        </p:nvSpPr>
        <p:spPr bwMode="auto">
          <a:xfrm>
            <a:off x="6342063" y="2360613"/>
            <a:ext cx="392112" cy="669925"/>
          </a:xfrm>
          <a:custGeom>
            <a:avLst/>
            <a:gdLst>
              <a:gd name="T0" fmla="*/ 0 w 1089"/>
              <a:gd name="T1" fmla="*/ 0 h 1862"/>
              <a:gd name="T2" fmla="*/ 2147483646 w 1089"/>
              <a:gd name="T3" fmla="*/ 1490326956 h 1862"/>
              <a:gd name="T4" fmla="*/ 2147483646 w 1089"/>
              <a:gd name="T5" fmla="*/ 2147483646 h 1862"/>
              <a:gd name="T6" fmla="*/ 2147483646 w 1089"/>
              <a:gd name="T7" fmla="*/ 2147483646 h 1862"/>
              <a:gd name="T8" fmla="*/ 2147483646 w 1089"/>
              <a:gd name="T9" fmla="*/ 2147483646 h 1862"/>
              <a:gd name="T10" fmla="*/ 2147483646 w 1089"/>
              <a:gd name="T11" fmla="*/ 2147483646 h 1862"/>
              <a:gd name="T12" fmla="*/ 2147483646 w 1089"/>
              <a:gd name="T13" fmla="*/ 2147483646 h 1862"/>
              <a:gd name="T14" fmla="*/ 2147483646 w 1089"/>
              <a:gd name="T15" fmla="*/ 2147483646 h 1862"/>
              <a:gd name="T16" fmla="*/ 2147483646 w 1089"/>
              <a:gd name="T17" fmla="*/ 2147483646 h 1862"/>
              <a:gd name="T18" fmla="*/ 2147483646 w 1089"/>
              <a:gd name="T19" fmla="*/ 2147483646 h 1862"/>
              <a:gd name="T20" fmla="*/ 2147483646 w 1089"/>
              <a:gd name="T21" fmla="*/ 2147483646 h 1862"/>
              <a:gd name="T22" fmla="*/ 2147483646 w 1089"/>
              <a:gd name="T23" fmla="*/ 2147483646 h 1862"/>
              <a:gd name="T24" fmla="*/ 2147483646 w 1089"/>
              <a:gd name="T25" fmla="*/ 2147483646 h 1862"/>
              <a:gd name="T26" fmla="*/ 2147483646 w 1089"/>
              <a:gd name="T27" fmla="*/ 2147483646 h 1862"/>
              <a:gd name="T28" fmla="*/ 2147483646 w 1089"/>
              <a:gd name="T29" fmla="*/ 2147483646 h 1862"/>
              <a:gd name="T30" fmla="*/ 2147483646 w 1089"/>
              <a:gd name="T31" fmla="*/ 2147483646 h 1862"/>
              <a:gd name="T32" fmla="*/ 0 w 1089"/>
              <a:gd name="T33" fmla="*/ 2147483646 h 1862"/>
              <a:gd name="T34" fmla="*/ 0 w 1089"/>
              <a:gd name="T35" fmla="*/ 2147483646 h 1862"/>
              <a:gd name="T36" fmla="*/ 1867314398 w 1089"/>
              <a:gd name="T37" fmla="*/ 2147483646 h 1862"/>
              <a:gd name="T38" fmla="*/ 1867314398 w 1089"/>
              <a:gd name="T39" fmla="*/ 2147483646 h 1862"/>
              <a:gd name="T40" fmla="*/ 2147483646 w 1089"/>
              <a:gd name="T41" fmla="*/ 2147483646 h 1862"/>
              <a:gd name="T42" fmla="*/ 2147483646 w 1089"/>
              <a:gd name="T43" fmla="*/ 2147483646 h 1862"/>
              <a:gd name="T44" fmla="*/ 2147483646 w 1089"/>
              <a:gd name="T45" fmla="*/ 2147483646 h 1862"/>
              <a:gd name="T46" fmla="*/ 0 w 1089"/>
              <a:gd name="T47" fmla="*/ 0 h 18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9" h="1862">
                <a:moveTo>
                  <a:pt x="0" y="0"/>
                </a:moveTo>
                <a:lnTo>
                  <a:pt x="313" y="32"/>
                </a:lnTo>
                <a:lnTo>
                  <a:pt x="472" y="158"/>
                </a:lnTo>
                <a:lnTo>
                  <a:pt x="696" y="231"/>
                </a:lnTo>
                <a:lnTo>
                  <a:pt x="1018" y="500"/>
                </a:lnTo>
                <a:lnTo>
                  <a:pt x="1088" y="697"/>
                </a:lnTo>
                <a:lnTo>
                  <a:pt x="886" y="820"/>
                </a:lnTo>
                <a:lnTo>
                  <a:pt x="868" y="1044"/>
                </a:lnTo>
                <a:lnTo>
                  <a:pt x="578" y="1489"/>
                </a:lnTo>
                <a:lnTo>
                  <a:pt x="437" y="1772"/>
                </a:lnTo>
                <a:lnTo>
                  <a:pt x="304" y="1861"/>
                </a:lnTo>
                <a:lnTo>
                  <a:pt x="49" y="1733"/>
                </a:lnTo>
                <a:lnTo>
                  <a:pt x="80" y="1438"/>
                </a:lnTo>
                <a:lnTo>
                  <a:pt x="260" y="1226"/>
                </a:lnTo>
                <a:lnTo>
                  <a:pt x="322" y="1103"/>
                </a:lnTo>
                <a:lnTo>
                  <a:pt x="150" y="955"/>
                </a:lnTo>
                <a:lnTo>
                  <a:pt x="0" y="842"/>
                </a:lnTo>
                <a:cubicBezTo>
                  <a:pt x="0" y="842"/>
                  <a:pt x="0" y="689"/>
                  <a:pt x="40" y="679"/>
                </a:cubicBezTo>
                <a:cubicBezTo>
                  <a:pt x="80" y="667"/>
                  <a:pt x="119" y="512"/>
                  <a:pt x="119" y="512"/>
                </a:cubicBezTo>
                <a:lnTo>
                  <a:pt x="80" y="303"/>
                </a:lnTo>
                <a:lnTo>
                  <a:pt x="163" y="101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16" name="Freeform 48"/>
          <p:cNvSpPr>
            <a:spLocks noChangeArrowheads="1"/>
          </p:cNvSpPr>
          <p:nvPr/>
        </p:nvSpPr>
        <p:spPr bwMode="auto">
          <a:xfrm>
            <a:off x="5567363" y="2692400"/>
            <a:ext cx="347662" cy="546100"/>
          </a:xfrm>
          <a:custGeom>
            <a:avLst/>
            <a:gdLst>
              <a:gd name="T0" fmla="*/ 2147483646 w 966"/>
              <a:gd name="T1" fmla="*/ 0 h 1515"/>
              <a:gd name="T2" fmla="*/ 2147483646 w 966"/>
              <a:gd name="T3" fmla="*/ 0 h 1515"/>
              <a:gd name="T4" fmla="*/ 2147483646 w 966"/>
              <a:gd name="T5" fmla="*/ 2147483646 h 1515"/>
              <a:gd name="T6" fmla="*/ 2147483646 w 966"/>
              <a:gd name="T7" fmla="*/ 2147483646 h 1515"/>
              <a:gd name="T8" fmla="*/ 2147483646 w 966"/>
              <a:gd name="T9" fmla="*/ 2147483646 h 1515"/>
              <a:gd name="T10" fmla="*/ 2147483646 w 966"/>
              <a:gd name="T11" fmla="*/ 2147483646 h 1515"/>
              <a:gd name="T12" fmla="*/ 2147483646 w 966"/>
              <a:gd name="T13" fmla="*/ 2147483646 h 1515"/>
              <a:gd name="T14" fmla="*/ 0 w 966"/>
              <a:gd name="T15" fmla="*/ 2147483646 h 1515"/>
              <a:gd name="T16" fmla="*/ 2147483646 w 966"/>
              <a:gd name="T17" fmla="*/ 2147483646 h 1515"/>
              <a:gd name="T18" fmla="*/ 2147483646 w 966"/>
              <a:gd name="T19" fmla="*/ 2147483646 h 1515"/>
              <a:gd name="T20" fmla="*/ 2147483646 w 966"/>
              <a:gd name="T21" fmla="*/ 2147483646 h 1515"/>
              <a:gd name="T22" fmla="*/ 2147483646 w 966"/>
              <a:gd name="T23" fmla="*/ 2147483646 h 1515"/>
              <a:gd name="T24" fmla="*/ 2147483646 w 966"/>
              <a:gd name="T25" fmla="*/ 2147483646 h 1515"/>
              <a:gd name="T26" fmla="*/ 2147483646 w 966"/>
              <a:gd name="T27" fmla="*/ 2147483646 h 1515"/>
              <a:gd name="T28" fmla="*/ 2147483646 w 966"/>
              <a:gd name="T29" fmla="*/ 2147483646 h 1515"/>
              <a:gd name="T30" fmla="*/ 2147483646 w 966"/>
              <a:gd name="T31" fmla="*/ 2147483646 h 1515"/>
              <a:gd name="T32" fmla="*/ 2147483646 w 966"/>
              <a:gd name="T33" fmla="*/ 2147483646 h 1515"/>
              <a:gd name="T34" fmla="*/ 2147483646 w 966"/>
              <a:gd name="T35" fmla="*/ 2147483646 h 1515"/>
              <a:gd name="T36" fmla="*/ 2147483646 w 966"/>
              <a:gd name="T37" fmla="*/ 2147483646 h 1515"/>
              <a:gd name="T38" fmla="*/ 2147483646 w 966"/>
              <a:gd name="T39" fmla="*/ 2147483646 h 1515"/>
              <a:gd name="T40" fmla="*/ 2147483646 w 966"/>
              <a:gd name="T41" fmla="*/ 2147483646 h 1515"/>
              <a:gd name="T42" fmla="*/ 2147483646 w 966"/>
              <a:gd name="T43" fmla="*/ 0 h 15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66" h="1515">
                <a:moveTo>
                  <a:pt x="304" y="0"/>
                </a:moveTo>
                <a:lnTo>
                  <a:pt x="304" y="0"/>
                </a:lnTo>
                <a:cubicBezTo>
                  <a:pt x="252" y="34"/>
                  <a:pt x="155" y="315"/>
                  <a:pt x="155" y="315"/>
                </a:cubicBezTo>
                <a:cubicBezTo>
                  <a:pt x="155" y="315"/>
                  <a:pt x="93" y="657"/>
                  <a:pt x="93" y="696"/>
                </a:cubicBezTo>
                <a:cubicBezTo>
                  <a:pt x="93" y="736"/>
                  <a:pt x="102" y="1019"/>
                  <a:pt x="102" y="1019"/>
                </a:cubicBezTo>
                <a:lnTo>
                  <a:pt x="0" y="1186"/>
                </a:lnTo>
                <a:lnTo>
                  <a:pt x="304" y="1514"/>
                </a:lnTo>
                <a:cubicBezTo>
                  <a:pt x="304" y="1514"/>
                  <a:pt x="714" y="1457"/>
                  <a:pt x="754" y="1435"/>
                </a:cubicBezTo>
                <a:cubicBezTo>
                  <a:pt x="798" y="1413"/>
                  <a:pt x="877" y="1085"/>
                  <a:pt x="877" y="1085"/>
                </a:cubicBezTo>
                <a:cubicBezTo>
                  <a:pt x="877" y="1085"/>
                  <a:pt x="948" y="664"/>
                  <a:pt x="956" y="642"/>
                </a:cubicBezTo>
                <a:cubicBezTo>
                  <a:pt x="965" y="618"/>
                  <a:pt x="776" y="376"/>
                  <a:pt x="776" y="376"/>
                </a:cubicBezTo>
                <a:cubicBezTo>
                  <a:pt x="776" y="376"/>
                  <a:pt x="604" y="310"/>
                  <a:pt x="604" y="270"/>
                </a:cubicBezTo>
                <a:cubicBezTo>
                  <a:pt x="604" y="231"/>
                  <a:pt x="542" y="74"/>
                  <a:pt x="542" y="74"/>
                </a:cubicBezTo>
                <a:lnTo>
                  <a:pt x="304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17" name="Freeform 49"/>
          <p:cNvSpPr>
            <a:spLocks noChangeArrowheads="1"/>
          </p:cNvSpPr>
          <p:nvPr/>
        </p:nvSpPr>
        <p:spPr bwMode="auto">
          <a:xfrm>
            <a:off x="5140325" y="2825750"/>
            <a:ext cx="53975" cy="34925"/>
          </a:xfrm>
          <a:custGeom>
            <a:avLst/>
            <a:gdLst>
              <a:gd name="T0" fmla="*/ 0 w 151"/>
              <a:gd name="T1" fmla="*/ 1838350901 h 95"/>
              <a:gd name="T2" fmla="*/ 2147483646 w 151"/>
              <a:gd name="T3" fmla="*/ 0 h 95"/>
              <a:gd name="T4" fmla="*/ 2147483646 w 151"/>
              <a:gd name="T5" fmla="*/ 2147483646 h 95"/>
              <a:gd name="T6" fmla="*/ 2147483646 w 151"/>
              <a:gd name="T7" fmla="*/ 2147483646 h 95"/>
              <a:gd name="T8" fmla="*/ 0 w 151"/>
              <a:gd name="T9" fmla="*/ 1838350901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" h="95">
                <a:moveTo>
                  <a:pt x="0" y="37"/>
                </a:moveTo>
                <a:lnTo>
                  <a:pt x="53" y="0"/>
                </a:lnTo>
                <a:lnTo>
                  <a:pt x="150" y="57"/>
                </a:lnTo>
                <a:lnTo>
                  <a:pt x="53" y="94"/>
                </a:lnTo>
                <a:lnTo>
                  <a:pt x="0" y="37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18" name="Freeform 50"/>
          <p:cNvSpPr>
            <a:spLocks noChangeArrowheads="1"/>
          </p:cNvSpPr>
          <p:nvPr/>
        </p:nvSpPr>
        <p:spPr bwMode="auto">
          <a:xfrm>
            <a:off x="5859463" y="2590800"/>
            <a:ext cx="53975" cy="36513"/>
          </a:xfrm>
          <a:custGeom>
            <a:avLst/>
            <a:gdLst>
              <a:gd name="T0" fmla="*/ 0 w 151"/>
              <a:gd name="T1" fmla="*/ 1789003477 h 102"/>
              <a:gd name="T2" fmla="*/ 2147483646 w 151"/>
              <a:gd name="T3" fmla="*/ 0 h 102"/>
              <a:gd name="T4" fmla="*/ 2147483646 w 151"/>
              <a:gd name="T5" fmla="*/ 2147483646 h 102"/>
              <a:gd name="T6" fmla="*/ 2147483646 w 151"/>
              <a:gd name="T7" fmla="*/ 2147483646 h 102"/>
              <a:gd name="T8" fmla="*/ 0 w 151"/>
              <a:gd name="T9" fmla="*/ 1789003477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" h="102">
                <a:moveTo>
                  <a:pt x="0" y="39"/>
                </a:moveTo>
                <a:lnTo>
                  <a:pt x="53" y="0"/>
                </a:lnTo>
                <a:lnTo>
                  <a:pt x="150" y="62"/>
                </a:lnTo>
                <a:lnTo>
                  <a:pt x="53" y="101"/>
                </a:lnTo>
                <a:lnTo>
                  <a:pt x="0" y="39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219" name="Freeform 53"/>
          <p:cNvSpPr>
            <a:spLocks noChangeArrowheads="1"/>
          </p:cNvSpPr>
          <p:nvPr/>
        </p:nvSpPr>
        <p:spPr bwMode="auto">
          <a:xfrm>
            <a:off x="5662613" y="720725"/>
            <a:ext cx="234950" cy="117475"/>
          </a:xfrm>
          <a:custGeom>
            <a:avLst/>
            <a:gdLst>
              <a:gd name="T0" fmla="*/ 2147483646 w 653"/>
              <a:gd name="T1" fmla="*/ 0 h 325"/>
              <a:gd name="T2" fmla="*/ 0 w 653"/>
              <a:gd name="T3" fmla="*/ 2147483646 h 325"/>
              <a:gd name="T4" fmla="*/ 0 w 653"/>
              <a:gd name="T5" fmla="*/ 2147483646 h 325"/>
              <a:gd name="T6" fmla="*/ 2147483646 w 653"/>
              <a:gd name="T7" fmla="*/ 2147483646 h 325"/>
              <a:gd name="T8" fmla="*/ 2147483646 w 653"/>
              <a:gd name="T9" fmla="*/ 2147483646 h 325"/>
              <a:gd name="T10" fmla="*/ 2147483646 w 653"/>
              <a:gd name="T11" fmla="*/ 2147483646 h 325"/>
              <a:gd name="T12" fmla="*/ 2147483646 w 653"/>
              <a:gd name="T13" fmla="*/ 2147483646 h 325"/>
              <a:gd name="T14" fmla="*/ 2147483646 w 653"/>
              <a:gd name="T15" fmla="*/ 2147483646 h 325"/>
              <a:gd name="T16" fmla="*/ 2147483646 w 653"/>
              <a:gd name="T17" fmla="*/ 0 h 3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53" h="325">
                <a:moveTo>
                  <a:pt x="291" y="0"/>
                </a:moveTo>
                <a:lnTo>
                  <a:pt x="0" y="91"/>
                </a:lnTo>
                <a:cubicBezTo>
                  <a:pt x="0" y="91"/>
                  <a:pt x="229" y="324"/>
                  <a:pt x="277" y="324"/>
                </a:cubicBezTo>
                <a:cubicBezTo>
                  <a:pt x="330" y="324"/>
                  <a:pt x="581" y="315"/>
                  <a:pt x="581" y="315"/>
                </a:cubicBezTo>
                <a:lnTo>
                  <a:pt x="652" y="167"/>
                </a:lnTo>
                <a:lnTo>
                  <a:pt x="480" y="56"/>
                </a:lnTo>
                <a:lnTo>
                  <a:pt x="291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9220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800225"/>
            <a:ext cx="12461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Myanmar (Burma)</a:t>
            </a:r>
          </a:p>
        </p:txBody>
      </p:sp>
      <p:sp>
        <p:nvSpPr>
          <p:cNvPr id="51203" name="Freeform 2"/>
          <p:cNvSpPr>
            <a:spLocks noChangeArrowheads="1"/>
          </p:cNvSpPr>
          <p:nvPr/>
        </p:nvSpPr>
        <p:spPr bwMode="auto">
          <a:xfrm>
            <a:off x="3016250" y="1417638"/>
            <a:ext cx="2471738" cy="4914900"/>
          </a:xfrm>
          <a:custGeom>
            <a:avLst/>
            <a:gdLst>
              <a:gd name="T0" fmla="*/ 0 w 1361"/>
              <a:gd name="T1" fmla="*/ 2147483646 h 3019"/>
              <a:gd name="T2" fmla="*/ 2147483646 w 1361"/>
              <a:gd name="T3" fmla="*/ 2147483646 h 3019"/>
              <a:gd name="T4" fmla="*/ 2147483646 w 1361"/>
              <a:gd name="T5" fmla="*/ 2147483646 h 3019"/>
              <a:gd name="T6" fmla="*/ 2147483646 w 1361"/>
              <a:gd name="T7" fmla="*/ 2147483646 h 3019"/>
              <a:gd name="T8" fmla="*/ 2147483646 w 1361"/>
              <a:gd name="T9" fmla="*/ 2147483646 h 3019"/>
              <a:gd name="T10" fmla="*/ 2147483646 w 1361"/>
              <a:gd name="T11" fmla="*/ 2147483646 h 3019"/>
              <a:gd name="T12" fmla="*/ 2147483646 w 1361"/>
              <a:gd name="T13" fmla="*/ 2147483646 h 3019"/>
              <a:gd name="T14" fmla="*/ 2147483646 w 1361"/>
              <a:gd name="T15" fmla="*/ 2147483646 h 3019"/>
              <a:gd name="T16" fmla="*/ 2147483646 w 1361"/>
              <a:gd name="T17" fmla="*/ 2147483646 h 3019"/>
              <a:gd name="T18" fmla="*/ 2147483646 w 1361"/>
              <a:gd name="T19" fmla="*/ 2147483646 h 3019"/>
              <a:gd name="T20" fmla="*/ 2147483646 w 1361"/>
              <a:gd name="T21" fmla="*/ 2147483646 h 3019"/>
              <a:gd name="T22" fmla="*/ 2147483646 w 1361"/>
              <a:gd name="T23" fmla="*/ 2147483646 h 3019"/>
              <a:gd name="T24" fmla="*/ 2147483646 w 1361"/>
              <a:gd name="T25" fmla="*/ 2147483646 h 3019"/>
              <a:gd name="T26" fmla="*/ 2147483646 w 1361"/>
              <a:gd name="T27" fmla="*/ 2147483646 h 3019"/>
              <a:gd name="T28" fmla="*/ 2147483646 w 1361"/>
              <a:gd name="T29" fmla="*/ 2147483646 h 3019"/>
              <a:gd name="T30" fmla="*/ 2147483646 w 1361"/>
              <a:gd name="T31" fmla="*/ 2147483646 h 3019"/>
              <a:gd name="T32" fmla="*/ 2147483646 w 1361"/>
              <a:gd name="T33" fmla="*/ 2147483646 h 3019"/>
              <a:gd name="T34" fmla="*/ 2147483646 w 1361"/>
              <a:gd name="T35" fmla="*/ 2147483646 h 3019"/>
              <a:gd name="T36" fmla="*/ 2147483646 w 1361"/>
              <a:gd name="T37" fmla="*/ 2147483646 h 3019"/>
              <a:gd name="T38" fmla="*/ 2147483646 w 1361"/>
              <a:gd name="T39" fmla="*/ 2147483646 h 3019"/>
              <a:gd name="T40" fmla="*/ 2147483646 w 1361"/>
              <a:gd name="T41" fmla="*/ 2147483646 h 3019"/>
              <a:gd name="T42" fmla="*/ 2147483646 w 1361"/>
              <a:gd name="T43" fmla="*/ 2147483646 h 3019"/>
              <a:gd name="T44" fmla="*/ 2147483646 w 1361"/>
              <a:gd name="T45" fmla="*/ 2147483646 h 3019"/>
              <a:gd name="T46" fmla="*/ 2147483646 w 1361"/>
              <a:gd name="T47" fmla="*/ 2147483646 h 3019"/>
              <a:gd name="T48" fmla="*/ 2147483646 w 1361"/>
              <a:gd name="T49" fmla="*/ 2147483646 h 3019"/>
              <a:gd name="T50" fmla="*/ 2147483646 w 1361"/>
              <a:gd name="T51" fmla="*/ 2147483646 h 3019"/>
              <a:gd name="T52" fmla="*/ 2147483646 w 1361"/>
              <a:gd name="T53" fmla="*/ 2147483646 h 3019"/>
              <a:gd name="T54" fmla="*/ 2147483646 w 1361"/>
              <a:gd name="T55" fmla="*/ 2147483646 h 3019"/>
              <a:gd name="T56" fmla="*/ 2147483646 w 1361"/>
              <a:gd name="T57" fmla="*/ 2147483646 h 3019"/>
              <a:gd name="T58" fmla="*/ 2147483646 w 1361"/>
              <a:gd name="T59" fmla="*/ 2147483646 h 3019"/>
              <a:gd name="T60" fmla="*/ 2147483646 w 1361"/>
              <a:gd name="T61" fmla="*/ 2147483646 h 3019"/>
              <a:gd name="T62" fmla="*/ 2147483646 w 1361"/>
              <a:gd name="T63" fmla="*/ 2147483646 h 3019"/>
              <a:gd name="T64" fmla="*/ 2147483646 w 1361"/>
              <a:gd name="T65" fmla="*/ 2147483646 h 3019"/>
              <a:gd name="T66" fmla="*/ 2147483646 w 1361"/>
              <a:gd name="T67" fmla="*/ 2147483646 h 3019"/>
              <a:gd name="T68" fmla="*/ 2147483646 w 1361"/>
              <a:gd name="T69" fmla="*/ 2147483646 h 3019"/>
              <a:gd name="T70" fmla="*/ 2147483646 w 1361"/>
              <a:gd name="T71" fmla="*/ 2147483646 h 3019"/>
              <a:gd name="T72" fmla="*/ 2147483646 w 1361"/>
              <a:gd name="T73" fmla="*/ 2147483646 h 3019"/>
              <a:gd name="T74" fmla="*/ 2147483646 w 1361"/>
              <a:gd name="T75" fmla="*/ 2147483646 h 3019"/>
              <a:gd name="T76" fmla="*/ 2147483646 w 1361"/>
              <a:gd name="T77" fmla="*/ 2147483646 h 3019"/>
              <a:gd name="T78" fmla="*/ 2147483646 w 1361"/>
              <a:gd name="T79" fmla="*/ 2147483646 h 3019"/>
              <a:gd name="T80" fmla="*/ 2147483646 w 1361"/>
              <a:gd name="T81" fmla="*/ 2147483646 h 3019"/>
              <a:gd name="T82" fmla="*/ 2147483646 w 1361"/>
              <a:gd name="T83" fmla="*/ 2147483646 h 3019"/>
              <a:gd name="T84" fmla="*/ 2147483646 w 1361"/>
              <a:gd name="T85" fmla="*/ 2147483646 h 3019"/>
              <a:gd name="T86" fmla="*/ 2147483646 w 1361"/>
              <a:gd name="T87" fmla="*/ 2147483646 h 3019"/>
              <a:gd name="T88" fmla="*/ 2147483646 w 1361"/>
              <a:gd name="T89" fmla="*/ 2147483646 h 3019"/>
              <a:gd name="T90" fmla="*/ 2147483646 w 1361"/>
              <a:gd name="T91" fmla="*/ 2147483646 h 3019"/>
              <a:gd name="T92" fmla="*/ 2147483646 w 1361"/>
              <a:gd name="T93" fmla="*/ 2147483646 h 3019"/>
              <a:gd name="T94" fmla="*/ 2147483646 w 1361"/>
              <a:gd name="T95" fmla="*/ 2147483646 h 3019"/>
              <a:gd name="T96" fmla="*/ 2147483646 w 1361"/>
              <a:gd name="T97" fmla="*/ 2147483646 h 3019"/>
              <a:gd name="T98" fmla="*/ 2147483646 w 1361"/>
              <a:gd name="T99" fmla="*/ 2147483646 h 3019"/>
              <a:gd name="T100" fmla="*/ 2147483646 w 1361"/>
              <a:gd name="T101" fmla="*/ 2147483646 h 3019"/>
              <a:gd name="T102" fmla="*/ 2147483646 w 1361"/>
              <a:gd name="T103" fmla="*/ 2147483646 h 3019"/>
              <a:gd name="T104" fmla="*/ 2147483646 w 1361"/>
              <a:gd name="T105" fmla="*/ 2147483646 h 3019"/>
              <a:gd name="T106" fmla="*/ 2147483646 w 1361"/>
              <a:gd name="T107" fmla="*/ 2147483646 h 3019"/>
              <a:gd name="T108" fmla="*/ 2147483646 w 1361"/>
              <a:gd name="T109" fmla="*/ 2147483646 h 3019"/>
              <a:gd name="T110" fmla="*/ 2147483646 w 1361"/>
              <a:gd name="T111" fmla="*/ 2147483646 h 3019"/>
              <a:gd name="T112" fmla="*/ 2147483646 w 1361"/>
              <a:gd name="T113" fmla="*/ 2147483646 h 30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1" h="3019">
                <a:moveTo>
                  <a:pt x="17" y="1317"/>
                </a:moveTo>
                <a:lnTo>
                  <a:pt x="0" y="1250"/>
                </a:lnTo>
                <a:lnTo>
                  <a:pt x="0" y="1205"/>
                </a:lnTo>
                <a:lnTo>
                  <a:pt x="14" y="1196"/>
                </a:lnTo>
                <a:lnTo>
                  <a:pt x="57" y="1223"/>
                </a:lnTo>
                <a:lnTo>
                  <a:pt x="63" y="1094"/>
                </a:lnTo>
                <a:lnTo>
                  <a:pt x="98" y="1102"/>
                </a:lnTo>
                <a:lnTo>
                  <a:pt x="125" y="1080"/>
                </a:lnTo>
                <a:lnTo>
                  <a:pt x="135" y="1062"/>
                </a:lnTo>
                <a:lnTo>
                  <a:pt x="130" y="995"/>
                </a:lnTo>
                <a:lnTo>
                  <a:pt x="138" y="941"/>
                </a:lnTo>
                <a:lnTo>
                  <a:pt x="170" y="946"/>
                </a:lnTo>
                <a:lnTo>
                  <a:pt x="178" y="828"/>
                </a:lnTo>
                <a:lnTo>
                  <a:pt x="175" y="780"/>
                </a:lnTo>
                <a:lnTo>
                  <a:pt x="232" y="780"/>
                </a:lnTo>
                <a:lnTo>
                  <a:pt x="283" y="801"/>
                </a:lnTo>
                <a:lnTo>
                  <a:pt x="323" y="712"/>
                </a:lnTo>
                <a:lnTo>
                  <a:pt x="377" y="600"/>
                </a:lnTo>
                <a:lnTo>
                  <a:pt x="372" y="546"/>
                </a:lnTo>
                <a:lnTo>
                  <a:pt x="430" y="462"/>
                </a:lnTo>
                <a:lnTo>
                  <a:pt x="430" y="376"/>
                </a:lnTo>
                <a:lnTo>
                  <a:pt x="452" y="323"/>
                </a:lnTo>
                <a:lnTo>
                  <a:pt x="514" y="291"/>
                </a:lnTo>
                <a:lnTo>
                  <a:pt x="605" y="215"/>
                </a:lnTo>
                <a:lnTo>
                  <a:pt x="676" y="215"/>
                </a:lnTo>
                <a:lnTo>
                  <a:pt x="713" y="220"/>
                </a:lnTo>
                <a:lnTo>
                  <a:pt x="743" y="255"/>
                </a:lnTo>
                <a:lnTo>
                  <a:pt x="753" y="234"/>
                </a:lnTo>
                <a:lnTo>
                  <a:pt x="721" y="193"/>
                </a:lnTo>
                <a:lnTo>
                  <a:pt x="716" y="161"/>
                </a:lnTo>
                <a:lnTo>
                  <a:pt x="780" y="108"/>
                </a:lnTo>
                <a:lnTo>
                  <a:pt x="783" y="76"/>
                </a:lnTo>
                <a:lnTo>
                  <a:pt x="793" y="49"/>
                </a:lnTo>
                <a:lnTo>
                  <a:pt x="815" y="0"/>
                </a:lnTo>
                <a:lnTo>
                  <a:pt x="847" y="22"/>
                </a:lnTo>
                <a:lnTo>
                  <a:pt x="869" y="40"/>
                </a:lnTo>
                <a:lnTo>
                  <a:pt x="904" y="72"/>
                </a:lnTo>
                <a:lnTo>
                  <a:pt x="931" y="170"/>
                </a:lnTo>
                <a:lnTo>
                  <a:pt x="949" y="153"/>
                </a:lnTo>
                <a:lnTo>
                  <a:pt x="990" y="161"/>
                </a:lnTo>
                <a:lnTo>
                  <a:pt x="990" y="224"/>
                </a:lnTo>
                <a:lnTo>
                  <a:pt x="998" y="355"/>
                </a:lnTo>
                <a:lnTo>
                  <a:pt x="995" y="408"/>
                </a:lnTo>
                <a:lnTo>
                  <a:pt x="976" y="435"/>
                </a:lnTo>
                <a:lnTo>
                  <a:pt x="990" y="462"/>
                </a:lnTo>
                <a:lnTo>
                  <a:pt x="958" y="462"/>
                </a:lnTo>
                <a:lnTo>
                  <a:pt x="931" y="511"/>
                </a:lnTo>
                <a:lnTo>
                  <a:pt x="909" y="506"/>
                </a:lnTo>
                <a:lnTo>
                  <a:pt x="860" y="556"/>
                </a:lnTo>
                <a:lnTo>
                  <a:pt x="847" y="618"/>
                </a:lnTo>
                <a:lnTo>
                  <a:pt x="820" y="645"/>
                </a:lnTo>
                <a:lnTo>
                  <a:pt x="820" y="691"/>
                </a:lnTo>
                <a:lnTo>
                  <a:pt x="828" y="712"/>
                </a:lnTo>
                <a:lnTo>
                  <a:pt x="815" y="775"/>
                </a:lnTo>
                <a:lnTo>
                  <a:pt x="834" y="798"/>
                </a:lnTo>
                <a:lnTo>
                  <a:pt x="887" y="758"/>
                </a:lnTo>
                <a:lnTo>
                  <a:pt x="968" y="753"/>
                </a:lnTo>
                <a:lnTo>
                  <a:pt x="1012" y="753"/>
                </a:lnTo>
                <a:lnTo>
                  <a:pt x="981" y="785"/>
                </a:lnTo>
                <a:lnTo>
                  <a:pt x="985" y="807"/>
                </a:lnTo>
                <a:lnTo>
                  <a:pt x="1008" y="820"/>
                </a:lnTo>
                <a:lnTo>
                  <a:pt x="1030" y="906"/>
                </a:lnTo>
                <a:lnTo>
                  <a:pt x="1049" y="914"/>
                </a:lnTo>
                <a:lnTo>
                  <a:pt x="1106" y="927"/>
                </a:lnTo>
                <a:lnTo>
                  <a:pt x="1119" y="954"/>
                </a:lnTo>
                <a:lnTo>
                  <a:pt x="1097" y="959"/>
                </a:lnTo>
                <a:lnTo>
                  <a:pt x="1079" y="981"/>
                </a:lnTo>
                <a:lnTo>
                  <a:pt x="1097" y="1022"/>
                </a:lnTo>
                <a:lnTo>
                  <a:pt x="1065" y="1075"/>
                </a:lnTo>
                <a:lnTo>
                  <a:pt x="1124" y="1094"/>
                </a:lnTo>
                <a:lnTo>
                  <a:pt x="1173" y="1094"/>
                </a:lnTo>
                <a:lnTo>
                  <a:pt x="1183" y="1138"/>
                </a:lnTo>
                <a:lnTo>
                  <a:pt x="1210" y="1164"/>
                </a:lnTo>
                <a:lnTo>
                  <a:pt x="1205" y="1183"/>
                </a:lnTo>
                <a:lnTo>
                  <a:pt x="1227" y="1196"/>
                </a:lnTo>
                <a:lnTo>
                  <a:pt x="1250" y="1191"/>
                </a:lnTo>
                <a:lnTo>
                  <a:pt x="1290" y="1196"/>
                </a:lnTo>
                <a:lnTo>
                  <a:pt x="1312" y="1156"/>
                </a:lnTo>
                <a:lnTo>
                  <a:pt x="1353" y="1156"/>
                </a:lnTo>
                <a:lnTo>
                  <a:pt x="1361" y="1196"/>
                </a:lnTo>
                <a:lnTo>
                  <a:pt x="1334" y="1210"/>
                </a:lnTo>
                <a:lnTo>
                  <a:pt x="1294" y="1218"/>
                </a:lnTo>
                <a:lnTo>
                  <a:pt x="1277" y="1277"/>
                </a:lnTo>
                <a:lnTo>
                  <a:pt x="1285" y="1299"/>
                </a:lnTo>
                <a:lnTo>
                  <a:pt x="1232" y="1317"/>
                </a:lnTo>
                <a:lnTo>
                  <a:pt x="1200" y="1376"/>
                </a:lnTo>
                <a:lnTo>
                  <a:pt x="1178" y="1353"/>
                </a:lnTo>
                <a:lnTo>
                  <a:pt x="1146" y="1379"/>
                </a:lnTo>
                <a:lnTo>
                  <a:pt x="1102" y="1366"/>
                </a:lnTo>
                <a:lnTo>
                  <a:pt x="1116" y="1420"/>
                </a:lnTo>
                <a:lnTo>
                  <a:pt x="1062" y="1411"/>
                </a:lnTo>
                <a:lnTo>
                  <a:pt x="1043" y="1470"/>
                </a:lnTo>
                <a:lnTo>
                  <a:pt x="1003" y="1474"/>
                </a:lnTo>
                <a:lnTo>
                  <a:pt x="954" y="1484"/>
                </a:lnTo>
                <a:lnTo>
                  <a:pt x="887" y="1460"/>
                </a:lnTo>
                <a:lnTo>
                  <a:pt x="855" y="1505"/>
                </a:lnTo>
                <a:lnTo>
                  <a:pt x="860" y="1559"/>
                </a:lnTo>
                <a:lnTo>
                  <a:pt x="837" y="1605"/>
                </a:lnTo>
                <a:lnTo>
                  <a:pt x="837" y="1648"/>
                </a:lnTo>
                <a:lnTo>
                  <a:pt x="802" y="1680"/>
                </a:lnTo>
                <a:lnTo>
                  <a:pt x="780" y="1667"/>
                </a:lnTo>
                <a:lnTo>
                  <a:pt x="793" y="1712"/>
                </a:lnTo>
                <a:lnTo>
                  <a:pt x="820" y="1712"/>
                </a:lnTo>
                <a:lnTo>
                  <a:pt x="837" y="1783"/>
                </a:lnTo>
                <a:lnTo>
                  <a:pt x="901" y="1868"/>
                </a:lnTo>
                <a:lnTo>
                  <a:pt x="954" y="1922"/>
                </a:lnTo>
                <a:lnTo>
                  <a:pt x="958" y="1981"/>
                </a:lnTo>
                <a:lnTo>
                  <a:pt x="1030" y="2008"/>
                </a:lnTo>
                <a:lnTo>
                  <a:pt x="998" y="2048"/>
                </a:lnTo>
                <a:lnTo>
                  <a:pt x="971" y="2052"/>
                </a:lnTo>
                <a:lnTo>
                  <a:pt x="963" y="2156"/>
                </a:lnTo>
                <a:lnTo>
                  <a:pt x="923" y="2191"/>
                </a:lnTo>
                <a:lnTo>
                  <a:pt x="909" y="2245"/>
                </a:lnTo>
                <a:lnTo>
                  <a:pt x="981" y="2334"/>
                </a:lnTo>
                <a:lnTo>
                  <a:pt x="1038" y="2401"/>
                </a:lnTo>
                <a:lnTo>
                  <a:pt x="1062" y="2500"/>
                </a:lnTo>
                <a:lnTo>
                  <a:pt x="1097" y="2635"/>
                </a:lnTo>
                <a:lnTo>
                  <a:pt x="1133" y="2729"/>
                </a:lnTo>
                <a:lnTo>
                  <a:pt x="1102" y="2782"/>
                </a:lnTo>
                <a:lnTo>
                  <a:pt x="1049" y="2855"/>
                </a:lnTo>
                <a:lnTo>
                  <a:pt x="998" y="2912"/>
                </a:lnTo>
                <a:lnTo>
                  <a:pt x="971" y="3019"/>
                </a:lnTo>
                <a:lnTo>
                  <a:pt x="954" y="2925"/>
                </a:lnTo>
                <a:lnTo>
                  <a:pt x="976" y="2863"/>
                </a:lnTo>
                <a:lnTo>
                  <a:pt x="985" y="2777"/>
                </a:lnTo>
                <a:lnTo>
                  <a:pt x="958" y="2734"/>
                </a:lnTo>
                <a:lnTo>
                  <a:pt x="981" y="2715"/>
                </a:lnTo>
                <a:lnTo>
                  <a:pt x="971" y="2670"/>
                </a:lnTo>
                <a:lnTo>
                  <a:pt x="976" y="2586"/>
                </a:lnTo>
                <a:lnTo>
                  <a:pt x="914" y="2438"/>
                </a:lnTo>
                <a:lnTo>
                  <a:pt x="909" y="2468"/>
                </a:lnTo>
                <a:lnTo>
                  <a:pt x="896" y="2414"/>
                </a:lnTo>
                <a:lnTo>
                  <a:pt x="891" y="2357"/>
                </a:lnTo>
                <a:lnTo>
                  <a:pt x="850" y="2267"/>
                </a:lnTo>
                <a:lnTo>
                  <a:pt x="842" y="2156"/>
                </a:lnTo>
                <a:lnTo>
                  <a:pt x="834" y="2048"/>
                </a:lnTo>
                <a:lnTo>
                  <a:pt x="783" y="1989"/>
                </a:lnTo>
                <a:lnTo>
                  <a:pt x="766" y="1927"/>
                </a:lnTo>
                <a:lnTo>
                  <a:pt x="734" y="1887"/>
                </a:lnTo>
                <a:lnTo>
                  <a:pt x="713" y="1850"/>
                </a:lnTo>
                <a:lnTo>
                  <a:pt x="708" y="1941"/>
                </a:lnTo>
                <a:lnTo>
                  <a:pt x="659" y="1994"/>
                </a:lnTo>
                <a:lnTo>
                  <a:pt x="613" y="2038"/>
                </a:lnTo>
                <a:lnTo>
                  <a:pt x="555" y="2048"/>
                </a:lnTo>
                <a:lnTo>
                  <a:pt x="493" y="2132"/>
                </a:lnTo>
                <a:lnTo>
                  <a:pt x="417" y="2115"/>
                </a:lnTo>
                <a:lnTo>
                  <a:pt x="350" y="2097"/>
                </a:lnTo>
                <a:lnTo>
                  <a:pt x="309" y="2083"/>
                </a:lnTo>
                <a:lnTo>
                  <a:pt x="286" y="2043"/>
                </a:lnTo>
                <a:lnTo>
                  <a:pt x="326" y="1944"/>
                </a:lnTo>
                <a:lnTo>
                  <a:pt x="358" y="1863"/>
                </a:lnTo>
                <a:lnTo>
                  <a:pt x="336" y="1747"/>
                </a:lnTo>
                <a:lnTo>
                  <a:pt x="323" y="1699"/>
                </a:lnTo>
                <a:lnTo>
                  <a:pt x="283" y="1621"/>
                </a:lnTo>
                <a:lnTo>
                  <a:pt x="278" y="1559"/>
                </a:lnTo>
                <a:lnTo>
                  <a:pt x="256" y="1618"/>
                </a:lnTo>
                <a:lnTo>
                  <a:pt x="232" y="1600"/>
                </a:lnTo>
                <a:lnTo>
                  <a:pt x="197" y="1568"/>
                </a:lnTo>
                <a:lnTo>
                  <a:pt x="192" y="1527"/>
                </a:lnTo>
                <a:lnTo>
                  <a:pt x="224" y="1554"/>
                </a:lnTo>
                <a:lnTo>
                  <a:pt x="205" y="1524"/>
                </a:lnTo>
                <a:lnTo>
                  <a:pt x="224" y="1511"/>
                </a:lnTo>
                <a:lnTo>
                  <a:pt x="246" y="1514"/>
                </a:lnTo>
                <a:lnTo>
                  <a:pt x="215" y="1479"/>
                </a:lnTo>
                <a:lnTo>
                  <a:pt x="197" y="1457"/>
                </a:lnTo>
                <a:lnTo>
                  <a:pt x="165" y="1433"/>
                </a:lnTo>
                <a:lnTo>
                  <a:pt x="135" y="1452"/>
                </a:lnTo>
                <a:lnTo>
                  <a:pt x="76" y="1416"/>
                </a:lnTo>
                <a:lnTo>
                  <a:pt x="71" y="1385"/>
                </a:lnTo>
                <a:lnTo>
                  <a:pt x="41" y="1344"/>
                </a:lnTo>
                <a:lnTo>
                  <a:pt x="17" y="1317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044825"/>
            <a:ext cx="12461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751388" y="3875088"/>
            <a:ext cx="1981200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Naypyidaw</a:t>
            </a:r>
          </a:p>
        </p:txBody>
      </p:sp>
      <p:sp>
        <p:nvSpPr>
          <p:cNvPr id="51206" name="Freeform 2"/>
          <p:cNvSpPr>
            <a:spLocks noChangeArrowheads="1"/>
          </p:cNvSpPr>
          <p:nvPr/>
        </p:nvSpPr>
        <p:spPr bwMode="auto">
          <a:xfrm>
            <a:off x="3016250" y="1417638"/>
            <a:ext cx="2471738" cy="4914900"/>
          </a:xfrm>
          <a:custGeom>
            <a:avLst/>
            <a:gdLst>
              <a:gd name="T0" fmla="*/ 0 w 1361"/>
              <a:gd name="T1" fmla="*/ 2147483646 h 3019"/>
              <a:gd name="T2" fmla="*/ 2147483646 w 1361"/>
              <a:gd name="T3" fmla="*/ 2147483646 h 3019"/>
              <a:gd name="T4" fmla="*/ 2147483646 w 1361"/>
              <a:gd name="T5" fmla="*/ 2147483646 h 3019"/>
              <a:gd name="T6" fmla="*/ 2147483646 w 1361"/>
              <a:gd name="T7" fmla="*/ 2147483646 h 3019"/>
              <a:gd name="T8" fmla="*/ 2147483646 w 1361"/>
              <a:gd name="T9" fmla="*/ 2147483646 h 3019"/>
              <a:gd name="T10" fmla="*/ 2147483646 w 1361"/>
              <a:gd name="T11" fmla="*/ 2147483646 h 3019"/>
              <a:gd name="T12" fmla="*/ 2147483646 w 1361"/>
              <a:gd name="T13" fmla="*/ 2147483646 h 3019"/>
              <a:gd name="T14" fmla="*/ 2147483646 w 1361"/>
              <a:gd name="T15" fmla="*/ 2147483646 h 3019"/>
              <a:gd name="T16" fmla="*/ 2147483646 w 1361"/>
              <a:gd name="T17" fmla="*/ 2147483646 h 3019"/>
              <a:gd name="T18" fmla="*/ 2147483646 w 1361"/>
              <a:gd name="T19" fmla="*/ 2147483646 h 3019"/>
              <a:gd name="T20" fmla="*/ 2147483646 w 1361"/>
              <a:gd name="T21" fmla="*/ 2147483646 h 3019"/>
              <a:gd name="T22" fmla="*/ 2147483646 w 1361"/>
              <a:gd name="T23" fmla="*/ 2147483646 h 3019"/>
              <a:gd name="T24" fmla="*/ 2147483646 w 1361"/>
              <a:gd name="T25" fmla="*/ 2147483646 h 3019"/>
              <a:gd name="T26" fmla="*/ 2147483646 w 1361"/>
              <a:gd name="T27" fmla="*/ 2147483646 h 3019"/>
              <a:gd name="T28" fmla="*/ 2147483646 w 1361"/>
              <a:gd name="T29" fmla="*/ 2147483646 h 3019"/>
              <a:gd name="T30" fmla="*/ 2147483646 w 1361"/>
              <a:gd name="T31" fmla="*/ 2147483646 h 3019"/>
              <a:gd name="T32" fmla="*/ 2147483646 w 1361"/>
              <a:gd name="T33" fmla="*/ 2147483646 h 3019"/>
              <a:gd name="T34" fmla="*/ 2147483646 w 1361"/>
              <a:gd name="T35" fmla="*/ 2147483646 h 3019"/>
              <a:gd name="T36" fmla="*/ 2147483646 w 1361"/>
              <a:gd name="T37" fmla="*/ 2147483646 h 3019"/>
              <a:gd name="T38" fmla="*/ 2147483646 w 1361"/>
              <a:gd name="T39" fmla="*/ 2147483646 h 3019"/>
              <a:gd name="T40" fmla="*/ 2147483646 w 1361"/>
              <a:gd name="T41" fmla="*/ 2147483646 h 3019"/>
              <a:gd name="T42" fmla="*/ 2147483646 w 1361"/>
              <a:gd name="T43" fmla="*/ 2147483646 h 3019"/>
              <a:gd name="T44" fmla="*/ 2147483646 w 1361"/>
              <a:gd name="T45" fmla="*/ 2147483646 h 3019"/>
              <a:gd name="T46" fmla="*/ 2147483646 w 1361"/>
              <a:gd name="T47" fmla="*/ 2147483646 h 3019"/>
              <a:gd name="T48" fmla="*/ 2147483646 w 1361"/>
              <a:gd name="T49" fmla="*/ 2147483646 h 3019"/>
              <a:gd name="T50" fmla="*/ 2147483646 w 1361"/>
              <a:gd name="T51" fmla="*/ 2147483646 h 3019"/>
              <a:gd name="T52" fmla="*/ 2147483646 w 1361"/>
              <a:gd name="T53" fmla="*/ 2147483646 h 3019"/>
              <a:gd name="T54" fmla="*/ 2147483646 w 1361"/>
              <a:gd name="T55" fmla="*/ 2147483646 h 3019"/>
              <a:gd name="T56" fmla="*/ 2147483646 w 1361"/>
              <a:gd name="T57" fmla="*/ 2147483646 h 3019"/>
              <a:gd name="T58" fmla="*/ 2147483646 w 1361"/>
              <a:gd name="T59" fmla="*/ 2147483646 h 3019"/>
              <a:gd name="T60" fmla="*/ 2147483646 w 1361"/>
              <a:gd name="T61" fmla="*/ 2147483646 h 3019"/>
              <a:gd name="T62" fmla="*/ 2147483646 w 1361"/>
              <a:gd name="T63" fmla="*/ 2147483646 h 3019"/>
              <a:gd name="T64" fmla="*/ 2147483646 w 1361"/>
              <a:gd name="T65" fmla="*/ 2147483646 h 3019"/>
              <a:gd name="T66" fmla="*/ 2147483646 w 1361"/>
              <a:gd name="T67" fmla="*/ 2147483646 h 3019"/>
              <a:gd name="T68" fmla="*/ 2147483646 w 1361"/>
              <a:gd name="T69" fmla="*/ 2147483646 h 3019"/>
              <a:gd name="T70" fmla="*/ 2147483646 w 1361"/>
              <a:gd name="T71" fmla="*/ 2147483646 h 3019"/>
              <a:gd name="T72" fmla="*/ 2147483646 w 1361"/>
              <a:gd name="T73" fmla="*/ 2147483646 h 3019"/>
              <a:gd name="T74" fmla="*/ 2147483646 w 1361"/>
              <a:gd name="T75" fmla="*/ 2147483646 h 3019"/>
              <a:gd name="T76" fmla="*/ 2147483646 w 1361"/>
              <a:gd name="T77" fmla="*/ 2147483646 h 3019"/>
              <a:gd name="T78" fmla="*/ 2147483646 w 1361"/>
              <a:gd name="T79" fmla="*/ 2147483646 h 3019"/>
              <a:gd name="T80" fmla="*/ 2147483646 w 1361"/>
              <a:gd name="T81" fmla="*/ 2147483646 h 3019"/>
              <a:gd name="T82" fmla="*/ 2147483646 w 1361"/>
              <a:gd name="T83" fmla="*/ 2147483646 h 3019"/>
              <a:gd name="T84" fmla="*/ 2147483646 w 1361"/>
              <a:gd name="T85" fmla="*/ 2147483646 h 3019"/>
              <a:gd name="T86" fmla="*/ 2147483646 w 1361"/>
              <a:gd name="T87" fmla="*/ 2147483646 h 3019"/>
              <a:gd name="T88" fmla="*/ 2147483646 w 1361"/>
              <a:gd name="T89" fmla="*/ 2147483646 h 3019"/>
              <a:gd name="T90" fmla="*/ 2147483646 w 1361"/>
              <a:gd name="T91" fmla="*/ 2147483646 h 3019"/>
              <a:gd name="T92" fmla="*/ 2147483646 w 1361"/>
              <a:gd name="T93" fmla="*/ 2147483646 h 3019"/>
              <a:gd name="T94" fmla="*/ 2147483646 w 1361"/>
              <a:gd name="T95" fmla="*/ 2147483646 h 3019"/>
              <a:gd name="T96" fmla="*/ 2147483646 w 1361"/>
              <a:gd name="T97" fmla="*/ 2147483646 h 3019"/>
              <a:gd name="T98" fmla="*/ 2147483646 w 1361"/>
              <a:gd name="T99" fmla="*/ 2147483646 h 3019"/>
              <a:gd name="T100" fmla="*/ 2147483646 w 1361"/>
              <a:gd name="T101" fmla="*/ 2147483646 h 3019"/>
              <a:gd name="T102" fmla="*/ 2147483646 w 1361"/>
              <a:gd name="T103" fmla="*/ 2147483646 h 3019"/>
              <a:gd name="T104" fmla="*/ 2147483646 w 1361"/>
              <a:gd name="T105" fmla="*/ 2147483646 h 3019"/>
              <a:gd name="T106" fmla="*/ 2147483646 w 1361"/>
              <a:gd name="T107" fmla="*/ 2147483646 h 3019"/>
              <a:gd name="T108" fmla="*/ 2147483646 w 1361"/>
              <a:gd name="T109" fmla="*/ 2147483646 h 3019"/>
              <a:gd name="T110" fmla="*/ 2147483646 w 1361"/>
              <a:gd name="T111" fmla="*/ 2147483646 h 3019"/>
              <a:gd name="T112" fmla="*/ 2147483646 w 1361"/>
              <a:gd name="T113" fmla="*/ 2147483646 h 30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1" h="3019">
                <a:moveTo>
                  <a:pt x="17" y="1317"/>
                </a:moveTo>
                <a:lnTo>
                  <a:pt x="0" y="1250"/>
                </a:lnTo>
                <a:lnTo>
                  <a:pt x="0" y="1205"/>
                </a:lnTo>
                <a:lnTo>
                  <a:pt x="14" y="1196"/>
                </a:lnTo>
                <a:lnTo>
                  <a:pt x="57" y="1223"/>
                </a:lnTo>
                <a:lnTo>
                  <a:pt x="63" y="1094"/>
                </a:lnTo>
                <a:lnTo>
                  <a:pt x="98" y="1102"/>
                </a:lnTo>
                <a:lnTo>
                  <a:pt x="125" y="1080"/>
                </a:lnTo>
                <a:lnTo>
                  <a:pt x="135" y="1062"/>
                </a:lnTo>
                <a:lnTo>
                  <a:pt x="130" y="995"/>
                </a:lnTo>
                <a:lnTo>
                  <a:pt x="138" y="941"/>
                </a:lnTo>
                <a:lnTo>
                  <a:pt x="170" y="946"/>
                </a:lnTo>
                <a:lnTo>
                  <a:pt x="178" y="828"/>
                </a:lnTo>
                <a:lnTo>
                  <a:pt x="175" y="780"/>
                </a:lnTo>
                <a:lnTo>
                  <a:pt x="232" y="780"/>
                </a:lnTo>
                <a:lnTo>
                  <a:pt x="283" y="801"/>
                </a:lnTo>
                <a:lnTo>
                  <a:pt x="323" y="712"/>
                </a:lnTo>
                <a:lnTo>
                  <a:pt x="377" y="600"/>
                </a:lnTo>
                <a:lnTo>
                  <a:pt x="372" y="546"/>
                </a:lnTo>
                <a:lnTo>
                  <a:pt x="430" y="462"/>
                </a:lnTo>
                <a:lnTo>
                  <a:pt x="430" y="376"/>
                </a:lnTo>
                <a:lnTo>
                  <a:pt x="452" y="323"/>
                </a:lnTo>
                <a:lnTo>
                  <a:pt x="514" y="291"/>
                </a:lnTo>
                <a:lnTo>
                  <a:pt x="605" y="215"/>
                </a:lnTo>
                <a:lnTo>
                  <a:pt x="676" y="215"/>
                </a:lnTo>
                <a:lnTo>
                  <a:pt x="713" y="220"/>
                </a:lnTo>
                <a:lnTo>
                  <a:pt x="743" y="255"/>
                </a:lnTo>
                <a:lnTo>
                  <a:pt x="753" y="234"/>
                </a:lnTo>
                <a:lnTo>
                  <a:pt x="721" y="193"/>
                </a:lnTo>
                <a:lnTo>
                  <a:pt x="716" y="161"/>
                </a:lnTo>
                <a:lnTo>
                  <a:pt x="780" y="108"/>
                </a:lnTo>
                <a:lnTo>
                  <a:pt x="783" y="76"/>
                </a:lnTo>
                <a:lnTo>
                  <a:pt x="793" y="49"/>
                </a:lnTo>
                <a:lnTo>
                  <a:pt x="815" y="0"/>
                </a:lnTo>
                <a:lnTo>
                  <a:pt x="847" y="22"/>
                </a:lnTo>
                <a:lnTo>
                  <a:pt x="869" y="40"/>
                </a:lnTo>
                <a:lnTo>
                  <a:pt x="904" y="72"/>
                </a:lnTo>
                <a:lnTo>
                  <a:pt x="931" y="170"/>
                </a:lnTo>
                <a:lnTo>
                  <a:pt x="949" y="153"/>
                </a:lnTo>
                <a:lnTo>
                  <a:pt x="990" y="161"/>
                </a:lnTo>
                <a:lnTo>
                  <a:pt x="990" y="224"/>
                </a:lnTo>
                <a:lnTo>
                  <a:pt x="998" y="355"/>
                </a:lnTo>
                <a:lnTo>
                  <a:pt x="995" y="408"/>
                </a:lnTo>
                <a:lnTo>
                  <a:pt x="976" y="435"/>
                </a:lnTo>
                <a:lnTo>
                  <a:pt x="990" y="462"/>
                </a:lnTo>
                <a:lnTo>
                  <a:pt x="958" y="462"/>
                </a:lnTo>
                <a:lnTo>
                  <a:pt x="931" y="511"/>
                </a:lnTo>
                <a:lnTo>
                  <a:pt x="909" y="506"/>
                </a:lnTo>
                <a:lnTo>
                  <a:pt x="860" y="556"/>
                </a:lnTo>
                <a:lnTo>
                  <a:pt x="847" y="618"/>
                </a:lnTo>
                <a:lnTo>
                  <a:pt x="820" y="645"/>
                </a:lnTo>
                <a:lnTo>
                  <a:pt x="820" y="691"/>
                </a:lnTo>
                <a:lnTo>
                  <a:pt x="828" y="712"/>
                </a:lnTo>
                <a:lnTo>
                  <a:pt x="815" y="775"/>
                </a:lnTo>
                <a:lnTo>
                  <a:pt x="834" y="798"/>
                </a:lnTo>
                <a:lnTo>
                  <a:pt x="887" y="758"/>
                </a:lnTo>
                <a:lnTo>
                  <a:pt x="968" y="753"/>
                </a:lnTo>
                <a:lnTo>
                  <a:pt x="1012" y="753"/>
                </a:lnTo>
                <a:lnTo>
                  <a:pt x="981" y="785"/>
                </a:lnTo>
                <a:lnTo>
                  <a:pt x="985" y="807"/>
                </a:lnTo>
                <a:lnTo>
                  <a:pt x="1008" y="820"/>
                </a:lnTo>
                <a:lnTo>
                  <a:pt x="1030" y="906"/>
                </a:lnTo>
                <a:lnTo>
                  <a:pt x="1049" y="914"/>
                </a:lnTo>
                <a:lnTo>
                  <a:pt x="1106" y="927"/>
                </a:lnTo>
                <a:lnTo>
                  <a:pt x="1119" y="954"/>
                </a:lnTo>
                <a:lnTo>
                  <a:pt x="1097" y="959"/>
                </a:lnTo>
                <a:lnTo>
                  <a:pt x="1079" y="981"/>
                </a:lnTo>
                <a:lnTo>
                  <a:pt x="1097" y="1022"/>
                </a:lnTo>
                <a:lnTo>
                  <a:pt x="1065" y="1075"/>
                </a:lnTo>
                <a:lnTo>
                  <a:pt x="1124" y="1094"/>
                </a:lnTo>
                <a:lnTo>
                  <a:pt x="1173" y="1094"/>
                </a:lnTo>
                <a:lnTo>
                  <a:pt x="1183" y="1138"/>
                </a:lnTo>
                <a:lnTo>
                  <a:pt x="1210" y="1164"/>
                </a:lnTo>
                <a:lnTo>
                  <a:pt x="1205" y="1183"/>
                </a:lnTo>
                <a:lnTo>
                  <a:pt x="1227" y="1196"/>
                </a:lnTo>
                <a:lnTo>
                  <a:pt x="1250" y="1191"/>
                </a:lnTo>
                <a:lnTo>
                  <a:pt x="1290" y="1196"/>
                </a:lnTo>
                <a:lnTo>
                  <a:pt x="1312" y="1156"/>
                </a:lnTo>
                <a:lnTo>
                  <a:pt x="1353" y="1156"/>
                </a:lnTo>
                <a:lnTo>
                  <a:pt x="1361" y="1196"/>
                </a:lnTo>
                <a:lnTo>
                  <a:pt x="1334" y="1210"/>
                </a:lnTo>
                <a:lnTo>
                  <a:pt x="1294" y="1218"/>
                </a:lnTo>
                <a:lnTo>
                  <a:pt x="1277" y="1277"/>
                </a:lnTo>
                <a:lnTo>
                  <a:pt x="1285" y="1299"/>
                </a:lnTo>
                <a:lnTo>
                  <a:pt x="1232" y="1317"/>
                </a:lnTo>
                <a:lnTo>
                  <a:pt x="1200" y="1376"/>
                </a:lnTo>
                <a:lnTo>
                  <a:pt x="1178" y="1353"/>
                </a:lnTo>
                <a:lnTo>
                  <a:pt x="1146" y="1379"/>
                </a:lnTo>
                <a:lnTo>
                  <a:pt x="1102" y="1366"/>
                </a:lnTo>
                <a:lnTo>
                  <a:pt x="1116" y="1420"/>
                </a:lnTo>
                <a:lnTo>
                  <a:pt x="1062" y="1411"/>
                </a:lnTo>
                <a:lnTo>
                  <a:pt x="1043" y="1470"/>
                </a:lnTo>
                <a:lnTo>
                  <a:pt x="1003" y="1474"/>
                </a:lnTo>
                <a:lnTo>
                  <a:pt x="954" y="1484"/>
                </a:lnTo>
                <a:lnTo>
                  <a:pt x="887" y="1460"/>
                </a:lnTo>
                <a:lnTo>
                  <a:pt x="855" y="1505"/>
                </a:lnTo>
                <a:lnTo>
                  <a:pt x="860" y="1559"/>
                </a:lnTo>
                <a:lnTo>
                  <a:pt x="837" y="1605"/>
                </a:lnTo>
                <a:lnTo>
                  <a:pt x="837" y="1648"/>
                </a:lnTo>
                <a:lnTo>
                  <a:pt x="802" y="1680"/>
                </a:lnTo>
                <a:lnTo>
                  <a:pt x="780" y="1667"/>
                </a:lnTo>
                <a:lnTo>
                  <a:pt x="793" y="1712"/>
                </a:lnTo>
                <a:lnTo>
                  <a:pt x="820" y="1712"/>
                </a:lnTo>
                <a:lnTo>
                  <a:pt x="837" y="1783"/>
                </a:lnTo>
                <a:lnTo>
                  <a:pt x="901" y="1868"/>
                </a:lnTo>
                <a:lnTo>
                  <a:pt x="954" y="1922"/>
                </a:lnTo>
                <a:lnTo>
                  <a:pt x="958" y="1981"/>
                </a:lnTo>
                <a:lnTo>
                  <a:pt x="1030" y="2008"/>
                </a:lnTo>
                <a:lnTo>
                  <a:pt x="998" y="2048"/>
                </a:lnTo>
                <a:lnTo>
                  <a:pt x="971" y="2052"/>
                </a:lnTo>
                <a:lnTo>
                  <a:pt x="963" y="2156"/>
                </a:lnTo>
                <a:lnTo>
                  <a:pt x="923" y="2191"/>
                </a:lnTo>
                <a:lnTo>
                  <a:pt x="909" y="2245"/>
                </a:lnTo>
                <a:lnTo>
                  <a:pt x="981" y="2334"/>
                </a:lnTo>
                <a:lnTo>
                  <a:pt x="1038" y="2401"/>
                </a:lnTo>
                <a:lnTo>
                  <a:pt x="1062" y="2500"/>
                </a:lnTo>
                <a:lnTo>
                  <a:pt x="1097" y="2635"/>
                </a:lnTo>
                <a:lnTo>
                  <a:pt x="1133" y="2729"/>
                </a:lnTo>
                <a:lnTo>
                  <a:pt x="1102" y="2782"/>
                </a:lnTo>
                <a:lnTo>
                  <a:pt x="1049" y="2855"/>
                </a:lnTo>
                <a:lnTo>
                  <a:pt x="998" y="2912"/>
                </a:lnTo>
                <a:lnTo>
                  <a:pt x="971" y="3019"/>
                </a:lnTo>
                <a:lnTo>
                  <a:pt x="954" y="2925"/>
                </a:lnTo>
                <a:lnTo>
                  <a:pt x="976" y="2863"/>
                </a:lnTo>
                <a:lnTo>
                  <a:pt x="985" y="2777"/>
                </a:lnTo>
                <a:lnTo>
                  <a:pt x="958" y="2734"/>
                </a:lnTo>
                <a:lnTo>
                  <a:pt x="981" y="2715"/>
                </a:lnTo>
                <a:lnTo>
                  <a:pt x="971" y="2670"/>
                </a:lnTo>
                <a:lnTo>
                  <a:pt x="976" y="2586"/>
                </a:lnTo>
                <a:lnTo>
                  <a:pt x="914" y="2438"/>
                </a:lnTo>
                <a:lnTo>
                  <a:pt x="909" y="2468"/>
                </a:lnTo>
                <a:lnTo>
                  <a:pt x="896" y="2414"/>
                </a:lnTo>
                <a:lnTo>
                  <a:pt x="891" y="2357"/>
                </a:lnTo>
                <a:lnTo>
                  <a:pt x="850" y="2267"/>
                </a:lnTo>
                <a:lnTo>
                  <a:pt x="842" y="2156"/>
                </a:lnTo>
                <a:lnTo>
                  <a:pt x="834" y="2048"/>
                </a:lnTo>
                <a:lnTo>
                  <a:pt x="783" y="1989"/>
                </a:lnTo>
                <a:lnTo>
                  <a:pt x="766" y="1927"/>
                </a:lnTo>
                <a:lnTo>
                  <a:pt x="734" y="1887"/>
                </a:lnTo>
                <a:lnTo>
                  <a:pt x="713" y="1850"/>
                </a:lnTo>
                <a:lnTo>
                  <a:pt x="708" y="1941"/>
                </a:lnTo>
                <a:lnTo>
                  <a:pt x="659" y="1994"/>
                </a:lnTo>
                <a:lnTo>
                  <a:pt x="613" y="2038"/>
                </a:lnTo>
                <a:lnTo>
                  <a:pt x="555" y="2048"/>
                </a:lnTo>
                <a:lnTo>
                  <a:pt x="493" y="2132"/>
                </a:lnTo>
                <a:lnTo>
                  <a:pt x="417" y="2115"/>
                </a:lnTo>
                <a:lnTo>
                  <a:pt x="350" y="2097"/>
                </a:lnTo>
                <a:lnTo>
                  <a:pt x="309" y="2083"/>
                </a:lnTo>
                <a:lnTo>
                  <a:pt x="286" y="2043"/>
                </a:lnTo>
                <a:lnTo>
                  <a:pt x="326" y="1944"/>
                </a:lnTo>
                <a:lnTo>
                  <a:pt x="358" y="1863"/>
                </a:lnTo>
                <a:lnTo>
                  <a:pt x="336" y="1747"/>
                </a:lnTo>
                <a:lnTo>
                  <a:pt x="323" y="1699"/>
                </a:lnTo>
                <a:lnTo>
                  <a:pt x="283" y="1621"/>
                </a:lnTo>
                <a:lnTo>
                  <a:pt x="278" y="1559"/>
                </a:lnTo>
                <a:lnTo>
                  <a:pt x="256" y="1618"/>
                </a:lnTo>
                <a:lnTo>
                  <a:pt x="232" y="1600"/>
                </a:lnTo>
                <a:lnTo>
                  <a:pt x="197" y="1568"/>
                </a:lnTo>
                <a:lnTo>
                  <a:pt x="192" y="1527"/>
                </a:lnTo>
                <a:lnTo>
                  <a:pt x="224" y="1554"/>
                </a:lnTo>
                <a:lnTo>
                  <a:pt x="205" y="1524"/>
                </a:lnTo>
                <a:lnTo>
                  <a:pt x="224" y="1511"/>
                </a:lnTo>
                <a:lnTo>
                  <a:pt x="246" y="1514"/>
                </a:lnTo>
                <a:lnTo>
                  <a:pt x="215" y="1479"/>
                </a:lnTo>
                <a:lnTo>
                  <a:pt x="197" y="1457"/>
                </a:lnTo>
                <a:lnTo>
                  <a:pt x="165" y="1433"/>
                </a:lnTo>
                <a:lnTo>
                  <a:pt x="135" y="1452"/>
                </a:lnTo>
                <a:lnTo>
                  <a:pt x="76" y="1416"/>
                </a:lnTo>
                <a:lnTo>
                  <a:pt x="71" y="1385"/>
                </a:lnTo>
                <a:lnTo>
                  <a:pt x="41" y="1344"/>
                </a:lnTo>
                <a:lnTo>
                  <a:pt x="17" y="1317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 noChangeArrowheads="1"/>
          </p:cNvSpPr>
          <p:nvPr/>
        </p:nvSpPr>
        <p:spPr bwMode="auto">
          <a:xfrm>
            <a:off x="3827463" y="3997325"/>
            <a:ext cx="1673225" cy="2538413"/>
          </a:xfrm>
          <a:custGeom>
            <a:avLst/>
            <a:gdLst>
              <a:gd name="T0" fmla="*/ 2147483646 w 4650"/>
              <a:gd name="T1" fmla="*/ 2147483646 h 7049"/>
              <a:gd name="T2" fmla="*/ 2147483646 w 4650"/>
              <a:gd name="T3" fmla="*/ 2147483646 h 7049"/>
              <a:gd name="T4" fmla="*/ 2147483646 w 4650"/>
              <a:gd name="T5" fmla="*/ 2147483646 h 7049"/>
              <a:gd name="T6" fmla="*/ 2147483646 w 4650"/>
              <a:gd name="T7" fmla="*/ 2147483646 h 7049"/>
              <a:gd name="T8" fmla="*/ 2147483646 w 4650"/>
              <a:gd name="T9" fmla="*/ 2147483646 h 7049"/>
              <a:gd name="T10" fmla="*/ 2147483646 w 4650"/>
              <a:gd name="T11" fmla="*/ 2147483646 h 7049"/>
              <a:gd name="T12" fmla="*/ 2147483646 w 4650"/>
              <a:gd name="T13" fmla="*/ 2147483646 h 7049"/>
              <a:gd name="T14" fmla="*/ 2147483646 w 4650"/>
              <a:gd name="T15" fmla="*/ 2147483646 h 7049"/>
              <a:gd name="T16" fmla="*/ 2147483646 w 4650"/>
              <a:gd name="T17" fmla="*/ 2147483646 h 7049"/>
              <a:gd name="T18" fmla="*/ 2147483646 w 4650"/>
              <a:gd name="T19" fmla="*/ 2147483646 h 7049"/>
              <a:gd name="T20" fmla="*/ 2147483646 w 4650"/>
              <a:gd name="T21" fmla="*/ 2147483646 h 7049"/>
              <a:gd name="T22" fmla="*/ 2147483646 w 4650"/>
              <a:gd name="T23" fmla="*/ 2147483646 h 7049"/>
              <a:gd name="T24" fmla="*/ 2147483646 w 4650"/>
              <a:gd name="T25" fmla="*/ 2147483646 h 7049"/>
              <a:gd name="T26" fmla="*/ 2147483646 w 4650"/>
              <a:gd name="T27" fmla="*/ 2147483646 h 7049"/>
              <a:gd name="T28" fmla="*/ 2147483646 w 4650"/>
              <a:gd name="T29" fmla="*/ 2147483646 h 7049"/>
              <a:gd name="T30" fmla="*/ 2147483646 w 4650"/>
              <a:gd name="T31" fmla="*/ 2147483646 h 7049"/>
              <a:gd name="T32" fmla="*/ 2147483646 w 4650"/>
              <a:gd name="T33" fmla="*/ 2147483646 h 7049"/>
              <a:gd name="T34" fmla="*/ 2147483646 w 4650"/>
              <a:gd name="T35" fmla="*/ 2147483646 h 7049"/>
              <a:gd name="T36" fmla="*/ 2147483646 w 4650"/>
              <a:gd name="T37" fmla="*/ 2147483646 h 7049"/>
              <a:gd name="T38" fmla="*/ 2147483646 w 4650"/>
              <a:gd name="T39" fmla="*/ 2147483646 h 7049"/>
              <a:gd name="T40" fmla="*/ 2147483646 w 4650"/>
              <a:gd name="T41" fmla="*/ 2147483646 h 7049"/>
              <a:gd name="T42" fmla="*/ 2147483646 w 4650"/>
              <a:gd name="T43" fmla="*/ 2147483646 h 7049"/>
              <a:gd name="T44" fmla="*/ 2147483646 w 4650"/>
              <a:gd name="T45" fmla="*/ 2147483646 h 7049"/>
              <a:gd name="T46" fmla="*/ 2147483646 w 4650"/>
              <a:gd name="T47" fmla="*/ 2147483646 h 7049"/>
              <a:gd name="T48" fmla="*/ 2147483646 w 4650"/>
              <a:gd name="T49" fmla="*/ 2147483646 h 7049"/>
              <a:gd name="T50" fmla="*/ 2147483646 w 4650"/>
              <a:gd name="T51" fmla="*/ 2147483646 h 7049"/>
              <a:gd name="T52" fmla="*/ 2147483646 w 4650"/>
              <a:gd name="T53" fmla="*/ 2147483646 h 7049"/>
              <a:gd name="T54" fmla="*/ 2147483646 w 4650"/>
              <a:gd name="T55" fmla="*/ 2147483646 h 7049"/>
              <a:gd name="T56" fmla="*/ 2147483646 w 4650"/>
              <a:gd name="T57" fmla="*/ 2147483646 h 7049"/>
              <a:gd name="T58" fmla="*/ 2147483646 w 4650"/>
              <a:gd name="T59" fmla="*/ 2147483646 h 7049"/>
              <a:gd name="T60" fmla="*/ 2147483646 w 4650"/>
              <a:gd name="T61" fmla="*/ 2147483646 h 7049"/>
              <a:gd name="T62" fmla="*/ 2147483646 w 4650"/>
              <a:gd name="T63" fmla="*/ 2147483646 h 7049"/>
              <a:gd name="T64" fmla="*/ 2147483646 w 4650"/>
              <a:gd name="T65" fmla="*/ 2147483646 h 7049"/>
              <a:gd name="T66" fmla="*/ 2147483646 w 4650"/>
              <a:gd name="T67" fmla="*/ 2147483646 h 7049"/>
              <a:gd name="T68" fmla="*/ 2147483646 w 4650"/>
              <a:gd name="T69" fmla="*/ 2147483646 h 7049"/>
              <a:gd name="T70" fmla="*/ 2147483646 w 4650"/>
              <a:gd name="T71" fmla="*/ 2147483646 h 7049"/>
              <a:gd name="T72" fmla="*/ 2147483646 w 4650"/>
              <a:gd name="T73" fmla="*/ 2147483646 h 7049"/>
              <a:gd name="T74" fmla="*/ 2147483646 w 4650"/>
              <a:gd name="T75" fmla="*/ 2147483646 h 7049"/>
              <a:gd name="T76" fmla="*/ 2147483646 w 4650"/>
              <a:gd name="T77" fmla="*/ 2147483646 h 7049"/>
              <a:gd name="T78" fmla="*/ 2147483646 w 4650"/>
              <a:gd name="T79" fmla="*/ 2147483646 h 7049"/>
              <a:gd name="T80" fmla="*/ 2147483646 w 4650"/>
              <a:gd name="T81" fmla="*/ 2147483646 h 7049"/>
              <a:gd name="T82" fmla="*/ 2147483646 w 4650"/>
              <a:gd name="T83" fmla="*/ 2147483646 h 7049"/>
              <a:gd name="T84" fmla="*/ 2147483646 w 4650"/>
              <a:gd name="T85" fmla="*/ 2147483646 h 7049"/>
              <a:gd name="T86" fmla="*/ 2147483646 w 4650"/>
              <a:gd name="T87" fmla="*/ 2147483646 h 7049"/>
              <a:gd name="T88" fmla="*/ 2147483646 w 4650"/>
              <a:gd name="T89" fmla="*/ 2147483646 h 7049"/>
              <a:gd name="T90" fmla="*/ 2147483646 w 4650"/>
              <a:gd name="T91" fmla="*/ 2147483646 h 7049"/>
              <a:gd name="T92" fmla="*/ 2147483646 w 4650"/>
              <a:gd name="T93" fmla="*/ 0 h 7049"/>
              <a:gd name="T94" fmla="*/ 2147483646 w 4650"/>
              <a:gd name="T95" fmla="*/ 2147483646 h 704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650" h="7049">
                <a:moveTo>
                  <a:pt x="2934" y="276"/>
                </a:moveTo>
                <a:lnTo>
                  <a:pt x="2644" y="421"/>
                </a:lnTo>
                <a:lnTo>
                  <a:pt x="2353" y="421"/>
                </a:lnTo>
                <a:lnTo>
                  <a:pt x="2062" y="421"/>
                </a:lnTo>
                <a:lnTo>
                  <a:pt x="1714" y="392"/>
                </a:lnTo>
                <a:lnTo>
                  <a:pt x="1423" y="450"/>
                </a:lnTo>
                <a:lnTo>
                  <a:pt x="1220" y="624"/>
                </a:lnTo>
                <a:lnTo>
                  <a:pt x="1046" y="857"/>
                </a:lnTo>
                <a:lnTo>
                  <a:pt x="871" y="1060"/>
                </a:lnTo>
                <a:lnTo>
                  <a:pt x="697" y="1351"/>
                </a:lnTo>
                <a:lnTo>
                  <a:pt x="319" y="1235"/>
                </a:lnTo>
                <a:lnTo>
                  <a:pt x="145" y="1351"/>
                </a:lnTo>
                <a:lnTo>
                  <a:pt x="101" y="1445"/>
                </a:lnTo>
                <a:lnTo>
                  <a:pt x="174" y="1496"/>
                </a:lnTo>
                <a:lnTo>
                  <a:pt x="464" y="1583"/>
                </a:lnTo>
                <a:lnTo>
                  <a:pt x="639" y="1700"/>
                </a:lnTo>
                <a:lnTo>
                  <a:pt x="813" y="1874"/>
                </a:lnTo>
                <a:lnTo>
                  <a:pt x="987" y="2194"/>
                </a:lnTo>
                <a:lnTo>
                  <a:pt x="900" y="2455"/>
                </a:lnTo>
                <a:lnTo>
                  <a:pt x="1016" y="2630"/>
                </a:lnTo>
                <a:lnTo>
                  <a:pt x="1016" y="2833"/>
                </a:lnTo>
                <a:lnTo>
                  <a:pt x="755" y="2746"/>
                </a:lnTo>
                <a:lnTo>
                  <a:pt x="406" y="2746"/>
                </a:lnTo>
                <a:lnTo>
                  <a:pt x="203" y="2862"/>
                </a:lnTo>
                <a:lnTo>
                  <a:pt x="0" y="3124"/>
                </a:lnTo>
                <a:lnTo>
                  <a:pt x="290" y="3269"/>
                </a:lnTo>
                <a:lnTo>
                  <a:pt x="406" y="3647"/>
                </a:lnTo>
                <a:lnTo>
                  <a:pt x="406" y="3444"/>
                </a:lnTo>
                <a:lnTo>
                  <a:pt x="523" y="3298"/>
                </a:lnTo>
                <a:lnTo>
                  <a:pt x="552" y="3589"/>
                </a:lnTo>
                <a:lnTo>
                  <a:pt x="639" y="3792"/>
                </a:lnTo>
                <a:lnTo>
                  <a:pt x="639" y="3938"/>
                </a:lnTo>
                <a:lnTo>
                  <a:pt x="726" y="4112"/>
                </a:lnTo>
                <a:lnTo>
                  <a:pt x="842" y="4257"/>
                </a:lnTo>
                <a:lnTo>
                  <a:pt x="755" y="4374"/>
                </a:lnTo>
                <a:lnTo>
                  <a:pt x="755" y="4490"/>
                </a:lnTo>
                <a:lnTo>
                  <a:pt x="929" y="4490"/>
                </a:lnTo>
                <a:lnTo>
                  <a:pt x="842" y="4635"/>
                </a:lnTo>
                <a:lnTo>
                  <a:pt x="726" y="4664"/>
                </a:lnTo>
                <a:lnTo>
                  <a:pt x="552" y="4868"/>
                </a:lnTo>
                <a:lnTo>
                  <a:pt x="639" y="5013"/>
                </a:lnTo>
                <a:lnTo>
                  <a:pt x="464" y="5216"/>
                </a:lnTo>
                <a:lnTo>
                  <a:pt x="290" y="5536"/>
                </a:lnTo>
                <a:lnTo>
                  <a:pt x="464" y="5798"/>
                </a:lnTo>
                <a:lnTo>
                  <a:pt x="377" y="6001"/>
                </a:lnTo>
                <a:lnTo>
                  <a:pt x="377" y="6176"/>
                </a:lnTo>
                <a:lnTo>
                  <a:pt x="435" y="6350"/>
                </a:lnTo>
                <a:lnTo>
                  <a:pt x="435" y="6553"/>
                </a:lnTo>
                <a:lnTo>
                  <a:pt x="319" y="6524"/>
                </a:lnTo>
                <a:lnTo>
                  <a:pt x="174" y="6612"/>
                </a:lnTo>
                <a:lnTo>
                  <a:pt x="87" y="6873"/>
                </a:lnTo>
                <a:lnTo>
                  <a:pt x="261" y="6902"/>
                </a:lnTo>
                <a:lnTo>
                  <a:pt x="435" y="6786"/>
                </a:lnTo>
                <a:lnTo>
                  <a:pt x="523" y="6641"/>
                </a:lnTo>
                <a:lnTo>
                  <a:pt x="552" y="6931"/>
                </a:lnTo>
                <a:lnTo>
                  <a:pt x="668" y="7048"/>
                </a:lnTo>
                <a:lnTo>
                  <a:pt x="871" y="7048"/>
                </a:lnTo>
                <a:lnTo>
                  <a:pt x="1104" y="6989"/>
                </a:lnTo>
                <a:lnTo>
                  <a:pt x="1220" y="6873"/>
                </a:lnTo>
                <a:lnTo>
                  <a:pt x="1249" y="6641"/>
                </a:lnTo>
                <a:lnTo>
                  <a:pt x="1365" y="6495"/>
                </a:lnTo>
                <a:lnTo>
                  <a:pt x="1539" y="6437"/>
                </a:lnTo>
                <a:lnTo>
                  <a:pt x="1539" y="6670"/>
                </a:lnTo>
                <a:lnTo>
                  <a:pt x="1685" y="6757"/>
                </a:lnTo>
                <a:lnTo>
                  <a:pt x="1830" y="6728"/>
                </a:lnTo>
                <a:lnTo>
                  <a:pt x="1859" y="6495"/>
                </a:lnTo>
                <a:lnTo>
                  <a:pt x="1946" y="6263"/>
                </a:lnTo>
                <a:lnTo>
                  <a:pt x="2092" y="6117"/>
                </a:lnTo>
                <a:lnTo>
                  <a:pt x="2382" y="6059"/>
                </a:lnTo>
                <a:lnTo>
                  <a:pt x="2644" y="6059"/>
                </a:lnTo>
                <a:lnTo>
                  <a:pt x="2876" y="6030"/>
                </a:lnTo>
                <a:lnTo>
                  <a:pt x="3021" y="5943"/>
                </a:lnTo>
                <a:lnTo>
                  <a:pt x="3254" y="5711"/>
                </a:lnTo>
                <a:lnTo>
                  <a:pt x="3486" y="5885"/>
                </a:lnTo>
                <a:lnTo>
                  <a:pt x="3777" y="5885"/>
                </a:lnTo>
                <a:lnTo>
                  <a:pt x="4009" y="5740"/>
                </a:lnTo>
                <a:lnTo>
                  <a:pt x="4213" y="5536"/>
                </a:lnTo>
                <a:lnTo>
                  <a:pt x="4445" y="5129"/>
                </a:lnTo>
                <a:lnTo>
                  <a:pt x="4649" y="4635"/>
                </a:lnTo>
                <a:lnTo>
                  <a:pt x="4649" y="4286"/>
                </a:lnTo>
                <a:lnTo>
                  <a:pt x="4590" y="4170"/>
                </a:lnTo>
                <a:lnTo>
                  <a:pt x="4503" y="4315"/>
                </a:lnTo>
                <a:lnTo>
                  <a:pt x="4445" y="4199"/>
                </a:lnTo>
                <a:lnTo>
                  <a:pt x="4387" y="3909"/>
                </a:lnTo>
                <a:lnTo>
                  <a:pt x="4474" y="3618"/>
                </a:lnTo>
                <a:lnTo>
                  <a:pt x="4503" y="3124"/>
                </a:lnTo>
                <a:lnTo>
                  <a:pt x="4445" y="2804"/>
                </a:lnTo>
                <a:lnTo>
                  <a:pt x="4416" y="2397"/>
                </a:lnTo>
                <a:lnTo>
                  <a:pt x="4096" y="1932"/>
                </a:lnTo>
                <a:lnTo>
                  <a:pt x="3835" y="1409"/>
                </a:lnTo>
                <a:lnTo>
                  <a:pt x="3661" y="1206"/>
                </a:lnTo>
                <a:lnTo>
                  <a:pt x="3370" y="741"/>
                </a:lnTo>
                <a:lnTo>
                  <a:pt x="3225" y="363"/>
                </a:lnTo>
                <a:lnTo>
                  <a:pt x="3058" y="0"/>
                </a:lnTo>
                <a:lnTo>
                  <a:pt x="3021" y="72"/>
                </a:lnTo>
                <a:lnTo>
                  <a:pt x="2934" y="276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325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North and South Korea</a:t>
            </a:r>
          </a:p>
        </p:txBody>
      </p:sp>
      <p:sp>
        <p:nvSpPr>
          <p:cNvPr id="53252" name="Freeform 4"/>
          <p:cNvSpPr>
            <a:spLocks noChangeArrowheads="1"/>
          </p:cNvSpPr>
          <p:nvPr/>
        </p:nvSpPr>
        <p:spPr bwMode="auto">
          <a:xfrm>
            <a:off x="3843338" y="3997325"/>
            <a:ext cx="1673225" cy="2536825"/>
          </a:xfrm>
          <a:custGeom>
            <a:avLst/>
            <a:gdLst>
              <a:gd name="T0" fmla="*/ 2147483646 w 1280"/>
              <a:gd name="T1" fmla="*/ 2147483646 h 1940"/>
              <a:gd name="T2" fmla="*/ 2147483646 w 1280"/>
              <a:gd name="T3" fmla="*/ 2147483646 h 1940"/>
              <a:gd name="T4" fmla="*/ 2147483646 w 1280"/>
              <a:gd name="T5" fmla="*/ 2147483646 h 1940"/>
              <a:gd name="T6" fmla="*/ 2147483646 w 1280"/>
              <a:gd name="T7" fmla="*/ 2147483646 h 1940"/>
              <a:gd name="T8" fmla="*/ 2147483646 w 1280"/>
              <a:gd name="T9" fmla="*/ 2147483646 h 1940"/>
              <a:gd name="T10" fmla="*/ 2147483646 w 1280"/>
              <a:gd name="T11" fmla="*/ 2147483646 h 1940"/>
              <a:gd name="T12" fmla="*/ 2147483646 w 1280"/>
              <a:gd name="T13" fmla="*/ 2147483646 h 1940"/>
              <a:gd name="T14" fmla="*/ 2147483646 w 1280"/>
              <a:gd name="T15" fmla="*/ 2147483646 h 1940"/>
              <a:gd name="T16" fmla="*/ 2147483646 w 1280"/>
              <a:gd name="T17" fmla="*/ 2147483646 h 1940"/>
              <a:gd name="T18" fmla="*/ 2147483646 w 1280"/>
              <a:gd name="T19" fmla="*/ 2147483646 h 1940"/>
              <a:gd name="T20" fmla="*/ 2147483646 w 1280"/>
              <a:gd name="T21" fmla="*/ 2147483646 h 1940"/>
              <a:gd name="T22" fmla="*/ 2147483646 w 1280"/>
              <a:gd name="T23" fmla="*/ 2147483646 h 1940"/>
              <a:gd name="T24" fmla="*/ 2147483646 w 1280"/>
              <a:gd name="T25" fmla="*/ 2147483646 h 1940"/>
              <a:gd name="T26" fmla="*/ 2147483646 w 1280"/>
              <a:gd name="T27" fmla="*/ 2147483646 h 1940"/>
              <a:gd name="T28" fmla="*/ 2147483646 w 1280"/>
              <a:gd name="T29" fmla="*/ 2147483646 h 1940"/>
              <a:gd name="T30" fmla="*/ 2147483646 w 1280"/>
              <a:gd name="T31" fmla="*/ 2147483646 h 1940"/>
              <a:gd name="T32" fmla="*/ 2147483646 w 1280"/>
              <a:gd name="T33" fmla="*/ 2147483646 h 1940"/>
              <a:gd name="T34" fmla="*/ 2147483646 w 1280"/>
              <a:gd name="T35" fmla="*/ 2147483646 h 1940"/>
              <a:gd name="T36" fmla="*/ 2147483646 w 1280"/>
              <a:gd name="T37" fmla="*/ 2147483646 h 1940"/>
              <a:gd name="T38" fmla="*/ 2147483646 w 1280"/>
              <a:gd name="T39" fmla="*/ 2147483646 h 1940"/>
              <a:gd name="T40" fmla="*/ 2147483646 w 1280"/>
              <a:gd name="T41" fmla="*/ 2147483646 h 1940"/>
              <a:gd name="T42" fmla="*/ 2147483646 w 1280"/>
              <a:gd name="T43" fmla="*/ 2147483646 h 1940"/>
              <a:gd name="T44" fmla="*/ 2147483646 w 1280"/>
              <a:gd name="T45" fmla="*/ 2147483646 h 1940"/>
              <a:gd name="T46" fmla="*/ 2147483646 w 1280"/>
              <a:gd name="T47" fmla="*/ 2147483646 h 1940"/>
              <a:gd name="T48" fmla="*/ 2147483646 w 1280"/>
              <a:gd name="T49" fmla="*/ 2147483646 h 1940"/>
              <a:gd name="T50" fmla="*/ 2147483646 w 1280"/>
              <a:gd name="T51" fmla="*/ 2147483646 h 1940"/>
              <a:gd name="T52" fmla="*/ 2147483646 w 1280"/>
              <a:gd name="T53" fmla="*/ 2147483646 h 1940"/>
              <a:gd name="T54" fmla="*/ 2147483646 w 1280"/>
              <a:gd name="T55" fmla="*/ 2147483646 h 1940"/>
              <a:gd name="T56" fmla="*/ 2147483646 w 1280"/>
              <a:gd name="T57" fmla="*/ 2147483646 h 1940"/>
              <a:gd name="T58" fmla="*/ 2147483646 w 1280"/>
              <a:gd name="T59" fmla="*/ 2147483646 h 1940"/>
              <a:gd name="T60" fmla="*/ 2147483646 w 1280"/>
              <a:gd name="T61" fmla="*/ 2147483646 h 1940"/>
              <a:gd name="T62" fmla="*/ 2147483646 w 1280"/>
              <a:gd name="T63" fmla="*/ 2147483646 h 1940"/>
              <a:gd name="T64" fmla="*/ 2147483646 w 1280"/>
              <a:gd name="T65" fmla="*/ 2147483646 h 1940"/>
              <a:gd name="T66" fmla="*/ 2147483646 w 1280"/>
              <a:gd name="T67" fmla="*/ 2147483646 h 1940"/>
              <a:gd name="T68" fmla="*/ 2147483646 w 1280"/>
              <a:gd name="T69" fmla="*/ 2147483646 h 1940"/>
              <a:gd name="T70" fmla="*/ 2147483646 w 1280"/>
              <a:gd name="T71" fmla="*/ 2147483646 h 1940"/>
              <a:gd name="T72" fmla="*/ 2147483646 w 1280"/>
              <a:gd name="T73" fmla="*/ 2147483646 h 1940"/>
              <a:gd name="T74" fmla="*/ 2147483646 w 1280"/>
              <a:gd name="T75" fmla="*/ 2147483646 h 1940"/>
              <a:gd name="T76" fmla="*/ 2147483646 w 1280"/>
              <a:gd name="T77" fmla="*/ 2147483646 h 1940"/>
              <a:gd name="T78" fmla="*/ 2147483646 w 1280"/>
              <a:gd name="T79" fmla="*/ 2147483646 h 1940"/>
              <a:gd name="T80" fmla="*/ 2147483646 w 1280"/>
              <a:gd name="T81" fmla="*/ 2147483646 h 1940"/>
              <a:gd name="T82" fmla="*/ 2147483646 w 1280"/>
              <a:gd name="T83" fmla="*/ 2147483646 h 1940"/>
              <a:gd name="T84" fmla="*/ 2147483646 w 1280"/>
              <a:gd name="T85" fmla="*/ 2147483646 h 1940"/>
              <a:gd name="T86" fmla="*/ 2147483646 w 1280"/>
              <a:gd name="T87" fmla="*/ 2147483646 h 1940"/>
              <a:gd name="T88" fmla="*/ 2147483646 w 1280"/>
              <a:gd name="T89" fmla="*/ 2147483646 h 1940"/>
              <a:gd name="T90" fmla="*/ 2147483646 w 1280"/>
              <a:gd name="T91" fmla="*/ 2147483646 h 1940"/>
              <a:gd name="T92" fmla="*/ 2147483646 w 1280"/>
              <a:gd name="T93" fmla="*/ 0 h 1940"/>
              <a:gd name="T94" fmla="*/ 2147483646 w 1280"/>
              <a:gd name="T95" fmla="*/ 2147483646 h 19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80" h="1940">
                <a:moveTo>
                  <a:pt x="808" y="76"/>
                </a:moveTo>
                <a:lnTo>
                  <a:pt x="728" y="116"/>
                </a:lnTo>
                <a:lnTo>
                  <a:pt x="648" y="116"/>
                </a:lnTo>
                <a:lnTo>
                  <a:pt x="568" y="116"/>
                </a:lnTo>
                <a:lnTo>
                  <a:pt x="472" y="108"/>
                </a:lnTo>
                <a:lnTo>
                  <a:pt x="392" y="124"/>
                </a:lnTo>
                <a:lnTo>
                  <a:pt x="336" y="172"/>
                </a:lnTo>
                <a:lnTo>
                  <a:pt x="288" y="236"/>
                </a:lnTo>
                <a:lnTo>
                  <a:pt x="240" y="292"/>
                </a:lnTo>
                <a:lnTo>
                  <a:pt x="192" y="372"/>
                </a:lnTo>
                <a:lnTo>
                  <a:pt x="88" y="340"/>
                </a:lnTo>
                <a:lnTo>
                  <a:pt x="40" y="372"/>
                </a:lnTo>
                <a:lnTo>
                  <a:pt x="28" y="398"/>
                </a:lnTo>
                <a:lnTo>
                  <a:pt x="48" y="412"/>
                </a:lnTo>
                <a:lnTo>
                  <a:pt x="128" y="436"/>
                </a:lnTo>
                <a:lnTo>
                  <a:pt x="176" y="468"/>
                </a:lnTo>
                <a:lnTo>
                  <a:pt x="224" y="516"/>
                </a:lnTo>
                <a:lnTo>
                  <a:pt x="272" y="604"/>
                </a:lnTo>
                <a:lnTo>
                  <a:pt x="248" y="676"/>
                </a:lnTo>
                <a:lnTo>
                  <a:pt x="280" y="724"/>
                </a:lnTo>
                <a:lnTo>
                  <a:pt x="280" y="780"/>
                </a:lnTo>
                <a:lnTo>
                  <a:pt x="208" y="756"/>
                </a:lnTo>
                <a:lnTo>
                  <a:pt x="112" y="756"/>
                </a:lnTo>
                <a:lnTo>
                  <a:pt x="56" y="788"/>
                </a:lnTo>
                <a:lnTo>
                  <a:pt x="0" y="860"/>
                </a:lnTo>
                <a:lnTo>
                  <a:pt x="80" y="900"/>
                </a:lnTo>
                <a:lnTo>
                  <a:pt x="112" y="1004"/>
                </a:lnTo>
                <a:lnTo>
                  <a:pt x="112" y="948"/>
                </a:lnTo>
                <a:lnTo>
                  <a:pt x="144" y="908"/>
                </a:lnTo>
                <a:lnTo>
                  <a:pt x="152" y="988"/>
                </a:lnTo>
                <a:lnTo>
                  <a:pt x="176" y="1044"/>
                </a:lnTo>
                <a:lnTo>
                  <a:pt x="176" y="1084"/>
                </a:lnTo>
                <a:lnTo>
                  <a:pt x="200" y="1132"/>
                </a:lnTo>
                <a:lnTo>
                  <a:pt x="232" y="1172"/>
                </a:lnTo>
                <a:lnTo>
                  <a:pt x="208" y="1204"/>
                </a:lnTo>
                <a:lnTo>
                  <a:pt x="208" y="1236"/>
                </a:lnTo>
                <a:lnTo>
                  <a:pt x="256" y="1236"/>
                </a:lnTo>
                <a:lnTo>
                  <a:pt x="232" y="1276"/>
                </a:lnTo>
                <a:lnTo>
                  <a:pt x="200" y="1284"/>
                </a:lnTo>
                <a:lnTo>
                  <a:pt x="152" y="1340"/>
                </a:lnTo>
                <a:lnTo>
                  <a:pt x="176" y="1380"/>
                </a:lnTo>
                <a:lnTo>
                  <a:pt x="128" y="1436"/>
                </a:lnTo>
                <a:lnTo>
                  <a:pt x="80" y="1524"/>
                </a:lnTo>
                <a:lnTo>
                  <a:pt x="128" y="1596"/>
                </a:lnTo>
                <a:lnTo>
                  <a:pt x="104" y="1652"/>
                </a:lnTo>
                <a:lnTo>
                  <a:pt x="104" y="1700"/>
                </a:lnTo>
                <a:lnTo>
                  <a:pt x="120" y="1748"/>
                </a:lnTo>
                <a:lnTo>
                  <a:pt x="120" y="1804"/>
                </a:lnTo>
                <a:lnTo>
                  <a:pt x="88" y="1796"/>
                </a:lnTo>
                <a:lnTo>
                  <a:pt x="48" y="1820"/>
                </a:lnTo>
                <a:lnTo>
                  <a:pt x="24" y="1892"/>
                </a:lnTo>
                <a:lnTo>
                  <a:pt x="72" y="1900"/>
                </a:lnTo>
                <a:lnTo>
                  <a:pt x="120" y="1868"/>
                </a:lnTo>
                <a:lnTo>
                  <a:pt x="144" y="1828"/>
                </a:lnTo>
                <a:lnTo>
                  <a:pt x="152" y="1908"/>
                </a:lnTo>
                <a:lnTo>
                  <a:pt x="184" y="1940"/>
                </a:lnTo>
                <a:lnTo>
                  <a:pt x="240" y="1940"/>
                </a:lnTo>
                <a:lnTo>
                  <a:pt x="304" y="1924"/>
                </a:lnTo>
                <a:lnTo>
                  <a:pt x="336" y="1892"/>
                </a:lnTo>
                <a:lnTo>
                  <a:pt x="344" y="1828"/>
                </a:lnTo>
                <a:lnTo>
                  <a:pt x="376" y="1788"/>
                </a:lnTo>
                <a:lnTo>
                  <a:pt x="424" y="1772"/>
                </a:lnTo>
                <a:lnTo>
                  <a:pt x="424" y="1836"/>
                </a:lnTo>
                <a:lnTo>
                  <a:pt x="464" y="1860"/>
                </a:lnTo>
                <a:lnTo>
                  <a:pt x="504" y="1852"/>
                </a:lnTo>
                <a:lnTo>
                  <a:pt x="512" y="1788"/>
                </a:lnTo>
                <a:lnTo>
                  <a:pt x="536" y="1724"/>
                </a:lnTo>
                <a:lnTo>
                  <a:pt x="576" y="1684"/>
                </a:lnTo>
                <a:lnTo>
                  <a:pt x="656" y="1668"/>
                </a:lnTo>
                <a:lnTo>
                  <a:pt x="728" y="1668"/>
                </a:lnTo>
                <a:lnTo>
                  <a:pt x="792" y="1660"/>
                </a:lnTo>
                <a:lnTo>
                  <a:pt x="832" y="1636"/>
                </a:lnTo>
                <a:lnTo>
                  <a:pt x="896" y="1572"/>
                </a:lnTo>
                <a:lnTo>
                  <a:pt x="960" y="1620"/>
                </a:lnTo>
                <a:lnTo>
                  <a:pt x="1040" y="1620"/>
                </a:lnTo>
                <a:lnTo>
                  <a:pt x="1104" y="1580"/>
                </a:lnTo>
                <a:lnTo>
                  <a:pt x="1160" y="1524"/>
                </a:lnTo>
                <a:lnTo>
                  <a:pt x="1224" y="1412"/>
                </a:lnTo>
                <a:lnTo>
                  <a:pt x="1280" y="1276"/>
                </a:lnTo>
                <a:lnTo>
                  <a:pt x="1280" y="1180"/>
                </a:lnTo>
                <a:lnTo>
                  <a:pt x="1264" y="1148"/>
                </a:lnTo>
                <a:lnTo>
                  <a:pt x="1240" y="1188"/>
                </a:lnTo>
                <a:lnTo>
                  <a:pt x="1224" y="1156"/>
                </a:lnTo>
                <a:lnTo>
                  <a:pt x="1208" y="1076"/>
                </a:lnTo>
                <a:lnTo>
                  <a:pt x="1232" y="996"/>
                </a:lnTo>
                <a:lnTo>
                  <a:pt x="1240" y="860"/>
                </a:lnTo>
                <a:lnTo>
                  <a:pt x="1224" y="772"/>
                </a:lnTo>
                <a:lnTo>
                  <a:pt x="1216" y="660"/>
                </a:lnTo>
                <a:lnTo>
                  <a:pt x="1128" y="532"/>
                </a:lnTo>
                <a:lnTo>
                  <a:pt x="1056" y="388"/>
                </a:lnTo>
                <a:lnTo>
                  <a:pt x="1008" y="332"/>
                </a:lnTo>
                <a:lnTo>
                  <a:pt x="928" y="204"/>
                </a:lnTo>
                <a:lnTo>
                  <a:pt x="888" y="100"/>
                </a:lnTo>
                <a:lnTo>
                  <a:pt x="842" y="0"/>
                </a:lnTo>
                <a:lnTo>
                  <a:pt x="832" y="20"/>
                </a:lnTo>
                <a:lnTo>
                  <a:pt x="808" y="76"/>
                </a:lnTo>
                <a:close/>
              </a:path>
            </a:pathLst>
          </a:custGeom>
          <a:noFill/>
          <a:ln w="9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53" name="Freeform 2"/>
          <p:cNvSpPr>
            <a:spLocks noChangeArrowheads="1"/>
          </p:cNvSpPr>
          <p:nvPr/>
        </p:nvSpPr>
        <p:spPr bwMode="auto">
          <a:xfrm>
            <a:off x="3840163" y="3995738"/>
            <a:ext cx="1673225" cy="2538412"/>
          </a:xfrm>
          <a:custGeom>
            <a:avLst/>
            <a:gdLst>
              <a:gd name="T0" fmla="*/ 2147483646 w 4650"/>
              <a:gd name="T1" fmla="*/ 2147483646 h 7049"/>
              <a:gd name="T2" fmla="*/ 2147483646 w 4650"/>
              <a:gd name="T3" fmla="*/ 2147483646 h 7049"/>
              <a:gd name="T4" fmla="*/ 2147483646 w 4650"/>
              <a:gd name="T5" fmla="*/ 2147483646 h 7049"/>
              <a:gd name="T6" fmla="*/ 2147483646 w 4650"/>
              <a:gd name="T7" fmla="*/ 2147483646 h 7049"/>
              <a:gd name="T8" fmla="*/ 2147483646 w 4650"/>
              <a:gd name="T9" fmla="*/ 2147483646 h 7049"/>
              <a:gd name="T10" fmla="*/ 2147483646 w 4650"/>
              <a:gd name="T11" fmla="*/ 2147483646 h 7049"/>
              <a:gd name="T12" fmla="*/ 2147483646 w 4650"/>
              <a:gd name="T13" fmla="*/ 2147483646 h 7049"/>
              <a:gd name="T14" fmla="*/ 2147483646 w 4650"/>
              <a:gd name="T15" fmla="*/ 2147483646 h 7049"/>
              <a:gd name="T16" fmla="*/ 2147483646 w 4650"/>
              <a:gd name="T17" fmla="*/ 2147483646 h 7049"/>
              <a:gd name="T18" fmla="*/ 2147483646 w 4650"/>
              <a:gd name="T19" fmla="*/ 2147483646 h 7049"/>
              <a:gd name="T20" fmla="*/ 2147483646 w 4650"/>
              <a:gd name="T21" fmla="*/ 2147483646 h 7049"/>
              <a:gd name="T22" fmla="*/ 2147483646 w 4650"/>
              <a:gd name="T23" fmla="*/ 2147483646 h 7049"/>
              <a:gd name="T24" fmla="*/ 2147483646 w 4650"/>
              <a:gd name="T25" fmla="*/ 2147483646 h 7049"/>
              <a:gd name="T26" fmla="*/ 2147483646 w 4650"/>
              <a:gd name="T27" fmla="*/ 2147483646 h 7049"/>
              <a:gd name="T28" fmla="*/ 2147483646 w 4650"/>
              <a:gd name="T29" fmla="*/ 2147483646 h 7049"/>
              <a:gd name="T30" fmla="*/ 2147483646 w 4650"/>
              <a:gd name="T31" fmla="*/ 2147483646 h 7049"/>
              <a:gd name="T32" fmla="*/ 2147483646 w 4650"/>
              <a:gd name="T33" fmla="*/ 2147483646 h 7049"/>
              <a:gd name="T34" fmla="*/ 2147483646 w 4650"/>
              <a:gd name="T35" fmla="*/ 2147483646 h 7049"/>
              <a:gd name="T36" fmla="*/ 2147483646 w 4650"/>
              <a:gd name="T37" fmla="*/ 2147483646 h 7049"/>
              <a:gd name="T38" fmla="*/ 2147483646 w 4650"/>
              <a:gd name="T39" fmla="*/ 2147483646 h 7049"/>
              <a:gd name="T40" fmla="*/ 2147483646 w 4650"/>
              <a:gd name="T41" fmla="*/ 2147483646 h 7049"/>
              <a:gd name="T42" fmla="*/ 2147483646 w 4650"/>
              <a:gd name="T43" fmla="*/ 2147483646 h 7049"/>
              <a:gd name="T44" fmla="*/ 2147483646 w 4650"/>
              <a:gd name="T45" fmla="*/ 2147483646 h 7049"/>
              <a:gd name="T46" fmla="*/ 2147483646 w 4650"/>
              <a:gd name="T47" fmla="*/ 2147483646 h 7049"/>
              <a:gd name="T48" fmla="*/ 2147483646 w 4650"/>
              <a:gd name="T49" fmla="*/ 2147483646 h 7049"/>
              <a:gd name="T50" fmla="*/ 2147483646 w 4650"/>
              <a:gd name="T51" fmla="*/ 2147483646 h 7049"/>
              <a:gd name="T52" fmla="*/ 2147483646 w 4650"/>
              <a:gd name="T53" fmla="*/ 2147483646 h 7049"/>
              <a:gd name="T54" fmla="*/ 2147483646 w 4650"/>
              <a:gd name="T55" fmla="*/ 2147483646 h 7049"/>
              <a:gd name="T56" fmla="*/ 2147483646 w 4650"/>
              <a:gd name="T57" fmla="*/ 2147483646 h 7049"/>
              <a:gd name="T58" fmla="*/ 2147483646 w 4650"/>
              <a:gd name="T59" fmla="*/ 2147483646 h 7049"/>
              <a:gd name="T60" fmla="*/ 2147483646 w 4650"/>
              <a:gd name="T61" fmla="*/ 2147483646 h 7049"/>
              <a:gd name="T62" fmla="*/ 2147483646 w 4650"/>
              <a:gd name="T63" fmla="*/ 2147483646 h 7049"/>
              <a:gd name="T64" fmla="*/ 2147483646 w 4650"/>
              <a:gd name="T65" fmla="*/ 2147483646 h 7049"/>
              <a:gd name="T66" fmla="*/ 2147483646 w 4650"/>
              <a:gd name="T67" fmla="*/ 2147483646 h 7049"/>
              <a:gd name="T68" fmla="*/ 2147483646 w 4650"/>
              <a:gd name="T69" fmla="*/ 2147483646 h 7049"/>
              <a:gd name="T70" fmla="*/ 2147483646 w 4650"/>
              <a:gd name="T71" fmla="*/ 2147483646 h 7049"/>
              <a:gd name="T72" fmla="*/ 2147483646 w 4650"/>
              <a:gd name="T73" fmla="*/ 2147483646 h 7049"/>
              <a:gd name="T74" fmla="*/ 2147483646 w 4650"/>
              <a:gd name="T75" fmla="*/ 2147483646 h 7049"/>
              <a:gd name="T76" fmla="*/ 2147483646 w 4650"/>
              <a:gd name="T77" fmla="*/ 2147483646 h 7049"/>
              <a:gd name="T78" fmla="*/ 2147483646 w 4650"/>
              <a:gd name="T79" fmla="*/ 2147483646 h 7049"/>
              <a:gd name="T80" fmla="*/ 2147483646 w 4650"/>
              <a:gd name="T81" fmla="*/ 2147483646 h 7049"/>
              <a:gd name="T82" fmla="*/ 2147483646 w 4650"/>
              <a:gd name="T83" fmla="*/ 2147483646 h 7049"/>
              <a:gd name="T84" fmla="*/ 2147483646 w 4650"/>
              <a:gd name="T85" fmla="*/ 2147483646 h 7049"/>
              <a:gd name="T86" fmla="*/ 2147483646 w 4650"/>
              <a:gd name="T87" fmla="*/ 2147483646 h 7049"/>
              <a:gd name="T88" fmla="*/ 2147483646 w 4650"/>
              <a:gd name="T89" fmla="*/ 2147483646 h 7049"/>
              <a:gd name="T90" fmla="*/ 2147483646 w 4650"/>
              <a:gd name="T91" fmla="*/ 2147483646 h 7049"/>
              <a:gd name="T92" fmla="*/ 2147483646 w 4650"/>
              <a:gd name="T93" fmla="*/ 0 h 7049"/>
              <a:gd name="T94" fmla="*/ 2147483646 w 4650"/>
              <a:gd name="T95" fmla="*/ 2147483646 h 704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650" h="7049">
                <a:moveTo>
                  <a:pt x="2934" y="276"/>
                </a:moveTo>
                <a:lnTo>
                  <a:pt x="2644" y="421"/>
                </a:lnTo>
                <a:lnTo>
                  <a:pt x="2353" y="421"/>
                </a:lnTo>
                <a:lnTo>
                  <a:pt x="2062" y="421"/>
                </a:lnTo>
                <a:lnTo>
                  <a:pt x="1714" y="392"/>
                </a:lnTo>
                <a:lnTo>
                  <a:pt x="1423" y="450"/>
                </a:lnTo>
                <a:lnTo>
                  <a:pt x="1220" y="624"/>
                </a:lnTo>
                <a:lnTo>
                  <a:pt x="1046" y="857"/>
                </a:lnTo>
                <a:lnTo>
                  <a:pt x="871" y="1060"/>
                </a:lnTo>
                <a:lnTo>
                  <a:pt x="697" y="1351"/>
                </a:lnTo>
                <a:lnTo>
                  <a:pt x="319" y="1235"/>
                </a:lnTo>
                <a:lnTo>
                  <a:pt x="145" y="1351"/>
                </a:lnTo>
                <a:lnTo>
                  <a:pt x="101" y="1445"/>
                </a:lnTo>
                <a:lnTo>
                  <a:pt x="174" y="1496"/>
                </a:lnTo>
                <a:lnTo>
                  <a:pt x="464" y="1583"/>
                </a:lnTo>
                <a:lnTo>
                  <a:pt x="639" y="1700"/>
                </a:lnTo>
                <a:lnTo>
                  <a:pt x="813" y="1874"/>
                </a:lnTo>
                <a:lnTo>
                  <a:pt x="987" y="2194"/>
                </a:lnTo>
                <a:lnTo>
                  <a:pt x="900" y="2455"/>
                </a:lnTo>
                <a:lnTo>
                  <a:pt x="1016" y="2630"/>
                </a:lnTo>
                <a:lnTo>
                  <a:pt x="1016" y="2833"/>
                </a:lnTo>
                <a:lnTo>
                  <a:pt x="755" y="2746"/>
                </a:lnTo>
                <a:lnTo>
                  <a:pt x="406" y="2746"/>
                </a:lnTo>
                <a:lnTo>
                  <a:pt x="203" y="2862"/>
                </a:lnTo>
                <a:lnTo>
                  <a:pt x="0" y="3124"/>
                </a:lnTo>
                <a:lnTo>
                  <a:pt x="290" y="3269"/>
                </a:lnTo>
                <a:lnTo>
                  <a:pt x="406" y="3647"/>
                </a:lnTo>
                <a:lnTo>
                  <a:pt x="406" y="3444"/>
                </a:lnTo>
                <a:lnTo>
                  <a:pt x="523" y="3298"/>
                </a:lnTo>
                <a:lnTo>
                  <a:pt x="552" y="3589"/>
                </a:lnTo>
                <a:lnTo>
                  <a:pt x="639" y="3792"/>
                </a:lnTo>
                <a:lnTo>
                  <a:pt x="639" y="3938"/>
                </a:lnTo>
                <a:lnTo>
                  <a:pt x="726" y="4112"/>
                </a:lnTo>
                <a:lnTo>
                  <a:pt x="842" y="4257"/>
                </a:lnTo>
                <a:lnTo>
                  <a:pt x="755" y="4374"/>
                </a:lnTo>
                <a:lnTo>
                  <a:pt x="755" y="4490"/>
                </a:lnTo>
                <a:lnTo>
                  <a:pt x="929" y="4490"/>
                </a:lnTo>
                <a:lnTo>
                  <a:pt x="842" y="4635"/>
                </a:lnTo>
                <a:lnTo>
                  <a:pt x="726" y="4664"/>
                </a:lnTo>
                <a:lnTo>
                  <a:pt x="552" y="4868"/>
                </a:lnTo>
                <a:lnTo>
                  <a:pt x="639" y="5013"/>
                </a:lnTo>
                <a:lnTo>
                  <a:pt x="464" y="5216"/>
                </a:lnTo>
                <a:lnTo>
                  <a:pt x="290" y="5536"/>
                </a:lnTo>
                <a:lnTo>
                  <a:pt x="464" y="5798"/>
                </a:lnTo>
                <a:lnTo>
                  <a:pt x="377" y="6001"/>
                </a:lnTo>
                <a:lnTo>
                  <a:pt x="377" y="6176"/>
                </a:lnTo>
                <a:lnTo>
                  <a:pt x="435" y="6350"/>
                </a:lnTo>
                <a:lnTo>
                  <a:pt x="435" y="6553"/>
                </a:lnTo>
                <a:lnTo>
                  <a:pt x="319" y="6524"/>
                </a:lnTo>
                <a:lnTo>
                  <a:pt x="174" y="6612"/>
                </a:lnTo>
                <a:lnTo>
                  <a:pt x="87" y="6873"/>
                </a:lnTo>
                <a:lnTo>
                  <a:pt x="261" y="6902"/>
                </a:lnTo>
                <a:lnTo>
                  <a:pt x="435" y="6786"/>
                </a:lnTo>
                <a:lnTo>
                  <a:pt x="523" y="6641"/>
                </a:lnTo>
                <a:lnTo>
                  <a:pt x="552" y="6931"/>
                </a:lnTo>
                <a:lnTo>
                  <a:pt x="668" y="7048"/>
                </a:lnTo>
                <a:lnTo>
                  <a:pt x="871" y="7048"/>
                </a:lnTo>
                <a:lnTo>
                  <a:pt x="1104" y="6989"/>
                </a:lnTo>
                <a:lnTo>
                  <a:pt x="1220" y="6873"/>
                </a:lnTo>
                <a:lnTo>
                  <a:pt x="1249" y="6641"/>
                </a:lnTo>
                <a:lnTo>
                  <a:pt x="1365" y="6495"/>
                </a:lnTo>
                <a:lnTo>
                  <a:pt x="1539" y="6437"/>
                </a:lnTo>
                <a:lnTo>
                  <a:pt x="1539" y="6670"/>
                </a:lnTo>
                <a:lnTo>
                  <a:pt x="1685" y="6757"/>
                </a:lnTo>
                <a:lnTo>
                  <a:pt x="1830" y="6728"/>
                </a:lnTo>
                <a:lnTo>
                  <a:pt x="1859" y="6495"/>
                </a:lnTo>
                <a:lnTo>
                  <a:pt x="1946" y="6263"/>
                </a:lnTo>
                <a:lnTo>
                  <a:pt x="2092" y="6117"/>
                </a:lnTo>
                <a:lnTo>
                  <a:pt x="2382" y="6059"/>
                </a:lnTo>
                <a:lnTo>
                  <a:pt x="2644" y="6059"/>
                </a:lnTo>
                <a:lnTo>
                  <a:pt x="2876" y="6030"/>
                </a:lnTo>
                <a:lnTo>
                  <a:pt x="3021" y="5943"/>
                </a:lnTo>
                <a:lnTo>
                  <a:pt x="3254" y="5711"/>
                </a:lnTo>
                <a:lnTo>
                  <a:pt x="3486" y="5885"/>
                </a:lnTo>
                <a:lnTo>
                  <a:pt x="3777" y="5885"/>
                </a:lnTo>
                <a:lnTo>
                  <a:pt x="4009" y="5740"/>
                </a:lnTo>
                <a:lnTo>
                  <a:pt x="4213" y="5536"/>
                </a:lnTo>
                <a:lnTo>
                  <a:pt x="4445" y="5129"/>
                </a:lnTo>
                <a:lnTo>
                  <a:pt x="4649" y="4635"/>
                </a:lnTo>
                <a:lnTo>
                  <a:pt x="4649" y="4286"/>
                </a:lnTo>
                <a:lnTo>
                  <a:pt x="4590" y="4170"/>
                </a:lnTo>
                <a:lnTo>
                  <a:pt x="4503" y="4315"/>
                </a:lnTo>
                <a:lnTo>
                  <a:pt x="4445" y="4199"/>
                </a:lnTo>
                <a:lnTo>
                  <a:pt x="4387" y="3909"/>
                </a:lnTo>
                <a:lnTo>
                  <a:pt x="4474" y="3618"/>
                </a:lnTo>
                <a:lnTo>
                  <a:pt x="4503" y="3124"/>
                </a:lnTo>
                <a:lnTo>
                  <a:pt x="4445" y="2804"/>
                </a:lnTo>
                <a:lnTo>
                  <a:pt x="4416" y="2397"/>
                </a:lnTo>
                <a:lnTo>
                  <a:pt x="4096" y="1932"/>
                </a:lnTo>
                <a:lnTo>
                  <a:pt x="3835" y="1409"/>
                </a:lnTo>
                <a:lnTo>
                  <a:pt x="3661" y="1206"/>
                </a:lnTo>
                <a:lnTo>
                  <a:pt x="3370" y="741"/>
                </a:lnTo>
                <a:lnTo>
                  <a:pt x="3225" y="363"/>
                </a:lnTo>
                <a:lnTo>
                  <a:pt x="3058" y="0"/>
                </a:lnTo>
                <a:lnTo>
                  <a:pt x="3021" y="72"/>
                </a:lnTo>
                <a:lnTo>
                  <a:pt x="2934" y="276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54" name="Freeform 3"/>
          <p:cNvSpPr>
            <a:spLocks noChangeArrowheads="1"/>
          </p:cNvSpPr>
          <p:nvPr/>
        </p:nvSpPr>
        <p:spPr bwMode="auto">
          <a:xfrm>
            <a:off x="2987675" y="1231900"/>
            <a:ext cx="3044825" cy="3316288"/>
          </a:xfrm>
          <a:custGeom>
            <a:avLst/>
            <a:gdLst>
              <a:gd name="T0" fmla="*/ 2147483646 w 8456"/>
              <a:gd name="T1" fmla="*/ 2147483646 h 9214"/>
              <a:gd name="T2" fmla="*/ 2147483646 w 8456"/>
              <a:gd name="T3" fmla="*/ 0 h 9214"/>
              <a:gd name="T4" fmla="*/ 2147483646 w 8456"/>
              <a:gd name="T5" fmla="*/ 2147483646 h 9214"/>
              <a:gd name="T6" fmla="*/ 2147483646 w 8456"/>
              <a:gd name="T7" fmla="*/ 2147483646 h 9214"/>
              <a:gd name="T8" fmla="*/ 2147483646 w 8456"/>
              <a:gd name="T9" fmla="*/ 2147483646 h 9214"/>
              <a:gd name="T10" fmla="*/ 2147483646 w 8456"/>
              <a:gd name="T11" fmla="*/ 2147483646 h 9214"/>
              <a:gd name="T12" fmla="*/ 2147483646 w 8456"/>
              <a:gd name="T13" fmla="*/ 2147483646 h 9214"/>
              <a:gd name="T14" fmla="*/ 2147483646 w 8456"/>
              <a:gd name="T15" fmla="*/ 2147483646 h 9214"/>
              <a:gd name="T16" fmla="*/ 2147483646 w 8456"/>
              <a:gd name="T17" fmla="*/ 2147483646 h 9214"/>
              <a:gd name="T18" fmla="*/ 2147483646 w 8456"/>
              <a:gd name="T19" fmla="*/ 2147483646 h 9214"/>
              <a:gd name="T20" fmla="*/ 2147483646 w 8456"/>
              <a:gd name="T21" fmla="*/ 2147483646 h 9214"/>
              <a:gd name="T22" fmla="*/ 2147483646 w 8456"/>
              <a:gd name="T23" fmla="*/ 2147483646 h 9214"/>
              <a:gd name="T24" fmla="*/ 2147483646 w 8456"/>
              <a:gd name="T25" fmla="*/ 2147483646 h 9214"/>
              <a:gd name="T26" fmla="*/ 2147483646 w 8456"/>
              <a:gd name="T27" fmla="*/ 2147483646 h 9214"/>
              <a:gd name="T28" fmla="*/ 2147483646 w 8456"/>
              <a:gd name="T29" fmla="*/ 2147483646 h 9214"/>
              <a:gd name="T30" fmla="*/ 2147483646 w 8456"/>
              <a:gd name="T31" fmla="*/ 2147483646 h 9214"/>
              <a:gd name="T32" fmla="*/ 2147483646 w 8456"/>
              <a:gd name="T33" fmla="*/ 2147483646 h 9214"/>
              <a:gd name="T34" fmla="*/ 2147483646 w 8456"/>
              <a:gd name="T35" fmla="*/ 2147483646 h 9214"/>
              <a:gd name="T36" fmla="*/ 2147483646 w 8456"/>
              <a:gd name="T37" fmla="*/ 2147483646 h 9214"/>
              <a:gd name="T38" fmla="*/ 2147483646 w 8456"/>
              <a:gd name="T39" fmla="*/ 2147483646 h 9214"/>
              <a:gd name="T40" fmla="*/ 2147483646 w 8456"/>
              <a:gd name="T41" fmla="*/ 2147483646 h 9214"/>
              <a:gd name="T42" fmla="*/ 2147483646 w 8456"/>
              <a:gd name="T43" fmla="*/ 2147483646 h 9214"/>
              <a:gd name="T44" fmla="*/ 2147483646 w 8456"/>
              <a:gd name="T45" fmla="*/ 2147483646 h 9214"/>
              <a:gd name="T46" fmla="*/ 2147483646 w 8456"/>
              <a:gd name="T47" fmla="*/ 2147483646 h 9214"/>
              <a:gd name="T48" fmla="*/ 2147483646 w 8456"/>
              <a:gd name="T49" fmla="*/ 2147483646 h 9214"/>
              <a:gd name="T50" fmla="*/ 2147483646 w 8456"/>
              <a:gd name="T51" fmla="*/ 2147483646 h 9214"/>
              <a:gd name="T52" fmla="*/ 2147483646 w 8456"/>
              <a:gd name="T53" fmla="*/ 2147483646 h 9214"/>
              <a:gd name="T54" fmla="*/ 2147483646 w 8456"/>
              <a:gd name="T55" fmla="*/ 2147483646 h 9214"/>
              <a:gd name="T56" fmla="*/ 2147483646 w 8456"/>
              <a:gd name="T57" fmla="*/ 2147483646 h 9214"/>
              <a:gd name="T58" fmla="*/ 2147483646 w 8456"/>
              <a:gd name="T59" fmla="*/ 2147483646 h 9214"/>
              <a:gd name="T60" fmla="*/ 2147483646 w 8456"/>
              <a:gd name="T61" fmla="*/ 2147483646 h 9214"/>
              <a:gd name="T62" fmla="*/ 2147483646 w 8456"/>
              <a:gd name="T63" fmla="*/ 2147483646 h 9214"/>
              <a:gd name="T64" fmla="*/ 2147483646 w 8456"/>
              <a:gd name="T65" fmla="*/ 2147483646 h 9214"/>
              <a:gd name="T66" fmla="*/ 2147483646 w 8456"/>
              <a:gd name="T67" fmla="*/ 2147483646 h 9214"/>
              <a:gd name="T68" fmla="*/ 2147483646 w 8456"/>
              <a:gd name="T69" fmla="*/ 2147483646 h 9214"/>
              <a:gd name="T70" fmla="*/ 2147483646 w 8456"/>
              <a:gd name="T71" fmla="*/ 2147483646 h 9214"/>
              <a:gd name="T72" fmla="*/ 2147483646 w 8456"/>
              <a:gd name="T73" fmla="*/ 2147483646 h 9214"/>
              <a:gd name="T74" fmla="*/ 2147483646 w 8456"/>
              <a:gd name="T75" fmla="*/ 2147483646 h 9214"/>
              <a:gd name="T76" fmla="*/ 2147483646 w 8456"/>
              <a:gd name="T77" fmla="*/ 2147483646 h 9214"/>
              <a:gd name="T78" fmla="*/ 2147483646 w 8456"/>
              <a:gd name="T79" fmla="*/ 2147483646 h 9214"/>
              <a:gd name="T80" fmla="*/ 2147483646 w 8456"/>
              <a:gd name="T81" fmla="*/ 2147483646 h 9214"/>
              <a:gd name="T82" fmla="*/ 2147483646 w 8456"/>
              <a:gd name="T83" fmla="*/ 2147483646 h 9214"/>
              <a:gd name="T84" fmla="*/ 2147483646 w 8456"/>
              <a:gd name="T85" fmla="*/ 2147483646 h 92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456" h="9214">
                <a:moveTo>
                  <a:pt x="8425" y="1133"/>
                </a:moveTo>
                <a:lnTo>
                  <a:pt x="8280" y="813"/>
                </a:lnTo>
                <a:lnTo>
                  <a:pt x="8164" y="697"/>
                </a:lnTo>
                <a:lnTo>
                  <a:pt x="7932" y="552"/>
                </a:lnTo>
                <a:lnTo>
                  <a:pt x="7873" y="232"/>
                </a:lnTo>
                <a:lnTo>
                  <a:pt x="7641" y="0"/>
                </a:lnTo>
                <a:lnTo>
                  <a:pt x="7409" y="87"/>
                </a:lnTo>
                <a:lnTo>
                  <a:pt x="7321" y="406"/>
                </a:lnTo>
                <a:lnTo>
                  <a:pt x="7263" y="871"/>
                </a:lnTo>
                <a:lnTo>
                  <a:pt x="7147" y="959"/>
                </a:lnTo>
                <a:lnTo>
                  <a:pt x="7002" y="1133"/>
                </a:lnTo>
                <a:lnTo>
                  <a:pt x="6798" y="988"/>
                </a:lnTo>
                <a:lnTo>
                  <a:pt x="6566" y="1191"/>
                </a:lnTo>
                <a:lnTo>
                  <a:pt x="6508" y="1424"/>
                </a:lnTo>
                <a:lnTo>
                  <a:pt x="6363" y="1540"/>
                </a:lnTo>
                <a:lnTo>
                  <a:pt x="6159" y="1772"/>
                </a:lnTo>
                <a:lnTo>
                  <a:pt x="5927" y="1772"/>
                </a:lnTo>
                <a:lnTo>
                  <a:pt x="5607" y="1772"/>
                </a:lnTo>
                <a:lnTo>
                  <a:pt x="5404" y="1743"/>
                </a:lnTo>
                <a:lnTo>
                  <a:pt x="5084" y="1801"/>
                </a:lnTo>
                <a:lnTo>
                  <a:pt x="5026" y="1976"/>
                </a:lnTo>
                <a:lnTo>
                  <a:pt x="5084" y="2179"/>
                </a:lnTo>
                <a:lnTo>
                  <a:pt x="5317" y="2412"/>
                </a:lnTo>
                <a:lnTo>
                  <a:pt x="5229" y="2644"/>
                </a:lnTo>
                <a:lnTo>
                  <a:pt x="5113" y="2877"/>
                </a:lnTo>
                <a:lnTo>
                  <a:pt x="4939" y="2819"/>
                </a:lnTo>
                <a:lnTo>
                  <a:pt x="4765" y="2848"/>
                </a:lnTo>
                <a:lnTo>
                  <a:pt x="4503" y="2848"/>
                </a:lnTo>
                <a:lnTo>
                  <a:pt x="4300" y="2760"/>
                </a:lnTo>
                <a:lnTo>
                  <a:pt x="4067" y="2731"/>
                </a:lnTo>
                <a:lnTo>
                  <a:pt x="3806" y="2557"/>
                </a:lnTo>
                <a:lnTo>
                  <a:pt x="3719" y="2266"/>
                </a:lnTo>
                <a:lnTo>
                  <a:pt x="3515" y="2121"/>
                </a:lnTo>
                <a:lnTo>
                  <a:pt x="3312" y="2325"/>
                </a:lnTo>
                <a:lnTo>
                  <a:pt x="3108" y="2383"/>
                </a:lnTo>
                <a:lnTo>
                  <a:pt x="3079" y="2586"/>
                </a:lnTo>
                <a:lnTo>
                  <a:pt x="2963" y="2848"/>
                </a:lnTo>
                <a:lnTo>
                  <a:pt x="2847" y="3109"/>
                </a:lnTo>
                <a:lnTo>
                  <a:pt x="2585" y="3342"/>
                </a:lnTo>
                <a:lnTo>
                  <a:pt x="2295" y="3749"/>
                </a:lnTo>
                <a:lnTo>
                  <a:pt x="1917" y="3836"/>
                </a:lnTo>
                <a:lnTo>
                  <a:pt x="1510" y="4097"/>
                </a:lnTo>
                <a:lnTo>
                  <a:pt x="1075" y="4417"/>
                </a:lnTo>
                <a:lnTo>
                  <a:pt x="610" y="4708"/>
                </a:lnTo>
                <a:lnTo>
                  <a:pt x="319" y="4969"/>
                </a:lnTo>
                <a:lnTo>
                  <a:pt x="29" y="5202"/>
                </a:lnTo>
                <a:lnTo>
                  <a:pt x="0" y="5492"/>
                </a:lnTo>
                <a:lnTo>
                  <a:pt x="116" y="5580"/>
                </a:lnTo>
                <a:lnTo>
                  <a:pt x="348" y="5725"/>
                </a:lnTo>
                <a:lnTo>
                  <a:pt x="552" y="5899"/>
                </a:lnTo>
                <a:lnTo>
                  <a:pt x="639" y="5783"/>
                </a:lnTo>
                <a:lnTo>
                  <a:pt x="958" y="5928"/>
                </a:lnTo>
                <a:lnTo>
                  <a:pt x="1249" y="6016"/>
                </a:lnTo>
                <a:lnTo>
                  <a:pt x="1423" y="6161"/>
                </a:lnTo>
                <a:lnTo>
                  <a:pt x="1452" y="6393"/>
                </a:lnTo>
                <a:lnTo>
                  <a:pt x="1365" y="6742"/>
                </a:lnTo>
                <a:lnTo>
                  <a:pt x="1162" y="7149"/>
                </a:lnTo>
                <a:lnTo>
                  <a:pt x="1191" y="7323"/>
                </a:lnTo>
                <a:lnTo>
                  <a:pt x="1307" y="7498"/>
                </a:lnTo>
                <a:lnTo>
                  <a:pt x="1714" y="7614"/>
                </a:lnTo>
                <a:lnTo>
                  <a:pt x="1220" y="7701"/>
                </a:lnTo>
                <a:lnTo>
                  <a:pt x="987" y="7905"/>
                </a:lnTo>
                <a:lnTo>
                  <a:pt x="813" y="8137"/>
                </a:lnTo>
                <a:lnTo>
                  <a:pt x="755" y="8370"/>
                </a:lnTo>
                <a:lnTo>
                  <a:pt x="552" y="8573"/>
                </a:lnTo>
                <a:lnTo>
                  <a:pt x="784" y="8544"/>
                </a:lnTo>
                <a:lnTo>
                  <a:pt x="1045" y="8602"/>
                </a:lnTo>
                <a:lnTo>
                  <a:pt x="1278" y="8602"/>
                </a:lnTo>
                <a:lnTo>
                  <a:pt x="1133" y="8689"/>
                </a:lnTo>
                <a:lnTo>
                  <a:pt x="987" y="8777"/>
                </a:lnTo>
                <a:lnTo>
                  <a:pt x="1075" y="8893"/>
                </a:lnTo>
                <a:lnTo>
                  <a:pt x="1249" y="8951"/>
                </a:lnTo>
                <a:lnTo>
                  <a:pt x="1452" y="9038"/>
                </a:lnTo>
                <a:lnTo>
                  <a:pt x="1336" y="9213"/>
                </a:lnTo>
                <a:lnTo>
                  <a:pt x="1627" y="9213"/>
                </a:lnTo>
                <a:lnTo>
                  <a:pt x="1830" y="9154"/>
                </a:lnTo>
                <a:lnTo>
                  <a:pt x="1859" y="8864"/>
                </a:lnTo>
                <a:lnTo>
                  <a:pt x="2033" y="8689"/>
                </a:lnTo>
                <a:lnTo>
                  <a:pt x="2179" y="8922"/>
                </a:lnTo>
                <a:lnTo>
                  <a:pt x="2382" y="9096"/>
                </a:lnTo>
                <a:lnTo>
                  <a:pt x="2484" y="9162"/>
                </a:lnTo>
                <a:lnTo>
                  <a:pt x="2527" y="9067"/>
                </a:lnTo>
                <a:lnTo>
                  <a:pt x="2702" y="8951"/>
                </a:lnTo>
                <a:lnTo>
                  <a:pt x="3079" y="9067"/>
                </a:lnTo>
                <a:lnTo>
                  <a:pt x="3254" y="8777"/>
                </a:lnTo>
                <a:lnTo>
                  <a:pt x="3428" y="8573"/>
                </a:lnTo>
                <a:lnTo>
                  <a:pt x="3602" y="8341"/>
                </a:lnTo>
                <a:lnTo>
                  <a:pt x="3806" y="8166"/>
                </a:lnTo>
                <a:lnTo>
                  <a:pt x="4096" y="8108"/>
                </a:lnTo>
                <a:lnTo>
                  <a:pt x="4445" y="8137"/>
                </a:lnTo>
                <a:lnTo>
                  <a:pt x="4735" y="8137"/>
                </a:lnTo>
                <a:lnTo>
                  <a:pt x="5026" y="8137"/>
                </a:lnTo>
                <a:lnTo>
                  <a:pt x="5317" y="7992"/>
                </a:lnTo>
                <a:lnTo>
                  <a:pt x="5404" y="7788"/>
                </a:lnTo>
                <a:lnTo>
                  <a:pt x="5440" y="7716"/>
                </a:lnTo>
                <a:lnTo>
                  <a:pt x="5433" y="7701"/>
                </a:lnTo>
                <a:lnTo>
                  <a:pt x="5258" y="7498"/>
                </a:lnTo>
                <a:lnTo>
                  <a:pt x="5026" y="7294"/>
                </a:lnTo>
                <a:lnTo>
                  <a:pt x="4706" y="7004"/>
                </a:lnTo>
                <a:lnTo>
                  <a:pt x="4503" y="6829"/>
                </a:lnTo>
                <a:lnTo>
                  <a:pt x="4300" y="6771"/>
                </a:lnTo>
                <a:lnTo>
                  <a:pt x="4125" y="6684"/>
                </a:lnTo>
                <a:lnTo>
                  <a:pt x="4154" y="6452"/>
                </a:lnTo>
                <a:lnTo>
                  <a:pt x="4329" y="6510"/>
                </a:lnTo>
                <a:lnTo>
                  <a:pt x="4329" y="6364"/>
                </a:lnTo>
                <a:lnTo>
                  <a:pt x="4300" y="6074"/>
                </a:lnTo>
                <a:lnTo>
                  <a:pt x="4445" y="5609"/>
                </a:lnTo>
                <a:lnTo>
                  <a:pt x="4765" y="5521"/>
                </a:lnTo>
                <a:lnTo>
                  <a:pt x="4794" y="5347"/>
                </a:lnTo>
                <a:lnTo>
                  <a:pt x="5084" y="5289"/>
                </a:lnTo>
                <a:lnTo>
                  <a:pt x="5317" y="5231"/>
                </a:lnTo>
                <a:lnTo>
                  <a:pt x="5607" y="5027"/>
                </a:lnTo>
                <a:lnTo>
                  <a:pt x="5810" y="4824"/>
                </a:lnTo>
                <a:lnTo>
                  <a:pt x="5985" y="4650"/>
                </a:lnTo>
                <a:lnTo>
                  <a:pt x="6246" y="4504"/>
                </a:lnTo>
                <a:lnTo>
                  <a:pt x="6450" y="4301"/>
                </a:lnTo>
                <a:lnTo>
                  <a:pt x="6711" y="4039"/>
                </a:lnTo>
                <a:lnTo>
                  <a:pt x="7060" y="3923"/>
                </a:lnTo>
                <a:lnTo>
                  <a:pt x="7205" y="3691"/>
                </a:lnTo>
                <a:lnTo>
                  <a:pt x="7234" y="3196"/>
                </a:lnTo>
                <a:lnTo>
                  <a:pt x="7292" y="2819"/>
                </a:lnTo>
                <a:lnTo>
                  <a:pt x="7147" y="2702"/>
                </a:lnTo>
                <a:lnTo>
                  <a:pt x="7234" y="2412"/>
                </a:lnTo>
                <a:lnTo>
                  <a:pt x="7438" y="2063"/>
                </a:lnTo>
                <a:lnTo>
                  <a:pt x="7612" y="1743"/>
                </a:lnTo>
                <a:lnTo>
                  <a:pt x="7873" y="1540"/>
                </a:lnTo>
                <a:lnTo>
                  <a:pt x="8019" y="1336"/>
                </a:lnTo>
                <a:lnTo>
                  <a:pt x="8222" y="1133"/>
                </a:lnTo>
                <a:lnTo>
                  <a:pt x="8455" y="1278"/>
                </a:lnTo>
                <a:lnTo>
                  <a:pt x="8425" y="1133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3255" name="Freeform 5"/>
          <p:cNvSpPr>
            <a:spLocks noChangeArrowheads="1"/>
          </p:cNvSpPr>
          <p:nvPr/>
        </p:nvSpPr>
        <p:spPr bwMode="auto">
          <a:xfrm>
            <a:off x="3001963" y="1231900"/>
            <a:ext cx="3043237" cy="3316288"/>
          </a:xfrm>
          <a:custGeom>
            <a:avLst/>
            <a:gdLst>
              <a:gd name="T0" fmla="*/ 2147483646 w 2328"/>
              <a:gd name="T1" fmla="*/ 2147483646 h 2536"/>
              <a:gd name="T2" fmla="*/ 2147483646 w 2328"/>
              <a:gd name="T3" fmla="*/ 0 h 2536"/>
              <a:gd name="T4" fmla="*/ 2147483646 w 2328"/>
              <a:gd name="T5" fmla="*/ 2147483646 h 2536"/>
              <a:gd name="T6" fmla="*/ 2147483646 w 2328"/>
              <a:gd name="T7" fmla="*/ 2147483646 h 2536"/>
              <a:gd name="T8" fmla="*/ 2147483646 w 2328"/>
              <a:gd name="T9" fmla="*/ 2147483646 h 2536"/>
              <a:gd name="T10" fmla="*/ 2147483646 w 2328"/>
              <a:gd name="T11" fmla="*/ 2147483646 h 2536"/>
              <a:gd name="T12" fmla="*/ 2147483646 w 2328"/>
              <a:gd name="T13" fmla="*/ 2147483646 h 2536"/>
              <a:gd name="T14" fmla="*/ 2147483646 w 2328"/>
              <a:gd name="T15" fmla="*/ 2147483646 h 2536"/>
              <a:gd name="T16" fmla="*/ 2147483646 w 2328"/>
              <a:gd name="T17" fmla="*/ 2147483646 h 2536"/>
              <a:gd name="T18" fmla="*/ 2147483646 w 2328"/>
              <a:gd name="T19" fmla="*/ 2147483646 h 2536"/>
              <a:gd name="T20" fmla="*/ 2147483646 w 2328"/>
              <a:gd name="T21" fmla="*/ 2147483646 h 2536"/>
              <a:gd name="T22" fmla="*/ 2147483646 w 2328"/>
              <a:gd name="T23" fmla="*/ 2147483646 h 2536"/>
              <a:gd name="T24" fmla="*/ 2147483646 w 2328"/>
              <a:gd name="T25" fmla="*/ 2147483646 h 2536"/>
              <a:gd name="T26" fmla="*/ 2147483646 w 2328"/>
              <a:gd name="T27" fmla="*/ 2147483646 h 2536"/>
              <a:gd name="T28" fmla="*/ 2147483646 w 2328"/>
              <a:gd name="T29" fmla="*/ 2147483646 h 2536"/>
              <a:gd name="T30" fmla="*/ 2147483646 w 2328"/>
              <a:gd name="T31" fmla="*/ 2147483646 h 2536"/>
              <a:gd name="T32" fmla="*/ 2147483646 w 2328"/>
              <a:gd name="T33" fmla="*/ 2147483646 h 2536"/>
              <a:gd name="T34" fmla="*/ 2147483646 w 2328"/>
              <a:gd name="T35" fmla="*/ 2147483646 h 2536"/>
              <a:gd name="T36" fmla="*/ 2147483646 w 2328"/>
              <a:gd name="T37" fmla="*/ 2147483646 h 2536"/>
              <a:gd name="T38" fmla="*/ 2147483646 w 2328"/>
              <a:gd name="T39" fmla="*/ 2147483646 h 2536"/>
              <a:gd name="T40" fmla="*/ 2147483646 w 2328"/>
              <a:gd name="T41" fmla="*/ 2147483646 h 2536"/>
              <a:gd name="T42" fmla="*/ 2147483646 w 2328"/>
              <a:gd name="T43" fmla="*/ 2147483646 h 2536"/>
              <a:gd name="T44" fmla="*/ 2147483646 w 2328"/>
              <a:gd name="T45" fmla="*/ 2147483646 h 2536"/>
              <a:gd name="T46" fmla="*/ 2147483646 w 2328"/>
              <a:gd name="T47" fmla="*/ 2147483646 h 2536"/>
              <a:gd name="T48" fmla="*/ 2147483646 w 2328"/>
              <a:gd name="T49" fmla="*/ 2147483646 h 2536"/>
              <a:gd name="T50" fmla="*/ 2147483646 w 2328"/>
              <a:gd name="T51" fmla="*/ 2147483646 h 2536"/>
              <a:gd name="T52" fmla="*/ 2147483646 w 2328"/>
              <a:gd name="T53" fmla="*/ 2147483646 h 2536"/>
              <a:gd name="T54" fmla="*/ 2147483646 w 2328"/>
              <a:gd name="T55" fmla="*/ 2147483646 h 2536"/>
              <a:gd name="T56" fmla="*/ 2147483646 w 2328"/>
              <a:gd name="T57" fmla="*/ 2147483646 h 2536"/>
              <a:gd name="T58" fmla="*/ 2147483646 w 2328"/>
              <a:gd name="T59" fmla="*/ 2147483646 h 2536"/>
              <a:gd name="T60" fmla="*/ 2147483646 w 2328"/>
              <a:gd name="T61" fmla="*/ 2147483646 h 2536"/>
              <a:gd name="T62" fmla="*/ 2147483646 w 2328"/>
              <a:gd name="T63" fmla="*/ 2147483646 h 2536"/>
              <a:gd name="T64" fmla="*/ 2147483646 w 2328"/>
              <a:gd name="T65" fmla="*/ 2147483646 h 2536"/>
              <a:gd name="T66" fmla="*/ 2147483646 w 2328"/>
              <a:gd name="T67" fmla="*/ 2147483646 h 2536"/>
              <a:gd name="T68" fmla="*/ 2147483646 w 2328"/>
              <a:gd name="T69" fmla="*/ 2147483646 h 2536"/>
              <a:gd name="T70" fmla="*/ 2147483646 w 2328"/>
              <a:gd name="T71" fmla="*/ 2147483646 h 2536"/>
              <a:gd name="T72" fmla="*/ 2147483646 w 2328"/>
              <a:gd name="T73" fmla="*/ 2147483646 h 2536"/>
              <a:gd name="T74" fmla="*/ 2147483646 w 2328"/>
              <a:gd name="T75" fmla="*/ 2147483646 h 2536"/>
              <a:gd name="T76" fmla="*/ 2147483646 w 2328"/>
              <a:gd name="T77" fmla="*/ 2147483646 h 2536"/>
              <a:gd name="T78" fmla="*/ 2147483646 w 2328"/>
              <a:gd name="T79" fmla="*/ 2147483646 h 2536"/>
              <a:gd name="T80" fmla="*/ 2147483646 w 2328"/>
              <a:gd name="T81" fmla="*/ 2147483646 h 2536"/>
              <a:gd name="T82" fmla="*/ 2147483646 w 2328"/>
              <a:gd name="T83" fmla="*/ 2147483646 h 2536"/>
              <a:gd name="T84" fmla="*/ 2147483646 w 2328"/>
              <a:gd name="T85" fmla="*/ 2147483646 h 2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28" h="2536">
                <a:moveTo>
                  <a:pt x="2320" y="312"/>
                </a:moveTo>
                <a:lnTo>
                  <a:pt x="2280" y="224"/>
                </a:lnTo>
                <a:lnTo>
                  <a:pt x="2248" y="192"/>
                </a:lnTo>
                <a:lnTo>
                  <a:pt x="2184" y="152"/>
                </a:lnTo>
                <a:lnTo>
                  <a:pt x="2168" y="64"/>
                </a:lnTo>
                <a:lnTo>
                  <a:pt x="2104" y="0"/>
                </a:lnTo>
                <a:lnTo>
                  <a:pt x="2040" y="24"/>
                </a:lnTo>
                <a:lnTo>
                  <a:pt x="2016" y="112"/>
                </a:lnTo>
                <a:lnTo>
                  <a:pt x="2000" y="240"/>
                </a:lnTo>
                <a:lnTo>
                  <a:pt x="1968" y="264"/>
                </a:lnTo>
                <a:lnTo>
                  <a:pt x="1928" y="312"/>
                </a:lnTo>
                <a:lnTo>
                  <a:pt x="1872" y="272"/>
                </a:lnTo>
                <a:lnTo>
                  <a:pt x="1808" y="328"/>
                </a:lnTo>
                <a:lnTo>
                  <a:pt x="1792" y="392"/>
                </a:lnTo>
                <a:lnTo>
                  <a:pt x="1752" y="424"/>
                </a:lnTo>
                <a:lnTo>
                  <a:pt x="1696" y="488"/>
                </a:lnTo>
                <a:lnTo>
                  <a:pt x="1632" y="488"/>
                </a:lnTo>
                <a:lnTo>
                  <a:pt x="1544" y="488"/>
                </a:lnTo>
                <a:lnTo>
                  <a:pt x="1488" y="480"/>
                </a:lnTo>
                <a:lnTo>
                  <a:pt x="1400" y="496"/>
                </a:lnTo>
                <a:lnTo>
                  <a:pt x="1384" y="544"/>
                </a:lnTo>
                <a:lnTo>
                  <a:pt x="1400" y="600"/>
                </a:lnTo>
                <a:lnTo>
                  <a:pt x="1464" y="664"/>
                </a:lnTo>
                <a:lnTo>
                  <a:pt x="1440" y="728"/>
                </a:lnTo>
                <a:lnTo>
                  <a:pt x="1408" y="792"/>
                </a:lnTo>
                <a:lnTo>
                  <a:pt x="1360" y="776"/>
                </a:lnTo>
                <a:lnTo>
                  <a:pt x="1312" y="784"/>
                </a:lnTo>
                <a:lnTo>
                  <a:pt x="1240" y="784"/>
                </a:lnTo>
                <a:lnTo>
                  <a:pt x="1184" y="760"/>
                </a:lnTo>
                <a:lnTo>
                  <a:pt x="1120" y="752"/>
                </a:lnTo>
                <a:lnTo>
                  <a:pt x="1048" y="704"/>
                </a:lnTo>
                <a:lnTo>
                  <a:pt x="1024" y="624"/>
                </a:lnTo>
                <a:lnTo>
                  <a:pt x="968" y="584"/>
                </a:lnTo>
                <a:lnTo>
                  <a:pt x="912" y="640"/>
                </a:lnTo>
                <a:lnTo>
                  <a:pt x="856" y="656"/>
                </a:lnTo>
                <a:lnTo>
                  <a:pt x="848" y="712"/>
                </a:lnTo>
                <a:lnTo>
                  <a:pt x="816" y="784"/>
                </a:lnTo>
                <a:lnTo>
                  <a:pt x="784" y="856"/>
                </a:lnTo>
                <a:lnTo>
                  <a:pt x="712" y="920"/>
                </a:lnTo>
                <a:lnTo>
                  <a:pt x="632" y="1032"/>
                </a:lnTo>
                <a:lnTo>
                  <a:pt x="528" y="1056"/>
                </a:lnTo>
                <a:lnTo>
                  <a:pt x="416" y="1128"/>
                </a:lnTo>
                <a:lnTo>
                  <a:pt x="296" y="1216"/>
                </a:lnTo>
                <a:lnTo>
                  <a:pt x="168" y="1296"/>
                </a:lnTo>
                <a:lnTo>
                  <a:pt x="88" y="1368"/>
                </a:lnTo>
                <a:lnTo>
                  <a:pt x="8" y="1432"/>
                </a:lnTo>
                <a:lnTo>
                  <a:pt x="0" y="1512"/>
                </a:lnTo>
                <a:lnTo>
                  <a:pt x="32" y="1536"/>
                </a:lnTo>
                <a:lnTo>
                  <a:pt x="96" y="1576"/>
                </a:lnTo>
                <a:lnTo>
                  <a:pt x="152" y="1624"/>
                </a:lnTo>
                <a:lnTo>
                  <a:pt x="176" y="1592"/>
                </a:lnTo>
                <a:lnTo>
                  <a:pt x="264" y="1632"/>
                </a:lnTo>
                <a:lnTo>
                  <a:pt x="344" y="1656"/>
                </a:lnTo>
                <a:lnTo>
                  <a:pt x="392" y="1696"/>
                </a:lnTo>
                <a:lnTo>
                  <a:pt x="400" y="1760"/>
                </a:lnTo>
                <a:lnTo>
                  <a:pt x="376" y="1856"/>
                </a:lnTo>
                <a:lnTo>
                  <a:pt x="320" y="1968"/>
                </a:lnTo>
                <a:lnTo>
                  <a:pt x="328" y="2016"/>
                </a:lnTo>
                <a:lnTo>
                  <a:pt x="360" y="2064"/>
                </a:lnTo>
                <a:lnTo>
                  <a:pt x="472" y="2096"/>
                </a:lnTo>
                <a:lnTo>
                  <a:pt x="336" y="2120"/>
                </a:lnTo>
                <a:lnTo>
                  <a:pt x="272" y="2176"/>
                </a:lnTo>
                <a:lnTo>
                  <a:pt x="224" y="2240"/>
                </a:lnTo>
                <a:lnTo>
                  <a:pt x="208" y="2304"/>
                </a:lnTo>
                <a:lnTo>
                  <a:pt x="152" y="2360"/>
                </a:lnTo>
                <a:lnTo>
                  <a:pt x="216" y="2352"/>
                </a:lnTo>
                <a:lnTo>
                  <a:pt x="288" y="2368"/>
                </a:lnTo>
                <a:lnTo>
                  <a:pt x="352" y="2368"/>
                </a:lnTo>
                <a:lnTo>
                  <a:pt x="312" y="2392"/>
                </a:lnTo>
                <a:lnTo>
                  <a:pt x="272" y="2416"/>
                </a:lnTo>
                <a:lnTo>
                  <a:pt x="296" y="2448"/>
                </a:lnTo>
                <a:lnTo>
                  <a:pt x="344" y="2464"/>
                </a:lnTo>
                <a:lnTo>
                  <a:pt x="400" y="2488"/>
                </a:lnTo>
                <a:lnTo>
                  <a:pt x="368" y="2536"/>
                </a:lnTo>
                <a:lnTo>
                  <a:pt x="448" y="2536"/>
                </a:lnTo>
                <a:lnTo>
                  <a:pt x="504" y="2520"/>
                </a:lnTo>
                <a:lnTo>
                  <a:pt x="512" y="2440"/>
                </a:lnTo>
                <a:lnTo>
                  <a:pt x="560" y="2392"/>
                </a:lnTo>
                <a:lnTo>
                  <a:pt x="600" y="2456"/>
                </a:lnTo>
                <a:lnTo>
                  <a:pt x="656" y="2504"/>
                </a:lnTo>
                <a:lnTo>
                  <a:pt x="684" y="2522"/>
                </a:lnTo>
                <a:lnTo>
                  <a:pt x="696" y="2496"/>
                </a:lnTo>
                <a:lnTo>
                  <a:pt x="744" y="2464"/>
                </a:lnTo>
                <a:lnTo>
                  <a:pt x="848" y="2496"/>
                </a:lnTo>
                <a:lnTo>
                  <a:pt x="896" y="2416"/>
                </a:lnTo>
                <a:lnTo>
                  <a:pt x="944" y="2360"/>
                </a:lnTo>
                <a:lnTo>
                  <a:pt x="992" y="2296"/>
                </a:lnTo>
                <a:lnTo>
                  <a:pt x="1048" y="2248"/>
                </a:lnTo>
                <a:lnTo>
                  <a:pt x="1128" y="2232"/>
                </a:lnTo>
                <a:lnTo>
                  <a:pt x="1224" y="2240"/>
                </a:lnTo>
                <a:lnTo>
                  <a:pt x="1304" y="2240"/>
                </a:lnTo>
                <a:lnTo>
                  <a:pt x="1384" y="2240"/>
                </a:lnTo>
                <a:lnTo>
                  <a:pt x="1464" y="2200"/>
                </a:lnTo>
                <a:lnTo>
                  <a:pt x="1488" y="2144"/>
                </a:lnTo>
                <a:lnTo>
                  <a:pt x="1498" y="2124"/>
                </a:lnTo>
                <a:lnTo>
                  <a:pt x="1496" y="2120"/>
                </a:lnTo>
                <a:lnTo>
                  <a:pt x="1448" y="2064"/>
                </a:lnTo>
                <a:lnTo>
                  <a:pt x="1384" y="2008"/>
                </a:lnTo>
                <a:lnTo>
                  <a:pt x="1296" y="1928"/>
                </a:lnTo>
                <a:lnTo>
                  <a:pt x="1240" y="1880"/>
                </a:lnTo>
                <a:lnTo>
                  <a:pt x="1184" y="1864"/>
                </a:lnTo>
                <a:lnTo>
                  <a:pt x="1136" y="1840"/>
                </a:lnTo>
                <a:lnTo>
                  <a:pt x="1144" y="1776"/>
                </a:lnTo>
                <a:lnTo>
                  <a:pt x="1192" y="1792"/>
                </a:lnTo>
                <a:lnTo>
                  <a:pt x="1192" y="1752"/>
                </a:lnTo>
                <a:lnTo>
                  <a:pt x="1184" y="1672"/>
                </a:lnTo>
                <a:lnTo>
                  <a:pt x="1224" y="1544"/>
                </a:lnTo>
                <a:lnTo>
                  <a:pt x="1312" y="1520"/>
                </a:lnTo>
                <a:lnTo>
                  <a:pt x="1320" y="1472"/>
                </a:lnTo>
                <a:lnTo>
                  <a:pt x="1400" y="1456"/>
                </a:lnTo>
                <a:lnTo>
                  <a:pt x="1464" y="1440"/>
                </a:lnTo>
                <a:lnTo>
                  <a:pt x="1544" y="1384"/>
                </a:lnTo>
                <a:lnTo>
                  <a:pt x="1600" y="1328"/>
                </a:lnTo>
                <a:lnTo>
                  <a:pt x="1648" y="1280"/>
                </a:lnTo>
                <a:lnTo>
                  <a:pt x="1720" y="1240"/>
                </a:lnTo>
                <a:lnTo>
                  <a:pt x="1776" y="1184"/>
                </a:lnTo>
                <a:lnTo>
                  <a:pt x="1848" y="1112"/>
                </a:lnTo>
                <a:lnTo>
                  <a:pt x="1944" y="1080"/>
                </a:lnTo>
                <a:lnTo>
                  <a:pt x="1984" y="1016"/>
                </a:lnTo>
                <a:lnTo>
                  <a:pt x="1992" y="880"/>
                </a:lnTo>
                <a:lnTo>
                  <a:pt x="2008" y="776"/>
                </a:lnTo>
                <a:lnTo>
                  <a:pt x="1968" y="744"/>
                </a:lnTo>
                <a:lnTo>
                  <a:pt x="1992" y="664"/>
                </a:lnTo>
                <a:lnTo>
                  <a:pt x="2048" y="568"/>
                </a:lnTo>
                <a:lnTo>
                  <a:pt x="2096" y="480"/>
                </a:lnTo>
                <a:lnTo>
                  <a:pt x="2168" y="424"/>
                </a:lnTo>
                <a:lnTo>
                  <a:pt x="2208" y="368"/>
                </a:lnTo>
                <a:lnTo>
                  <a:pt x="2264" y="312"/>
                </a:lnTo>
                <a:lnTo>
                  <a:pt x="2328" y="352"/>
                </a:lnTo>
                <a:lnTo>
                  <a:pt x="2320" y="312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4319588" y="4679950"/>
            <a:ext cx="1712912" cy="4572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Seoul</a:t>
            </a:r>
          </a:p>
        </p:txBody>
      </p:sp>
      <p:sp>
        <p:nvSpPr>
          <p:cNvPr id="53257" name="Text Box 7"/>
          <p:cNvSpPr txBox="1">
            <a:spLocks noChangeArrowheads="1"/>
          </p:cNvSpPr>
          <p:nvPr/>
        </p:nvSpPr>
        <p:spPr bwMode="auto">
          <a:xfrm>
            <a:off x="3422650" y="3455988"/>
            <a:ext cx="2265363" cy="4572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P'yongyang</a:t>
            </a:r>
          </a:p>
        </p:txBody>
      </p:sp>
      <p:pic>
        <p:nvPicPr>
          <p:cNvPr id="5325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24188"/>
            <a:ext cx="8731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779838"/>
            <a:ext cx="101123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North Korea</a:t>
            </a:r>
          </a:p>
        </p:txBody>
      </p:sp>
      <p:sp>
        <p:nvSpPr>
          <p:cNvPr id="55299" name="Freeform 2"/>
          <p:cNvSpPr>
            <a:spLocks noChangeArrowheads="1"/>
          </p:cNvSpPr>
          <p:nvPr/>
        </p:nvSpPr>
        <p:spPr bwMode="auto">
          <a:xfrm>
            <a:off x="3060700" y="1903413"/>
            <a:ext cx="3044825" cy="3316287"/>
          </a:xfrm>
          <a:custGeom>
            <a:avLst/>
            <a:gdLst>
              <a:gd name="T0" fmla="*/ 2147483646 w 8456"/>
              <a:gd name="T1" fmla="*/ 2147483646 h 9214"/>
              <a:gd name="T2" fmla="*/ 2147483646 w 8456"/>
              <a:gd name="T3" fmla="*/ 0 h 9214"/>
              <a:gd name="T4" fmla="*/ 2147483646 w 8456"/>
              <a:gd name="T5" fmla="*/ 2147483646 h 9214"/>
              <a:gd name="T6" fmla="*/ 2147483646 w 8456"/>
              <a:gd name="T7" fmla="*/ 2147483646 h 9214"/>
              <a:gd name="T8" fmla="*/ 2147483646 w 8456"/>
              <a:gd name="T9" fmla="*/ 2147483646 h 9214"/>
              <a:gd name="T10" fmla="*/ 2147483646 w 8456"/>
              <a:gd name="T11" fmla="*/ 2147483646 h 9214"/>
              <a:gd name="T12" fmla="*/ 2147483646 w 8456"/>
              <a:gd name="T13" fmla="*/ 2147483646 h 9214"/>
              <a:gd name="T14" fmla="*/ 2147483646 w 8456"/>
              <a:gd name="T15" fmla="*/ 2147483646 h 9214"/>
              <a:gd name="T16" fmla="*/ 2147483646 w 8456"/>
              <a:gd name="T17" fmla="*/ 2147483646 h 9214"/>
              <a:gd name="T18" fmla="*/ 2147483646 w 8456"/>
              <a:gd name="T19" fmla="*/ 2147483646 h 9214"/>
              <a:gd name="T20" fmla="*/ 2147483646 w 8456"/>
              <a:gd name="T21" fmla="*/ 2147483646 h 9214"/>
              <a:gd name="T22" fmla="*/ 2147483646 w 8456"/>
              <a:gd name="T23" fmla="*/ 2147483646 h 9214"/>
              <a:gd name="T24" fmla="*/ 2147483646 w 8456"/>
              <a:gd name="T25" fmla="*/ 2147483646 h 9214"/>
              <a:gd name="T26" fmla="*/ 2147483646 w 8456"/>
              <a:gd name="T27" fmla="*/ 2147483646 h 9214"/>
              <a:gd name="T28" fmla="*/ 2147483646 w 8456"/>
              <a:gd name="T29" fmla="*/ 2147483646 h 9214"/>
              <a:gd name="T30" fmla="*/ 2147483646 w 8456"/>
              <a:gd name="T31" fmla="*/ 2147483646 h 9214"/>
              <a:gd name="T32" fmla="*/ 2147483646 w 8456"/>
              <a:gd name="T33" fmla="*/ 2147483646 h 9214"/>
              <a:gd name="T34" fmla="*/ 2147483646 w 8456"/>
              <a:gd name="T35" fmla="*/ 2147483646 h 9214"/>
              <a:gd name="T36" fmla="*/ 2147483646 w 8456"/>
              <a:gd name="T37" fmla="*/ 2147483646 h 9214"/>
              <a:gd name="T38" fmla="*/ 2147483646 w 8456"/>
              <a:gd name="T39" fmla="*/ 2147483646 h 9214"/>
              <a:gd name="T40" fmla="*/ 2147483646 w 8456"/>
              <a:gd name="T41" fmla="*/ 2147483646 h 9214"/>
              <a:gd name="T42" fmla="*/ 2147483646 w 8456"/>
              <a:gd name="T43" fmla="*/ 2147483646 h 9214"/>
              <a:gd name="T44" fmla="*/ 2147483646 w 8456"/>
              <a:gd name="T45" fmla="*/ 2147483646 h 9214"/>
              <a:gd name="T46" fmla="*/ 2147483646 w 8456"/>
              <a:gd name="T47" fmla="*/ 2147483646 h 9214"/>
              <a:gd name="T48" fmla="*/ 2147483646 w 8456"/>
              <a:gd name="T49" fmla="*/ 2147483646 h 9214"/>
              <a:gd name="T50" fmla="*/ 2147483646 w 8456"/>
              <a:gd name="T51" fmla="*/ 2147483646 h 9214"/>
              <a:gd name="T52" fmla="*/ 2147483646 w 8456"/>
              <a:gd name="T53" fmla="*/ 2147483646 h 9214"/>
              <a:gd name="T54" fmla="*/ 2147483646 w 8456"/>
              <a:gd name="T55" fmla="*/ 2147483646 h 9214"/>
              <a:gd name="T56" fmla="*/ 2147483646 w 8456"/>
              <a:gd name="T57" fmla="*/ 2147483646 h 9214"/>
              <a:gd name="T58" fmla="*/ 2147483646 w 8456"/>
              <a:gd name="T59" fmla="*/ 2147483646 h 9214"/>
              <a:gd name="T60" fmla="*/ 2147483646 w 8456"/>
              <a:gd name="T61" fmla="*/ 2147483646 h 9214"/>
              <a:gd name="T62" fmla="*/ 2147483646 w 8456"/>
              <a:gd name="T63" fmla="*/ 2147483646 h 9214"/>
              <a:gd name="T64" fmla="*/ 2147483646 w 8456"/>
              <a:gd name="T65" fmla="*/ 2147483646 h 9214"/>
              <a:gd name="T66" fmla="*/ 2147483646 w 8456"/>
              <a:gd name="T67" fmla="*/ 2147483646 h 9214"/>
              <a:gd name="T68" fmla="*/ 2147483646 w 8456"/>
              <a:gd name="T69" fmla="*/ 2147483646 h 9214"/>
              <a:gd name="T70" fmla="*/ 2147483646 w 8456"/>
              <a:gd name="T71" fmla="*/ 2147483646 h 9214"/>
              <a:gd name="T72" fmla="*/ 2147483646 w 8456"/>
              <a:gd name="T73" fmla="*/ 2147483646 h 9214"/>
              <a:gd name="T74" fmla="*/ 2147483646 w 8456"/>
              <a:gd name="T75" fmla="*/ 2147483646 h 9214"/>
              <a:gd name="T76" fmla="*/ 2147483646 w 8456"/>
              <a:gd name="T77" fmla="*/ 2147483646 h 9214"/>
              <a:gd name="T78" fmla="*/ 2147483646 w 8456"/>
              <a:gd name="T79" fmla="*/ 2147483646 h 9214"/>
              <a:gd name="T80" fmla="*/ 2147483646 w 8456"/>
              <a:gd name="T81" fmla="*/ 2147483646 h 9214"/>
              <a:gd name="T82" fmla="*/ 2147483646 w 8456"/>
              <a:gd name="T83" fmla="*/ 2147483646 h 9214"/>
              <a:gd name="T84" fmla="*/ 2147483646 w 8456"/>
              <a:gd name="T85" fmla="*/ 2147483646 h 92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456" h="9214">
                <a:moveTo>
                  <a:pt x="8425" y="1133"/>
                </a:moveTo>
                <a:lnTo>
                  <a:pt x="8280" y="813"/>
                </a:lnTo>
                <a:lnTo>
                  <a:pt x="8164" y="697"/>
                </a:lnTo>
                <a:lnTo>
                  <a:pt x="7932" y="552"/>
                </a:lnTo>
                <a:lnTo>
                  <a:pt x="7873" y="232"/>
                </a:lnTo>
                <a:lnTo>
                  <a:pt x="7641" y="0"/>
                </a:lnTo>
                <a:lnTo>
                  <a:pt x="7409" y="87"/>
                </a:lnTo>
                <a:lnTo>
                  <a:pt x="7321" y="406"/>
                </a:lnTo>
                <a:lnTo>
                  <a:pt x="7263" y="871"/>
                </a:lnTo>
                <a:lnTo>
                  <a:pt x="7147" y="959"/>
                </a:lnTo>
                <a:lnTo>
                  <a:pt x="7002" y="1133"/>
                </a:lnTo>
                <a:lnTo>
                  <a:pt x="6798" y="988"/>
                </a:lnTo>
                <a:lnTo>
                  <a:pt x="6566" y="1191"/>
                </a:lnTo>
                <a:lnTo>
                  <a:pt x="6508" y="1424"/>
                </a:lnTo>
                <a:lnTo>
                  <a:pt x="6363" y="1540"/>
                </a:lnTo>
                <a:lnTo>
                  <a:pt x="6159" y="1772"/>
                </a:lnTo>
                <a:lnTo>
                  <a:pt x="5927" y="1772"/>
                </a:lnTo>
                <a:lnTo>
                  <a:pt x="5607" y="1772"/>
                </a:lnTo>
                <a:lnTo>
                  <a:pt x="5404" y="1743"/>
                </a:lnTo>
                <a:lnTo>
                  <a:pt x="5084" y="1801"/>
                </a:lnTo>
                <a:lnTo>
                  <a:pt x="5026" y="1976"/>
                </a:lnTo>
                <a:lnTo>
                  <a:pt x="5084" y="2179"/>
                </a:lnTo>
                <a:lnTo>
                  <a:pt x="5317" y="2412"/>
                </a:lnTo>
                <a:lnTo>
                  <a:pt x="5229" y="2644"/>
                </a:lnTo>
                <a:lnTo>
                  <a:pt x="5113" y="2877"/>
                </a:lnTo>
                <a:lnTo>
                  <a:pt x="4939" y="2819"/>
                </a:lnTo>
                <a:lnTo>
                  <a:pt x="4765" y="2848"/>
                </a:lnTo>
                <a:lnTo>
                  <a:pt x="4503" y="2848"/>
                </a:lnTo>
                <a:lnTo>
                  <a:pt x="4300" y="2760"/>
                </a:lnTo>
                <a:lnTo>
                  <a:pt x="4067" y="2731"/>
                </a:lnTo>
                <a:lnTo>
                  <a:pt x="3806" y="2557"/>
                </a:lnTo>
                <a:lnTo>
                  <a:pt x="3719" y="2266"/>
                </a:lnTo>
                <a:lnTo>
                  <a:pt x="3515" y="2121"/>
                </a:lnTo>
                <a:lnTo>
                  <a:pt x="3312" y="2325"/>
                </a:lnTo>
                <a:lnTo>
                  <a:pt x="3108" y="2383"/>
                </a:lnTo>
                <a:lnTo>
                  <a:pt x="3079" y="2586"/>
                </a:lnTo>
                <a:lnTo>
                  <a:pt x="2963" y="2848"/>
                </a:lnTo>
                <a:lnTo>
                  <a:pt x="2847" y="3109"/>
                </a:lnTo>
                <a:lnTo>
                  <a:pt x="2585" y="3342"/>
                </a:lnTo>
                <a:lnTo>
                  <a:pt x="2295" y="3749"/>
                </a:lnTo>
                <a:lnTo>
                  <a:pt x="1917" y="3836"/>
                </a:lnTo>
                <a:lnTo>
                  <a:pt x="1510" y="4097"/>
                </a:lnTo>
                <a:lnTo>
                  <a:pt x="1075" y="4417"/>
                </a:lnTo>
                <a:lnTo>
                  <a:pt x="610" y="4708"/>
                </a:lnTo>
                <a:lnTo>
                  <a:pt x="319" y="4969"/>
                </a:lnTo>
                <a:lnTo>
                  <a:pt x="29" y="5202"/>
                </a:lnTo>
                <a:lnTo>
                  <a:pt x="0" y="5492"/>
                </a:lnTo>
                <a:lnTo>
                  <a:pt x="116" y="5580"/>
                </a:lnTo>
                <a:lnTo>
                  <a:pt x="348" y="5725"/>
                </a:lnTo>
                <a:lnTo>
                  <a:pt x="552" y="5899"/>
                </a:lnTo>
                <a:lnTo>
                  <a:pt x="639" y="5783"/>
                </a:lnTo>
                <a:lnTo>
                  <a:pt x="958" y="5928"/>
                </a:lnTo>
                <a:lnTo>
                  <a:pt x="1249" y="6016"/>
                </a:lnTo>
                <a:lnTo>
                  <a:pt x="1423" y="6161"/>
                </a:lnTo>
                <a:lnTo>
                  <a:pt x="1452" y="6393"/>
                </a:lnTo>
                <a:lnTo>
                  <a:pt x="1365" y="6742"/>
                </a:lnTo>
                <a:lnTo>
                  <a:pt x="1162" y="7149"/>
                </a:lnTo>
                <a:lnTo>
                  <a:pt x="1191" y="7323"/>
                </a:lnTo>
                <a:lnTo>
                  <a:pt x="1307" y="7498"/>
                </a:lnTo>
                <a:lnTo>
                  <a:pt x="1714" y="7614"/>
                </a:lnTo>
                <a:lnTo>
                  <a:pt x="1220" y="7701"/>
                </a:lnTo>
                <a:lnTo>
                  <a:pt x="987" y="7905"/>
                </a:lnTo>
                <a:lnTo>
                  <a:pt x="813" y="8137"/>
                </a:lnTo>
                <a:lnTo>
                  <a:pt x="755" y="8370"/>
                </a:lnTo>
                <a:lnTo>
                  <a:pt x="552" y="8573"/>
                </a:lnTo>
                <a:lnTo>
                  <a:pt x="784" y="8544"/>
                </a:lnTo>
                <a:lnTo>
                  <a:pt x="1045" y="8602"/>
                </a:lnTo>
                <a:lnTo>
                  <a:pt x="1278" y="8602"/>
                </a:lnTo>
                <a:lnTo>
                  <a:pt x="1133" y="8689"/>
                </a:lnTo>
                <a:lnTo>
                  <a:pt x="987" y="8777"/>
                </a:lnTo>
                <a:lnTo>
                  <a:pt x="1075" y="8893"/>
                </a:lnTo>
                <a:lnTo>
                  <a:pt x="1249" y="8951"/>
                </a:lnTo>
                <a:lnTo>
                  <a:pt x="1452" y="9038"/>
                </a:lnTo>
                <a:lnTo>
                  <a:pt x="1336" y="9213"/>
                </a:lnTo>
                <a:lnTo>
                  <a:pt x="1627" y="9213"/>
                </a:lnTo>
                <a:lnTo>
                  <a:pt x="1830" y="9154"/>
                </a:lnTo>
                <a:lnTo>
                  <a:pt x="1859" y="8864"/>
                </a:lnTo>
                <a:lnTo>
                  <a:pt x="2033" y="8689"/>
                </a:lnTo>
                <a:lnTo>
                  <a:pt x="2179" y="8922"/>
                </a:lnTo>
                <a:lnTo>
                  <a:pt x="2382" y="9096"/>
                </a:lnTo>
                <a:lnTo>
                  <a:pt x="2484" y="9162"/>
                </a:lnTo>
                <a:lnTo>
                  <a:pt x="2527" y="9067"/>
                </a:lnTo>
                <a:lnTo>
                  <a:pt x="2702" y="8951"/>
                </a:lnTo>
                <a:lnTo>
                  <a:pt x="3079" y="9067"/>
                </a:lnTo>
                <a:lnTo>
                  <a:pt x="3254" y="8777"/>
                </a:lnTo>
                <a:lnTo>
                  <a:pt x="3428" y="8573"/>
                </a:lnTo>
                <a:lnTo>
                  <a:pt x="3602" y="8341"/>
                </a:lnTo>
                <a:lnTo>
                  <a:pt x="3806" y="8166"/>
                </a:lnTo>
                <a:lnTo>
                  <a:pt x="4096" y="8108"/>
                </a:lnTo>
                <a:lnTo>
                  <a:pt x="4445" y="8137"/>
                </a:lnTo>
                <a:lnTo>
                  <a:pt x="4735" y="8137"/>
                </a:lnTo>
                <a:lnTo>
                  <a:pt x="5026" y="8137"/>
                </a:lnTo>
                <a:lnTo>
                  <a:pt x="5317" y="7992"/>
                </a:lnTo>
                <a:lnTo>
                  <a:pt x="5404" y="7788"/>
                </a:lnTo>
                <a:lnTo>
                  <a:pt x="5440" y="7716"/>
                </a:lnTo>
                <a:lnTo>
                  <a:pt x="5433" y="7701"/>
                </a:lnTo>
                <a:lnTo>
                  <a:pt x="5258" y="7498"/>
                </a:lnTo>
                <a:lnTo>
                  <a:pt x="5026" y="7294"/>
                </a:lnTo>
                <a:lnTo>
                  <a:pt x="4706" y="7004"/>
                </a:lnTo>
                <a:lnTo>
                  <a:pt x="4503" y="6829"/>
                </a:lnTo>
                <a:lnTo>
                  <a:pt x="4300" y="6771"/>
                </a:lnTo>
                <a:lnTo>
                  <a:pt x="4125" y="6684"/>
                </a:lnTo>
                <a:lnTo>
                  <a:pt x="4154" y="6452"/>
                </a:lnTo>
                <a:lnTo>
                  <a:pt x="4329" y="6510"/>
                </a:lnTo>
                <a:lnTo>
                  <a:pt x="4329" y="6364"/>
                </a:lnTo>
                <a:lnTo>
                  <a:pt x="4300" y="6074"/>
                </a:lnTo>
                <a:lnTo>
                  <a:pt x="4445" y="5609"/>
                </a:lnTo>
                <a:lnTo>
                  <a:pt x="4765" y="5521"/>
                </a:lnTo>
                <a:lnTo>
                  <a:pt x="4794" y="5347"/>
                </a:lnTo>
                <a:lnTo>
                  <a:pt x="5084" y="5289"/>
                </a:lnTo>
                <a:lnTo>
                  <a:pt x="5317" y="5231"/>
                </a:lnTo>
                <a:lnTo>
                  <a:pt x="5607" y="5027"/>
                </a:lnTo>
                <a:lnTo>
                  <a:pt x="5810" y="4824"/>
                </a:lnTo>
                <a:lnTo>
                  <a:pt x="5985" y="4650"/>
                </a:lnTo>
                <a:lnTo>
                  <a:pt x="6246" y="4504"/>
                </a:lnTo>
                <a:lnTo>
                  <a:pt x="6450" y="4301"/>
                </a:lnTo>
                <a:lnTo>
                  <a:pt x="6711" y="4039"/>
                </a:lnTo>
                <a:lnTo>
                  <a:pt x="7060" y="3923"/>
                </a:lnTo>
                <a:lnTo>
                  <a:pt x="7205" y="3691"/>
                </a:lnTo>
                <a:lnTo>
                  <a:pt x="7234" y="3196"/>
                </a:lnTo>
                <a:lnTo>
                  <a:pt x="7292" y="2819"/>
                </a:lnTo>
                <a:lnTo>
                  <a:pt x="7147" y="2702"/>
                </a:lnTo>
                <a:lnTo>
                  <a:pt x="7234" y="2412"/>
                </a:lnTo>
                <a:lnTo>
                  <a:pt x="7438" y="2063"/>
                </a:lnTo>
                <a:lnTo>
                  <a:pt x="7612" y="1743"/>
                </a:lnTo>
                <a:lnTo>
                  <a:pt x="7873" y="1540"/>
                </a:lnTo>
                <a:lnTo>
                  <a:pt x="8019" y="1336"/>
                </a:lnTo>
                <a:lnTo>
                  <a:pt x="8222" y="1133"/>
                </a:lnTo>
                <a:lnTo>
                  <a:pt x="8455" y="1278"/>
                </a:lnTo>
                <a:lnTo>
                  <a:pt x="8425" y="1133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5300" name="Freeform 3"/>
          <p:cNvSpPr>
            <a:spLocks noChangeArrowheads="1"/>
          </p:cNvSpPr>
          <p:nvPr/>
        </p:nvSpPr>
        <p:spPr bwMode="auto">
          <a:xfrm>
            <a:off x="3074988" y="1903413"/>
            <a:ext cx="3043237" cy="3316287"/>
          </a:xfrm>
          <a:custGeom>
            <a:avLst/>
            <a:gdLst>
              <a:gd name="T0" fmla="*/ 2147483646 w 2328"/>
              <a:gd name="T1" fmla="*/ 2147483646 h 2536"/>
              <a:gd name="T2" fmla="*/ 2147483646 w 2328"/>
              <a:gd name="T3" fmla="*/ 0 h 2536"/>
              <a:gd name="T4" fmla="*/ 2147483646 w 2328"/>
              <a:gd name="T5" fmla="*/ 2147483646 h 2536"/>
              <a:gd name="T6" fmla="*/ 2147483646 w 2328"/>
              <a:gd name="T7" fmla="*/ 2147483646 h 2536"/>
              <a:gd name="T8" fmla="*/ 2147483646 w 2328"/>
              <a:gd name="T9" fmla="*/ 2147483646 h 2536"/>
              <a:gd name="T10" fmla="*/ 2147483646 w 2328"/>
              <a:gd name="T11" fmla="*/ 2147483646 h 2536"/>
              <a:gd name="T12" fmla="*/ 2147483646 w 2328"/>
              <a:gd name="T13" fmla="*/ 2147483646 h 2536"/>
              <a:gd name="T14" fmla="*/ 2147483646 w 2328"/>
              <a:gd name="T15" fmla="*/ 2147483646 h 2536"/>
              <a:gd name="T16" fmla="*/ 2147483646 w 2328"/>
              <a:gd name="T17" fmla="*/ 2147483646 h 2536"/>
              <a:gd name="T18" fmla="*/ 2147483646 w 2328"/>
              <a:gd name="T19" fmla="*/ 2147483646 h 2536"/>
              <a:gd name="T20" fmla="*/ 2147483646 w 2328"/>
              <a:gd name="T21" fmla="*/ 2147483646 h 2536"/>
              <a:gd name="T22" fmla="*/ 2147483646 w 2328"/>
              <a:gd name="T23" fmla="*/ 2147483646 h 2536"/>
              <a:gd name="T24" fmla="*/ 2147483646 w 2328"/>
              <a:gd name="T25" fmla="*/ 2147483646 h 2536"/>
              <a:gd name="T26" fmla="*/ 2147483646 w 2328"/>
              <a:gd name="T27" fmla="*/ 2147483646 h 2536"/>
              <a:gd name="T28" fmla="*/ 2147483646 w 2328"/>
              <a:gd name="T29" fmla="*/ 2147483646 h 2536"/>
              <a:gd name="T30" fmla="*/ 2147483646 w 2328"/>
              <a:gd name="T31" fmla="*/ 2147483646 h 2536"/>
              <a:gd name="T32" fmla="*/ 2147483646 w 2328"/>
              <a:gd name="T33" fmla="*/ 2147483646 h 2536"/>
              <a:gd name="T34" fmla="*/ 2147483646 w 2328"/>
              <a:gd name="T35" fmla="*/ 2147483646 h 2536"/>
              <a:gd name="T36" fmla="*/ 2147483646 w 2328"/>
              <a:gd name="T37" fmla="*/ 2147483646 h 2536"/>
              <a:gd name="T38" fmla="*/ 2147483646 w 2328"/>
              <a:gd name="T39" fmla="*/ 2147483646 h 2536"/>
              <a:gd name="T40" fmla="*/ 2147483646 w 2328"/>
              <a:gd name="T41" fmla="*/ 2147483646 h 2536"/>
              <a:gd name="T42" fmla="*/ 2147483646 w 2328"/>
              <a:gd name="T43" fmla="*/ 2147483646 h 2536"/>
              <a:gd name="T44" fmla="*/ 2147483646 w 2328"/>
              <a:gd name="T45" fmla="*/ 2147483646 h 2536"/>
              <a:gd name="T46" fmla="*/ 2147483646 w 2328"/>
              <a:gd name="T47" fmla="*/ 2147483646 h 2536"/>
              <a:gd name="T48" fmla="*/ 2147483646 w 2328"/>
              <a:gd name="T49" fmla="*/ 2147483646 h 2536"/>
              <a:gd name="T50" fmla="*/ 2147483646 w 2328"/>
              <a:gd name="T51" fmla="*/ 2147483646 h 2536"/>
              <a:gd name="T52" fmla="*/ 2147483646 w 2328"/>
              <a:gd name="T53" fmla="*/ 2147483646 h 2536"/>
              <a:gd name="T54" fmla="*/ 2147483646 w 2328"/>
              <a:gd name="T55" fmla="*/ 2147483646 h 2536"/>
              <a:gd name="T56" fmla="*/ 2147483646 w 2328"/>
              <a:gd name="T57" fmla="*/ 2147483646 h 2536"/>
              <a:gd name="T58" fmla="*/ 2147483646 w 2328"/>
              <a:gd name="T59" fmla="*/ 2147483646 h 2536"/>
              <a:gd name="T60" fmla="*/ 2147483646 w 2328"/>
              <a:gd name="T61" fmla="*/ 2147483646 h 2536"/>
              <a:gd name="T62" fmla="*/ 2147483646 w 2328"/>
              <a:gd name="T63" fmla="*/ 2147483646 h 2536"/>
              <a:gd name="T64" fmla="*/ 2147483646 w 2328"/>
              <a:gd name="T65" fmla="*/ 2147483646 h 2536"/>
              <a:gd name="T66" fmla="*/ 2147483646 w 2328"/>
              <a:gd name="T67" fmla="*/ 2147483646 h 2536"/>
              <a:gd name="T68" fmla="*/ 2147483646 w 2328"/>
              <a:gd name="T69" fmla="*/ 2147483646 h 2536"/>
              <a:gd name="T70" fmla="*/ 2147483646 w 2328"/>
              <a:gd name="T71" fmla="*/ 2147483646 h 2536"/>
              <a:gd name="T72" fmla="*/ 2147483646 w 2328"/>
              <a:gd name="T73" fmla="*/ 2147483646 h 2536"/>
              <a:gd name="T74" fmla="*/ 2147483646 w 2328"/>
              <a:gd name="T75" fmla="*/ 2147483646 h 2536"/>
              <a:gd name="T76" fmla="*/ 2147483646 w 2328"/>
              <a:gd name="T77" fmla="*/ 2147483646 h 2536"/>
              <a:gd name="T78" fmla="*/ 2147483646 w 2328"/>
              <a:gd name="T79" fmla="*/ 2147483646 h 2536"/>
              <a:gd name="T80" fmla="*/ 2147483646 w 2328"/>
              <a:gd name="T81" fmla="*/ 2147483646 h 2536"/>
              <a:gd name="T82" fmla="*/ 2147483646 w 2328"/>
              <a:gd name="T83" fmla="*/ 2147483646 h 2536"/>
              <a:gd name="T84" fmla="*/ 2147483646 w 2328"/>
              <a:gd name="T85" fmla="*/ 2147483646 h 2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28" h="2536">
                <a:moveTo>
                  <a:pt x="2320" y="312"/>
                </a:moveTo>
                <a:lnTo>
                  <a:pt x="2280" y="224"/>
                </a:lnTo>
                <a:lnTo>
                  <a:pt x="2248" y="192"/>
                </a:lnTo>
                <a:lnTo>
                  <a:pt x="2184" y="152"/>
                </a:lnTo>
                <a:lnTo>
                  <a:pt x="2168" y="64"/>
                </a:lnTo>
                <a:lnTo>
                  <a:pt x="2104" y="0"/>
                </a:lnTo>
                <a:lnTo>
                  <a:pt x="2040" y="24"/>
                </a:lnTo>
                <a:lnTo>
                  <a:pt x="2016" y="112"/>
                </a:lnTo>
                <a:lnTo>
                  <a:pt x="2000" y="240"/>
                </a:lnTo>
                <a:lnTo>
                  <a:pt x="1968" y="264"/>
                </a:lnTo>
                <a:lnTo>
                  <a:pt x="1928" y="312"/>
                </a:lnTo>
                <a:lnTo>
                  <a:pt x="1872" y="272"/>
                </a:lnTo>
                <a:lnTo>
                  <a:pt x="1808" y="328"/>
                </a:lnTo>
                <a:lnTo>
                  <a:pt x="1792" y="392"/>
                </a:lnTo>
                <a:lnTo>
                  <a:pt x="1752" y="424"/>
                </a:lnTo>
                <a:lnTo>
                  <a:pt x="1696" y="488"/>
                </a:lnTo>
                <a:lnTo>
                  <a:pt x="1632" y="488"/>
                </a:lnTo>
                <a:lnTo>
                  <a:pt x="1544" y="488"/>
                </a:lnTo>
                <a:lnTo>
                  <a:pt x="1488" y="480"/>
                </a:lnTo>
                <a:lnTo>
                  <a:pt x="1400" y="496"/>
                </a:lnTo>
                <a:lnTo>
                  <a:pt x="1384" y="544"/>
                </a:lnTo>
                <a:lnTo>
                  <a:pt x="1400" y="600"/>
                </a:lnTo>
                <a:lnTo>
                  <a:pt x="1464" y="664"/>
                </a:lnTo>
                <a:lnTo>
                  <a:pt x="1440" y="728"/>
                </a:lnTo>
                <a:lnTo>
                  <a:pt x="1408" y="792"/>
                </a:lnTo>
                <a:lnTo>
                  <a:pt x="1360" y="776"/>
                </a:lnTo>
                <a:lnTo>
                  <a:pt x="1312" y="784"/>
                </a:lnTo>
                <a:lnTo>
                  <a:pt x="1240" y="784"/>
                </a:lnTo>
                <a:lnTo>
                  <a:pt x="1184" y="760"/>
                </a:lnTo>
                <a:lnTo>
                  <a:pt x="1120" y="752"/>
                </a:lnTo>
                <a:lnTo>
                  <a:pt x="1048" y="704"/>
                </a:lnTo>
                <a:lnTo>
                  <a:pt x="1024" y="624"/>
                </a:lnTo>
                <a:lnTo>
                  <a:pt x="968" y="584"/>
                </a:lnTo>
                <a:lnTo>
                  <a:pt x="912" y="640"/>
                </a:lnTo>
                <a:lnTo>
                  <a:pt x="856" y="656"/>
                </a:lnTo>
                <a:lnTo>
                  <a:pt x="848" y="712"/>
                </a:lnTo>
                <a:lnTo>
                  <a:pt x="816" y="784"/>
                </a:lnTo>
                <a:lnTo>
                  <a:pt x="784" y="856"/>
                </a:lnTo>
                <a:lnTo>
                  <a:pt x="712" y="920"/>
                </a:lnTo>
                <a:lnTo>
                  <a:pt x="632" y="1032"/>
                </a:lnTo>
                <a:lnTo>
                  <a:pt x="528" y="1056"/>
                </a:lnTo>
                <a:lnTo>
                  <a:pt x="416" y="1128"/>
                </a:lnTo>
                <a:lnTo>
                  <a:pt x="296" y="1216"/>
                </a:lnTo>
                <a:lnTo>
                  <a:pt x="168" y="1296"/>
                </a:lnTo>
                <a:lnTo>
                  <a:pt x="88" y="1368"/>
                </a:lnTo>
                <a:lnTo>
                  <a:pt x="8" y="1432"/>
                </a:lnTo>
                <a:lnTo>
                  <a:pt x="0" y="1512"/>
                </a:lnTo>
                <a:lnTo>
                  <a:pt x="32" y="1536"/>
                </a:lnTo>
                <a:lnTo>
                  <a:pt x="96" y="1576"/>
                </a:lnTo>
                <a:lnTo>
                  <a:pt x="152" y="1624"/>
                </a:lnTo>
                <a:lnTo>
                  <a:pt x="176" y="1592"/>
                </a:lnTo>
                <a:lnTo>
                  <a:pt x="264" y="1632"/>
                </a:lnTo>
                <a:lnTo>
                  <a:pt x="344" y="1656"/>
                </a:lnTo>
                <a:lnTo>
                  <a:pt x="392" y="1696"/>
                </a:lnTo>
                <a:lnTo>
                  <a:pt x="400" y="1760"/>
                </a:lnTo>
                <a:lnTo>
                  <a:pt x="376" y="1856"/>
                </a:lnTo>
                <a:lnTo>
                  <a:pt x="320" y="1968"/>
                </a:lnTo>
                <a:lnTo>
                  <a:pt x="328" y="2016"/>
                </a:lnTo>
                <a:lnTo>
                  <a:pt x="360" y="2064"/>
                </a:lnTo>
                <a:lnTo>
                  <a:pt x="472" y="2096"/>
                </a:lnTo>
                <a:lnTo>
                  <a:pt x="336" y="2120"/>
                </a:lnTo>
                <a:lnTo>
                  <a:pt x="272" y="2176"/>
                </a:lnTo>
                <a:lnTo>
                  <a:pt x="224" y="2240"/>
                </a:lnTo>
                <a:lnTo>
                  <a:pt x="208" y="2304"/>
                </a:lnTo>
                <a:lnTo>
                  <a:pt x="152" y="2360"/>
                </a:lnTo>
                <a:lnTo>
                  <a:pt x="216" y="2352"/>
                </a:lnTo>
                <a:lnTo>
                  <a:pt x="288" y="2368"/>
                </a:lnTo>
                <a:lnTo>
                  <a:pt x="352" y="2368"/>
                </a:lnTo>
                <a:lnTo>
                  <a:pt x="312" y="2392"/>
                </a:lnTo>
                <a:lnTo>
                  <a:pt x="272" y="2416"/>
                </a:lnTo>
                <a:lnTo>
                  <a:pt x="296" y="2448"/>
                </a:lnTo>
                <a:lnTo>
                  <a:pt x="344" y="2464"/>
                </a:lnTo>
                <a:lnTo>
                  <a:pt x="400" y="2488"/>
                </a:lnTo>
                <a:lnTo>
                  <a:pt x="368" y="2536"/>
                </a:lnTo>
                <a:lnTo>
                  <a:pt x="448" y="2536"/>
                </a:lnTo>
                <a:lnTo>
                  <a:pt x="504" y="2520"/>
                </a:lnTo>
                <a:lnTo>
                  <a:pt x="512" y="2440"/>
                </a:lnTo>
                <a:lnTo>
                  <a:pt x="560" y="2392"/>
                </a:lnTo>
                <a:lnTo>
                  <a:pt x="600" y="2456"/>
                </a:lnTo>
                <a:lnTo>
                  <a:pt x="656" y="2504"/>
                </a:lnTo>
                <a:lnTo>
                  <a:pt x="684" y="2522"/>
                </a:lnTo>
                <a:lnTo>
                  <a:pt x="696" y="2496"/>
                </a:lnTo>
                <a:lnTo>
                  <a:pt x="744" y="2464"/>
                </a:lnTo>
                <a:lnTo>
                  <a:pt x="848" y="2496"/>
                </a:lnTo>
                <a:lnTo>
                  <a:pt x="896" y="2416"/>
                </a:lnTo>
                <a:lnTo>
                  <a:pt x="944" y="2360"/>
                </a:lnTo>
                <a:lnTo>
                  <a:pt x="992" y="2296"/>
                </a:lnTo>
                <a:lnTo>
                  <a:pt x="1048" y="2248"/>
                </a:lnTo>
                <a:lnTo>
                  <a:pt x="1128" y="2232"/>
                </a:lnTo>
                <a:lnTo>
                  <a:pt x="1224" y="2240"/>
                </a:lnTo>
                <a:lnTo>
                  <a:pt x="1304" y="2240"/>
                </a:lnTo>
                <a:lnTo>
                  <a:pt x="1384" y="2240"/>
                </a:lnTo>
                <a:lnTo>
                  <a:pt x="1464" y="2200"/>
                </a:lnTo>
                <a:lnTo>
                  <a:pt x="1488" y="2144"/>
                </a:lnTo>
                <a:lnTo>
                  <a:pt x="1498" y="2124"/>
                </a:lnTo>
                <a:lnTo>
                  <a:pt x="1496" y="2120"/>
                </a:lnTo>
                <a:lnTo>
                  <a:pt x="1448" y="2064"/>
                </a:lnTo>
                <a:lnTo>
                  <a:pt x="1384" y="2008"/>
                </a:lnTo>
                <a:lnTo>
                  <a:pt x="1296" y="1928"/>
                </a:lnTo>
                <a:lnTo>
                  <a:pt x="1240" y="1880"/>
                </a:lnTo>
                <a:lnTo>
                  <a:pt x="1184" y="1864"/>
                </a:lnTo>
                <a:lnTo>
                  <a:pt x="1136" y="1840"/>
                </a:lnTo>
                <a:lnTo>
                  <a:pt x="1144" y="1776"/>
                </a:lnTo>
                <a:lnTo>
                  <a:pt x="1192" y="1792"/>
                </a:lnTo>
                <a:lnTo>
                  <a:pt x="1192" y="1752"/>
                </a:lnTo>
                <a:lnTo>
                  <a:pt x="1184" y="1672"/>
                </a:lnTo>
                <a:lnTo>
                  <a:pt x="1224" y="1544"/>
                </a:lnTo>
                <a:lnTo>
                  <a:pt x="1312" y="1520"/>
                </a:lnTo>
                <a:lnTo>
                  <a:pt x="1320" y="1472"/>
                </a:lnTo>
                <a:lnTo>
                  <a:pt x="1400" y="1456"/>
                </a:lnTo>
                <a:lnTo>
                  <a:pt x="1464" y="1440"/>
                </a:lnTo>
                <a:lnTo>
                  <a:pt x="1544" y="1384"/>
                </a:lnTo>
                <a:lnTo>
                  <a:pt x="1600" y="1328"/>
                </a:lnTo>
                <a:lnTo>
                  <a:pt x="1648" y="1280"/>
                </a:lnTo>
                <a:lnTo>
                  <a:pt x="1720" y="1240"/>
                </a:lnTo>
                <a:lnTo>
                  <a:pt x="1776" y="1184"/>
                </a:lnTo>
                <a:lnTo>
                  <a:pt x="1848" y="1112"/>
                </a:lnTo>
                <a:lnTo>
                  <a:pt x="1944" y="1080"/>
                </a:lnTo>
                <a:lnTo>
                  <a:pt x="1984" y="1016"/>
                </a:lnTo>
                <a:lnTo>
                  <a:pt x="1992" y="880"/>
                </a:lnTo>
                <a:lnTo>
                  <a:pt x="2008" y="776"/>
                </a:lnTo>
                <a:lnTo>
                  <a:pt x="1968" y="744"/>
                </a:lnTo>
                <a:lnTo>
                  <a:pt x="1992" y="664"/>
                </a:lnTo>
                <a:lnTo>
                  <a:pt x="2048" y="568"/>
                </a:lnTo>
                <a:lnTo>
                  <a:pt x="2096" y="480"/>
                </a:lnTo>
                <a:lnTo>
                  <a:pt x="2168" y="424"/>
                </a:lnTo>
                <a:lnTo>
                  <a:pt x="2208" y="368"/>
                </a:lnTo>
                <a:lnTo>
                  <a:pt x="2264" y="312"/>
                </a:lnTo>
                <a:lnTo>
                  <a:pt x="2328" y="352"/>
                </a:lnTo>
                <a:lnTo>
                  <a:pt x="2320" y="312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494088" y="4127500"/>
            <a:ext cx="2482850" cy="4572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P'yongyang</a:t>
            </a:r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695700"/>
            <a:ext cx="8731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Mongolia</a:t>
            </a:r>
          </a:p>
        </p:txBody>
      </p:sp>
      <p:sp>
        <p:nvSpPr>
          <p:cNvPr id="57347" name="Freeform 2"/>
          <p:cNvSpPr>
            <a:spLocks noChangeArrowheads="1"/>
          </p:cNvSpPr>
          <p:nvPr/>
        </p:nvSpPr>
        <p:spPr bwMode="auto">
          <a:xfrm>
            <a:off x="1143000" y="2076450"/>
            <a:ext cx="7423150" cy="3638550"/>
          </a:xfrm>
          <a:custGeom>
            <a:avLst/>
            <a:gdLst>
              <a:gd name="T0" fmla="*/ 2147483646 w 4676"/>
              <a:gd name="T1" fmla="*/ 2147483646 h 2292"/>
              <a:gd name="T2" fmla="*/ 2147483646 w 4676"/>
              <a:gd name="T3" fmla="*/ 2147483646 h 2292"/>
              <a:gd name="T4" fmla="*/ 2147483646 w 4676"/>
              <a:gd name="T5" fmla="*/ 2147483646 h 2292"/>
              <a:gd name="T6" fmla="*/ 2147483646 w 4676"/>
              <a:gd name="T7" fmla="*/ 2147483646 h 2292"/>
              <a:gd name="T8" fmla="*/ 2147483646 w 4676"/>
              <a:gd name="T9" fmla="*/ 2147483646 h 2292"/>
              <a:gd name="T10" fmla="*/ 2147483646 w 4676"/>
              <a:gd name="T11" fmla="*/ 2147483646 h 2292"/>
              <a:gd name="T12" fmla="*/ 2147483646 w 4676"/>
              <a:gd name="T13" fmla="*/ 2147483646 h 2292"/>
              <a:gd name="T14" fmla="*/ 2147483646 w 4676"/>
              <a:gd name="T15" fmla="*/ 2147483646 h 2292"/>
              <a:gd name="T16" fmla="*/ 2147483646 w 4676"/>
              <a:gd name="T17" fmla="*/ 2147483646 h 2292"/>
              <a:gd name="T18" fmla="*/ 2147483646 w 4676"/>
              <a:gd name="T19" fmla="*/ 2147483646 h 2292"/>
              <a:gd name="T20" fmla="*/ 2147483646 w 4676"/>
              <a:gd name="T21" fmla="*/ 2147483646 h 2292"/>
              <a:gd name="T22" fmla="*/ 2147483646 w 4676"/>
              <a:gd name="T23" fmla="*/ 2147483646 h 2292"/>
              <a:gd name="T24" fmla="*/ 2147483646 w 4676"/>
              <a:gd name="T25" fmla="*/ 2147483646 h 2292"/>
              <a:gd name="T26" fmla="*/ 2147483646 w 4676"/>
              <a:gd name="T27" fmla="*/ 2147483646 h 2292"/>
              <a:gd name="T28" fmla="*/ 2147483646 w 4676"/>
              <a:gd name="T29" fmla="*/ 2147483646 h 2292"/>
              <a:gd name="T30" fmla="*/ 2147483646 w 4676"/>
              <a:gd name="T31" fmla="*/ 2147483646 h 2292"/>
              <a:gd name="T32" fmla="*/ 2147483646 w 4676"/>
              <a:gd name="T33" fmla="*/ 2147483646 h 2292"/>
              <a:gd name="T34" fmla="*/ 2147483646 w 4676"/>
              <a:gd name="T35" fmla="*/ 2147483646 h 2292"/>
              <a:gd name="T36" fmla="*/ 2147483646 w 4676"/>
              <a:gd name="T37" fmla="*/ 2147483646 h 2292"/>
              <a:gd name="T38" fmla="*/ 2147483646 w 4676"/>
              <a:gd name="T39" fmla="*/ 2147483646 h 2292"/>
              <a:gd name="T40" fmla="*/ 2147483646 w 4676"/>
              <a:gd name="T41" fmla="*/ 2147483646 h 2292"/>
              <a:gd name="T42" fmla="*/ 2147483646 w 4676"/>
              <a:gd name="T43" fmla="*/ 2147483646 h 2292"/>
              <a:gd name="T44" fmla="*/ 2147483646 w 4676"/>
              <a:gd name="T45" fmla="*/ 2147483646 h 2292"/>
              <a:gd name="T46" fmla="*/ 2147483646 w 4676"/>
              <a:gd name="T47" fmla="*/ 2147483646 h 2292"/>
              <a:gd name="T48" fmla="*/ 2147483646 w 4676"/>
              <a:gd name="T49" fmla="*/ 2147483646 h 2292"/>
              <a:gd name="T50" fmla="*/ 2147483646 w 4676"/>
              <a:gd name="T51" fmla="*/ 2147483646 h 2292"/>
              <a:gd name="T52" fmla="*/ 2147483646 w 4676"/>
              <a:gd name="T53" fmla="*/ 2147483646 h 2292"/>
              <a:gd name="T54" fmla="*/ 2147483646 w 4676"/>
              <a:gd name="T55" fmla="*/ 2147483646 h 2292"/>
              <a:gd name="T56" fmla="*/ 2147483646 w 4676"/>
              <a:gd name="T57" fmla="*/ 2147483646 h 2292"/>
              <a:gd name="T58" fmla="*/ 2147483646 w 4676"/>
              <a:gd name="T59" fmla="*/ 2147483646 h 2292"/>
              <a:gd name="T60" fmla="*/ 2147483646 w 4676"/>
              <a:gd name="T61" fmla="*/ 2147483646 h 2292"/>
              <a:gd name="T62" fmla="*/ 2147483646 w 4676"/>
              <a:gd name="T63" fmla="*/ 2147483646 h 2292"/>
              <a:gd name="T64" fmla="*/ 2147483646 w 4676"/>
              <a:gd name="T65" fmla="*/ 2147483646 h 2292"/>
              <a:gd name="T66" fmla="*/ 2147483646 w 4676"/>
              <a:gd name="T67" fmla="*/ 2147483646 h 2292"/>
              <a:gd name="T68" fmla="*/ 2147483646 w 4676"/>
              <a:gd name="T69" fmla="*/ 2147483646 h 2292"/>
              <a:gd name="T70" fmla="*/ 2147483646 w 4676"/>
              <a:gd name="T71" fmla="*/ 2147483646 h 2292"/>
              <a:gd name="T72" fmla="*/ 2147483646 w 4676"/>
              <a:gd name="T73" fmla="*/ 2147483646 h 2292"/>
              <a:gd name="T74" fmla="*/ 2147483646 w 4676"/>
              <a:gd name="T75" fmla="*/ 2147483646 h 2292"/>
              <a:gd name="T76" fmla="*/ 2147483646 w 4676"/>
              <a:gd name="T77" fmla="*/ 2147483646 h 2292"/>
              <a:gd name="T78" fmla="*/ 2147483646 w 4676"/>
              <a:gd name="T79" fmla="*/ 2147483646 h 2292"/>
              <a:gd name="T80" fmla="*/ 2147483646 w 4676"/>
              <a:gd name="T81" fmla="*/ 2147483646 h 2292"/>
              <a:gd name="T82" fmla="*/ 2147483646 w 4676"/>
              <a:gd name="T83" fmla="*/ 2147483646 h 2292"/>
              <a:gd name="T84" fmla="*/ 2147483646 w 4676"/>
              <a:gd name="T85" fmla="*/ 2147483646 h 2292"/>
              <a:gd name="T86" fmla="*/ 2147483646 w 4676"/>
              <a:gd name="T87" fmla="*/ 2147483646 h 2292"/>
              <a:gd name="T88" fmla="*/ 2147483646 w 4676"/>
              <a:gd name="T89" fmla="*/ 2147483646 h 2292"/>
              <a:gd name="T90" fmla="*/ 2147483646 w 4676"/>
              <a:gd name="T91" fmla="*/ 2147483646 h 2292"/>
              <a:gd name="T92" fmla="*/ 2147483646 w 4676"/>
              <a:gd name="T93" fmla="*/ 2147483646 h 22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676" h="2292">
                <a:moveTo>
                  <a:pt x="0" y="699"/>
                </a:moveTo>
                <a:lnTo>
                  <a:pt x="36" y="657"/>
                </a:lnTo>
                <a:lnTo>
                  <a:pt x="42" y="622"/>
                </a:lnTo>
                <a:lnTo>
                  <a:pt x="134" y="622"/>
                </a:lnTo>
                <a:lnTo>
                  <a:pt x="228" y="586"/>
                </a:lnTo>
                <a:lnTo>
                  <a:pt x="265" y="551"/>
                </a:lnTo>
                <a:lnTo>
                  <a:pt x="265" y="517"/>
                </a:lnTo>
                <a:lnTo>
                  <a:pt x="363" y="482"/>
                </a:lnTo>
                <a:lnTo>
                  <a:pt x="420" y="440"/>
                </a:lnTo>
                <a:lnTo>
                  <a:pt x="420" y="398"/>
                </a:lnTo>
                <a:lnTo>
                  <a:pt x="510" y="384"/>
                </a:lnTo>
                <a:lnTo>
                  <a:pt x="572" y="336"/>
                </a:lnTo>
                <a:lnTo>
                  <a:pt x="637" y="336"/>
                </a:lnTo>
                <a:lnTo>
                  <a:pt x="643" y="286"/>
                </a:lnTo>
                <a:lnTo>
                  <a:pt x="706" y="342"/>
                </a:lnTo>
                <a:lnTo>
                  <a:pt x="754" y="336"/>
                </a:lnTo>
                <a:lnTo>
                  <a:pt x="762" y="378"/>
                </a:lnTo>
                <a:lnTo>
                  <a:pt x="929" y="378"/>
                </a:lnTo>
                <a:lnTo>
                  <a:pt x="985" y="496"/>
                </a:lnTo>
                <a:lnTo>
                  <a:pt x="1075" y="524"/>
                </a:lnTo>
                <a:lnTo>
                  <a:pt x="1161" y="496"/>
                </a:lnTo>
                <a:lnTo>
                  <a:pt x="1321" y="524"/>
                </a:lnTo>
                <a:lnTo>
                  <a:pt x="1384" y="551"/>
                </a:lnTo>
                <a:lnTo>
                  <a:pt x="1419" y="524"/>
                </a:lnTo>
                <a:lnTo>
                  <a:pt x="1453" y="517"/>
                </a:lnTo>
                <a:lnTo>
                  <a:pt x="1524" y="384"/>
                </a:lnTo>
                <a:lnTo>
                  <a:pt x="1503" y="378"/>
                </a:lnTo>
                <a:lnTo>
                  <a:pt x="1482" y="300"/>
                </a:lnTo>
                <a:lnTo>
                  <a:pt x="1447" y="286"/>
                </a:lnTo>
                <a:lnTo>
                  <a:pt x="1474" y="167"/>
                </a:lnTo>
                <a:lnTo>
                  <a:pt x="1503" y="167"/>
                </a:lnTo>
                <a:lnTo>
                  <a:pt x="1516" y="104"/>
                </a:lnTo>
                <a:lnTo>
                  <a:pt x="1572" y="69"/>
                </a:lnTo>
                <a:lnTo>
                  <a:pt x="1607" y="0"/>
                </a:lnTo>
                <a:lnTo>
                  <a:pt x="1670" y="56"/>
                </a:lnTo>
                <a:lnTo>
                  <a:pt x="1718" y="56"/>
                </a:lnTo>
                <a:lnTo>
                  <a:pt x="1741" y="83"/>
                </a:lnTo>
                <a:lnTo>
                  <a:pt x="1852" y="111"/>
                </a:lnTo>
                <a:lnTo>
                  <a:pt x="1964" y="146"/>
                </a:lnTo>
                <a:lnTo>
                  <a:pt x="1998" y="154"/>
                </a:lnTo>
                <a:lnTo>
                  <a:pt x="2090" y="188"/>
                </a:lnTo>
                <a:lnTo>
                  <a:pt x="2104" y="321"/>
                </a:lnTo>
                <a:lnTo>
                  <a:pt x="2188" y="432"/>
                </a:lnTo>
                <a:lnTo>
                  <a:pt x="2334" y="453"/>
                </a:lnTo>
                <a:lnTo>
                  <a:pt x="2495" y="411"/>
                </a:lnTo>
                <a:lnTo>
                  <a:pt x="2572" y="384"/>
                </a:lnTo>
                <a:lnTo>
                  <a:pt x="2705" y="432"/>
                </a:lnTo>
                <a:lnTo>
                  <a:pt x="2768" y="432"/>
                </a:lnTo>
                <a:lnTo>
                  <a:pt x="2816" y="496"/>
                </a:lnTo>
                <a:lnTo>
                  <a:pt x="2921" y="517"/>
                </a:lnTo>
                <a:lnTo>
                  <a:pt x="3004" y="636"/>
                </a:lnTo>
                <a:lnTo>
                  <a:pt x="3110" y="643"/>
                </a:lnTo>
                <a:lnTo>
                  <a:pt x="3236" y="685"/>
                </a:lnTo>
                <a:lnTo>
                  <a:pt x="3292" y="664"/>
                </a:lnTo>
                <a:lnTo>
                  <a:pt x="3340" y="678"/>
                </a:lnTo>
                <a:lnTo>
                  <a:pt x="3445" y="636"/>
                </a:lnTo>
                <a:lnTo>
                  <a:pt x="3641" y="622"/>
                </a:lnTo>
                <a:lnTo>
                  <a:pt x="3691" y="586"/>
                </a:lnTo>
                <a:lnTo>
                  <a:pt x="3753" y="509"/>
                </a:lnTo>
                <a:lnTo>
                  <a:pt x="3864" y="453"/>
                </a:lnTo>
                <a:lnTo>
                  <a:pt x="3969" y="476"/>
                </a:lnTo>
                <a:lnTo>
                  <a:pt x="4067" y="538"/>
                </a:lnTo>
                <a:lnTo>
                  <a:pt x="4163" y="503"/>
                </a:lnTo>
                <a:lnTo>
                  <a:pt x="4221" y="530"/>
                </a:lnTo>
                <a:lnTo>
                  <a:pt x="4067" y="901"/>
                </a:lnTo>
                <a:lnTo>
                  <a:pt x="4060" y="971"/>
                </a:lnTo>
                <a:lnTo>
                  <a:pt x="4102" y="1020"/>
                </a:lnTo>
                <a:lnTo>
                  <a:pt x="4163" y="971"/>
                </a:lnTo>
                <a:lnTo>
                  <a:pt x="4221" y="971"/>
                </a:lnTo>
                <a:lnTo>
                  <a:pt x="4305" y="1027"/>
                </a:lnTo>
                <a:lnTo>
                  <a:pt x="4375" y="935"/>
                </a:lnTo>
                <a:lnTo>
                  <a:pt x="4480" y="958"/>
                </a:lnTo>
                <a:lnTo>
                  <a:pt x="4570" y="1033"/>
                </a:lnTo>
                <a:lnTo>
                  <a:pt x="4599" y="1083"/>
                </a:lnTo>
                <a:lnTo>
                  <a:pt x="4676" y="1104"/>
                </a:lnTo>
                <a:lnTo>
                  <a:pt x="4676" y="1223"/>
                </a:lnTo>
                <a:lnTo>
                  <a:pt x="4620" y="1271"/>
                </a:lnTo>
                <a:lnTo>
                  <a:pt x="4611" y="1236"/>
                </a:lnTo>
                <a:lnTo>
                  <a:pt x="4549" y="1215"/>
                </a:lnTo>
                <a:lnTo>
                  <a:pt x="4480" y="1215"/>
                </a:lnTo>
                <a:lnTo>
                  <a:pt x="4375" y="1271"/>
                </a:lnTo>
                <a:lnTo>
                  <a:pt x="4333" y="1250"/>
                </a:lnTo>
                <a:lnTo>
                  <a:pt x="4305" y="1307"/>
                </a:lnTo>
                <a:lnTo>
                  <a:pt x="4235" y="1307"/>
                </a:lnTo>
                <a:lnTo>
                  <a:pt x="4163" y="1376"/>
                </a:lnTo>
                <a:lnTo>
                  <a:pt x="4163" y="1440"/>
                </a:lnTo>
                <a:lnTo>
                  <a:pt x="4046" y="1495"/>
                </a:lnTo>
                <a:lnTo>
                  <a:pt x="3920" y="1495"/>
                </a:lnTo>
                <a:lnTo>
                  <a:pt x="3864" y="1557"/>
                </a:lnTo>
                <a:lnTo>
                  <a:pt x="3766" y="1642"/>
                </a:lnTo>
                <a:lnTo>
                  <a:pt x="3655" y="1614"/>
                </a:lnTo>
                <a:lnTo>
                  <a:pt x="3584" y="1578"/>
                </a:lnTo>
                <a:lnTo>
                  <a:pt x="3494" y="1578"/>
                </a:lnTo>
                <a:lnTo>
                  <a:pt x="3432" y="1712"/>
                </a:lnTo>
                <a:lnTo>
                  <a:pt x="3515" y="1830"/>
                </a:lnTo>
                <a:lnTo>
                  <a:pt x="3486" y="1872"/>
                </a:lnTo>
                <a:lnTo>
                  <a:pt x="3361" y="1943"/>
                </a:lnTo>
                <a:lnTo>
                  <a:pt x="3292" y="2054"/>
                </a:lnTo>
                <a:lnTo>
                  <a:pt x="3208" y="2054"/>
                </a:lnTo>
                <a:lnTo>
                  <a:pt x="3138" y="2096"/>
                </a:lnTo>
                <a:lnTo>
                  <a:pt x="3075" y="2117"/>
                </a:lnTo>
                <a:lnTo>
                  <a:pt x="2866" y="2104"/>
                </a:lnTo>
                <a:lnTo>
                  <a:pt x="2739" y="2146"/>
                </a:lnTo>
                <a:lnTo>
                  <a:pt x="2599" y="2208"/>
                </a:lnTo>
                <a:lnTo>
                  <a:pt x="2551" y="2236"/>
                </a:lnTo>
                <a:lnTo>
                  <a:pt x="2516" y="2292"/>
                </a:lnTo>
                <a:lnTo>
                  <a:pt x="2453" y="2271"/>
                </a:lnTo>
                <a:lnTo>
                  <a:pt x="2432" y="2215"/>
                </a:lnTo>
                <a:lnTo>
                  <a:pt x="2348" y="2215"/>
                </a:lnTo>
                <a:lnTo>
                  <a:pt x="2230" y="2187"/>
                </a:lnTo>
                <a:lnTo>
                  <a:pt x="2173" y="2166"/>
                </a:lnTo>
                <a:lnTo>
                  <a:pt x="2075" y="2146"/>
                </a:lnTo>
                <a:lnTo>
                  <a:pt x="2033" y="2089"/>
                </a:lnTo>
                <a:lnTo>
                  <a:pt x="1789" y="2047"/>
                </a:lnTo>
                <a:lnTo>
                  <a:pt x="1607" y="2060"/>
                </a:lnTo>
                <a:lnTo>
                  <a:pt x="1384" y="2033"/>
                </a:lnTo>
                <a:lnTo>
                  <a:pt x="1321" y="2047"/>
                </a:lnTo>
                <a:lnTo>
                  <a:pt x="1236" y="2054"/>
                </a:lnTo>
                <a:lnTo>
                  <a:pt x="1202" y="1977"/>
                </a:lnTo>
                <a:lnTo>
                  <a:pt x="1161" y="1922"/>
                </a:lnTo>
                <a:lnTo>
                  <a:pt x="1090" y="1774"/>
                </a:lnTo>
                <a:lnTo>
                  <a:pt x="1098" y="1739"/>
                </a:lnTo>
                <a:lnTo>
                  <a:pt x="1006" y="1739"/>
                </a:lnTo>
                <a:lnTo>
                  <a:pt x="937" y="1670"/>
                </a:lnTo>
                <a:lnTo>
                  <a:pt x="818" y="1586"/>
                </a:lnTo>
                <a:lnTo>
                  <a:pt x="670" y="1586"/>
                </a:lnTo>
                <a:lnTo>
                  <a:pt x="518" y="1565"/>
                </a:lnTo>
                <a:lnTo>
                  <a:pt x="455" y="1551"/>
                </a:lnTo>
                <a:lnTo>
                  <a:pt x="405" y="1482"/>
                </a:lnTo>
                <a:lnTo>
                  <a:pt x="420" y="1432"/>
                </a:lnTo>
                <a:lnTo>
                  <a:pt x="447" y="1363"/>
                </a:lnTo>
                <a:lnTo>
                  <a:pt x="447" y="1265"/>
                </a:lnTo>
                <a:lnTo>
                  <a:pt x="441" y="1181"/>
                </a:lnTo>
                <a:lnTo>
                  <a:pt x="370" y="1096"/>
                </a:lnTo>
                <a:lnTo>
                  <a:pt x="328" y="1000"/>
                </a:lnTo>
                <a:lnTo>
                  <a:pt x="251" y="958"/>
                </a:lnTo>
                <a:lnTo>
                  <a:pt x="203" y="950"/>
                </a:lnTo>
                <a:lnTo>
                  <a:pt x="167" y="964"/>
                </a:lnTo>
                <a:lnTo>
                  <a:pt x="69" y="866"/>
                </a:lnTo>
                <a:lnTo>
                  <a:pt x="7" y="839"/>
                </a:lnTo>
                <a:lnTo>
                  <a:pt x="15" y="783"/>
                </a:lnTo>
                <a:lnTo>
                  <a:pt x="0" y="699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7348" name="Freeform 3"/>
          <p:cNvSpPr>
            <a:spLocks noChangeArrowheads="1"/>
          </p:cNvSpPr>
          <p:nvPr/>
        </p:nvSpPr>
        <p:spPr bwMode="auto">
          <a:xfrm>
            <a:off x="1143000" y="2076450"/>
            <a:ext cx="7423150" cy="3638550"/>
          </a:xfrm>
          <a:custGeom>
            <a:avLst/>
            <a:gdLst>
              <a:gd name="T0" fmla="*/ 2147483646 w 4676"/>
              <a:gd name="T1" fmla="*/ 2147483646 h 2292"/>
              <a:gd name="T2" fmla="*/ 2147483646 w 4676"/>
              <a:gd name="T3" fmla="*/ 2147483646 h 2292"/>
              <a:gd name="T4" fmla="*/ 2147483646 w 4676"/>
              <a:gd name="T5" fmla="*/ 2147483646 h 2292"/>
              <a:gd name="T6" fmla="*/ 2147483646 w 4676"/>
              <a:gd name="T7" fmla="*/ 2147483646 h 2292"/>
              <a:gd name="T8" fmla="*/ 2147483646 w 4676"/>
              <a:gd name="T9" fmla="*/ 2147483646 h 2292"/>
              <a:gd name="T10" fmla="*/ 2147483646 w 4676"/>
              <a:gd name="T11" fmla="*/ 2147483646 h 2292"/>
              <a:gd name="T12" fmla="*/ 2147483646 w 4676"/>
              <a:gd name="T13" fmla="*/ 2147483646 h 2292"/>
              <a:gd name="T14" fmla="*/ 2147483646 w 4676"/>
              <a:gd name="T15" fmla="*/ 2147483646 h 2292"/>
              <a:gd name="T16" fmla="*/ 2147483646 w 4676"/>
              <a:gd name="T17" fmla="*/ 2147483646 h 2292"/>
              <a:gd name="T18" fmla="*/ 2147483646 w 4676"/>
              <a:gd name="T19" fmla="*/ 2147483646 h 2292"/>
              <a:gd name="T20" fmla="*/ 2147483646 w 4676"/>
              <a:gd name="T21" fmla="*/ 2147483646 h 2292"/>
              <a:gd name="T22" fmla="*/ 2147483646 w 4676"/>
              <a:gd name="T23" fmla="*/ 2147483646 h 2292"/>
              <a:gd name="T24" fmla="*/ 2147483646 w 4676"/>
              <a:gd name="T25" fmla="*/ 2147483646 h 2292"/>
              <a:gd name="T26" fmla="*/ 2147483646 w 4676"/>
              <a:gd name="T27" fmla="*/ 2147483646 h 2292"/>
              <a:gd name="T28" fmla="*/ 2147483646 w 4676"/>
              <a:gd name="T29" fmla="*/ 2147483646 h 2292"/>
              <a:gd name="T30" fmla="*/ 2147483646 w 4676"/>
              <a:gd name="T31" fmla="*/ 2147483646 h 2292"/>
              <a:gd name="T32" fmla="*/ 2147483646 w 4676"/>
              <a:gd name="T33" fmla="*/ 2147483646 h 2292"/>
              <a:gd name="T34" fmla="*/ 2147483646 w 4676"/>
              <a:gd name="T35" fmla="*/ 2147483646 h 2292"/>
              <a:gd name="T36" fmla="*/ 2147483646 w 4676"/>
              <a:gd name="T37" fmla="*/ 2147483646 h 2292"/>
              <a:gd name="T38" fmla="*/ 2147483646 w 4676"/>
              <a:gd name="T39" fmla="*/ 2147483646 h 2292"/>
              <a:gd name="T40" fmla="*/ 2147483646 w 4676"/>
              <a:gd name="T41" fmla="*/ 2147483646 h 2292"/>
              <a:gd name="T42" fmla="*/ 2147483646 w 4676"/>
              <a:gd name="T43" fmla="*/ 2147483646 h 2292"/>
              <a:gd name="T44" fmla="*/ 2147483646 w 4676"/>
              <a:gd name="T45" fmla="*/ 2147483646 h 2292"/>
              <a:gd name="T46" fmla="*/ 2147483646 w 4676"/>
              <a:gd name="T47" fmla="*/ 2147483646 h 2292"/>
              <a:gd name="T48" fmla="*/ 2147483646 w 4676"/>
              <a:gd name="T49" fmla="*/ 2147483646 h 2292"/>
              <a:gd name="T50" fmla="*/ 2147483646 w 4676"/>
              <a:gd name="T51" fmla="*/ 2147483646 h 2292"/>
              <a:gd name="T52" fmla="*/ 2147483646 w 4676"/>
              <a:gd name="T53" fmla="*/ 2147483646 h 2292"/>
              <a:gd name="T54" fmla="*/ 2147483646 w 4676"/>
              <a:gd name="T55" fmla="*/ 2147483646 h 2292"/>
              <a:gd name="T56" fmla="*/ 2147483646 w 4676"/>
              <a:gd name="T57" fmla="*/ 2147483646 h 2292"/>
              <a:gd name="T58" fmla="*/ 2147483646 w 4676"/>
              <a:gd name="T59" fmla="*/ 2147483646 h 2292"/>
              <a:gd name="T60" fmla="*/ 2147483646 w 4676"/>
              <a:gd name="T61" fmla="*/ 2147483646 h 2292"/>
              <a:gd name="T62" fmla="*/ 2147483646 w 4676"/>
              <a:gd name="T63" fmla="*/ 2147483646 h 2292"/>
              <a:gd name="T64" fmla="*/ 2147483646 w 4676"/>
              <a:gd name="T65" fmla="*/ 2147483646 h 2292"/>
              <a:gd name="T66" fmla="*/ 2147483646 w 4676"/>
              <a:gd name="T67" fmla="*/ 2147483646 h 2292"/>
              <a:gd name="T68" fmla="*/ 2147483646 w 4676"/>
              <a:gd name="T69" fmla="*/ 2147483646 h 2292"/>
              <a:gd name="T70" fmla="*/ 2147483646 w 4676"/>
              <a:gd name="T71" fmla="*/ 2147483646 h 2292"/>
              <a:gd name="T72" fmla="*/ 2147483646 w 4676"/>
              <a:gd name="T73" fmla="*/ 2147483646 h 2292"/>
              <a:gd name="T74" fmla="*/ 2147483646 w 4676"/>
              <a:gd name="T75" fmla="*/ 2147483646 h 2292"/>
              <a:gd name="T76" fmla="*/ 2147483646 w 4676"/>
              <a:gd name="T77" fmla="*/ 2147483646 h 2292"/>
              <a:gd name="T78" fmla="*/ 2147483646 w 4676"/>
              <a:gd name="T79" fmla="*/ 2147483646 h 2292"/>
              <a:gd name="T80" fmla="*/ 2147483646 w 4676"/>
              <a:gd name="T81" fmla="*/ 2147483646 h 2292"/>
              <a:gd name="T82" fmla="*/ 2147483646 w 4676"/>
              <a:gd name="T83" fmla="*/ 2147483646 h 2292"/>
              <a:gd name="T84" fmla="*/ 2147483646 w 4676"/>
              <a:gd name="T85" fmla="*/ 2147483646 h 2292"/>
              <a:gd name="T86" fmla="*/ 2147483646 w 4676"/>
              <a:gd name="T87" fmla="*/ 2147483646 h 2292"/>
              <a:gd name="T88" fmla="*/ 2147483646 w 4676"/>
              <a:gd name="T89" fmla="*/ 2147483646 h 2292"/>
              <a:gd name="T90" fmla="*/ 2147483646 w 4676"/>
              <a:gd name="T91" fmla="*/ 2147483646 h 2292"/>
              <a:gd name="T92" fmla="*/ 2147483646 w 4676"/>
              <a:gd name="T93" fmla="*/ 2147483646 h 22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676" h="2292">
                <a:moveTo>
                  <a:pt x="0" y="699"/>
                </a:moveTo>
                <a:lnTo>
                  <a:pt x="36" y="657"/>
                </a:lnTo>
                <a:lnTo>
                  <a:pt x="42" y="622"/>
                </a:lnTo>
                <a:lnTo>
                  <a:pt x="134" y="622"/>
                </a:lnTo>
                <a:lnTo>
                  <a:pt x="228" y="586"/>
                </a:lnTo>
                <a:lnTo>
                  <a:pt x="265" y="551"/>
                </a:lnTo>
                <a:lnTo>
                  <a:pt x="265" y="517"/>
                </a:lnTo>
                <a:lnTo>
                  <a:pt x="363" y="482"/>
                </a:lnTo>
                <a:lnTo>
                  <a:pt x="420" y="440"/>
                </a:lnTo>
                <a:lnTo>
                  <a:pt x="420" y="398"/>
                </a:lnTo>
                <a:lnTo>
                  <a:pt x="510" y="384"/>
                </a:lnTo>
                <a:lnTo>
                  <a:pt x="572" y="336"/>
                </a:lnTo>
                <a:lnTo>
                  <a:pt x="637" y="336"/>
                </a:lnTo>
                <a:lnTo>
                  <a:pt x="643" y="286"/>
                </a:lnTo>
                <a:lnTo>
                  <a:pt x="706" y="342"/>
                </a:lnTo>
                <a:lnTo>
                  <a:pt x="754" y="336"/>
                </a:lnTo>
                <a:lnTo>
                  <a:pt x="762" y="378"/>
                </a:lnTo>
                <a:lnTo>
                  <a:pt x="929" y="378"/>
                </a:lnTo>
                <a:lnTo>
                  <a:pt x="985" y="496"/>
                </a:lnTo>
                <a:lnTo>
                  <a:pt x="1075" y="524"/>
                </a:lnTo>
                <a:lnTo>
                  <a:pt x="1161" y="496"/>
                </a:lnTo>
                <a:lnTo>
                  <a:pt x="1321" y="524"/>
                </a:lnTo>
                <a:lnTo>
                  <a:pt x="1384" y="551"/>
                </a:lnTo>
                <a:lnTo>
                  <a:pt x="1419" y="524"/>
                </a:lnTo>
                <a:lnTo>
                  <a:pt x="1453" y="517"/>
                </a:lnTo>
                <a:lnTo>
                  <a:pt x="1524" y="384"/>
                </a:lnTo>
                <a:lnTo>
                  <a:pt x="1503" y="378"/>
                </a:lnTo>
                <a:lnTo>
                  <a:pt x="1482" y="300"/>
                </a:lnTo>
                <a:lnTo>
                  <a:pt x="1447" y="286"/>
                </a:lnTo>
                <a:lnTo>
                  <a:pt x="1474" y="167"/>
                </a:lnTo>
                <a:lnTo>
                  <a:pt x="1503" y="167"/>
                </a:lnTo>
                <a:lnTo>
                  <a:pt x="1516" y="104"/>
                </a:lnTo>
                <a:lnTo>
                  <a:pt x="1572" y="69"/>
                </a:lnTo>
                <a:lnTo>
                  <a:pt x="1607" y="0"/>
                </a:lnTo>
                <a:lnTo>
                  <a:pt x="1670" y="56"/>
                </a:lnTo>
                <a:lnTo>
                  <a:pt x="1718" y="56"/>
                </a:lnTo>
                <a:lnTo>
                  <a:pt x="1741" y="83"/>
                </a:lnTo>
                <a:lnTo>
                  <a:pt x="1852" y="111"/>
                </a:lnTo>
                <a:lnTo>
                  <a:pt x="1964" y="146"/>
                </a:lnTo>
                <a:lnTo>
                  <a:pt x="1998" y="154"/>
                </a:lnTo>
                <a:lnTo>
                  <a:pt x="2090" y="188"/>
                </a:lnTo>
                <a:lnTo>
                  <a:pt x="2104" y="321"/>
                </a:lnTo>
                <a:lnTo>
                  <a:pt x="2188" y="432"/>
                </a:lnTo>
                <a:lnTo>
                  <a:pt x="2334" y="453"/>
                </a:lnTo>
                <a:lnTo>
                  <a:pt x="2495" y="411"/>
                </a:lnTo>
                <a:lnTo>
                  <a:pt x="2572" y="384"/>
                </a:lnTo>
                <a:lnTo>
                  <a:pt x="2705" y="432"/>
                </a:lnTo>
                <a:lnTo>
                  <a:pt x="2768" y="432"/>
                </a:lnTo>
                <a:lnTo>
                  <a:pt x="2816" y="496"/>
                </a:lnTo>
                <a:lnTo>
                  <a:pt x="2921" y="517"/>
                </a:lnTo>
                <a:lnTo>
                  <a:pt x="3004" y="636"/>
                </a:lnTo>
                <a:lnTo>
                  <a:pt x="3110" y="643"/>
                </a:lnTo>
                <a:lnTo>
                  <a:pt x="3236" y="685"/>
                </a:lnTo>
                <a:lnTo>
                  <a:pt x="3292" y="664"/>
                </a:lnTo>
                <a:lnTo>
                  <a:pt x="3340" y="678"/>
                </a:lnTo>
                <a:lnTo>
                  <a:pt x="3445" y="636"/>
                </a:lnTo>
                <a:lnTo>
                  <a:pt x="3641" y="622"/>
                </a:lnTo>
                <a:lnTo>
                  <a:pt x="3691" y="586"/>
                </a:lnTo>
                <a:lnTo>
                  <a:pt x="3753" y="509"/>
                </a:lnTo>
                <a:lnTo>
                  <a:pt x="3864" y="453"/>
                </a:lnTo>
                <a:lnTo>
                  <a:pt x="3969" y="476"/>
                </a:lnTo>
                <a:lnTo>
                  <a:pt x="4067" y="538"/>
                </a:lnTo>
                <a:lnTo>
                  <a:pt x="4163" y="503"/>
                </a:lnTo>
                <a:lnTo>
                  <a:pt x="4221" y="530"/>
                </a:lnTo>
                <a:lnTo>
                  <a:pt x="4067" y="901"/>
                </a:lnTo>
                <a:lnTo>
                  <a:pt x="4060" y="971"/>
                </a:lnTo>
                <a:lnTo>
                  <a:pt x="4102" y="1020"/>
                </a:lnTo>
                <a:lnTo>
                  <a:pt x="4163" y="971"/>
                </a:lnTo>
                <a:lnTo>
                  <a:pt x="4221" y="971"/>
                </a:lnTo>
                <a:lnTo>
                  <a:pt x="4305" y="1027"/>
                </a:lnTo>
                <a:lnTo>
                  <a:pt x="4375" y="935"/>
                </a:lnTo>
                <a:lnTo>
                  <a:pt x="4480" y="958"/>
                </a:lnTo>
                <a:lnTo>
                  <a:pt x="4570" y="1033"/>
                </a:lnTo>
                <a:lnTo>
                  <a:pt x="4599" y="1083"/>
                </a:lnTo>
                <a:lnTo>
                  <a:pt x="4676" y="1104"/>
                </a:lnTo>
                <a:lnTo>
                  <a:pt x="4676" y="1223"/>
                </a:lnTo>
                <a:lnTo>
                  <a:pt x="4620" y="1271"/>
                </a:lnTo>
                <a:lnTo>
                  <a:pt x="4611" y="1236"/>
                </a:lnTo>
                <a:lnTo>
                  <a:pt x="4549" y="1215"/>
                </a:lnTo>
                <a:lnTo>
                  <a:pt x="4480" y="1215"/>
                </a:lnTo>
                <a:lnTo>
                  <a:pt x="4375" y="1271"/>
                </a:lnTo>
                <a:lnTo>
                  <a:pt x="4333" y="1250"/>
                </a:lnTo>
                <a:lnTo>
                  <a:pt x="4305" y="1307"/>
                </a:lnTo>
                <a:lnTo>
                  <a:pt x="4235" y="1307"/>
                </a:lnTo>
                <a:lnTo>
                  <a:pt x="4163" y="1376"/>
                </a:lnTo>
                <a:lnTo>
                  <a:pt x="4163" y="1440"/>
                </a:lnTo>
                <a:lnTo>
                  <a:pt x="4046" y="1495"/>
                </a:lnTo>
                <a:lnTo>
                  <a:pt x="3920" y="1495"/>
                </a:lnTo>
                <a:lnTo>
                  <a:pt x="3864" y="1557"/>
                </a:lnTo>
                <a:lnTo>
                  <a:pt x="3766" y="1642"/>
                </a:lnTo>
                <a:lnTo>
                  <a:pt x="3655" y="1614"/>
                </a:lnTo>
                <a:lnTo>
                  <a:pt x="3584" y="1578"/>
                </a:lnTo>
                <a:lnTo>
                  <a:pt x="3494" y="1578"/>
                </a:lnTo>
                <a:lnTo>
                  <a:pt x="3432" y="1712"/>
                </a:lnTo>
                <a:lnTo>
                  <a:pt x="3515" y="1830"/>
                </a:lnTo>
                <a:lnTo>
                  <a:pt x="3486" y="1872"/>
                </a:lnTo>
                <a:lnTo>
                  <a:pt x="3361" y="1943"/>
                </a:lnTo>
                <a:lnTo>
                  <a:pt x="3292" y="2054"/>
                </a:lnTo>
                <a:lnTo>
                  <a:pt x="3208" y="2054"/>
                </a:lnTo>
                <a:lnTo>
                  <a:pt x="3138" y="2096"/>
                </a:lnTo>
                <a:lnTo>
                  <a:pt x="3075" y="2117"/>
                </a:lnTo>
                <a:lnTo>
                  <a:pt x="2866" y="2104"/>
                </a:lnTo>
                <a:lnTo>
                  <a:pt x="2739" y="2146"/>
                </a:lnTo>
                <a:lnTo>
                  <a:pt x="2599" y="2208"/>
                </a:lnTo>
                <a:lnTo>
                  <a:pt x="2551" y="2236"/>
                </a:lnTo>
                <a:lnTo>
                  <a:pt x="2516" y="2292"/>
                </a:lnTo>
                <a:lnTo>
                  <a:pt x="2453" y="2271"/>
                </a:lnTo>
                <a:lnTo>
                  <a:pt x="2432" y="2215"/>
                </a:lnTo>
                <a:lnTo>
                  <a:pt x="2348" y="2215"/>
                </a:lnTo>
                <a:lnTo>
                  <a:pt x="2230" y="2187"/>
                </a:lnTo>
                <a:lnTo>
                  <a:pt x="2173" y="2166"/>
                </a:lnTo>
                <a:lnTo>
                  <a:pt x="2075" y="2146"/>
                </a:lnTo>
                <a:lnTo>
                  <a:pt x="2033" y="2089"/>
                </a:lnTo>
                <a:lnTo>
                  <a:pt x="1789" y="2047"/>
                </a:lnTo>
                <a:lnTo>
                  <a:pt x="1607" y="2060"/>
                </a:lnTo>
                <a:lnTo>
                  <a:pt x="1384" y="2033"/>
                </a:lnTo>
                <a:lnTo>
                  <a:pt x="1321" y="2047"/>
                </a:lnTo>
                <a:lnTo>
                  <a:pt x="1236" y="2054"/>
                </a:lnTo>
                <a:lnTo>
                  <a:pt x="1202" y="1977"/>
                </a:lnTo>
                <a:lnTo>
                  <a:pt x="1161" y="1922"/>
                </a:lnTo>
                <a:lnTo>
                  <a:pt x="1090" y="1774"/>
                </a:lnTo>
                <a:lnTo>
                  <a:pt x="1098" y="1739"/>
                </a:lnTo>
                <a:lnTo>
                  <a:pt x="1006" y="1739"/>
                </a:lnTo>
                <a:lnTo>
                  <a:pt x="937" y="1670"/>
                </a:lnTo>
                <a:lnTo>
                  <a:pt x="818" y="1586"/>
                </a:lnTo>
                <a:lnTo>
                  <a:pt x="670" y="1586"/>
                </a:lnTo>
                <a:lnTo>
                  <a:pt x="518" y="1565"/>
                </a:lnTo>
                <a:lnTo>
                  <a:pt x="455" y="1551"/>
                </a:lnTo>
                <a:lnTo>
                  <a:pt x="405" y="1482"/>
                </a:lnTo>
                <a:lnTo>
                  <a:pt x="420" y="1432"/>
                </a:lnTo>
                <a:lnTo>
                  <a:pt x="447" y="1363"/>
                </a:lnTo>
                <a:lnTo>
                  <a:pt x="447" y="1265"/>
                </a:lnTo>
                <a:lnTo>
                  <a:pt x="441" y="1181"/>
                </a:lnTo>
                <a:lnTo>
                  <a:pt x="370" y="1096"/>
                </a:lnTo>
                <a:lnTo>
                  <a:pt x="328" y="1000"/>
                </a:lnTo>
                <a:lnTo>
                  <a:pt x="251" y="958"/>
                </a:lnTo>
                <a:lnTo>
                  <a:pt x="203" y="950"/>
                </a:lnTo>
                <a:lnTo>
                  <a:pt x="167" y="964"/>
                </a:lnTo>
                <a:lnTo>
                  <a:pt x="69" y="866"/>
                </a:lnTo>
                <a:lnTo>
                  <a:pt x="7" y="839"/>
                </a:lnTo>
                <a:lnTo>
                  <a:pt x="15" y="783"/>
                </a:lnTo>
                <a:lnTo>
                  <a:pt x="0" y="699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495550"/>
            <a:ext cx="12461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5219700" y="3600450"/>
            <a:ext cx="1944688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Ulaanbaatar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Nepal</a:t>
            </a:r>
          </a:p>
        </p:txBody>
      </p:sp>
      <p:sp>
        <p:nvSpPr>
          <p:cNvPr id="59395" name="Freeform 2"/>
          <p:cNvSpPr>
            <a:spLocks noChangeArrowheads="1"/>
          </p:cNvSpPr>
          <p:nvPr/>
        </p:nvSpPr>
        <p:spPr bwMode="auto">
          <a:xfrm>
            <a:off x="1355725" y="1919288"/>
            <a:ext cx="6280150" cy="3573462"/>
          </a:xfrm>
          <a:custGeom>
            <a:avLst/>
            <a:gdLst>
              <a:gd name="T0" fmla="*/ 2147483646 w 3956"/>
              <a:gd name="T1" fmla="*/ 2147483646 h 2251"/>
              <a:gd name="T2" fmla="*/ 2147483646 w 3956"/>
              <a:gd name="T3" fmla="*/ 2147483646 h 2251"/>
              <a:gd name="T4" fmla="*/ 2147483646 w 3956"/>
              <a:gd name="T5" fmla="*/ 2147483646 h 2251"/>
              <a:gd name="T6" fmla="*/ 2147483646 w 3956"/>
              <a:gd name="T7" fmla="*/ 2147483646 h 2251"/>
              <a:gd name="T8" fmla="*/ 2147483646 w 3956"/>
              <a:gd name="T9" fmla="*/ 2147483646 h 2251"/>
              <a:gd name="T10" fmla="*/ 2147483646 w 3956"/>
              <a:gd name="T11" fmla="*/ 2147483646 h 2251"/>
              <a:gd name="T12" fmla="*/ 2147483646 w 3956"/>
              <a:gd name="T13" fmla="*/ 2147483646 h 2251"/>
              <a:gd name="T14" fmla="*/ 2147483646 w 3956"/>
              <a:gd name="T15" fmla="*/ 2147483646 h 2251"/>
              <a:gd name="T16" fmla="*/ 2147483646 w 3956"/>
              <a:gd name="T17" fmla="*/ 2147483646 h 2251"/>
              <a:gd name="T18" fmla="*/ 2147483646 w 3956"/>
              <a:gd name="T19" fmla="*/ 2147483646 h 2251"/>
              <a:gd name="T20" fmla="*/ 2147483646 w 3956"/>
              <a:gd name="T21" fmla="*/ 2147483646 h 2251"/>
              <a:gd name="T22" fmla="*/ 2147483646 w 3956"/>
              <a:gd name="T23" fmla="*/ 2147483646 h 2251"/>
              <a:gd name="T24" fmla="*/ 2147483646 w 3956"/>
              <a:gd name="T25" fmla="*/ 2147483646 h 2251"/>
              <a:gd name="T26" fmla="*/ 2147483646 w 3956"/>
              <a:gd name="T27" fmla="*/ 2147483646 h 2251"/>
              <a:gd name="T28" fmla="*/ 2147483646 w 3956"/>
              <a:gd name="T29" fmla="*/ 2147483646 h 2251"/>
              <a:gd name="T30" fmla="*/ 2147483646 w 3956"/>
              <a:gd name="T31" fmla="*/ 2147483646 h 2251"/>
              <a:gd name="T32" fmla="*/ 2147483646 w 3956"/>
              <a:gd name="T33" fmla="*/ 2147483646 h 2251"/>
              <a:gd name="T34" fmla="*/ 2147483646 w 3956"/>
              <a:gd name="T35" fmla="*/ 2147483646 h 2251"/>
              <a:gd name="T36" fmla="*/ 2147483646 w 3956"/>
              <a:gd name="T37" fmla="*/ 2147483646 h 2251"/>
              <a:gd name="T38" fmla="*/ 2147483646 w 3956"/>
              <a:gd name="T39" fmla="*/ 2147483646 h 2251"/>
              <a:gd name="T40" fmla="*/ 2147483646 w 3956"/>
              <a:gd name="T41" fmla="*/ 2147483646 h 2251"/>
              <a:gd name="T42" fmla="*/ 2147483646 w 3956"/>
              <a:gd name="T43" fmla="*/ 2147483646 h 2251"/>
              <a:gd name="T44" fmla="*/ 2147483646 w 3956"/>
              <a:gd name="T45" fmla="*/ 2147483646 h 2251"/>
              <a:gd name="T46" fmla="*/ 2147483646 w 3956"/>
              <a:gd name="T47" fmla="*/ 2147483646 h 2251"/>
              <a:gd name="T48" fmla="*/ 2147483646 w 3956"/>
              <a:gd name="T49" fmla="*/ 2147483646 h 2251"/>
              <a:gd name="T50" fmla="*/ 2147483646 w 3956"/>
              <a:gd name="T51" fmla="*/ 2147483646 h 2251"/>
              <a:gd name="T52" fmla="*/ 2147483646 w 3956"/>
              <a:gd name="T53" fmla="*/ 2147483646 h 2251"/>
              <a:gd name="T54" fmla="*/ 2147483646 w 3956"/>
              <a:gd name="T55" fmla="*/ 2147483646 h 2251"/>
              <a:gd name="T56" fmla="*/ 2147483646 w 3956"/>
              <a:gd name="T57" fmla="*/ 2147483646 h 2251"/>
              <a:gd name="T58" fmla="*/ 2147483646 w 3956"/>
              <a:gd name="T59" fmla="*/ 2147483646 h 2251"/>
              <a:gd name="T60" fmla="*/ 2147483646 w 3956"/>
              <a:gd name="T61" fmla="*/ 2147483646 h 2251"/>
              <a:gd name="T62" fmla="*/ 2147483646 w 3956"/>
              <a:gd name="T63" fmla="*/ 2147483646 h 2251"/>
              <a:gd name="T64" fmla="*/ 2147483646 w 3956"/>
              <a:gd name="T65" fmla="*/ 2147483646 h 2251"/>
              <a:gd name="T66" fmla="*/ 2147483646 w 3956"/>
              <a:gd name="T67" fmla="*/ 2147483646 h 2251"/>
              <a:gd name="T68" fmla="*/ 2147483646 w 3956"/>
              <a:gd name="T69" fmla="*/ 2147483646 h 2251"/>
              <a:gd name="T70" fmla="*/ 2147483646 w 3956"/>
              <a:gd name="T71" fmla="*/ 2147483646 h 2251"/>
              <a:gd name="T72" fmla="*/ 2147483646 w 3956"/>
              <a:gd name="T73" fmla="*/ 2147483646 h 2251"/>
              <a:gd name="T74" fmla="*/ 2147483646 w 3956"/>
              <a:gd name="T75" fmla="*/ 2147483646 h 2251"/>
              <a:gd name="T76" fmla="*/ 2147483646 w 3956"/>
              <a:gd name="T77" fmla="*/ 2147483646 h 2251"/>
              <a:gd name="T78" fmla="*/ 2147483646 w 3956"/>
              <a:gd name="T79" fmla="*/ 2147483646 h 2251"/>
              <a:gd name="T80" fmla="*/ 2147483646 w 3956"/>
              <a:gd name="T81" fmla="*/ 2147483646 h 2251"/>
              <a:gd name="T82" fmla="*/ 2147483646 w 3956"/>
              <a:gd name="T83" fmla="*/ 2147483646 h 2251"/>
              <a:gd name="T84" fmla="*/ 2147483646 w 3956"/>
              <a:gd name="T85" fmla="*/ 2147483646 h 2251"/>
              <a:gd name="T86" fmla="*/ 2147483646 w 3956"/>
              <a:gd name="T87" fmla="*/ 2147483646 h 2251"/>
              <a:gd name="T88" fmla="*/ 2147483646 w 3956"/>
              <a:gd name="T89" fmla="*/ 2147483646 h 2251"/>
              <a:gd name="T90" fmla="*/ 2147483646 w 3956"/>
              <a:gd name="T91" fmla="*/ 2147483646 h 2251"/>
              <a:gd name="T92" fmla="*/ 2147483646 w 3956"/>
              <a:gd name="T93" fmla="*/ 2147483646 h 2251"/>
              <a:gd name="T94" fmla="*/ 2147483646 w 3956"/>
              <a:gd name="T95" fmla="*/ 2147483646 h 2251"/>
              <a:gd name="T96" fmla="*/ 2147483646 w 3956"/>
              <a:gd name="T97" fmla="*/ 2147483646 h 2251"/>
              <a:gd name="T98" fmla="*/ 2147483646 w 3956"/>
              <a:gd name="T99" fmla="*/ 2147483646 h 2251"/>
              <a:gd name="T100" fmla="*/ 2147483646 w 3956"/>
              <a:gd name="T101" fmla="*/ 2147483646 h 2251"/>
              <a:gd name="T102" fmla="*/ 2147483646 w 3956"/>
              <a:gd name="T103" fmla="*/ 2147483646 h 2251"/>
              <a:gd name="T104" fmla="*/ 2147483646 w 3956"/>
              <a:gd name="T105" fmla="*/ 2147483646 h 2251"/>
              <a:gd name="T106" fmla="*/ 2147483646 w 3956"/>
              <a:gd name="T107" fmla="*/ 2147483646 h 2251"/>
              <a:gd name="T108" fmla="*/ 2147483646 w 3956"/>
              <a:gd name="T109" fmla="*/ 2147483646 h 2251"/>
              <a:gd name="T110" fmla="*/ 2147483646 w 3956"/>
              <a:gd name="T111" fmla="*/ 2147483646 h 2251"/>
              <a:gd name="T112" fmla="*/ 2147483646 w 3956"/>
              <a:gd name="T113" fmla="*/ 2147483646 h 2251"/>
              <a:gd name="T114" fmla="*/ 2147483646 w 3956"/>
              <a:gd name="T115" fmla="*/ 2147483646 h 2251"/>
              <a:gd name="T116" fmla="*/ 2147483646 w 3956"/>
              <a:gd name="T117" fmla="*/ 2147483646 h 2251"/>
              <a:gd name="T118" fmla="*/ 0 w 3956"/>
              <a:gd name="T119" fmla="*/ 2147483646 h 22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56" h="2251">
                <a:moveTo>
                  <a:pt x="0" y="903"/>
                </a:moveTo>
                <a:lnTo>
                  <a:pt x="27" y="823"/>
                </a:lnTo>
                <a:lnTo>
                  <a:pt x="53" y="743"/>
                </a:lnTo>
                <a:lnTo>
                  <a:pt x="107" y="700"/>
                </a:lnTo>
                <a:lnTo>
                  <a:pt x="118" y="631"/>
                </a:lnTo>
                <a:lnTo>
                  <a:pt x="91" y="577"/>
                </a:lnTo>
                <a:lnTo>
                  <a:pt x="139" y="502"/>
                </a:lnTo>
                <a:lnTo>
                  <a:pt x="166" y="449"/>
                </a:lnTo>
                <a:lnTo>
                  <a:pt x="150" y="395"/>
                </a:lnTo>
                <a:lnTo>
                  <a:pt x="230" y="347"/>
                </a:lnTo>
                <a:lnTo>
                  <a:pt x="283" y="272"/>
                </a:lnTo>
                <a:lnTo>
                  <a:pt x="406" y="133"/>
                </a:lnTo>
                <a:lnTo>
                  <a:pt x="497" y="133"/>
                </a:lnTo>
                <a:lnTo>
                  <a:pt x="513" y="203"/>
                </a:lnTo>
                <a:lnTo>
                  <a:pt x="561" y="235"/>
                </a:lnTo>
                <a:lnTo>
                  <a:pt x="593" y="155"/>
                </a:lnTo>
                <a:lnTo>
                  <a:pt x="642" y="144"/>
                </a:lnTo>
                <a:lnTo>
                  <a:pt x="658" y="16"/>
                </a:lnTo>
                <a:lnTo>
                  <a:pt x="716" y="26"/>
                </a:lnTo>
                <a:lnTo>
                  <a:pt x="759" y="0"/>
                </a:lnTo>
                <a:lnTo>
                  <a:pt x="941" y="58"/>
                </a:lnTo>
                <a:lnTo>
                  <a:pt x="1016" y="64"/>
                </a:lnTo>
                <a:lnTo>
                  <a:pt x="1027" y="133"/>
                </a:lnTo>
                <a:lnTo>
                  <a:pt x="1048" y="171"/>
                </a:lnTo>
                <a:lnTo>
                  <a:pt x="1048" y="198"/>
                </a:lnTo>
                <a:lnTo>
                  <a:pt x="1182" y="262"/>
                </a:lnTo>
                <a:lnTo>
                  <a:pt x="1278" y="358"/>
                </a:lnTo>
                <a:lnTo>
                  <a:pt x="1406" y="433"/>
                </a:lnTo>
                <a:lnTo>
                  <a:pt x="1545" y="486"/>
                </a:lnTo>
                <a:lnTo>
                  <a:pt x="1625" y="604"/>
                </a:lnTo>
                <a:lnTo>
                  <a:pt x="1727" y="711"/>
                </a:lnTo>
                <a:lnTo>
                  <a:pt x="1780" y="668"/>
                </a:lnTo>
                <a:lnTo>
                  <a:pt x="1823" y="673"/>
                </a:lnTo>
                <a:lnTo>
                  <a:pt x="1866" y="641"/>
                </a:lnTo>
                <a:lnTo>
                  <a:pt x="1941" y="652"/>
                </a:lnTo>
                <a:lnTo>
                  <a:pt x="2016" y="684"/>
                </a:lnTo>
                <a:lnTo>
                  <a:pt x="1989" y="759"/>
                </a:lnTo>
                <a:lnTo>
                  <a:pt x="1978" y="802"/>
                </a:lnTo>
                <a:lnTo>
                  <a:pt x="1994" y="845"/>
                </a:lnTo>
                <a:lnTo>
                  <a:pt x="2042" y="861"/>
                </a:lnTo>
                <a:lnTo>
                  <a:pt x="2106" y="903"/>
                </a:lnTo>
                <a:lnTo>
                  <a:pt x="2123" y="957"/>
                </a:lnTo>
                <a:lnTo>
                  <a:pt x="2208" y="957"/>
                </a:lnTo>
                <a:lnTo>
                  <a:pt x="2262" y="1021"/>
                </a:lnTo>
                <a:lnTo>
                  <a:pt x="2326" y="1037"/>
                </a:lnTo>
                <a:lnTo>
                  <a:pt x="2401" y="1032"/>
                </a:lnTo>
                <a:lnTo>
                  <a:pt x="2459" y="989"/>
                </a:lnTo>
                <a:lnTo>
                  <a:pt x="2486" y="1037"/>
                </a:lnTo>
                <a:lnTo>
                  <a:pt x="2459" y="1176"/>
                </a:lnTo>
                <a:lnTo>
                  <a:pt x="2523" y="1192"/>
                </a:lnTo>
                <a:lnTo>
                  <a:pt x="2593" y="1214"/>
                </a:lnTo>
                <a:lnTo>
                  <a:pt x="2663" y="1198"/>
                </a:lnTo>
                <a:lnTo>
                  <a:pt x="2759" y="1251"/>
                </a:lnTo>
                <a:lnTo>
                  <a:pt x="2860" y="1374"/>
                </a:lnTo>
                <a:lnTo>
                  <a:pt x="2866" y="1379"/>
                </a:lnTo>
                <a:lnTo>
                  <a:pt x="2879" y="1390"/>
                </a:lnTo>
                <a:lnTo>
                  <a:pt x="2886" y="1395"/>
                </a:lnTo>
                <a:lnTo>
                  <a:pt x="2894" y="1401"/>
                </a:lnTo>
                <a:lnTo>
                  <a:pt x="2902" y="1405"/>
                </a:lnTo>
                <a:lnTo>
                  <a:pt x="2908" y="1406"/>
                </a:lnTo>
                <a:lnTo>
                  <a:pt x="2946" y="1406"/>
                </a:lnTo>
                <a:lnTo>
                  <a:pt x="2930" y="1342"/>
                </a:lnTo>
                <a:lnTo>
                  <a:pt x="2946" y="1288"/>
                </a:lnTo>
                <a:lnTo>
                  <a:pt x="2983" y="1283"/>
                </a:lnTo>
                <a:lnTo>
                  <a:pt x="3005" y="1363"/>
                </a:lnTo>
                <a:lnTo>
                  <a:pt x="3063" y="1390"/>
                </a:lnTo>
                <a:lnTo>
                  <a:pt x="3096" y="1401"/>
                </a:lnTo>
                <a:lnTo>
                  <a:pt x="3138" y="1406"/>
                </a:lnTo>
                <a:lnTo>
                  <a:pt x="3128" y="1363"/>
                </a:lnTo>
                <a:lnTo>
                  <a:pt x="3165" y="1321"/>
                </a:lnTo>
                <a:lnTo>
                  <a:pt x="3224" y="1315"/>
                </a:lnTo>
                <a:lnTo>
                  <a:pt x="3272" y="1342"/>
                </a:lnTo>
                <a:lnTo>
                  <a:pt x="3347" y="1385"/>
                </a:lnTo>
                <a:lnTo>
                  <a:pt x="3406" y="1401"/>
                </a:lnTo>
                <a:lnTo>
                  <a:pt x="3448" y="1433"/>
                </a:lnTo>
                <a:lnTo>
                  <a:pt x="3448" y="1454"/>
                </a:lnTo>
                <a:lnTo>
                  <a:pt x="3507" y="1460"/>
                </a:lnTo>
                <a:lnTo>
                  <a:pt x="3587" y="1454"/>
                </a:lnTo>
                <a:lnTo>
                  <a:pt x="3646" y="1433"/>
                </a:lnTo>
                <a:lnTo>
                  <a:pt x="3689" y="1454"/>
                </a:lnTo>
                <a:lnTo>
                  <a:pt x="3812" y="1460"/>
                </a:lnTo>
                <a:lnTo>
                  <a:pt x="3860" y="1422"/>
                </a:lnTo>
                <a:lnTo>
                  <a:pt x="3935" y="1438"/>
                </a:lnTo>
                <a:lnTo>
                  <a:pt x="3940" y="1518"/>
                </a:lnTo>
                <a:lnTo>
                  <a:pt x="3892" y="1625"/>
                </a:lnTo>
                <a:lnTo>
                  <a:pt x="3881" y="1716"/>
                </a:lnTo>
                <a:lnTo>
                  <a:pt x="3865" y="1834"/>
                </a:lnTo>
                <a:lnTo>
                  <a:pt x="3908" y="1914"/>
                </a:lnTo>
                <a:lnTo>
                  <a:pt x="3956" y="2042"/>
                </a:lnTo>
                <a:lnTo>
                  <a:pt x="3914" y="2165"/>
                </a:lnTo>
                <a:lnTo>
                  <a:pt x="3876" y="2251"/>
                </a:lnTo>
                <a:lnTo>
                  <a:pt x="3823" y="2198"/>
                </a:lnTo>
                <a:lnTo>
                  <a:pt x="3780" y="2214"/>
                </a:lnTo>
                <a:lnTo>
                  <a:pt x="3748" y="2219"/>
                </a:lnTo>
                <a:lnTo>
                  <a:pt x="3705" y="2230"/>
                </a:lnTo>
                <a:lnTo>
                  <a:pt x="3646" y="2230"/>
                </a:lnTo>
                <a:lnTo>
                  <a:pt x="3641" y="2226"/>
                </a:lnTo>
                <a:lnTo>
                  <a:pt x="3634" y="2222"/>
                </a:lnTo>
                <a:lnTo>
                  <a:pt x="3628" y="2218"/>
                </a:lnTo>
                <a:lnTo>
                  <a:pt x="3618" y="2215"/>
                </a:lnTo>
                <a:lnTo>
                  <a:pt x="3607" y="2214"/>
                </a:lnTo>
                <a:lnTo>
                  <a:pt x="3598" y="2215"/>
                </a:lnTo>
                <a:lnTo>
                  <a:pt x="3593" y="2216"/>
                </a:lnTo>
                <a:lnTo>
                  <a:pt x="3587" y="2219"/>
                </a:lnTo>
                <a:lnTo>
                  <a:pt x="3567" y="2230"/>
                </a:lnTo>
                <a:lnTo>
                  <a:pt x="3549" y="2238"/>
                </a:lnTo>
                <a:lnTo>
                  <a:pt x="3529" y="2246"/>
                </a:lnTo>
                <a:lnTo>
                  <a:pt x="3459" y="2224"/>
                </a:lnTo>
                <a:lnTo>
                  <a:pt x="3406" y="2149"/>
                </a:lnTo>
                <a:lnTo>
                  <a:pt x="3341" y="2187"/>
                </a:lnTo>
                <a:lnTo>
                  <a:pt x="3293" y="2192"/>
                </a:lnTo>
                <a:lnTo>
                  <a:pt x="3235" y="2219"/>
                </a:lnTo>
                <a:lnTo>
                  <a:pt x="3058" y="2144"/>
                </a:lnTo>
                <a:lnTo>
                  <a:pt x="2999" y="2144"/>
                </a:lnTo>
                <a:lnTo>
                  <a:pt x="2919" y="2117"/>
                </a:lnTo>
                <a:lnTo>
                  <a:pt x="2834" y="2128"/>
                </a:lnTo>
                <a:lnTo>
                  <a:pt x="2796" y="2107"/>
                </a:lnTo>
                <a:lnTo>
                  <a:pt x="2737" y="2091"/>
                </a:lnTo>
                <a:lnTo>
                  <a:pt x="2737" y="2010"/>
                </a:lnTo>
                <a:lnTo>
                  <a:pt x="2689" y="2000"/>
                </a:lnTo>
                <a:lnTo>
                  <a:pt x="2614" y="2021"/>
                </a:lnTo>
                <a:lnTo>
                  <a:pt x="2513" y="2037"/>
                </a:lnTo>
                <a:lnTo>
                  <a:pt x="2491" y="1984"/>
                </a:lnTo>
                <a:lnTo>
                  <a:pt x="2433" y="2000"/>
                </a:lnTo>
                <a:lnTo>
                  <a:pt x="2379" y="1957"/>
                </a:lnTo>
                <a:lnTo>
                  <a:pt x="2342" y="1903"/>
                </a:lnTo>
                <a:lnTo>
                  <a:pt x="2294" y="1903"/>
                </a:lnTo>
                <a:lnTo>
                  <a:pt x="2229" y="1898"/>
                </a:lnTo>
                <a:lnTo>
                  <a:pt x="2245" y="1850"/>
                </a:lnTo>
                <a:lnTo>
                  <a:pt x="2235" y="1748"/>
                </a:lnTo>
                <a:lnTo>
                  <a:pt x="2155" y="1711"/>
                </a:lnTo>
                <a:lnTo>
                  <a:pt x="2085" y="1711"/>
                </a:lnTo>
                <a:lnTo>
                  <a:pt x="2010" y="1663"/>
                </a:lnTo>
                <a:lnTo>
                  <a:pt x="1984" y="1615"/>
                </a:lnTo>
                <a:lnTo>
                  <a:pt x="1951" y="1631"/>
                </a:lnTo>
                <a:lnTo>
                  <a:pt x="1946" y="1668"/>
                </a:lnTo>
                <a:lnTo>
                  <a:pt x="1845" y="1668"/>
                </a:lnTo>
                <a:lnTo>
                  <a:pt x="1861" y="1716"/>
                </a:lnTo>
                <a:lnTo>
                  <a:pt x="1818" y="1706"/>
                </a:lnTo>
                <a:lnTo>
                  <a:pt x="1716" y="1647"/>
                </a:lnTo>
                <a:lnTo>
                  <a:pt x="1657" y="1641"/>
                </a:lnTo>
                <a:lnTo>
                  <a:pt x="1625" y="1684"/>
                </a:lnTo>
                <a:lnTo>
                  <a:pt x="1604" y="1732"/>
                </a:lnTo>
                <a:lnTo>
                  <a:pt x="1561" y="1716"/>
                </a:lnTo>
                <a:lnTo>
                  <a:pt x="1529" y="1673"/>
                </a:lnTo>
                <a:lnTo>
                  <a:pt x="1486" y="1663"/>
                </a:lnTo>
                <a:lnTo>
                  <a:pt x="1395" y="1652"/>
                </a:lnTo>
                <a:lnTo>
                  <a:pt x="1310" y="1636"/>
                </a:lnTo>
                <a:lnTo>
                  <a:pt x="1294" y="1561"/>
                </a:lnTo>
                <a:lnTo>
                  <a:pt x="1288" y="1518"/>
                </a:lnTo>
                <a:lnTo>
                  <a:pt x="1149" y="1529"/>
                </a:lnTo>
                <a:lnTo>
                  <a:pt x="1091" y="1492"/>
                </a:lnTo>
                <a:lnTo>
                  <a:pt x="1032" y="1449"/>
                </a:lnTo>
                <a:lnTo>
                  <a:pt x="957" y="1406"/>
                </a:lnTo>
                <a:lnTo>
                  <a:pt x="914" y="1411"/>
                </a:lnTo>
                <a:lnTo>
                  <a:pt x="909" y="1449"/>
                </a:lnTo>
                <a:lnTo>
                  <a:pt x="866" y="1427"/>
                </a:lnTo>
                <a:lnTo>
                  <a:pt x="818" y="1379"/>
                </a:lnTo>
                <a:lnTo>
                  <a:pt x="749" y="1363"/>
                </a:lnTo>
                <a:lnTo>
                  <a:pt x="700" y="1321"/>
                </a:lnTo>
                <a:lnTo>
                  <a:pt x="636" y="1272"/>
                </a:lnTo>
                <a:lnTo>
                  <a:pt x="599" y="1235"/>
                </a:lnTo>
                <a:lnTo>
                  <a:pt x="556" y="1171"/>
                </a:lnTo>
                <a:lnTo>
                  <a:pt x="465" y="1133"/>
                </a:lnTo>
                <a:lnTo>
                  <a:pt x="396" y="1091"/>
                </a:lnTo>
                <a:lnTo>
                  <a:pt x="331" y="1064"/>
                </a:lnTo>
                <a:lnTo>
                  <a:pt x="278" y="1021"/>
                </a:lnTo>
                <a:lnTo>
                  <a:pt x="246" y="994"/>
                </a:lnTo>
                <a:lnTo>
                  <a:pt x="219" y="1005"/>
                </a:lnTo>
                <a:lnTo>
                  <a:pt x="225" y="1048"/>
                </a:lnTo>
                <a:lnTo>
                  <a:pt x="198" y="1032"/>
                </a:lnTo>
                <a:lnTo>
                  <a:pt x="166" y="1016"/>
                </a:lnTo>
                <a:lnTo>
                  <a:pt x="128" y="994"/>
                </a:lnTo>
                <a:lnTo>
                  <a:pt x="91" y="946"/>
                </a:lnTo>
                <a:lnTo>
                  <a:pt x="37" y="914"/>
                </a:lnTo>
                <a:lnTo>
                  <a:pt x="0" y="903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9396" name="Freeform 3"/>
          <p:cNvSpPr>
            <a:spLocks noChangeArrowheads="1"/>
          </p:cNvSpPr>
          <p:nvPr/>
        </p:nvSpPr>
        <p:spPr bwMode="auto">
          <a:xfrm>
            <a:off x="1371600" y="1912938"/>
            <a:ext cx="6280150" cy="3573462"/>
          </a:xfrm>
          <a:custGeom>
            <a:avLst/>
            <a:gdLst>
              <a:gd name="T0" fmla="*/ 2147483646 w 3956"/>
              <a:gd name="T1" fmla="*/ 2147483646 h 2251"/>
              <a:gd name="T2" fmla="*/ 2147483646 w 3956"/>
              <a:gd name="T3" fmla="*/ 2147483646 h 2251"/>
              <a:gd name="T4" fmla="*/ 2147483646 w 3956"/>
              <a:gd name="T5" fmla="*/ 2147483646 h 2251"/>
              <a:gd name="T6" fmla="*/ 2147483646 w 3956"/>
              <a:gd name="T7" fmla="*/ 2147483646 h 2251"/>
              <a:gd name="T8" fmla="*/ 2147483646 w 3956"/>
              <a:gd name="T9" fmla="*/ 2147483646 h 2251"/>
              <a:gd name="T10" fmla="*/ 2147483646 w 3956"/>
              <a:gd name="T11" fmla="*/ 2147483646 h 2251"/>
              <a:gd name="T12" fmla="*/ 2147483646 w 3956"/>
              <a:gd name="T13" fmla="*/ 2147483646 h 2251"/>
              <a:gd name="T14" fmla="*/ 2147483646 w 3956"/>
              <a:gd name="T15" fmla="*/ 2147483646 h 2251"/>
              <a:gd name="T16" fmla="*/ 2147483646 w 3956"/>
              <a:gd name="T17" fmla="*/ 2147483646 h 2251"/>
              <a:gd name="T18" fmla="*/ 2147483646 w 3956"/>
              <a:gd name="T19" fmla="*/ 2147483646 h 2251"/>
              <a:gd name="T20" fmla="*/ 2147483646 w 3956"/>
              <a:gd name="T21" fmla="*/ 2147483646 h 2251"/>
              <a:gd name="T22" fmla="*/ 2147483646 w 3956"/>
              <a:gd name="T23" fmla="*/ 2147483646 h 2251"/>
              <a:gd name="T24" fmla="*/ 2147483646 w 3956"/>
              <a:gd name="T25" fmla="*/ 2147483646 h 2251"/>
              <a:gd name="T26" fmla="*/ 2147483646 w 3956"/>
              <a:gd name="T27" fmla="*/ 2147483646 h 2251"/>
              <a:gd name="T28" fmla="*/ 2147483646 w 3956"/>
              <a:gd name="T29" fmla="*/ 2147483646 h 2251"/>
              <a:gd name="T30" fmla="*/ 2147483646 w 3956"/>
              <a:gd name="T31" fmla="*/ 2147483646 h 2251"/>
              <a:gd name="T32" fmla="*/ 2147483646 w 3956"/>
              <a:gd name="T33" fmla="*/ 2147483646 h 2251"/>
              <a:gd name="T34" fmla="*/ 2147483646 w 3956"/>
              <a:gd name="T35" fmla="*/ 2147483646 h 2251"/>
              <a:gd name="T36" fmla="*/ 2147483646 w 3956"/>
              <a:gd name="T37" fmla="*/ 2147483646 h 2251"/>
              <a:gd name="T38" fmla="*/ 2147483646 w 3956"/>
              <a:gd name="T39" fmla="*/ 2147483646 h 2251"/>
              <a:gd name="T40" fmla="*/ 2147483646 w 3956"/>
              <a:gd name="T41" fmla="*/ 2147483646 h 2251"/>
              <a:gd name="T42" fmla="*/ 2147483646 w 3956"/>
              <a:gd name="T43" fmla="*/ 2147483646 h 2251"/>
              <a:gd name="T44" fmla="*/ 2147483646 w 3956"/>
              <a:gd name="T45" fmla="*/ 2147483646 h 2251"/>
              <a:gd name="T46" fmla="*/ 2147483646 w 3956"/>
              <a:gd name="T47" fmla="*/ 2147483646 h 2251"/>
              <a:gd name="T48" fmla="*/ 2147483646 w 3956"/>
              <a:gd name="T49" fmla="*/ 2147483646 h 2251"/>
              <a:gd name="T50" fmla="*/ 2147483646 w 3956"/>
              <a:gd name="T51" fmla="*/ 2147483646 h 2251"/>
              <a:gd name="T52" fmla="*/ 2147483646 w 3956"/>
              <a:gd name="T53" fmla="*/ 2147483646 h 2251"/>
              <a:gd name="T54" fmla="*/ 2147483646 w 3956"/>
              <a:gd name="T55" fmla="*/ 2147483646 h 2251"/>
              <a:gd name="T56" fmla="*/ 2147483646 w 3956"/>
              <a:gd name="T57" fmla="*/ 2147483646 h 2251"/>
              <a:gd name="T58" fmla="*/ 2147483646 w 3956"/>
              <a:gd name="T59" fmla="*/ 2147483646 h 2251"/>
              <a:gd name="T60" fmla="*/ 2147483646 w 3956"/>
              <a:gd name="T61" fmla="*/ 2147483646 h 2251"/>
              <a:gd name="T62" fmla="*/ 2147483646 w 3956"/>
              <a:gd name="T63" fmla="*/ 2147483646 h 2251"/>
              <a:gd name="T64" fmla="*/ 2147483646 w 3956"/>
              <a:gd name="T65" fmla="*/ 2147483646 h 2251"/>
              <a:gd name="T66" fmla="*/ 2147483646 w 3956"/>
              <a:gd name="T67" fmla="*/ 2147483646 h 2251"/>
              <a:gd name="T68" fmla="*/ 2147483646 w 3956"/>
              <a:gd name="T69" fmla="*/ 2147483646 h 2251"/>
              <a:gd name="T70" fmla="*/ 2147483646 w 3956"/>
              <a:gd name="T71" fmla="*/ 2147483646 h 2251"/>
              <a:gd name="T72" fmla="*/ 2147483646 w 3956"/>
              <a:gd name="T73" fmla="*/ 2147483646 h 2251"/>
              <a:gd name="T74" fmla="*/ 2147483646 w 3956"/>
              <a:gd name="T75" fmla="*/ 2147483646 h 2251"/>
              <a:gd name="T76" fmla="*/ 2147483646 w 3956"/>
              <a:gd name="T77" fmla="*/ 2147483646 h 2251"/>
              <a:gd name="T78" fmla="*/ 2147483646 w 3956"/>
              <a:gd name="T79" fmla="*/ 2147483646 h 2251"/>
              <a:gd name="T80" fmla="*/ 2147483646 w 3956"/>
              <a:gd name="T81" fmla="*/ 2147483646 h 2251"/>
              <a:gd name="T82" fmla="*/ 2147483646 w 3956"/>
              <a:gd name="T83" fmla="*/ 2147483646 h 2251"/>
              <a:gd name="T84" fmla="*/ 2147483646 w 3956"/>
              <a:gd name="T85" fmla="*/ 2147483646 h 2251"/>
              <a:gd name="T86" fmla="*/ 2147483646 w 3956"/>
              <a:gd name="T87" fmla="*/ 2147483646 h 2251"/>
              <a:gd name="T88" fmla="*/ 2147483646 w 3956"/>
              <a:gd name="T89" fmla="*/ 2147483646 h 2251"/>
              <a:gd name="T90" fmla="*/ 2147483646 w 3956"/>
              <a:gd name="T91" fmla="*/ 2147483646 h 2251"/>
              <a:gd name="T92" fmla="*/ 2147483646 w 3956"/>
              <a:gd name="T93" fmla="*/ 2147483646 h 2251"/>
              <a:gd name="T94" fmla="*/ 2147483646 w 3956"/>
              <a:gd name="T95" fmla="*/ 2147483646 h 2251"/>
              <a:gd name="T96" fmla="*/ 2147483646 w 3956"/>
              <a:gd name="T97" fmla="*/ 2147483646 h 2251"/>
              <a:gd name="T98" fmla="*/ 2147483646 w 3956"/>
              <a:gd name="T99" fmla="*/ 2147483646 h 2251"/>
              <a:gd name="T100" fmla="*/ 2147483646 w 3956"/>
              <a:gd name="T101" fmla="*/ 2147483646 h 2251"/>
              <a:gd name="T102" fmla="*/ 2147483646 w 3956"/>
              <a:gd name="T103" fmla="*/ 2147483646 h 2251"/>
              <a:gd name="T104" fmla="*/ 2147483646 w 3956"/>
              <a:gd name="T105" fmla="*/ 2147483646 h 2251"/>
              <a:gd name="T106" fmla="*/ 2147483646 w 3956"/>
              <a:gd name="T107" fmla="*/ 2147483646 h 2251"/>
              <a:gd name="T108" fmla="*/ 2147483646 w 3956"/>
              <a:gd name="T109" fmla="*/ 2147483646 h 2251"/>
              <a:gd name="T110" fmla="*/ 2147483646 w 3956"/>
              <a:gd name="T111" fmla="*/ 2147483646 h 2251"/>
              <a:gd name="T112" fmla="*/ 2147483646 w 3956"/>
              <a:gd name="T113" fmla="*/ 2147483646 h 2251"/>
              <a:gd name="T114" fmla="*/ 2147483646 w 3956"/>
              <a:gd name="T115" fmla="*/ 2147483646 h 2251"/>
              <a:gd name="T116" fmla="*/ 2147483646 w 3956"/>
              <a:gd name="T117" fmla="*/ 2147483646 h 2251"/>
              <a:gd name="T118" fmla="*/ 0 w 3956"/>
              <a:gd name="T119" fmla="*/ 2147483646 h 22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56" h="2251">
                <a:moveTo>
                  <a:pt x="0" y="903"/>
                </a:moveTo>
                <a:lnTo>
                  <a:pt x="27" y="823"/>
                </a:lnTo>
                <a:lnTo>
                  <a:pt x="53" y="743"/>
                </a:lnTo>
                <a:lnTo>
                  <a:pt x="107" y="700"/>
                </a:lnTo>
                <a:lnTo>
                  <a:pt x="118" y="631"/>
                </a:lnTo>
                <a:lnTo>
                  <a:pt x="91" y="577"/>
                </a:lnTo>
                <a:lnTo>
                  <a:pt x="139" y="502"/>
                </a:lnTo>
                <a:lnTo>
                  <a:pt x="166" y="449"/>
                </a:lnTo>
                <a:lnTo>
                  <a:pt x="150" y="395"/>
                </a:lnTo>
                <a:lnTo>
                  <a:pt x="230" y="347"/>
                </a:lnTo>
                <a:lnTo>
                  <a:pt x="283" y="272"/>
                </a:lnTo>
                <a:lnTo>
                  <a:pt x="406" y="133"/>
                </a:lnTo>
                <a:lnTo>
                  <a:pt x="497" y="133"/>
                </a:lnTo>
                <a:lnTo>
                  <a:pt x="513" y="203"/>
                </a:lnTo>
                <a:lnTo>
                  <a:pt x="561" y="235"/>
                </a:lnTo>
                <a:lnTo>
                  <a:pt x="593" y="155"/>
                </a:lnTo>
                <a:lnTo>
                  <a:pt x="642" y="144"/>
                </a:lnTo>
                <a:lnTo>
                  <a:pt x="658" y="16"/>
                </a:lnTo>
                <a:lnTo>
                  <a:pt x="716" y="26"/>
                </a:lnTo>
                <a:lnTo>
                  <a:pt x="759" y="0"/>
                </a:lnTo>
                <a:lnTo>
                  <a:pt x="941" y="58"/>
                </a:lnTo>
                <a:lnTo>
                  <a:pt x="1016" y="64"/>
                </a:lnTo>
                <a:lnTo>
                  <a:pt x="1027" y="133"/>
                </a:lnTo>
                <a:lnTo>
                  <a:pt x="1048" y="171"/>
                </a:lnTo>
                <a:lnTo>
                  <a:pt x="1048" y="198"/>
                </a:lnTo>
                <a:lnTo>
                  <a:pt x="1182" y="262"/>
                </a:lnTo>
                <a:lnTo>
                  <a:pt x="1278" y="358"/>
                </a:lnTo>
                <a:lnTo>
                  <a:pt x="1406" y="433"/>
                </a:lnTo>
                <a:lnTo>
                  <a:pt x="1545" y="486"/>
                </a:lnTo>
                <a:lnTo>
                  <a:pt x="1625" y="604"/>
                </a:lnTo>
                <a:lnTo>
                  <a:pt x="1727" y="711"/>
                </a:lnTo>
                <a:lnTo>
                  <a:pt x="1780" y="668"/>
                </a:lnTo>
                <a:lnTo>
                  <a:pt x="1823" y="673"/>
                </a:lnTo>
                <a:lnTo>
                  <a:pt x="1866" y="641"/>
                </a:lnTo>
                <a:lnTo>
                  <a:pt x="1941" y="652"/>
                </a:lnTo>
                <a:lnTo>
                  <a:pt x="2016" y="684"/>
                </a:lnTo>
                <a:lnTo>
                  <a:pt x="1989" y="759"/>
                </a:lnTo>
                <a:lnTo>
                  <a:pt x="1978" y="802"/>
                </a:lnTo>
                <a:lnTo>
                  <a:pt x="1994" y="845"/>
                </a:lnTo>
                <a:lnTo>
                  <a:pt x="2042" y="861"/>
                </a:lnTo>
                <a:lnTo>
                  <a:pt x="2106" y="903"/>
                </a:lnTo>
                <a:lnTo>
                  <a:pt x="2123" y="957"/>
                </a:lnTo>
                <a:lnTo>
                  <a:pt x="2208" y="957"/>
                </a:lnTo>
                <a:lnTo>
                  <a:pt x="2262" y="1021"/>
                </a:lnTo>
                <a:lnTo>
                  <a:pt x="2326" y="1037"/>
                </a:lnTo>
                <a:lnTo>
                  <a:pt x="2401" y="1032"/>
                </a:lnTo>
                <a:lnTo>
                  <a:pt x="2459" y="989"/>
                </a:lnTo>
                <a:lnTo>
                  <a:pt x="2486" y="1037"/>
                </a:lnTo>
                <a:lnTo>
                  <a:pt x="2459" y="1176"/>
                </a:lnTo>
                <a:lnTo>
                  <a:pt x="2523" y="1192"/>
                </a:lnTo>
                <a:lnTo>
                  <a:pt x="2593" y="1214"/>
                </a:lnTo>
                <a:lnTo>
                  <a:pt x="2663" y="1198"/>
                </a:lnTo>
                <a:lnTo>
                  <a:pt x="2759" y="1251"/>
                </a:lnTo>
                <a:lnTo>
                  <a:pt x="2860" y="1374"/>
                </a:lnTo>
                <a:lnTo>
                  <a:pt x="2866" y="1379"/>
                </a:lnTo>
                <a:lnTo>
                  <a:pt x="2879" y="1390"/>
                </a:lnTo>
                <a:lnTo>
                  <a:pt x="2886" y="1395"/>
                </a:lnTo>
                <a:lnTo>
                  <a:pt x="2894" y="1401"/>
                </a:lnTo>
                <a:lnTo>
                  <a:pt x="2902" y="1405"/>
                </a:lnTo>
                <a:lnTo>
                  <a:pt x="2908" y="1406"/>
                </a:lnTo>
                <a:lnTo>
                  <a:pt x="2946" y="1406"/>
                </a:lnTo>
                <a:lnTo>
                  <a:pt x="2930" y="1342"/>
                </a:lnTo>
                <a:lnTo>
                  <a:pt x="2946" y="1288"/>
                </a:lnTo>
                <a:lnTo>
                  <a:pt x="2983" y="1283"/>
                </a:lnTo>
                <a:lnTo>
                  <a:pt x="3005" y="1363"/>
                </a:lnTo>
                <a:lnTo>
                  <a:pt x="3063" y="1390"/>
                </a:lnTo>
                <a:lnTo>
                  <a:pt x="3096" y="1401"/>
                </a:lnTo>
                <a:lnTo>
                  <a:pt x="3138" y="1406"/>
                </a:lnTo>
                <a:lnTo>
                  <a:pt x="3128" y="1363"/>
                </a:lnTo>
                <a:lnTo>
                  <a:pt x="3165" y="1321"/>
                </a:lnTo>
                <a:lnTo>
                  <a:pt x="3224" y="1315"/>
                </a:lnTo>
                <a:lnTo>
                  <a:pt x="3272" y="1342"/>
                </a:lnTo>
                <a:lnTo>
                  <a:pt x="3347" y="1385"/>
                </a:lnTo>
                <a:lnTo>
                  <a:pt x="3406" y="1401"/>
                </a:lnTo>
                <a:lnTo>
                  <a:pt x="3448" y="1433"/>
                </a:lnTo>
                <a:lnTo>
                  <a:pt x="3448" y="1454"/>
                </a:lnTo>
                <a:lnTo>
                  <a:pt x="3507" y="1460"/>
                </a:lnTo>
                <a:lnTo>
                  <a:pt x="3587" y="1454"/>
                </a:lnTo>
                <a:lnTo>
                  <a:pt x="3646" y="1433"/>
                </a:lnTo>
                <a:lnTo>
                  <a:pt x="3689" y="1454"/>
                </a:lnTo>
                <a:lnTo>
                  <a:pt x="3812" y="1460"/>
                </a:lnTo>
                <a:lnTo>
                  <a:pt x="3860" y="1422"/>
                </a:lnTo>
                <a:lnTo>
                  <a:pt x="3935" y="1438"/>
                </a:lnTo>
                <a:lnTo>
                  <a:pt x="3940" y="1518"/>
                </a:lnTo>
                <a:lnTo>
                  <a:pt x="3892" y="1625"/>
                </a:lnTo>
                <a:lnTo>
                  <a:pt x="3881" y="1716"/>
                </a:lnTo>
                <a:lnTo>
                  <a:pt x="3865" y="1834"/>
                </a:lnTo>
                <a:lnTo>
                  <a:pt x="3908" y="1914"/>
                </a:lnTo>
                <a:lnTo>
                  <a:pt x="3956" y="2042"/>
                </a:lnTo>
                <a:lnTo>
                  <a:pt x="3914" y="2165"/>
                </a:lnTo>
                <a:lnTo>
                  <a:pt x="3876" y="2251"/>
                </a:lnTo>
                <a:lnTo>
                  <a:pt x="3823" y="2198"/>
                </a:lnTo>
                <a:lnTo>
                  <a:pt x="3780" y="2214"/>
                </a:lnTo>
                <a:lnTo>
                  <a:pt x="3748" y="2219"/>
                </a:lnTo>
                <a:lnTo>
                  <a:pt x="3705" y="2230"/>
                </a:lnTo>
                <a:lnTo>
                  <a:pt x="3646" y="2230"/>
                </a:lnTo>
                <a:lnTo>
                  <a:pt x="3641" y="2226"/>
                </a:lnTo>
                <a:lnTo>
                  <a:pt x="3634" y="2222"/>
                </a:lnTo>
                <a:lnTo>
                  <a:pt x="3628" y="2218"/>
                </a:lnTo>
                <a:lnTo>
                  <a:pt x="3618" y="2215"/>
                </a:lnTo>
                <a:lnTo>
                  <a:pt x="3607" y="2214"/>
                </a:lnTo>
                <a:lnTo>
                  <a:pt x="3598" y="2215"/>
                </a:lnTo>
                <a:lnTo>
                  <a:pt x="3593" y="2216"/>
                </a:lnTo>
                <a:lnTo>
                  <a:pt x="3587" y="2219"/>
                </a:lnTo>
                <a:lnTo>
                  <a:pt x="3567" y="2230"/>
                </a:lnTo>
                <a:lnTo>
                  <a:pt x="3549" y="2238"/>
                </a:lnTo>
                <a:lnTo>
                  <a:pt x="3529" y="2246"/>
                </a:lnTo>
                <a:lnTo>
                  <a:pt x="3459" y="2224"/>
                </a:lnTo>
                <a:lnTo>
                  <a:pt x="3406" y="2149"/>
                </a:lnTo>
                <a:lnTo>
                  <a:pt x="3341" y="2187"/>
                </a:lnTo>
                <a:lnTo>
                  <a:pt x="3293" y="2192"/>
                </a:lnTo>
                <a:lnTo>
                  <a:pt x="3235" y="2219"/>
                </a:lnTo>
                <a:lnTo>
                  <a:pt x="3058" y="2144"/>
                </a:lnTo>
                <a:lnTo>
                  <a:pt x="2999" y="2144"/>
                </a:lnTo>
                <a:lnTo>
                  <a:pt x="2919" y="2117"/>
                </a:lnTo>
                <a:lnTo>
                  <a:pt x="2834" y="2128"/>
                </a:lnTo>
                <a:lnTo>
                  <a:pt x="2796" y="2107"/>
                </a:lnTo>
                <a:lnTo>
                  <a:pt x="2737" y="2091"/>
                </a:lnTo>
                <a:lnTo>
                  <a:pt x="2737" y="2010"/>
                </a:lnTo>
                <a:lnTo>
                  <a:pt x="2689" y="2000"/>
                </a:lnTo>
                <a:lnTo>
                  <a:pt x="2614" y="2021"/>
                </a:lnTo>
                <a:lnTo>
                  <a:pt x="2513" y="2037"/>
                </a:lnTo>
                <a:lnTo>
                  <a:pt x="2491" y="1984"/>
                </a:lnTo>
                <a:lnTo>
                  <a:pt x="2433" y="2000"/>
                </a:lnTo>
                <a:lnTo>
                  <a:pt x="2379" y="1957"/>
                </a:lnTo>
                <a:lnTo>
                  <a:pt x="2342" y="1903"/>
                </a:lnTo>
                <a:lnTo>
                  <a:pt x="2294" y="1903"/>
                </a:lnTo>
                <a:lnTo>
                  <a:pt x="2229" y="1898"/>
                </a:lnTo>
                <a:lnTo>
                  <a:pt x="2245" y="1850"/>
                </a:lnTo>
                <a:lnTo>
                  <a:pt x="2235" y="1748"/>
                </a:lnTo>
                <a:lnTo>
                  <a:pt x="2155" y="1711"/>
                </a:lnTo>
                <a:lnTo>
                  <a:pt x="2085" y="1711"/>
                </a:lnTo>
                <a:lnTo>
                  <a:pt x="2010" y="1663"/>
                </a:lnTo>
                <a:lnTo>
                  <a:pt x="1984" y="1615"/>
                </a:lnTo>
                <a:lnTo>
                  <a:pt x="1951" y="1631"/>
                </a:lnTo>
                <a:lnTo>
                  <a:pt x="1946" y="1668"/>
                </a:lnTo>
                <a:lnTo>
                  <a:pt x="1845" y="1668"/>
                </a:lnTo>
                <a:lnTo>
                  <a:pt x="1861" y="1716"/>
                </a:lnTo>
                <a:lnTo>
                  <a:pt x="1818" y="1706"/>
                </a:lnTo>
                <a:lnTo>
                  <a:pt x="1716" y="1647"/>
                </a:lnTo>
                <a:lnTo>
                  <a:pt x="1657" y="1641"/>
                </a:lnTo>
                <a:lnTo>
                  <a:pt x="1625" y="1684"/>
                </a:lnTo>
                <a:lnTo>
                  <a:pt x="1604" y="1732"/>
                </a:lnTo>
                <a:lnTo>
                  <a:pt x="1561" y="1716"/>
                </a:lnTo>
                <a:lnTo>
                  <a:pt x="1529" y="1673"/>
                </a:lnTo>
                <a:lnTo>
                  <a:pt x="1486" y="1663"/>
                </a:lnTo>
                <a:lnTo>
                  <a:pt x="1395" y="1652"/>
                </a:lnTo>
                <a:lnTo>
                  <a:pt x="1310" y="1636"/>
                </a:lnTo>
                <a:lnTo>
                  <a:pt x="1294" y="1561"/>
                </a:lnTo>
                <a:lnTo>
                  <a:pt x="1288" y="1518"/>
                </a:lnTo>
                <a:lnTo>
                  <a:pt x="1149" y="1529"/>
                </a:lnTo>
                <a:lnTo>
                  <a:pt x="1091" y="1492"/>
                </a:lnTo>
                <a:lnTo>
                  <a:pt x="1032" y="1449"/>
                </a:lnTo>
                <a:lnTo>
                  <a:pt x="957" y="1406"/>
                </a:lnTo>
                <a:lnTo>
                  <a:pt x="914" y="1411"/>
                </a:lnTo>
                <a:lnTo>
                  <a:pt x="909" y="1449"/>
                </a:lnTo>
                <a:lnTo>
                  <a:pt x="866" y="1427"/>
                </a:lnTo>
                <a:lnTo>
                  <a:pt x="818" y="1379"/>
                </a:lnTo>
                <a:lnTo>
                  <a:pt x="749" y="1363"/>
                </a:lnTo>
                <a:lnTo>
                  <a:pt x="700" y="1321"/>
                </a:lnTo>
                <a:lnTo>
                  <a:pt x="636" y="1272"/>
                </a:lnTo>
                <a:lnTo>
                  <a:pt x="599" y="1235"/>
                </a:lnTo>
                <a:lnTo>
                  <a:pt x="556" y="1171"/>
                </a:lnTo>
                <a:lnTo>
                  <a:pt x="465" y="1133"/>
                </a:lnTo>
                <a:lnTo>
                  <a:pt x="396" y="1091"/>
                </a:lnTo>
                <a:lnTo>
                  <a:pt x="331" y="1064"/>
                </a:lnTo>
                <a:lnTo>
                  <a:pt x="278" y="1021"/>
                </a:lnTo>
                <a:lnTo>
                  <a:pt x="246" y="994"/>
                </a:lnTo>
                <a:lnTo>
                  <a:pt x="219" y="1005"/>
                </a:lnTo>
                <a:lnTo>
                  <a:pt x="225" y="1048"/>
                </a:lnTo>
                <a:lnTo>
                  <a:pt x="198" y="1032"/>
                </a:lnTo>
                <a:lnTo>
                  <a:pt x="166" y="1016"/>
                </a:lnTo>
                <a:lnTo>
                  <a:pt x="128" y="994"/>
                </a:lnTo>
                <a:lnTo>
                  <a:pt x="91" y="946"/>
                </a:lnTo>
                <a:lnTo>
                  <a:pt x="37" y="914"/>
                </a:lnTo>
                <a:lnTo>
                  <a:pt x="0" y="903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06763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5040313" y="4319588"/>
            <a:ext cx="1979612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Kathmandu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Oman</a:t>
            </a:r>
          </a:p>
        </p:txBody>
      </p:sp>
      <p:sp>
        <p:nvSpPr>
          <p:cNvPr id="61443" name="Freeform 2"/>
          <p:cNvSpPr>
            <a:spLocks noChangeArrowheads="1"/>
          </p:cNvSpPr>
          <p:nvPr/>
        </p:nvSpPr>
        <p:spPr bwMode="auto">
          <a:xfrm>
            <a:off x="2890838" y="1600200"/>
            <a:ext cx="2824162" cy="3770313"/>
          </a:xfrm>
          <a:custGeom>
            <a:avLst/>
            <a:gdLst>
              <a:gd name="T0" fmla="*/ 0 w 7844"/>
              <a:gd name="T1" fmla="*/ 2147483646 h 10473"/>
              <a:gd name="T2" fmla="*/ 2147483646 w 7844"/>
              <a:gd name="T3" fmla="*/ 2147483646 h 10473"/>
              <a:gd name="T4" fmla="*/ 2147483646 w 7844"/>
              <a:gd name="T5" fmla="*/ 2147483646 h 10473"/>
              <a:gd name="T6" fmla="*/ 2147483646 w 7844"/>
              <a:gd name="T7" fmla="*/ 2147483646 h 10473"/>
              <a:gd name="T8" fmla="*/ 2147483646 w 7844"/>
              <a:gd name="T9" fmla="*/ 2147483646 h 10473"/>
              <a:gd name="T10" fmla="*/ 2147483646 w 7844"/>
              <a:gd name="T11" fmla="*/ 2147483646 h 10473"/>
              <a:gd name="T12" fmla="*/ 2147483646 w 7844"/>
              <a:gd name="T13" fmla="*/ 2147483646 h 10473"/>
              <a:gd name="T14" fmla="*/ 2147483646 w 7844"/>
              <a:gd name="T15" fmla="*/ 2147483646 h 10473"/>
              <a:gd name="T16" fmla="*/ 2147483646 w 7844"/>
              <a:gd name="T17" fmla="*/ 2147483646 h 10473"/>
              <a:gd name="T18" fmla="*/ 2147483646 w 7844"/>
              <a:gd name="T19" fmla="*/ 0 h 10473"/>
              <a:gd name="T20" fmla="*/ 2147483646 w 7844"/>
              <a:gd name="T21" fmla="*/ 2147483646 h 10473"/>
              <a:gd name="T22" fmla="*/ 2147483646 w 7844"/>
              <a:gd name="T23" fmla="*/ 2147483646 h 10473"/>
              <a:gd name="T24" fmla="*/ 2147483646 w 7844"/>
              <a:gd name="T25" fmla="*/ 2147483646 h 10473"/>
              <a:gd name="T26" fmla="*/ 2147483646 w 7844"/>
              <a:gd name="T27" fmla="*/ 0 h 10473"/>
              <a:gd name="T28" fmla="*/ 2147483646 w 7844"/>
              <a:gd name="T29" fmla="*/ 2147483646 h 10473"/>
              <a:gd name="T30" fmla="*/ 2147483646 w 7844"/>
              <a:gd name="T31" fmla="*/ 2147483646 h 10473"/>
              <a:gd name="T32" fmla="*/ 2147483646 w 7844"/>
              <a:gd name="T33" fmla="*/ 2147483646 h 10473"/>
              <a:gd name="T34" fmla="*/ 2147483646 w 7844"/>
              <a:gd name="T35" fmla="*/ 2147483646 h 10473"/>
              <a:gd name="T36" fmla="*/ 2147483646 w 7844"/>
              <a:gd name="T37" fmla="*/ 2147483646 h 10473"/>
              <a:gd name="T38" fmla="*/ 2147483646 w 7844"/>
              <a:gd name="T39" fmla="*/ 2147483646 h 10473"/>
              <a:gd name="T40" fmla="*/ 2147483646 w 7844"/>
              <a:gd name="T41" fmla="*/ 2147483646 h 10473"/>
              <a:gd name="T42" fmla="*/ 2147483646 w 7844"/>
              <a:gd name="T43" fmla="*/ 2147483646 h 10473"/>
              <a:gd name="T44" fmla="*/ 2147483646 w 7844"/>
              <a:gd name="T45" fmla="*/ 2147483646 h 10473"/>
              <a:gd name="T46" fmla="*/ 2147483646 w 7844"/>
              <a:gd name="T47" fmla="*/ 2147483646 h 10473"/>
              <a:gd name="T48" fmla="*/ 2147483646 w 7844"/>
              <a:gd name="T49" fmla="*/ 2147483646 h 10473"/>
              <a:gd name="T50" fmla="*/ 2147483646 w 7844"/>
              <a:gd name="T51" fmla="*/ 2147483646 h 10473"/>
              <a:gd name="T52" fmla="*/ 2147483646 w 7844"/>
              <a:gd name="T53" fmla="*/ 2147483646 h 10473"/>
              <a:gd name="T54" fmla="*/ 2147483646 w 7844"/>
              <a:gd name="T55" fmla="*/ 2147483646 h 10473"/>
              <a:gd name="T56" fmla="*/ 2147483646 w 7844"/>
              <a:gd name="T57" fmla="*/ 2147483646 h 10473"/>
              <a:gd name="T58" fmla="*/ 2147483646 w 7844"/>
              <a:gd name="T59" fmla="*/ 2147483646 h 10473"/>
              <a:gd name="T60" fmla="*/ 2147483646 w 7844"/>
              <a:gd name="T61" fmla="*/ 2147483646 h 10473"/>
              <a:gd name="T62" fmla="*/ 2147483646 w 7844"/>
              <a:gd name="T63" fmla="*/ 2147483646 h 10473"/>
              <a:gd name="T64" fmla="*/ 2147483646 w 7844"/>
              <a:gd name="T65" fmla="*/ 2147483646 h 10473"/>
              <a:gd name="T66" fmla="*/ 2147483646 w 7844"/>
              <a:gd name="T67" fmla="*/ 2147483646 h 10473"/>
              <a:gd name="T68" fmla="*/ 2147483646 w 7844"/>
              <a:gd name="T69" fmla="*/ 2147483646 h 10473"/>
              <a:gd name="T70" fmla="*/ 2147483646 w 7844"/>
              <a:gd name="T71" fmla="*/ 2147483646 h 10473"/>
              <a:gd name="T72" fmla="*/ 2147483646 w 7844"/>
              <a:gd name="T73" fmla="*/ 2147483646 h 10473"/>
              <a:gd name="T74" fmla="*/ 2147483646 w 7844"/>
              <a:gd name="T75" fmla="*/ 2147483646 h 10473"/>
              <a:gd name="T76" fmla="*/ 2147483646 w 7844"/>
              <a:gd name="T77" fmla="*/ 2147483646 h 10473"/>
              <a:gd name="T78" fmla="*/ 2147483646 w 7844"/>
              <a:gd name="T79" fmla="*/ 2147483646 h 10473"/>
              <a:gd name="T80" fmla="*/ 2147483646 w 7844"/>
              <a:gd name="T81" fmla="*/ 2147483646 h 10473"/>
              <a:gd name="T82" fmla="*/ 2147483646 w 7844"/>
              <a:gd name="T83" fmla="*/ 2147483646 h 10473"/>
              <a:gd name="T84" fmla="*/ 2147483646 w 7844"/>
              <a:gd name="T85" fmla="*/ 2147483646 h 10473"/>
              <a:gd name="T86" fmla="*/ 2147483646 w 7844"/>
              <a:gd name="T87" fmla="*/ 2147483646 h 10473"/>
              <a:gd name="T88" fmla="*/ 2147483646 w 7844"/>
              <a:gd name="T89" fmla="*/ 2147483646 h 10473"/>
              <a:gd name="T90" fmla="*/ 2147483646 w 7844"/>
              <a:gd name="T91" fmla="*/ 2147483646 h 10473"/>
              <a:gd name="T92" fmla="*/ 2147483646 w 7844"/>
              <a:gd name="T93" fmla="*/ 2147483646 h 10473"/>
              <a:gd name="T94" fmla="*/ 2147483646 w 7844"/>
              <a:gd name="T95" fmla="*/ 2147483646 h 10473"/>
              <a:gd name="T96" fmla="*/ 2147483646 w 7844"/>
              <a:gd name="T97" fmla="*/ 2147483646 h 10473"/>
              <a:gd name="T98" fmla="*/ 2147483646 w 7844"/>
              <a:gd name="T99" fmla="*/ 2147483646 h 10473"/>
              <a:gd name="T100" fmla="*/ 2147483646 w 7844"/>
              <a:gd name="T101" fmla="*/ 2147483646 h 10473"/>
              <a:gd name="T102" fmla="*/ 2147483646 w 7844"/>
              <a:gd name="T103" fmla="*/ 2147483646 h 10473"/>
              <a:gd name="T104" fmla="*/ 2147483646 w 7844"/>
              <a:gd name="T105" fmla="*/ 2147483646 h 10473"/>
              <a:gd name="T106" fmla="*/ 2147483646 w 7844"/>
              <a:gd name="T107" fmla="*/ 2147483646 h 10473"/>
              <a:gd name="T108" fmla="*/ 2147483646 w 7844"/>
              <a:gd name="T109" fmla="*/ 2147483646 h 10473"/>
              <a:gd name="T110" fmla="*/ 2147483646 w 7844"/>
              <a:gd name="T111" fmla="*/ 2147483646 h 10473"/>
              <a:gd name="T112" fmla="*/ 2147483646 w 7844"/>
              <a:gd name="T113" fmla="*/ 2147483646 h 10473"/>
              <a:gd name="T114" fmla="*/ 2147483646 w 7844"/>
              <a:gd name="T115" fmla="*/ 2147483646 h 10473"/>
              <a:gd name="T116" fmla="*/ 2147483646 w 7844"/>
              <a:gd name="T117" fmla="*/ 2147483646 h 10473"/>
              <a:gd name="T118" fmla="*/ 2147483646 w 7844"/>
              <a:gd name="T119" fmla="*/ 2147483646 h 104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844" h="10473">
                <a:moveTo>
                  <a:pt x="1097" y="10472"/>
                </a:moveTo>
                <a:lnTo>
                  <a:pt x="0" y="7549"/>
                </a:lnTo>
                <a:lnTo>
                  <a:pt x="3017" y="6306"/>
                </a:lnTo>
                <a:lnTo>
                  <a:pt x="3675" y="3802"/>
                </a:lnTo>
                <a:lnTo>
                  <a:pt x="3218" y="2979"/>
                </a:lnTo>
                <a:lnTo>
                  <a:pt x="3236" y="2341"/>
                </a:lnTo>
                <a:lnTo>
                  <a:pt x="3584" y="1791"/>
                </a:lnTo>
                <a:lnTo>
                  <a:pt x="3511" y="1353"/>
                </a:lnTo>
                <a:lnTo>
                  <a:pt x="3785" y="1207"/>
                </a:lnTo>
                <a:lnTo>
                  <a:pt x="3913" y="1225"/>
                </a:lnTo>
                <a:lnTo>
                  <a:pt x="3876" y="1024"/>
                </a:lnTo>
                <a:lnTo>
                  <a:pt x="3821" y="915"/>
                </a:lnTo>
                <a:lnTo>
                  <a:pt x="3858" y="786"/>
                </a:lnTo>
                <a:lnTo>
                  <a:pt x="3785" y="586"/>
                </a:lnTo>
                <a:lnTo>
                  <a:pt x="3712" y="476"/>
                </a:lnTo>
                <a:lnTo>
                  <a:pt x="3785" y="366"/>
                </a:lnTo>
                <a:lnTo>
                  <a:pt x="3821" y="238"/>
                </a:lnTo>
                <a:lnTo>
                  <a:pt x="3840" y="92"/>
                </a:lnTo>
                <a:lnTo>
                  <a:pt x="3931" y="0"/>
                </a:lnTo>
                <a:lnTo>
                  <a:pt x="4004" y="0"/>
                </a:lnTo>
                <a:lnTo>
                  <a:pt x="4077" y="74"/>
                </a:lnTo>
                <a:lnTo>
                  <a:pt x="3986" y="128"/>
                </a:lnTo>
                <a:lnTo>
                  <a:pt x="4096" y="275"/>
                </a:lnTo>
                <a:lnTo>
                  <a:pt x="4187" y="311"/>
                </a:lnTo>
                <a:lnTo>
                  <a:pt x="4205" y="238"/>
                </a:lnTo>
                <a:lnTo>
                  <a:pt x="4260" y="165"/>
                </a:lnTo>
                <a:lnTo>
                  <a:pt x="4334" y="37"/>
                </a:lnTo>
                <a:lnTo>
                  <a:pt x="4425" y="0"/>
                </a:lnTo>
                <a:lnTo>
                  <a:pt x="4517" y="330"/>
                </a:lnTo>
                <a:lnTo>
                  <a:pt x="4626" y="732"/>
                </a:lnTo>
                <a:lnTo>
                  <a:pt x="4754" y="823"/>
                </a:lnTo>
                <a:lnTo>
                  <a:pt x="4881" y="1097"/>
                </a:lnTo>
                <a:lnTo>
                  <a:pt x="5320" y="1481"/>
                </a:lnTo>
                <a:lnTo>
                  <a:pt x="5521" y="1536"/>
                </a:lnTo>
                <a:lnTo>
                  <a:pt x="5741" y="1609"/>
                </a:lnTo>
                <a:lnTo>
                  <a:pt x="6088" y="1682"/>
                </a:lnTo>
                <a:lnTo>
                  <a:pt x="6197" y="1774"/>
                </a:lnTo>
                <a:cubicBezTo>
                  <a:pt x="6197" y="1774"/>
                  <a:pt x="6234" y="1828"/>
                  <a:pt x="6307" y="1791"/>
                </a:cubicBezTo>
                <a:cubicBezTo>
                  <a:pt x="6380" y="1755"/>
                  <a:pt x="6325" y="1791"/>
                  <a:pt x="6454" y="1755"/>
                </a:cubicBezTo>
                <a:cubicBezTo>
                  <a:pt x="6581" y="1718"/>
                  <a:pt x="6636" y="1682"/>
                  <a:pt x="6636" y="1682"/>
                </a:cubicBezTo>
                <a:lnTo>
                  <a:pt x="6764" y="1718"/>
                </a:lnTo>
                <a:lnTo>
                  <a:pt x="6801" y="1883"/>
                </a:lnTo>
                <a:lnTo>
                  <a:pt x="6801" y="2011"/>
                </a:lnTo>
                <a:lnTo>
                  <a:pt x="6983" y="2212"/>
                </a:lnTo>
                <a:lnTo>
                  <a:pt x="6983" y="2322"/>
                </a:lnTo>
                <a:lnTo>
                  <a:pt x="7185" y="2596"/>
                </a:lnTo>
                <a:lnTo>
                  <a:pt x="7368" y="2925"/>
                </a:lnTo>
                <a:lnTo>
                  <a:pt x="7569" y="3126"/>
                </a:lnTo>
                <a:lnTo>
                  <a:pt x="7788" y="3163"/>
                </a:lnTo>
                <a:lnTo>
                  <a:pt x="7843" y="3327"/>
                </a:lnTo>
                <a:lnTo>
                  <a:pt x="7843" y="3510"/>
                </a:lnTo>
                <a:lnTo>
                  <a:pt x="7587" y="3821"/>
                </a:lnTo>
                <a:lnTo>
                  <a:pt x="7441" y="4259"/>
                </a:lnTo>
                <a:lnTo>
                  <a:pt x="7368" y="4570"/>
                </a:lnTo>
                <a:lnTo>
                  <a:pt x="7185" y="4588"/>
                </a:lnTo>
                <a:lnTo>
                  <a:pt x="6874" y="4990"/>
                </a:lnTo>
                <a:lnTo>
                  <a:pt x="6710" y="5301"/>
                </a:lnTo>
                <a:lnTo>
                  <a:pt x="6710" y="5393"/>
                </a:lnTo>
                <a:lnTo>
                  <a:pt x="6563" y="5612"/>
                </a:lnTo>
                <a:lnTo>
                  <a:pt x="6527" y="5776"/>
                </a:lnTo>
                <a:lnTo>
                  <a:pt x="6472" y="5868"/>
                </a:lnTo>
                <a:lnTo>
                  <a:pt x="6343" y="5812"/>
                </a:lnTo>
                <a:lnTo>
                  <a:pt x="6179" y="5831"/>
                </a:lnTo>
                <a:lnTo>
                  <a:pt x="6252" y="5630"/>
                </a:lnTo>
                <a:lnTo>
                  <a:pt x="6197" y="5576"/>
                </a:lnTo>
                <a:lnTo>
                  <a:pt x="6088" y="5630"/>
                </a:lnTo>
                <a:lnTo>
                  <a:pt x="6051" y="5721"/>
                </a:lnTo>
                <a:lnTo>
                  <a:pt x="6014" y="5739"/>
                </a:lnTo>
                <a:lnTo>
                  <a:pt x="5996" y="5904"/>
                </a:lnTo>
                <a:lnTo>
                  <a:pt x="5850" y="5995"/>
                </a:lnTo>
                <a:lnTo>
                  <a:pt x="5795" y="6141"/>
                </a:lnTo>
                <a:lnTo>
                  <a:pt x="5814" y="6288"/>
                </a:lnTo>
                <a:lnTo>
                  <a:pt x="5777" y="6452"/>
                </a:lnTo>
                <a:lnTo>
                  <a:pt x="5777" y="6599"/>
                </a:lnTo>
                <a:lnTo>
                  <a:pt x="5649" y="6635"/>
                </a:lnTo>
                <a:lnTo>
                  <a:pt x="5667" y="6727"/>
                </a:lnTo>
                <a:lnTo>
                  <a:pt x="5704" y="6837"/>
                </a:lnTo>
                <a:lnTo>
                  <a:pt x="5741" y="6983"/>
                </a:lnTo>
                <a:lnTo>
                  <a:pt x="5777" y="7074"/>
                </a:lnTo>
                <a:lnTo>
                  <a:pt x="5777" y="7238"/>
                </a:lnTo>
                <a:lnTo>
                  <a:pt x="5777" y="7348"/>
                </a:lnTo>
                <a:lnTo>
                  <a:pt x="5832" y="7440"/>
                </a:lnTo>
                <a:lnTo>
                  <a:pt x="5832" y="7531"/>
                </a:lnTo>
                <a:lnTo>
                  <a:pt x="5832" y="7622"/>
                </a:lnTo>
                <a:lnTo>
                  <a:pt x="5521" y="7659"/>
                </a:lnTo>
                <a:lnTo>
                  <a:pt x="5283" y="7640"/>
                </a:lnTo>
                <a:lnTo>
                  <a:pt x="5009" y="7713"/>
                </a:lnTo>
                <a:lnTo>
                  <a:pt x="4899" y="7823"/>
                </a:lnTo>
                <a:lnTo>
                  <a:pt x="4699" y="7951"/>
                </a:lnTo>
                <a:lnTo>
                  <a:pt x="4644" y="8189"/>
                </a:lnTo>
                <a:lnTo>
                  <a:pt x="4571" y="8297"/>
                </a:lnTo>
                <a:lnTo>
                  <a:pt x="4608" y="8517"/>
                </a:lnTo>
                <a:lnTo>
                  <a:pt x="4535" y="8663"/>
                </a:lnTo>
                <a:lnTo>
                  <a:pt x="4443" y="8754"/>
                </a:lnTo>
                <a:lnTo>
                  <a:pt x="4352" y="8900"/>
                </a:lnTo>
                <a:lnTo>
                  <a:pt x="4205" y="8827"/>
                </a:lnTo>
                <a:lnTo>
                  <a:pt x="3894" y="8864"/>
                </a:lnTo>
                <a:lnTo>
                  <a:pt x="3748" y="8900"/>
                </a:lnTo>
                <a:lnTo>
                  <a:pt x="3547" y="8919"/>
                </a:lnTo>
                <a:lnTo>
                  <a:pt x="3419" y="9029"/>
                </a:lnTo>
                <a:lnTo>
                  <a:pt x="3365" y="9211"/>
                </a:lnTo>
                <a:lnTo>
                  <a:pt x="3292" y="9321"/>
                </a:lnTo>
                <a:lnTo>
                  <a:pt x="3310" y="9504"/>
                </a:lnTo>
                <a:lnTo>
                  <a:pt x="3254" y="9650"/>
                </a:lnTo>
                <a:lnTo>
                  <a:pt x="3254" y="9723"/>
                </a:lnTo>
                <a:lnTo>
                  <a:pt x="3127" y="9943"/>
                </a:lnTo>
                <a:lnTo>
                  <a:pt x="2889" y="10052"/>
                </a:lnTo>
                <a:lnTo>
                  <a:pt x="2652" y="10016"/>
                </a:lnTo>
                <a:lnTo>
                  <a:pt x="2469" y="9961"/>
                </a:lnTo>
                <a:lnTo>
                  <a:pt x="2267" y="9906"/>
                </a:lnTo>
                <a:lnTo>
                  <a:pt x="2085" y="9979"/>
                </a:lnTo>
                <a:lnTo>
                  <a:pt x="1938" y="10161"/>
                </a:lnTo>
                <a:lnTo>
                  <a:pt x="1756" y="10198"/>
                </a:lnTo>
                <a:lnTo>
                  <a:pt x="1719" y="10308"/>
                </a:lnTo>
                <a:lnTo>
                  <a:pt x="1390" y="10271"/>
                </a:lnTo>
                <a:lnTo>
                  <a:pt x="1353" y="10344"/>
                </a:lnTo>
                <a:lnTo>
                  <a:pt x="1097" y="10472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1444" name="Freeform 3"/>
          <p:cNvSpPr>
            <a:spLocks noChangeArrowheads="1"/>
          </p:cNvSpPr>
          <p:nvPr/>
        </p:nvSpPr>
        <p:spPr bwMode="auto">
          <a:xfrm>
            <a:off x="2892425" y="1600200"/>
            <a:ext cx="2824163" cy="3770313"/>
          </a:xfrm>
          <a:custGeom>
            <a:avLst/>
            <a:gdLst>
              <a:gd name="T0" fmla="*/ 0 w 7844"/>
              <a:gd name="T1" fmla="*/ 2147483646 h 10473"/>
              <a:gd name="T2" fmla="*/ 2147483646 w 7844"/>
              <a:gd name="T3" fmla="*/ 2147483646 h 10473"/>
              <a:gd name="T4" fmla="*/ 2147483646 w 7844"/>
              <a:gd name="T5" fmla="*/ 2147483646 h 10473"/>
              <a:gd name="T6" fmla="*/ 2147483646 w 7844"/>
              <a:gd name="T7" fmla="*/ 2147483646 h 10473"/>
              <a:gd name="T8" fmla="*/ 2147483646 w 7844"/>
              <a:gd name="T9" fmla="*/ 2147483646 h 10473"/>
              <a:gd name="T10" fmla="*/ 2147483646 w 7844"/>
              <a:gd name="T11" fmla="*/ 2147483646 h 10473"/>
              <a:gd name="T12" fmla="*/ 2147483646 w 7844"/>
              <a:gd name="T13" fmla="*/ 2147483646 h 10473"/>
              <a:gd name="T14" fmla="*/ 2147483646 w 7844"/>
              <a:gd name="T15" fmla="*/ 2147483646 h 10473"/>
              <a:gd name="T16" fmla="*/ 2147483646 w 7844"/>
              <a:gd name="T17" fmla="*/ 2147483646 h 10473"/>
              <a:gd name="T18" fmla="*/ 2147483646 w 7844"/>
              <a:gd name="T19" fmla="*/ 0 h 10473"/>
              <a:gd name="T20" fmla="*/ 2147483646 w 7844"/>
              <a:gd name="T21" fmla="*/ 2147483646 h 10473"/>
              <a:gd name="T22" fmla="*/ 2147483646 w 7844"/>
              <a:gd name="T23" fmla="*/ 2147483646 h 10473"/>
              <a:gd name="T24" fmla="*/ 2147483646 w 7844"/>
              <a:gd name="T25" fmla="*/ 2147483646 h 10473"/>
              <a:gd name="T26" fmla="*/ 2147483646 w 7844"/>
              <a:gd name="T27" fmla="*/ 0 h 10473"/>
              <a:gd name="T28" fmla="*/ 2147483646 w 7844"/>
              <a:gd name="T29" fmla="*/ 2147483646 h 10473"/>
              <a:gd name="T30" fmla="*/ 2147483646 w 7844"/>
              <a:gd name="T31" fmla="*/ 2147483646 h 10473"/>
              <a:gd name="T32" fmla="*/ 2147483646 w 7844"/>
              <a:gd name="T33" fmla="*/ 2147483646 h 10473"/>
              <a:gd name="T34" fmla="*/ 2147483646 w 7844"/>
              <a:gd name="T35" fmla="*/ 2147483646 h 10473"/>
              <a:gd name="T36" fmla="*/ 2147483646 w 7844"/>
              <a:gd name="T37" fmla="*/ 2147483646 h 10473"/>
              <a:gd name="T38" fmla="*/ 2147483646 w 7844"/>
              <a:gd name="T39" fmla="*/ 2147483646 h 10473"/>
              <a:gd name="T40" fmla="*/ 2147483646 w 7844"/>
              <a:gd name="T41" fmla="*/ 2147483646 h 10473"/>
              <a:gd name="T42" fmla="*/ 2147483646 w 7844"/>
              <a:gd name="T43" fmla="*/ 2147483646 h 10473"/>
              <a:gd name="T44" fmla="*/ 2147483646 w 7844"/>
              <a:gd name="T45" fmla="*/ 2147483646 h 10473"/>
              <a:gd name="T46" fmla="*/ 2147483646 w 7844"/>
              <a:gd name="T47" fmla="*/ 2147483646 h 10473"/>
              <a:gd name="T48" fmla="*/ 2147483646 w 7844"/>
              <a:gd name="T49" fmla="*/ 2147483646 h 10473"/>
              <a:gd name="T50" fmla="*/ 2147483646 w 7844"/>
              <a:gd name="T51" fmla="*/ 2147483646 h 10473"/>
              <a:gd name="T52" fmla="*/ 2147483646 w 7844"/>
              <a:gd name="T53" fmla="*/ 2147483646 h 10473"/>
              <a:gd name="T54" fmla="*/ 2147483646 w 7844"/>
              <a:gd name="T55" fmla="*/ 2147483646 h 10473"/>
              <a:gd name="T56" fmla="*/ 2147483646 w 7844"/>
              <a:gd name="T57" fmla="*/ 2147483646 h 10473"/>
              <a:gd name="T58" fmla="*/ 2147483646 w 7844"/>
              <a:gd name="T59" fmla="*/ 2147483646 h 10473"/>
              <a:gd name="T60" fmla="*/ 2147483646 w 7844"/>
              <a:gd name="T61" fmla="*/ 2147483646 h 10473"/>
              <a:gd name="T62" fmla="*/ 2147483646 w 7844"/>
              <a:gd name="T63" fmla="*/ 2147483646 h 10473"/>
              <a:gd name="T64" fmla="*/ 2147483646 w 7844"/>
              <a:gd name="T65" fmla="*/ 2147483646 h 10473"/>
              <a:gd name="T66" fmla="*/ 2147483646 w 7844"/>
              <a:gd name="T67" fmla="*/ 2147483646 h 10473"/>
              <a:gd name="T68" fmla="*/ 2147483646 w 7844"/>
              <a:gd name="T69" fmla="*/ 2147483646 h 10473"/>
              <a:gd name="T70" fmla="*/ 2147483646 w 7844"/>
              <a:gd name="T71" fmla="*/ 2147483646 h 10473"/>
              <a:gd name="T72" fmla="*/ 2147483646 w 7844"/>
              <a:gd name="T73" fmla="*/ 2147483646 h 10473"/>
              <a:gd name="T74" fmla="*/ 2147483646 w 7844"/>
              <a:gd name="T75" fmla="*/ 2147483646 h 10473"/>
              <a:gd name="T76" fmla="*/ 2147483646 w 7844"/>
              <a:gd name="T77" fmla="*/ 2147483646 h 10473"/>
              <a:gd name="T78" fmla="*/ 2147483646 w 7844"/>
              <a:gd name="T79" fmla="*/ 2147483646 h 10473"/>
              <a:gd name="T80" fmla="*/ 2147483646 w 7844"/>
              <a:gd name="T81" fmla="*/ 2147483646 h 10473"/>
              <a:gd name="T82" fmla="*/ 2147483646 w 7844"/>
              <a:gd name="T83" fmla="*/ 2147483646 h 10473"/>
              <a:gd name="T84" fmla="*/ 2147483646 w 7844"/>
              <a:gd name="T85" fmla="*/ 2147483646 h 10473"/>
              <a:gd name="T86" fmla="*/ 2147483646 w 7844"/>
              <a:gd name="T87" fmla="*/ 2147483646 h 10473"/>
              <a:gd name="T88" fmla="*/ 2147483646 w 7844"/>
              <a:gd name="T89" fmla="*/ 2147483646 h 10473"/>
              <a:gd name="T90" fmla="*/ 2147483646 w 7844"/>
              <a:gd name="T91" fmla="*/ 2147483646 h 10473"/>
              <a:gd name="T92" fmla="*/ 2147483646 w 7844"/>
              <a:gd name="T93" fmla="*/ 2147483646 h 10473"/>
              <a:gd name="T94" fmla="*/ 2147483646 w 7844"/>
              <a:gd name="T95" fmla="*/ 2147483646 h 10473"/>
              <a:gd name="T96" fmla="*/ 2147483646 w 7844"/>
              <a:gd name="T97" fmla="*/ 2147483646 h 10473"/>
              <a:gd name="T98" fmla="*/ 2147483646 w 7844"/>
              <a:gd name="T99" fmla="*/ 2147483646 h 10473"/>
              <a:gd name="T100" fmla="*/ 2147483646 w 7844"/>
              <a:gd name="T101" fmla="*/ 2147483646 h 10473"/>
              <a:gd name="T102" fmla="*/ 2147483646 w 7844"/>
              <a:gd name="T103" fmla="*/ 2147483646 h 10473"/>
              <a:gd name="T104" fmla="*/ 2147483646 w 7844"/>
              <a:gd name="T105" fmla="*/ 2147483646 h 10473"/>
              <a:gd name="T106" fmla="*/ 2147483646 w 7844"/>
              <a:gd name="T107" fmla="*/ 2147483646 h 10473"/>
              <a:gd name="T108" fmla="*/ 2147483646 w 7844"/>
              <a:gd name="T109" fmla="*/ 2147483646 h 10473"/>
              <a:gd name="T110" fmla="*/ 2147483646 w 7844"/>
              <a:gd name="T111" fmla="*/ 2147483646 h 10473"/>
              <a:gd name="T112" fmla="*/ 2147483646 w 7844"/>
              <a:gd name="T113" fmla="*/ 2147483646 h 10473"/>
              <a:gd name="T114" fmla="*/ 2147483646 w 7844"/>
              <a:gd name="T115" fmla="*/ 2147483646 h 10473"/>
              <a:gd name="T116" fmla="*/ 2147483646 w 7844"/>
              <a:gd name="T117" fmla="*/ 2147483646 h 10473"/>
              <a:gd name="T118" fmla="*/ 2147483646 w 7844"/>
              <a:gd name="T119" fmla="*/ 2147483646 h 104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844" h="10473">
                <a:moveTo>
                  <a:pt x="1097" y="10472"/>
                </a:moveTo>
                <a:lnTo>
                  <a:pt x="0" y="7549"/>
                </a:lnTo>
                <a:lnTo>
                  <a:pt x="3017" y="6306"/>
                </a:lnTo>
                <a:lnTo>
                  <a:pt x="3675" y="3802"/>
                </a:lnTo>
                <a:lnTo>
                  <a:pt x="3218" y="2979"/>
                </a:lnTo>
                <a:lnTo>
                  <a:pt x="3236" y="2341"/>
                </a:lnTo>
                <a:lnTo>
                  <a:pt x="3584" y="1791"/>
                </a:lnTo>
                <a:lnTo>
                  <a:pt x="3511" y="1353"/>
                </a:lnTo>
                <a:lnTo>
                  <a:pt x="3785" y="1207"/>
                </a:lnTo>
                <a:lnTo>
                  <a:pt x="3913" y="1225"/>
                </a:lnTo>
                <a:lnTo>
                  <a:pt x="3876" y="1024"/>
                </a:lnTo>
                <a:lnTo>
                  <a:pt x="3821" y="915"/>
                </a:lnTo>
                <a:lnTo>
                  <a:pt x="3858" y="786"/>
                </a:lnTo>
                <a:lnTo>
                  <a:pt x="3785" y="586"/>
                </a:lnTo>
                <a:lnTo>
                  <a:pt x="3712" y="476"/>
                </a:lnTo>
                <a:lnTo>
                  <a:pt x="3785" y="366"/>
                </a:lnTo>
                <a:lnTo>
                  <a:pt x="3821" y="238"/>
                </a:lnTo>
                <a:lnTo>
                  <a:pt x="3840" y="92"/>
                </a:lnTo>
                <a:lnTo>
                  <a:pt x="3931" y="0"/>
                </a:lnTo>
                <a:lnTo>
                  <a:pt x="4004" y="0"/>
                </a:lnTo>
                <a:lnTo>
                  <a:pt x="4077" y="74"/>
                </a:lnTo>
                <a:lnTo>
                  <a:pt x="3986" y="128"/>
                </a:lnTo>
                <a:lnTo>
                  <a:pt x="4096" y="275"/>
                </a:lnTo>
                <a:lnTo>
                  <a:pt x="4187" y="311"/>
                </a:lnTo>
                <a:lnTo>
                  <a:pt x="4205" y="238"/>
                </a:lnTo>
                <a:lnTo>
                  <a:pt x="4260" y="165"/>
                </a:lnTo>
                <a:lnTo>
                  <a:pt x="4334" y="37"/>
                </a:lnTo>
                <a:lnTo>
                  <a:pt x="4425" y="0"/>
                </a:lnTo>
                <a:lnTo>
                  <a:pt x="4517" y="330"/>
                </a:lnTo>
                <a:lnTo>
                  <a:pt x="4626" y="732"/>
                </a:lnTo>
                <a:lnTo>
                  <a:pt x="4754" y="823"/>
                </a:lnTo>
                <a:lnTo>
                  <a:pt x="4881" y="1097"/>
                </a:lnTo>
                <a:lnTo>
                  <a:pt x="5320" y="1481"/>
                </a:lnTo>
                <a:lnTo>
                  <a:pt x="5521" y="1536"/>
                </a:lnTo>
                <a:lnTo>
                  <a:pt x="5741" y="1609"/>
                </a:lnTo>
                <a:lnTo>
                  <a:pt x="6088" y="1682"/>
                </a:lnTo>
                <a:lnTo>
                  <a:pt x="6197" y="1774"/>
                </a:lnTo>
                <a:cubicBezTo>
                  <a:pt x="6197" y="1774"/>
                  <a:pt x="6234" y="1828"/>
                  <a:pt x="6307" y="1791"/>
                </a:cubicBezTo>
                <a:cubicBezTo>
                  <a:pt x="6380" y="1755"/>
                  <a:pt x="6325" y="1791"/>
                  <a:pt x="6454" y="1755"/>
                </a:cubicBezTo>
                <a:cubicBezTo>
                  <a:pt x="6581" y="1718"/>
                  <a:pt x="6636" y="1682"/>
                  <a:pt x="6636" y="1682"/>
                </a:cubicBezTo>
                <a:lnTo>
                  <a:pt x="6764" y="1718"/>
                </a:lnTo>
                <a:lnTo>
                  <a:pt x="6801" y="1883"/>
                </a:lnTo>
                <a:lnTo>
                  <a:pt x="6801" y="2011"/>
                </a:lnTo>
                <a:lnTo>
                  <a:pt x="6983" y="2212"/>
                </a:lnTo>
                <a:lnTo>
                  <a:pt x="6983" y="2322"/>
                </a:lnTo>
                <a:lnTo>
                  <a:pt x="7185" y="2596"/>
                </a:lnTo>
                <a:lnTo>
                  <a:pt x="7368" y="2925"/>
                </a:lnTo>
                <a:lnTo>
                  <a:pt x="7569" y="3126"/>
                </a:lnTo>
                <a:lnTo>
                  <a:pt x="7788" y="3163"/>
                </a:lnTo>
                <a:lnTo>
                  <a:pt x="7843" y="3327"/>
                </a:lnTo>
                <a:lnTo>
                  <a:pt x="7843" y="3510"/>
                </a:lnTo>
                <a:lnTo>
                  <a:pt x="7587" y="3821"/>
                </a:lnTo>
                <a:lnTo>
                  <a:pt x="7441" y="4259"/>
                </a:lnTo>
                <a:lnTo>
                  <a:pt x="7368" y="4570"/>
                </a:lnTo>
                <a:lnTo>
                  <a:pt x="7185" y="4588"/>
                </a:lnTo>
                <a:lnTo>
                  <a:pt x="6874" y="4990"/>
                </a:lnTo>
                <a:lnTo>
                  <a:pt x="6710" y="5301"/>
                </a:lnTo>
                <a:lnTo>
                  <a:pt x="6710" y="5393"/>
                </a:lnTo>
                <a:lnTo>
                  <a:pt x="6563" y="5612"/>
                </a:lnTo>
                <a:lnTo>
                  <a:pt x="6527" y="5776"/>
                </a:lnTo>
                <a:lnTo>
                  <a:pt x="6472" y="5868"/>
                </a:lnTo>
                <a:lnTo>
                  <a:pt x="6343" y="5812"/>
                </a:lnTo>
                <a:lnTo>
                  <a:pt x="6179" y="5831"/>
                </a:lnTo>
                <a:lnTo>
                  <a:pt x="6252" y="5630"/>
                </a:lnTo>
                <a:lnTo>
                  <a:pt x="6197" y="5576"/>
                </a:lnTo>
                <a:lnTo>
                  <a:pt x="6088" y="5630"/>
                </a:lnTo>
                <a:lnTo>
                  <a:pt x="6051" y="5721"/>
                </a:lnTo>
                <a:lnTo>
                  <a:pt x="6014" y="5739"/>
                </a:lnTo>
                <a:lnTo>
                  <a:pt x="5996" y="5904"/>
                </a:lnTo>
                <a:lnTo>
                  <a:pt x="5850" y="5995"/>
                </a:lnTo>
                <a:lnTo>
                  <a:pt x="5795" y="6141"/>
                </a:lnTo>
                <a:lnTo>
                  <a:pt x="5814" y="6288"/>
                </a:lnTo>
                <a:lnTo>
                  <a:pt x="5777" y="6452"/>
                </a:lnTo>
                <a:lnTo>
                  <a:pt x="5777" y="6599"/>
                </a:lnTo>
                <a:lnTo>
                  <a:pt x="5649" y="6635"/>
                </a:lnTo>
                <a:lnTo>
                  <a:pt x="5667" y="6727"/>
                </a:lnTo>
                <a:lnTo>
                  <a:pt x="5704" y="6837"/>
                </a:lnTo>
                <a:lnTo>
                  <a:pt x="5741" y="6983"/>
                </a:lnTo>
                <a:lnTo>
                  <a:pt x="5777" y="7074"/>
                </a:lnTo>
                <a:lnTo>
                  <a:pt x="5777" y="7238"/>
                </a:lnTo>
                <a:lnTo>
                  <a:pt x="5777" y="7348"/>
                </a:lnTo>
                <a:lnTo>
                  <a:pt x="5832" y="7440"/>
                </a:lnTo>
                <a:lnTo>
                  <a:pt x="5832" y="7531"/>
                </a:lnTo>
                <a:lnTo>
                  <a:pt x="5832" y="7622"/>
                </a:lnTo>
                <a:lnTo>
                  <a:pt x="5521" y="7659"/>
                </a:lnTo>
                <a:lnTo>
                  <a:pt x="5283" y="7640"/>
                </a:lnTo>
                <a:lnTo>
                  <a:pt x="5009" y="7713"/>
                </a:lnTo>
                <a:lnTo>
                  <a:pt x="4899" y="7823"/>
                </a:lnTo>
                <a:lnTo>
                  <a:pt x="4699" y="7951"/>
                </a:lnTo>
                <a:lnTo>
                  <a:pt x="4644" y="8189"/>
                </a:lnTo>
                <a:lnTo>
                  <a:pt x="4571" y="8297"/>
                </a:lnTo>
                <a:lnTo>
                  <a:pt x="4608" y="8517"/>
                </a:lnTo>
                <a:lnTo>
                  <a:pt x="4535" y="8663"/>
                </a:lnTo>
                <a:lnTo>
                  <a:pt x="4443" y="8754"/>
                </a:lnTo>
                <a:lnTo>
                  <a:pt x="4352" y="8900"/>
                </a:lnTo>
                <a:lnTo>
                  <a:pt x="4205" y="8827"/>
                </a:lnTo>
                <a:lnTo>
                  <a:pt x="3894" y="8864"/>
                </a:lnTo>
                <a:lnTo>
                  <a:pt x="3748" y="8900"/>
                </a:lnTo>
                <a:lnTo>
                  <a:pt x="3547" y="8919"/>
                </a:lnTo>
                <a:lnTo>
                  <a:pt x="3419" y="9029"/>
                </a:lnTo>
                <a:lnTo>
                  <a:pt x="3365" y="9211"/>
                </a:lnTo>
                <a:lnTo>
                  <a:pt x="3292" y="9321"/>
                </a:lnTo>
                <a:lnTo>
                  <a:pt x="3310" y="9504"/>
                </a:lnTo>
                <a:lnTo>
                  <a:pt x="3254" y="9650"/>
                </a:lnTo>
                <a:lnTo>
                  <a:pt x="3254" y="9723"/>
                </a:lnTo>
                <a:lnTo>
                  <a:pt x="3127" y="9943"/>
                </a:lnTo>
                <a:lnTo>
                  <a:pt x="2889" y="10052"/>
                </a:lnTo>
                <a:lnTo>
                  <a:pt x="2652" y="10016"/>
                </a:lnTo>
                <a:lnTo>
                  <a:pt x="2469" y="9961"/>
                </a:lnTo>
                <a:lnTo>
                  <a:pt x="2267" y="9906"/>
                </a:lnTo>
                <a:lnTo>
                  <a:pt x="2085" y="9979"/>
                </a:lnTo>
                <a:lnTo>
                  <a:pt x="1938" y="10161"/>
                </a:lnTo>
                <a:lnTo>
                  <a:pt x="1756" y="10198"/>
                </a:lnTo>
                <a:lnTo>
                  <a:pt x="1719" y="10308"/>
                </a:lnTo>
                <a:lnTo>
                  <a:pt x="1390" y="10271"/>
                </a:lnTo>
                <a:lnTo>
                  <a:pt x="1353" y="10344"/>
                </a:lnTo>
                <a:lnTo>
                  <a:pt x="1097" y="10472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1301750"/>
            <a:ext cx="12461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5330825" y="1808163"/>
            <a:ext cx="1979613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Muscat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339975" y="1557338"/>
            <a:ext cx="5664200" cy="5094287"/>
            <a:chOff x="1474" y="981"/>
            <a:chExt cx="3568" cy="3209"/>
          </a:xfrm>
        </p:grpSpPr>
        <p:sp>
          <p:nvSpPr>
            <p:cNvPr id="8220" name="Freeform 3"/>
            <p:cNvSpPr>
              <a:spLocks noChangeArrowheads="1"/>
            </p:cNvSpPr>
            <p:nvPr/>
          </p:nvSpPr>
          <p:spPr bwMode="auto">
            <a:xfrm>
              <a:off x="1513" y="981"/>
              <a:ext cx="619" cy="695"/>
            </a:xfrm>
            <a:custGeom>
              <a:avLst/>
              <a:gdLst>
                <a:gd name="T0" fmla="*/ 62 w 798"/>
                <a:gd name="T1" fmla="*/ 251 h 896"/>
                <a:gd name="T2" fmla="*/ 74 w 798"/>
                <a:gd name="T3" fmla="*/ 236 h 896"/>
                <a:gd name="T4" fmla="*/ 82 w 798"/>
                <a:gd name="T5" fmla="*/ 226 h 896"/>
                <a:gd name="T6" fmla="*/ 94 w 798"/>
                <a:gd name="T7" fmla="*/ 207 h 896"/>
                <a:gd name="T8" fmla="*/ 134 w 798"/>
                <a:gd name="T9" fmla="*/ 200 h 896"/>
                <a:gd name="T10" fmla="*/ 141 w 798"/>
                <a:gd name="T11" fmla="*/ 178 h 896"/>
                <a:gd name="T12" fmla="*/ 157 w 798"/>
                <a:gd name="T13" fmla="*/ 171 h 896"/>
                <a:gd name="T14" fmla="*/ 107 w 798"/>
                <a:gd name="T15" fmla="*/ 112 h 896"/>
                <a:gd name="T16" fmla="*/ 210 w 798"/>
                <a:gd name="T17" fmla="*/ 78 h 896"/>
                <a:gd name="T18" fmla="*/ 224 w 798"/>
                <a:gd name="T19" fmla="*/ 58 h 896"/>
                <a:gd name="T20" fmla="*/ 216 w 798"/>
                <a:gd name="T21" fmla="*/ 61 h 896"/>
                <a:gd name="T22" fmla="*/ 210 w 798"/>
                <a:gd name="T23" fmla="*/ 52 h 896"/>
                <a:gd name="T24" fmla="*/ 210 w 798"/>
                <a:gd name="T25" fmla="*/ 43 h 896"/>
                <a:gd name="T26" fmla="*/ 202 w 798"/>
                <a:gd name="T27" fmla="*/ 0 h 896"/>
                <a:gd name="T28" fmla="*/ 101 w 798"/>
                <a:gd name="T29" fmla="*/ 58 h 896"/>
                <a:gd name="T30" fmla="*/ 82 w 798"/>
                <a:gd name="T31" fmla="*/ 54 h 896"/>
                <a:gd name="T32" fmla="*/ 67 w 798"/>
                <a:gd name="T33" fmla="*/ 50 h 896"/>
                <a:gd name="T34" fmla="*/ 55 w 798"/>
                <a:gd name="T35" fmla="*/ 38 h 896"/>
                <a:gd name="T36" fmla="*/ 44 w 798"/>
                <a:gd name="T37" fmla="*/ 33 h 896"/>
                <a:gd name="T38" fmla="*/ 36 w 798"/>
                <a:gd name="T39" fmla="*/ 50 h 896"/>
                <a:gd name="T40" fmla="*/ 28 w 798"/>
                <a:gd name="T41" fmla="*/ 101 h 896"/>
                <a:gd name="T42" fmla="*/ 24 w 798"/>
                <a:gd name="T43" fmla="*/ 141 h 896"/>
                <a:gd name="T44" fmla="*/ 16 w 798"/>
                <a:gd name="T45" fmla="*/ 178 h 896"/>
                <a:gd name="T46" fmla="*/ 4 w 798"/>
                <a:gd name="T47" fmla="*/ 218 h 896"/>
                <a:gd name="T48" fmla="*/ 0 w 798"/>
                <a:gd name="T49" fmla="*/ 238 h 896"/>
                <a:gd name="T50" fmla="*/ 2 w 798"/>
                <a:gd name="T51" fmla="*/ 238 h 896"/>
                <a:gd name="T52" fmla="*/ 62 w 798"/>
                <a:gd name="T53" fmla="*/ 251 h 8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98" h="896">
                  <a:moveTo>
                    <a:pt x="222" y="896"/>
                  </a:moveTo>
                  <a:lnTo>
                    <a:pt x="262" y="840"/>
                  </a:lnTo>
                  <a:lnTo>
                    <a:pt x="294" y="808"/>
                  </a:lnTo>
                  <a:lnTo>
                    <a:pt x="334" y="736"/>
                  </a:lnTo>
                  <a:lnTo>
                    <a:pt x="478" y="712"/>
                  </a:lnTo>
                  <a:lnTo>
                    <a:pt x="502" y="632"/>
                  </a:lnTo>
                  <a:lnTo>
                    <a:pt x="558" y="608"/>
                  </a:lnTo>
                  <a:lnTo>
                    <a:pt x="382" y="400"/>
                  </a:lnTo>
                  <a:lnTo>
                    <a:pt x="750" y="280"/>
                  </a:lnTo>
                  <a:lnTo>
                    <a:pt x="798" y="208"/>
                  </a:lnTo>
                  <a:lnTo>
                    <a:pt x="766" y="216"/>
                  </a:lnTo>
                  <a:lnTo>
                    <a:pt x="750" y="184"/>
                  </a:lnTo>
                  <a:lnTo>
                    <a:pt x="750" y="152"/>
                  </a:lnTo>
                  <a:lnTo>
                    <a:pt x="718" y="0"/>
                  </a:lnTo>
                  <a:lnTo>
                    <a:pt x="358" y="208"/>
                  </a:lnTo>
                  <a:lnTo>
                    <a:pt x="294" y="192"/>
                  </a:lnTo>
                  <a:lnTo>
                    <a:pt x="238" y="176"/>
                  </a:lnTo>
                  <a:lnTo>
                    <a:pt x="198" y="136"/>
                  </a:lnTo>
                  <a:lnTo>
                    <a:pt x="158" y="120"/>
                  </a:lnTo>
                  <a:lnTo>
                    <a:pt x="126" y="176"/>
                  </a:lnTo>
                  <a:lnTo>
                    <a:pt x="102" y="360"/>
                  </a:lnTo>
                  <a:lnTo>
                    <a:pt x="86" y="504"/>
                  </a:lnTo>
                  <a:lnTo>
                    <a:pt x="54" y="632"/>
                  </a:lnTo>
                  <a:lnTo>
                    <a:pt x="14" y="776"/>
                  </a:lnTo>
                  <a:lnTo>
                    <a:pt x="0" y="848"/>
                  </a:lnTo>
                  <a:lnTo>
                    <a:pt x="6" y="848"/>
                  </a:lnTo>
                  <a:lnTo>
                    <a:pt x="222" y="896"/>
                  </a:lnTo>
                  <a:close/>
                </a:path>
              </a:pathLst>
            </a:custGeom>
            <a:solidFill>
              <a:srgbClr val="00A0C6"/>
            </a:solidFill>
            <a:ln w="76200" cmpd="sng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8221" name="Freeform 4"/>
            <p:cNvSpPr>
              <a:spLocks noChangeArrowheads="1"/>
            </p:cNvSpPr>
            <p:nvPr/>
          </p:nvSpPr>
          <p:spPr bwMode="auto">
            <a:xfrm>
              <a:off x="3765" y="2136"/>
              <a:ext cx="112" cy="273"/>
            </a:xfrm>
            <a:custGeom>
              <a:avLst/>
              <a:gdLst>
                <a:gd name="T0" fmla="*/ 41 w 144"/>
                <a:gd name="T1" fmla="*/ 63 h 352"/>
                <a:gd name="T2" fmla="*/ 41 w 144"/>
                <a:gd name="T3" fmla="*/ 38 h 352"/>
                <a:gd name="T4" fmla="*/ 39 w 144"/>
                <a:gd name="T5" fmla="*/ 20 h 352"/>
                <a:gd name="T6" fmla="*/ 23 w 144"/>
                <a:gd name="T7" fmla="*/ 0 h 352"/>
                <a:gd name="T8" fmla="*/ 7 w 144"/>
                <a:gd name="T9" fmla="*/ 4 h 352"/>
                <a:gd name="T10" fmla="*/ 7 w 144"/>
                <a:gd name="T11" fmla="*/ 36 h 352"/>
                <a:gd name="T12" fmla="*/ 4 w 144"/>
                <a:gd name="T13" fmla="*/ 54 h 352"/>
                <a:gd name="T14" fmla="*/ 0 w 144"/>
                <a:gd name="T15" fmla="*/ 70 h 352"/>
                <a:gd name="T16" fmla="*/ 30 w 144"/>
                <a:gd name="T17" fmla="*/ 98 h 352"/>
                <a:gd name="T18" fmla="*/ 41 w 144"/>
                <a:gd name="T19" fmla="*/ 63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352">
                  <a:moveTo>
                    <a:pt x="144" y="224"/>
                  </a:moveTo>
                  <a:lnTo>
                    <a:pt x="144" y="136"/>
                  </a:lnTo>
                  <a:lnTo>
                    <a:pt x="136" y="72"/>
                  </a:lnTo>
                  <a:lnTo>
                    <a:pt x="80" y="0"/>
                  </a:lnTo>
                  <a:lnTo>
                    <a:pt x="24" y="16"/>
                  </a:lnTo>
                  <a:lnTo>
                    <a:pt x="24" y="128"/>
                  </a:lnTo>
                  <a:lnTo>
                    <a:pt x="16" y="192"/>
                  </a:lnTo>
                  <a:lnTo>
                    <a:pt x="0" y="248"/>
                  </a:lnTo>
                  <a:lnTo>
                    <a:pt x="104" y="352"/>
                  </a:lnTo>
                  <a:lnTo>
                    <a:pt x="144" y="224"/>
                  </a:lnTo>
                  <a:close/>
                </a:path>
              </a:pathLst>
            </a:custGeom>
            <a:solidFill>
              <a:srgbClr val="00A0C6"/>
            </a:solidFill>
            <a:ln w="76200" cmpd="sng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8222" name="Freeform 5"/>
            <p:cNvSpPr>
              <a:spLocks noChangeArrowheads="1"/>
            </p:cNvSpPr>
            <p:nvPr/>
          </p:nvSpPr>
          <p:spPr bwMode="auto">
            <a:xfrm>
              <a:off x="2610" y="3241"/>
              <a:ext cx="1473" cy="950"/>
            </a:xfrm>
            <a:custGeom>
              <a:avLst/>
              <a:gdLst>
                <a:gd name="T0" fmla="*/ 483 w 1898"/>
                <a:gd name="T1" fmla="*/ 0 h 1224"/>
                <a:gd name="T2" fmla="*/ 471 w 1898"/>
                <a:gd name="T3" fmla="*/ 4 h 1224"/>
                <a:gd name="T4" fmla="*/ 390 w 1898"/>
                <a:gd name="T5" fmla="*/ 18 h 1224"/>
                <a:gd name="T6" fmla="*/ 331 w 1898"/>
                <a:gd name="T7" fmla="*/ 27 h 1224"/>
                <a:gd name="T8" fmla="*/ 300 w 1898"/>
                <a:gd name="T9" fmla="*/ 43 h 1224"/>
                <a:gd name="T10" fmla="*/ 277 w 1898"/>
                <a:gd name="T11" fmla="*/ 56 h 1224"/>
                <a:gd name="T12" fmla="*/ 251 w 1898"/>
                <a:gd name="T13" fmla="*/ 90 h 1224"/>
                <a:gd name="T14" fmla="*/ 244 w 1898"/>
                <a:gd name="T15" fmla="*/ 110 h 1224"/>
                <a:gd name="T16" fmla="*/ 225 w 1898"/>
                <a:gd name="T17" fmla="*/ 117 h 1224"/>
                <a:gd name="T18" fmla="*/ 210 w 1898"/>
                <a:gd name="T19" fmla="*/ 97 h 1224"/>
                <a:gd name="T20" fmla="*/ 174 w 1898"/>
                <a:gd name="T21" fmla="*/ 97 h 1224"/>
                <a:gd name="T22" fmla="*/ 135 w 1898"/>
                <a:gd name="T23" fmla="*/ 90 h 1224"/>
                <a:gd name="T24" fmla="*/ 108 w 1898"/>
                <a:gd name="T25" fmla="*/ 90 h 1224"/>
                <a:gd name="T26" fmla="*/ 70 w 1898"/>
                <a:gd name="T27" fmla="*/ 97 h 1224"/>
                <a:gd name="T28" fmla="*/ 43 w 1898"/>
                <a:gd name="T29" fmla="*/ 84 h 1224"/>
                <a:gd name="T30" fmla="*/ 27 w 1898"/>
                <a:gd name="T31" fmla="*/ 95 h 1224"/>
                <a:gd name="T32" fmla="*/ 29 w 1898"/>
                <a:gd name="T33" fmla="*/ 120 h 1224"/>
                <a:gd name="T34" fmla="*/ 20 w 1898"/>
                <a:gd name="T35" fmla="*/ 136 h 1224"/>
                <a:gd name="T36" fmla="*/ 2 w 1898"/>
                <a:gd name="T37" fmla="*/ 149 h 1224"/>
                <a:gd name="T38" fmla="*/ 0 w 1898"/>
                <a:gd name="T39" fmla="*/ 174 h 1224"/>
                <a:gd name="T40" fmla="*/ 7 w 1898"/>
                <a:gd name="T41" fmla="*/ 212 h 1224"/>
                <a:gd name="T42" fmla="*/ 18 w 1898"/>
                <a:gd name="T43" fmla="*/ 259 h 1224"/>
                <a:gd name="T44" fmla="*/ 29 w 1898"/>
                <a:gd name="T45" fmla="*/ 286 h 1224"/>
                <a:gd name="T46" fmla="*/ 33 w 1898"/>
                <a:gd name="T47" fmla="*/ 314 h 1224"/>
                <a:gd name="T48" fmla="*/ 45 w 1898"/>
                <a:gd name="T49" fmla="*/ 343 h 1224"/>
                <a:gd name="T50" fmla="*/ 74 w 1898"/>
                <a:gd name="T51" fmla="*/ 345 h 1224"/>
                <a:gd name="T52" fmla="*/ 97 w 1898"/>
                <a:gd name="T53" fmla="*/ 335 h 1224"/>
                <a:gd name="T54" fmla="*/ 127 w 1898"/>
                <a:gd name="T55" fmla="*/ 338 h 1224"/>
                <a:gd name="T56" fmla="*/ 151 w 1898"/>
                <a:gd name="T57" fmla="*/ 321 h 1224"/>
                <a:gd name="T58" fmla="*/ 160 w 1898"/>
                <a:gd name="T59" fmla="*/ 303 h 1224"/>
                <a:gd name="T60" fmla="*/ 212 w 1898"/>
                <a:gd name="T61" fmla="*/ 303 h 1224"/>
                <a:gd name="T62" fmla="*/ 266 w 1898"/>
                <a:gd name="T63" fmla="*/ 275 h 1224"/>
                <a:gd name="T64" fmla="*/ 279 w 1898"/>
                <a:gd name="T65" fmla="*/ 275 h 1224"/>
                <a:gd name="T66" fmla="*/ 308 w 1898"/>
                <a:gd name="T67" fmla="*/ 277 h 1224"/>
                <a:gd name="T68" fmla="*/ 327 w 1898"/>
                <a:gd name="T69" fmla="*/ 257 h 1224"/>
                <a:gd name="T70" fmla="*/ 345 w 1898"/>
                <a:gd name="T71" fmla="*/ 234 h 1224"/>
                <a:gd name="T72" fmla="*/ 385 w 1898"/>
                <a:gd name="T73" fmla="*/ 230 h 1224"/>
                <a:gd name="T74" fmla="*/ 414 w 1898"/>
                <a:gd name="T75" fmla="*/ 217 h 1224"/>
                <a:gd name="T76" fmla="*/ 459 w 1898"/>
                <a:gd name="T77" fmla="*/ 200 h 1224"/>
                <a:gd name="T78" fmla="*/ 488 w 1898"/>
                <a:gd name="T79" fmla="*/ 189 h 1224"/>
                <a:gd name="T80" fmla="*/ 494 w 1898"/>
                <a:gd name="T81" fmla="*/ 154 h 1224"/>
                <a:gd name="T82" fmla="*/ 525 w 1898"/>
                <a:gd name="T83" fmla="*/ 136 h 1224"/>
                <a:gd name="T84" fmla="*/ 534 w 1898"/>
                <a:gd name="T85" fmla="*/ 130 h 1224"/>
                <a:gd name="T86" fmla="*/ 532 w 1898"/>
                <a:gd name="T87" fmla="*/ 124 h 1224"/>
                <a:gd name="T88" fmla="*/ 483 w 1898"/>
                <a:gd name="T89" fmla="*/ 0 h 12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98" h="1224">
                  <a:moveTo>
                    <a:pt x="1714" y="0"/>
                  </a:moveTo>
                  <a:lnTo>
                    <a:pt x="1672" y="16"/>
                  </a:lnTo>
                  <a:lnTo>
                    <a:pt x="1384" y="64"/>
                  </a:lnTo>
                  <a:lnTo>
                    <a:pt x="1176" y="96"/>
                  </a:lnTo>
                  <a:lnTo>
                    <a:pt x="1064" y="152"/>
                  </a:lnTo>
                  <a:lnTo>
                    <a:pt x="984" y="200"/>
                  </a:lnTo>
                  <a:lnTo>
                    <a:pt x="896" y="320"/>
                  </a:lnTo>
                  <a:lnTo>
                    <a:pt x="864" y="392"/>
                  </a:lnTo>
                  <a:lnTo>
                    <a:pt x="800" y="416"/>
                  </a:lnTo>
                  <a:lnTo>
                    <a:pt x="744" y="344"/>
                  </a:lnTo>
                  <a:lnTo>
                    <a:pt x="616" y="344"/>
                  </a:lnTo>
                  <a:lnTo>
                    <a:pt x="480" y="320"/>
                  </a:lnTo>
                  <a:lnTo>
                    <a:pt x="384" y="320"/>
                  </a:lnTo>
                  <a:lnTo>
                    <a:pt x="248" y="344"/>
                  </a:lnTo>
                  <a:lnTo>
                    <a:pt x="152" y="296"/>
                  </a:lnTo>
                  <a:lnTo>
                    <a:pt x="96" y="336"/>
                  </a:lnTo>
                  <a:lnTo>
                    <a:pt x="104" y="424"/>
                  </a:lnTo>
                  <a:lnTo>
                    <a:pt x="72" y="480"/>
                  </a:lnTo>
                  <a:lnTo>
                    <a:pt x="8" y="528"/>
                  </a:lnTo>
                  <a:lnTo>
                    <a:pt x="0" y="616"/>
                  </a:lnTo>
                  <a:lnTo>
                    <a:pt x="24" y="752"/>
                  </a:lnTo>
                  <a:lnTo>
                    <a:pt x="64" y="920"/>
                  </a:lnTo>
                  <a:lnTo>
                    <a:pt x="104" y="1016"/>
                  </a:lnTo>
                  <a:lnTo>
                    <a:pt x="120" y="1112"/>
                  </a:lnTo>
                  <a:lnTo>
                    <a:pt x="160" y="1216"/>
                  </a:lnTo>
                  <a:lnTo>
                    <a:pt x="264" y="1224"/>
                  </a:lnTo>
                  <a:lnTo>
                    <a:pt x="344" y="1192"/>
                  </a:lnTo>
                  <a:lnTo>
                    <a:pt x="448" y="1200"/>
                  </a:lnTo>
                  <a:lnTo>
                    <a:pt x="536" y="1136"/>
                  </a:lnTo>
                  <a:lnTo>
                    <a:pt x="568" y="1080"/>
                  </a:lnTo>
                  <a:lnTo>
                    <a:pt x="752" y="1080"/>
                  </a:lnTo>
                  <a:lnTo>
                    <a:pt x="944" y="976"/>
                  </a:lnTo>
                  <a:lnTo>
                    <a:pt x="992" y="976"/>
                  </a:lnTo>
                  <a:lnTo>
                    <a:pt x="1096" y="984"/>
                  </a:lnTo>
                  <a:lnTo>
                    <a:pt x="1160" y="912"/>
                  </a:lnTo>
                  <a:lnTo>
                    <a:pt x="1224" y="832"/>
                  </a:lnTo>
                  <a:lnTo>
                    <a:pt x="1368" y="816"/>
                  </a:lnTo>
                  <a:lnTo>
                    <a:pt x="1472" y="768"/>
                  </a:lnTo>
                  <a:lnTo>
                    <a:pt x="1632" y="712"/>
                  </a:lnTo>
                  <a:lnTo>
                    <a:pt x="1736" y="672"/>
                  </a:lnTo>
                  <a:lnTo>
                    <a:pt x="1752" y="544"/>
                  </a:lnTo>
                  <a:lnTo>
                    <a:pt x="1864" y="480"/>
                  </a:lnTo>
                  <a:lnTo>
                    <a:pt x="1898" y="460"/>
                  </a:lnTo>
                  <a:lnTo>
                    <a:pt x="1888" y="440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00A0C6"/>
            </a:solidFill>
            <a:ln w="76200" cmpd="sng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8223" name="Freeform 6"/>
            <p:cNvSpPr>
              <a:spLocks noChangeArrowheads="1"/>
            </p:cNvSpPr>
            <p:nvPr/>
          </p:nvSpPr>
          <p:spPr bwMode="auto">
            <a:xfrm>
              <a:off x="3940" y="2339"/>
              <a:ext cx="1103" cy="1259"/>
            </a:xfrm>
            <a:custGeom>
              <a:avLst/>
              <a:gdLst>
                <a:gd name="T0" fmla="*/ 388 w 1422"/>
                <a:gd name="T1" fmla="*/ 131 h 1622"/>
                <a:gd name="T2" fmla="*/ 368 w 1422"/>
                <a:gd name="T3" fmla="*/ 112 h 1622"/>
                <a:gd name="T4" fmla="*/ 350 w 1422"/>
                <a:gd name="T5" fmla="*/ 88 h 1622"/>
                <a:gd name="T6" fmla="*/ 341 w 1422"/>
                <a:gd name="T7" fmla="*/ 68 h 1622"/>
                <a:gd name="T8" fmla="*/ 326 w 1422"/>
                <a:gd name="T9" fmla="*/ 68 h 1622"/>
                <a:gd name="T10" fmla="*/ 305 w 1422"/>
                <a:gd name="T11" fmla="*/ 68 h 1622"/>
                <a:gd name="T12" fmla="*/ 275 w 1422"/>
                <a:gd name="T13" fmla="*/ 60 h 1622"/>
                <a:gd name="T14" fmla="*/ 248 w 1422"/>
                <a:gd name="T15" fmla="*/ 47 h 1622"/>
                <a:gd name="T16" fmla="*/ 224 w 1422"/>
                <a:gd name="T17" fmla="*/ 9 h 1622"/>
                <a:gd name="T18" fmla="*/ 222 w 1422"/>
                <a:gd name="T19" fmla="*/ 0 h 1622"/>
                <a:gd name="T20" fmla="*/ 209 w 1422"/>
                <a:gd name="T21" fmla="*/ 12 h 1622"/>
                <a:gd name="T22" fmla="*/ 204 w 1422"/>
                <a:gd name="T23" fmla="*/ 3 h 1622"/>
                <a:gd name="T24" fmla="*/ 195 w 1422"/>
                <a:gd name="T25" fmla="*/ 3 h 1622"/>
                <a:gd name="T26" fmla="*/ 190 w 1422"/>
                <a:gd name="T27" fmla="*/ 36 h 1622"/>
                <a:gd name="T28" fmla="*/ 202 w 1422"/>
                <a:gd name="T29" fmla="*/ 43 h 1622"/>
                <a:gd name="T30" fmla="*/ 190 w 1422"/>
                <a:gd name="T31" fmla="*/ 50 h 1622"/>
                <a:gd name="T32" fmla="*/ 179 w 1422"/>
                <a:gd name="T33" fmla="*/ 60 h 1622"/>
                <a:gd name="T34" fmla="*/ 172 w 1422"/>
                <a:gd name="T35" fmla="*/ 79 h 1622"/>
                <a:gd name="T36" fmla="*/ 161 w 1422"/>
                <a:gd name="T37" fmla="*/ 123 h 1622"/>
                <a:gd name="T38" fmla="*/ 165 w 1422"/>
                <a:gd name="T39" fmla="*/ 131 h 1622"/>
                <a:gd name="T40" fmla="*/ 182 w 1422"/>
                <a:gd name="T41" fmla="*/ 168 h 1622"/>
                <a:gd name="T42" fmla="*/ 168 w 1422"/>
                <a:gd name="T43" fmla="*/ 224 h 1622"/>
                <a:gd name="T44" fmla="*/ 150 w 1422"/>
                <a:gd name="T45" fmla="*/ 273 h 1622"/>
                <a:gd name="T46" fmla="*/ 47 w 1422"/>
                <a:gd name="T47" fmla="*/ 309 h 1622"/>
                <a:gd name="T48" fmla="*/ 0 w 1422"/>
                <a:gd name="T49" fmla="*/ 327 h 1622"/>
                <a:gd name="T50" fmla="*/ 49 w 1422"/>
                <a:gd name="T51" fmla="*/ 451 h 1622"/>
                <a:gd name="T52" fmla="*/ 52 w 1422"/>
                <a:gd name="T53" fmla="*/ 456 h 1622"/>
                <a:gd name="T54" fmla="*/ 69 w 1422"/>
                <a:gd name="T55" fmla="*/ 447 h 1622"/>
                <a:gd name="T56" fmla="*/ 107 w 1422"/>
                <a:gd name="T57" fmla="*/ 435 h 1622"/>
                <a:gd name="T58" fmla="*/ 143 w 1422"/>
                <a:gd name="T59" fmla="*/ 447 h 1622"/>
                <a:gd name="T60" fmla="*/ 163 w 1422"/>
                <a:gd name="T61" fmla="*/ 432 h 1622"/>
                <a:gd name="T62" fmla="*/ 165 w 1422"/>
                <a:gd name="T63" fmla="*/ 415 h 1622"/>
                <a:gd name="T64" fmla="*/ 175 w 1422"/>
                <a:gd name="T65" fmla="*/ 397 h 1622"/>
                <a:gd name="T66" fmla="*/ 202 w 1422"/>
                <a:gd name="T67" fmla="*/ 393 h 1622"/>
                <a:gd name="T68" fmla="*/ 231 w 1422"/>
                <a:gd name="T69" fmla="*/ 383 h 1622"/>
                <a:gd name="T70" fmla="*/ 240 w 1422"/>
                <a:gd name="T71" fmla="*/ 350 h 1622"/>
                <a:gd name="T72" fmla="*/ 258 w 1422"/>
                <a:gd name="T73" fmla="*/ 337 h 1622"/>
                <a:gd name="T74" fmla="*/ 294 w 1422"/>
                <a:gd name="T75" fmla="*/ 330 h 1622"/>
                <a:gd name="T76" fmla="*/ 294 w 1422"/>
                <a:gd name="T77" fmla="*/ 290 h 1622"/>
                <a:gd name="T78" fmla="*/ 303 w 1422"/>
                <a:gd name="T79" fmla="*/ 262 h 1622"/>
                <a:gd name="T80" fmla="*/ 309 w 1422"/>
                <a:gd name="T81" fmla="*/ 251 h 1622"/>
                <a:gd name="T82" fmla="*/ 314 w 1422"/>
                <a:gd name="T83" fmla="*/ 244 h 1622"/>
                <a:gd name="T84" fmla="*/ 330 w 1422"/>
                <a:gd name="T85" fmla="*/ 257 h 1622"/>
                <a:gd name="T86" fmla="*/ 338 w 1422"/>
                <a:gd name="T87" fmla="*/ 233 h 1622"/>
                <a:gd name="T88" fmla="*/ 365 w 1422"/>
                <a:gd name="T89" fmla="*/ 201 h 1622"/>
                <a:gd name="T90" fmla="*/ 395 w 1422"/>
                <a:gd name="T91" fmla="*/ 158 h 1622"/>
                <a:gd name="T92" fmla="*/ 399 w 1422"/>
                <a:gd name="T93" fmla="*/ 138 h 1622"/>
                <a:gd name="T94" fmla="*/ 388 w 1422"/>
                <a:gd name="T95" fmla="*/ 131 h 16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22" h="1622">
                  <a:moveTo>
                    <a:pt x="1382" y="466"/>
                  </a:moveTo>
                  <a:lnTo>
                    <a:pt x="1310" y="394"/>
                  </a:lnTo>
                  <a:lnTo>
                    <a:pt x="1246" y="314"/>
                  </a:lnTo>
                  <a:lnTo>
                    <a:pt x="1214" y="242"/>
                  </a:lnTo>
                  <a:lnTo>
                    <a:pt x="1158" y="242"/>
                  </a:lnTo>
                  <a:lnTo>
                    <a:pt x="1086" y="242"/>
                  </a:lnTo>
                  <a:lnTo>
                    <a:pt x="982" y="210"/>
                  </a:lnTo>
                  <a:lnTo>
                    <a:pt x="886" y="170"/>
                  </a:lnTo>
                  <a:lnTo>
                    <a:pt x="798" y="34"/>
                  </a:lnTo>
                  <a:lnTo>
                    <a:pt x="792" y="0"/>
                  </a:lnTo>
                  <a:lnTo>
                    <a:pt x="742" y="42"/>
                  </a:lnTo>
                  <a:lnTo>
                    <a:pt x="726" y="10"/>
                  </a:lnTo>
                  <a:lnTo>
                    <a:pt x="694" y="10"/>
                  </a:lnTo>
                  <a:lnTo>
                    <a:pt x="678" y="130"/>
                  </a:lnTo>
                  <a:lnTo>
                    <a:pt x="718" y="154"/>
                  </a:lnTo>
                  <a:lnTo>
                    <a:pt x="678" y="178"/>
                  </a:lnTo>
                  <a:lnTo>
                    <a:pt x="638" y="210"/>
                  </a:lnTo>
                  <a:lnTo>
                    <a:pt x="614" y="282"/>
                  </a:lnTo>
                  <a:lnTo>
                    <a:pt x="574" y="434"/>
                  </a:lnTo>
                  <a:lnTo>
                    <a:pt x="590" y="466"/>
                  </a:lnTo>
                  <a:lnTo>
                    <a:pt x="646" y="594"/>
                  </a:lnTo>
                  <a:lnTo>
                    <a:pt x="598" y="794"/>
                  </a:lnTo>
                  <a:lnTo>
                    <a:pt x="534" y="970"/>
                  </a:lnTo>
                  <a:lnTo>
                    <a:pt x="166" y="1098"/>
                  </a:lnTo>
                  <a:lnTo>
                    <a:pt x="0" y="1162"/>
                  </a:lnTo>
                  <a:lnTo>
                    <a:pt x="174" y="1602"/>
                  </a:lnTo>
                  <a:lnTo>
                    <a:pt x="184" y="1622"/>
                  </a:lnTo>
                  <a:lnTo>
                    <a:pt x="246" y="1586"/>
                  </a:lnTo>
                  <a:lnTo>
                    <a:pt x="382" y="1546"/>
                  </a:lnTo>
                  <a:lnTo>
                    <a:pt x="510" y="1586"/>
                  </a:lnTo>
                  <a:lnTo>
                    <a:pt x="582" y="1530"/>
                  </a:lnTo>
                  <a:lnTo>
                    <a:pt x="590" y="1474"/>
                  </a:lnTo>
                  <a:lnTo>
                    <a:pt x="622" y="1410"/>
                  </a:lnTo>
                  <a:lnTo>
                    <a:pt x="718" y="1394"/>
                  </a:lnTo>
                  <a:lnTo>
                    <a:pt x="822" y="1362"/>
                  </a:lnTo>
                  <a:lnTo>
                    <a:pt x="854" y="1242"/>
                  </a:lnTo>
                  <a:lnTo>
                    <a:pt x="918" y="1194"/>
                  </a:lnTo>
                  <a:lnTo>
                    <a:pt x="1046" y="1170"/>
                  </a:lnTo>
                  <a:lnTo>
                    <a:pt x="1046" y="1026"/>
                  </a:lnTo>
                  <a:lnTo>
                    <a:pt x="1078" y="930"/>
                  </a:lnTo>
                  <a:lnTo>
                    <a:pt x="1104" y="890"/>
                  </a:lnTo>
                  <a:lnTo>
                    <a:pt x="1118" y="866"/>
                  </a:lnTo>
                  <a:lnTo>
                    <a:pt x="1174" y="914"/>
                  </a:lnTo>
                  <a:lnTo>
                    <a:pt x="1206" y="826"/>
                  </a:lnTo>
                  <a:lnTo>
                    <a:pt x="1302" y="714"/>
                  </a:lnTo>
                  <a:lnTo>
                    <a:pt x="1406" y="562"/>
                  </a:lnTo>
                  <a:lnTo>
                    <a:pt x="1422" y="490"/>
                  </a:lnTo>
                  <a:lnTo>
                    <a:pt x="1382" y="466"/>
                  </a:lnTo>
                  <a:close/>
                </a:path>
              </a:pathLst>
            </a:custGeom>
            <a:solidFill>
              <a:srgbClr val="00A0C6"/>
            </a:solidFill>
            <a:ln w="76200" cmpd="sng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8224" name="Freeform 7"/>
            <p:cNvSpPr>
              <a:spLocks noChangeArrowheads="1"/>
            </p:cNvSpPr>
            <p:nvPr/>
          </p:nvSpPr>
          <p:spPr bwMode="auto">
            <a:xfrm>
              <a:off x="1474" y="1142"/>
              <a:ext cx="3092" cy="2508"/>
            </a:xfrm>
            <a:custGeom>
              <a:avLst/>
              <a:gdLst>
                <a:gd name="T0" fmla="*/ 440 w 3984"/>
                <a:gd name="T1" fmla="*/ 856 h 3232"/>
                <a:gd name="T2" fmla="*/ 482 w 3984"/>
                <a:gd name="T3" fmla="*/ 857 h 3232"/>
                <a:gd name="T4" fmla="*/ 547 w 3984"/>
                <a:gd name="T5" fmla="*/ 850 h 3232"/>
                <a:gd name="T6" fmla="*/ 622 w 3984"/>
                <a:gd name="T7" fmla="*/ 857 h 3232"/>
                <a:gd name="T8" fmla="*/ 655 w 3984"/>
                <a:gd name="T9" fmla="*/ 871 h 3232"/>
                <a:gd name="T10" fmla="*/ 690 w 3984"/>
                <a:gd name="T11" fmla="*/ 816 h 3232"/>
                <a:gd name="T12" fmla="*/ 744 w 3984"/>
                <a:gd name="T13" fmla="*/ 788 h 3232"/>
                <a:gd name="T14" fmla="*/ 883 w 3984"/>
                <a:gd name="T15" fmla="*/ 765 h 3232"/>
                <a:gd name="T16" fmla="*/ 895 w 3984"/>
                <a:gd name="T17" fmla="*/ 758 h 3232"/>
                <a:gd name="T18" fmla="*/ 941 w 3984"/>
                <a:gd name="T19" fmla="*/ 743 h 3232"/>
                <a:gd name="T20" fmla="*/ 1064 w 3984"/>
                <a:gd name="T21" fmla="*/ 657 h 3232"/>
                <a:gd name="T22" fmla="*/ 1061 w 3984"/>
                <a:gd name="T23" fmla="*/ 565 h 3232"/>
                <a:gd name="T24" fmla="*/ 1068 w 3984"/>
                <a:gd name="T25" fmla="*/ 513 h 3232"/>
                <a:gd name="T26" fmla="*/ 1086 w 3984"/>
                <a:gd name="T27" fmla="*/ 484 h 3232"/>
                <a:gd name="T28" fmla="*/ 1086 w 3984"/>
                <a:gd name="T29" fmla="*/ 470 h 3232"/>
                <a:gd name="T30" fmla="*/ 1099 w 3984"/>
                <a:gd name="T31" fmla="*/ 437 h 3232"/>
                <a:gd name="T32" fmla="*/ 1118 w 3984"/>
                <a:gd name="T33" fmla="*/ 434 h 3232"/>
                <a:gd name="T34" fmla="*/ 1115 w 3984"/>
                <a:gd name="T35" fmla="*/ 393 h 3232"/>
                <a:gd name="T36" fmla="*/ 1111 w 3984"/>
                <a:gd name="T37" fmla="*/ 358 h 3232"/>
                <a:gd name="T38" fmla="*/ 1076 w 3984"/>
                <a:gd name="T39" fmla="*/ 391 h 3232"/>
                <a:gd name="T40" fmla="*/ 1031 w 3984"/>
                <a:gd name="T41" fmla="*/ 445 h 3232"/>
                <a:gd name="T42" fmla="*/ 969 w 3984"/>
                <a:gd name="T43" fmla="*/ 469 h 3232"/>
                <a:gd name="T44" fmla="*/ 897 w 3984"/>
                <a:gd name="T45" fmla="*/ 482 h 3232"/>
                <a:gd name="T46" fmla="*/ 861 w 3984"/>
                <a:gd name="T47" fmla="*/ 459 h 3232"/>
                <a:gd name="T48" fmla="*/ 820 w 3984"/>
                <a:gd name="T49" fmla="*/ 412 h 3232"/>
                <a:gd name="T50" fmla="*/ 806 w 3984"/>
                <a:gd name="T51" fmla="*/ 365 h 3232"/>
                <a:gd name="T52" fmla="*/ 790 w 3984"/>
                <a:gd name="T53" fmla="*/ 324 h 3232"/>
                <a:gd name="T54" fmla="*/ 753 w 3984"/>
                <a:gd name="T55" fmla="*/ 297 h 3232"/>
                <a:gd name="T56" fmla="*/ 716 w 3984"/>
                <a:gd name="T57" fmla="*/ 237 h 3232"/>
                <a:gd name="T58" fmla="*/ 701 w 3984"/>
                <a:gd name="T59" fmla="*/ 169 h 3232"/>
                <a:gd name="T60" fmla="*/ 685 w 3984"/>
                <a:gd name="T61" fmla="*/ 141 h 3232"/>
                <a:gd name="T62" fmla="*/ 633 w 3984"/>
                <a:gd name="T63" fmla="*/ 162 h 3232"/>
                <a:gd name="T64" fmla="*/ 525 w 3984"/>
                <a:gd name="T65" fmla="*/ 192 h 3232"/>
                <a:gd name="T66" fmla="*/ 387 w 3984"/>
                <a:gd name="T67" fmla="*/ 77 h 3232"/>
                <a:gd name="T68" fmla="*/ 303 w 3984"/>
                <a:gd name="T69" fmla="*/ 39 h 3232"/>
                <a:gd name="T70" fmla="*/ 239 w 3984"/>
                <a:gd name="T71" fmla="*/ 12 h 3232"/>
                <a:gd name="T72" fmla="*/ 225 w 3984"/>
                <a:gd name="T73" fmla="*/ 20 h 3232"/>
                <a:gd name="T74" fmla="*/ 171 w 3984"/>
                <a:gd name="T75" fmla="*/ 113 h 3232"/>
                <a:gd name="T76" fmla="*/ 149 w 3984"/>
                <a:gd name="T77" fmla="*/ 141 h 3232"/>
                <a:gd name="T78" fmla="*/ 97 w 3984"/>
                <a:gd name="T79" fmla="*/ 169 h 3232"/>
                <a:gd name="T80" fmla="*/ 77 w 3984"/>
                <a:gd name="T81" fmla="*/ 193 h 3232"/>
                <a:gd name="T82" fmla="*/ 14 w 3984"/>
                <a:gd name="T83" fmla="*/ 181 h 3232"/>
                <a:gd name="T84" fmla="*/ 0 w 3984"/>
                <a:gd name="T85" fmla="*/ 251 h 3232"/>
                <a:gd name="T86" fmla="*/ 52 w 3984"/>
                <a:gd name="T87" fmla="*/ 286 h 3232"/>
                <a:gd name="T88" fmla="*/ 97 w 3984"/>
                <a:gd name="T89" fmla="*/ 369 h 3232"/>
                <a:gd name="T90" fmla="*/ 130 w 3984"/>
                <a:gd name="T91" fmla="*/ 421 h 3232"/>
                <a:gd name="T92" fmla="*/ 147 w 3984"/>
                <a:gd name="T93" fmla="*/ 469 h 3232"/>
                <a:gd name="T94" fmla="*/ 210 w 3984"/>
                <a:gd name="T95" fmla="*/ 522 h 3232"/>
                <a:gd name="T96" fmla="*/ 230 w 3984"/>
                <a:gd name="T97" fmla="*/ 585 h 3232"/>
                <a:gd name="T98" fmla="*/ 237 w 3984"/>
                <a:gd name="T99" fmla="*/ 648 h 3232"/>
                <a:gd name="T100" fmla="*/ 277 w 3984"/>
                <a:gd name="T101" fmla="*/ 700 h 3232"/>
                <a:gd name="T102" fmla="*/ 329 w 3984"/>
                <a:gd name="T103" fmla="*/ 757 h 3232"/>
                <a:gd name="T104" fmla="*/ 356 w 3984"/>
                <a:gd name="T105" fmla="*/ 819 h 3232"/>
                <a:gd name="T106" fmla="*/ 406 w 3984"/>
                <a:gd name="T107" fmla="*/ 875 h 3232"/>
                <a:gd name="T108" fmla="*/ 432 w 3984"/>
                <a:gd name="T109" fmla="*/ 896 h 32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984" h="3232">
                  <a:moveTo>
                    <a:pt x="1568" y="3128"/>
                  </a:moveTo>
                  <a:lnTo>
                    <a:pt x="1560" y="3040"/>
                  </a:lnTo>
                  <a:lnTo>
                    <a:pt x="1616" y="3000"/>
                  </a:lnTo>
                  <a:lnTo>
                    <a:pt x="1712" y="3048"/>
                  </a:lnTo>
                  <a:lnTo>
                    <a:pt x="1848" y="3024"/>
                  </a:lnTo>
                  <a:lnTo>
                    <a:pt x="1944" y="3024"/>
                  </a:lnTo>
                  <a:lnTo>
                    <a:pt x="2080" y="3048"/>
                  </a:lnTo>
                  <a:lnTo>
                    <a:pt x="2208" y="3048"/>
                  </a:lnTo>
                  <a:lnTo>
                    <a:pt x="2264" y="3120"/>
                  </a:lnTo>
                  <a:lnTo>
                    <a:pt x="2328" y="3096"/>
                  </a:lnTo>
                  <a:lnTo>
                    <a:pt x="2360" y="3024"/>
                  </a:lnTo>
                  <a:lnTo>
                    <a:pt x="2448" y="2904"/>
                  </a:lnTo>
                  <a:lnTo>
                    <a:pt x="2528" y="2856"/>
                  </a:lnTo>
                  <a:lnTo>
                    <a:pt x="2640" y="2800"/>
                  </a:lnTo>
                  <a:lnTo>
                    <a:pt x="2848" y="2768"/>
                  </a:lnTo>
                  <a:lnTo>
                    <a:pt x="3136" y="2720"/>
                  </a:lnTo>
                  <a:lnTo>
                    <a:pt x="3178" y="2704"/>
                  </a:lnTo>
                  <a:lnTo>
                    <a:pt x="3176" y="2696"/>
                  </a:lnTo>
                  <a:lnTo>
                    <a:pt x="3178" y="2704"/>
                  </a:lnTo>
                  <a:lnTo>
                    <a:pt x="3344" y="2640"/>
                  </a:lnTo>
                  <a:lnTo>
                    <a:pt x="3712" y="2512"/>
                  </a:lnTo>
                  <a:lnTo>
                    <a:pt x="3776" y="2336"/>
                  </a:lnTo>
                  <a:lnTo>
                    <a:pt x="3824" y="2136"/>
                  </a:lnTo>
                  <a:lnTo>
                    <a:pt x="3768" y="2008"/>
                  </a:lnTo>
                  <a:lnTo>
                    <a:pt x="3752" y="1976"/>
                  </a:lnTo>
                  <a:lnTo>
                    <a:pt x="3792" y="1824"/>
                  </a:lnTo>
                  <a:lnTo>
                    <a:pt x="3816" y="1752"/>
                  </a:lnTo>
                  <a:lnTo>
                    <a:pt x="3856" y="1720"/>
                  </a:lnTo>
                  <a:lnTo>
                    <a:pt x="3896" y="1696"/>
                  </a:lnTo>
                  <a:lnTo>
                    <a:pt x="3856" y="1672"/>
                  </a:lnTo>
                  <a:lnTo>
                    <a:pt x="3872" y="1552"/>
                  </a:lnTo>
                  <a:lnTo>
                    <a:pt x="3904" y="1552"/>
                  </a:lnTo>
                  <a:lnTo>
                    <a:pt x="3920" y="1584"/>
                  </a:lnTo>
                  <a:lnTo>
                    <a:pt x="3970" y="1542"/>
                  </a:lnTo>
                  <a:lnTo>
                    <a:pt x="3960" y="1496"/>
                  </a:lnTo>
                  <a:lnTo>
                    <a:pt x="3960" y="1400"/>
                  </a:lnTo>
                  <a:lnTo>
                    <a:pt x="3984" y="1272"/>
                  </a:lnTo>
                  <a:lnTo>
                    <a:pt x="3944" y="1272"/>
                  </a:lnTo>
                  <a:lnTo>
                    <a:pt x="3920" y="1328"/>
                  </a:lnTo>
                  <a:lnTo>
                    <a:pt x="3824" y="1392"/>
                  </a:lnTo>
                  <a:lnTo>
                    <a:pt x="3752" y="1480"/>
                  </a:lnTo>
                  <a:lnTo>
                    <a:pt x="3664" y="1584"/>
                  </a:lnTo>
                  <a:lnTo>
                    <a:pt x="3552" y="1664"/>
                  </a:lnTo>
                  <a:lnTo>
                    <a:pt x="3440" y="1664"/>
                  </a:lnTo>
                  <a:lnTo>
                    <a:pt x="3320" y="1696"/>
                  </a:lnTo>
                  <a:lnTo>
                    <a:pt x="3184" y="1712"/>
                  </a:lnTo>
                  <a:lnTo>
                    <a:pt x="3096" y="1672"/>
                  </a:lnTo>
                  <a:lnTo>
                    <a:pt x="3056" y="1632"/>
                  </a:lnTo>
                  <a:lnTo>
                    <a:pt x="2952" y="1528"/>
                  </a:lnTo>
                  <a:lnTo>
                    <a:pt x="2912" y="1464"/>
                  </a:lnTo>
                  <a:lnTo>
                    <a:pt x="2848" y="1368"/>
                  </a:lnTo>
                  <a:lnTo>
                    <a:pt x="2864" y="1296"/>
                  </a:lnTo>
                  <a:lnTo>
                    <a:pt x="2856" y="1224"/>
                  </a:lnTo>
                  <a:lnTo>
                    <a:pt x="2808" y="1152"/>
                  </a:lnTo>
                  <a:lnTo>
                    <a:pt x="2736" y="1120"/>
                  </a:lnTo>
                  <a:lnTo>
                    <a:pt x="2672" y="1056"/>
                  </a:lnTo>
                  <a:lnTo>
                    <a:pt x="2584" y="944"/>
                  </a:lnTo>
                  <a:lnTo>
                    <a:pt x="2544" y="840"/>
                  </a:lnTo>
                  <a:lnTo>
                    <a:pt x="2496" y="752"/>
                  </a:lnTo>
                  <a:lnTo>
                    <a:pt x="2488" y="600"/>
                  </a:lnTo>
                  <a:lnTo>
                    <a:pt x="2512" y="544"/>
                  </a:lnTo>
                  <a:lnTo>
                    <a:pt x="2432" y="504"/>
                  </a:lnTo>
                  <a:lnTo>
                    <a:pt x="2304" y="504"/>
                  </a:lnTo>
                  <a:lnTo>
                    <a:pt x="2248" y="576"/>
                  </a:lnTo>
                  <a:lnTo>
                    <a:pt x="2176" y="688"/>
                  </a:lnTo>
                  <a:lnTo>
                    <a:pt x="1864" y="680"/>
                  </a:lnTo>
                  <a:lnTo>
                    <a:pt x="1528" y="400"/>
                  </a:lnTo>
                  <a:lnTo>
                    <a:pt x="1376" y="272"/>
                  </a:lnTo>
                  <a:lnTo>
                    <a:pt x="1224" y="208"/>
                  </a:lnTo>
                  <a:lnTo>
                    <a:pt x="1080" y="136"/>
                  </a:lnTo>
                  <a:lnTo>
                    <a:pt x="952" y="64"/>
                  </a:lnTo>
                  <a:lnTo>
                    <a:pt x="848" y="40"/>
                  </a:lnTo>
                  <a:lnTo>
                    <a:pt x="848" y="0"/>
                  </a:lnTo>
                  <a:lnTo>
                    <a:pt x="800" y="72"/>
                  </a:lnTo>
                  <a:lnTo>
                    <a:pt x="432" y="192"/>
                  </a:lnTo>
                  <a:lnTo>
                    <a:pt x="608" y="400"/>
                  </a:lnTo>
                  <a:lnTo>
                    <a:pt x="552" y="424"/>
                  </a:lnTo>
                  <a:lnTo>
                    <a:pt x="528" y="504"/>
                  </a:lnTo>
                  <a:lnTo>
                    <a:pt x="384" y="528"/>
                  </a:lnTo>
                  <a:lnTo>
                    <a:pt x="344" y="600"/>
                  </a:lnTo>
                  <a:lnTo>
                    <a:pt x="312" y="632"/>
                  </a:lnTo>
                  <a:lnTo>
                    <a:pt x="272" y="688"/>
                  </a:lnTo>
                  <a:lnTo>
                    <a:pt x="56" y="640"/>
                  </a:lnTo>
                  <a:lnTo>
                    <a:pt x="50" y="640"/>
                  </a:lnTo>
                  <a:lnTo>
                    <a:pt x="32" y="728"/>
                  </a:lnTo>
                  <a:lnTo>
                    <a:pt x="0" y="896"/>
                  </a:lnTo>
                  <a:lnTo>
                    <a:pt x="72" y="912"/>
                  </a:lnTo>
                  <a:lnTo>
                    <a:pt x="184" y="1016"/>
                  </a:lnTo>
                  <a:lnTo>
                    <a:pt x="288" y="1200"/>
                  </a:lnTo>
                  <a:lnTo>
                    <a:pt x="344" y="1312"/>
                  </a:lnTo>
                  <a:lnTo>
                    <a:pt x="416" y="1440"/>
                  </a:lnTo>
                  <a:lnTo>
                    <a:pt x="464" y="1496"/>
                  </a:lnTo>
                  <a:lnTo>
                    <a:pt x="464" y="1584"/>
                  </a:lnTo>
                  <a:lnTo>
                    <a:pt x="520" y="1664"/>
                  </a:lnTo>
                  <a:lnTo>
                    <a:pt x="640" y="1728"/>
                  </a:lnTo>
                  <a:lnTo>
                    <a:pt x="744" y="1856"/>
                  </a:lnTo>
                  <a:lnTo>
                    <a:pt x="792" y="1984"/>
                  </a:lnTo>
                  <a:lnTo>
                    <a:pt x="816" y="2080"/>
                  </a:lnTo>
                  <a:lnTo>
                    <a:pt x="808" y="2192"/>
                  </a:lnTo>
                  <a:lnTo>
                    <a:pt x="840" y="2304"/>
                  </a:lnTo>
                  <a:lnTo>
                    <a:pt x="896" y="2424"/>
                  </a:lnTo>
                  <a:lnTo>
                    <a:pt x="984" y="2488"/>
                  </a:lnTo>
                  <a:lnTo>
                    <a:pt x="1072" y="2528"/>
                  </a:lnTo>
                  <a:lnTo>
                    <a:pt x="1168" y="2688"/>
                  </a:lnTo>
                  <a:lnTo>
                    <a:pt x="1240" y="2816"/>
                  </a:lnTo>
                  <a:lnTo>
                    <a:pt x="1264" y="2912"/>
                  </a:lnTo>
                  <a:lnTo>
                    <a:pt x="1352" y="2992"/>
                  </a:lnTo>
                  <a:lnTo>
                    <a:pt x="1440" y="3112"/>
                  </a:lnTo>
                  <a:lnTo>
                    <a:pt x="1472" y="3232"/>
                  </a:lnTo>
                  <a:lnTo>
                    <a:pt x="1536" y="3184"/>
                  </a:lnTo>
                  <a:lnTo>
                    <a:pt x="1568" y="3128"/>
                  </a:lnTo>
                  <a:close/>
                </a:path>
              </a:pathLst>
            </a:custGeom>
            <a:solidFill>
              <a:srgbClr val="00A0C6"/>
            </a:solidFill>
            <a:ln w="76200" cmpd="sng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19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Arabian Peninsular</a:t>
            </a:r>
          </a:p>
        </p:txBody>
      </p: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2339975" y="1547813"/>
            <a:ext cx="5664200" cy="5094287"/>
            <a:chOff x="1474" y="975"/>
            <a:chExt cx="3568" cy="3209"/>
          </a:xfrm>
        </p:grpSpPr>
        <p:sp>
          <p:nvSpPr>
            <p:cNvPr id="8215" name="Freeform 9"/>
            <p:cNvSpPr>
              <a:spLocks noChangeArrowheads="1"/>
            </p:cNvSpPr>
            <p:nvPr/>
          </p:nvSpPr>
          <p:spPr bwMode="auto">
            <a:xfrm>
              <a:off x="1513" y="975"/>
              <a:ext cx="619" cy="695"/>
            </a:xfrm>
            <a:custGeom>
              <a:avLst/>
              <a:gdLst>
                <a:gd name="T0" fmla="*/ 62 w 798"/>
                <a:gd name="T1" fmla="*/ 251 h 896"/>
                <a:gd name="T2" fmla="*/ 74 w 798"/>
                <a:gd name="T3" fmla="*/ 236 h 896"/>
                <a:gd name="T4" fmla="*/ 82 w 798"/>
                <a:gd name="T5" fmla="*/ 226 h 896"/>
                <a:gd name="T6" fmla="*/ 94 w 798"/>
                <a:gd name="T7" fmla="*/ 207 h 896"/>
                <a:gd name="T8" fmla="*/ 134 w 798"/>
                <a:gd name="T9" fmla="*/ 200 h 896"/>
                <a:gd name="T10" fmla="*/ 141 w 798"/>
                <a:gd name="T11" fmla="*/ 178 h 896"/>
                <a:gd name="T12" fmla="*/ 157 w 798"/>
                <a:gd name="T13" fmla="*/ 171 h 896"/>
                <a:gd name="T14" fmla="*/ 107 w 798"/>
                <a:gd name="T15" fmla="*/ 112 h 896"/>
                <a:gd name="T16" fmla="*/ 210 w 798"/>
                <a:gd name="T17" fmla="*/ 78 h 896"/>
                <a:gd name="T18" fmla="*/ 224 w 798"/>
                <a:gd name="T19" fmla="*/ 58 h 896"/>
                <a:gd name="T20" fmla="*/ 216 w 798"/>
                <a:gd name="T21" fmla="*/ 61 h 896"/>
                <a:gd name="T22" fmla="*/ 210 w 798"/>
                <a:gd name="T23" fmla="*/ 52 h 896"/>
                <a:gd name="T24" fmla="*/ 210 w 798"/>
                <a:gd name="T25" fmla="*/ 43 h 896"/>
                <a:gd name="T26" fmla="*/ 202 w 798"/>
                <a:gd name="T27" fmla="*/ 0 h 896"/>
                <a:gd name="T28" fmla="*/ 101 w 798"/>
                <a:gd name="T29" fmla="*/ 58 h 896"/>
                <a:gd name="T30" fmla="*/ 82 w 798"/>
                <a:gd name="T31" fmla="*/ 54 h 896"/>
                <a:gd name="T32" fmla="*/ 67 w 798"/>
                <a:gd name="T33" fmla="*/ 50 h 896"/>
                <a:gd name="T34" fmla="*/ 55 w 798"/>
                <a:gd name="T35" fmla="*/ 38 h 896"/>
                <a:gd name="T36" fmla="*/ 44 w 798"/>
                <a:gd name="T37" fmla="*/ 33 h 896"/>
                <a:gd name="T38" fmla="*/ 36 w 798"/>
                <a:gd name="T39" fmla="*/ 50 h 896"/>
                <a:gd name="T40" fmla="*/ 28 w 798"/>
                <a:gd name="T41" fmla="*/ 101 h 896"/>
                <a:gd name="T42" fmla="*/ 24 w 798"/>
                <a:gd name="T43" fmla="*/ 141 h 896"/>
                <a:gd name="T44" fmla="*/ 16 w 798"/>
                <a:gd name="T45" fmla="*/ 178 h 896"/>
                <a:gd name="T46" fmla="*/ 4 w 798"/>
                <a:gd name="T47" fmla="*/ 218 h 896"/>
                <a:gd name="T48" fmla="*/ 0 w 798"/>
                <a:gd name="T49" fmla="*/ 238 h 896"/>
                <a:gd name="T50" fmla="*/ 2 w 798"/>
                <a:gd name="T51" fmla="*/ 238 h 896"/>
                <a:gd name="T52" fmla="*/ 62 w 798"/>
                <a:gd name="T53" fmla="*/ 251 h 8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98" h="896">
                  <a:moveTo>
                    <a:pt x="222" y="896"/>
                  </a:moveTo>
                  <a:lnTo>
                    <a:pt x="262" y="840"/>
                  </a:lnTo>
                  <a:lnTo>
                    <a:pt x="294" y="808"/>
                  </a:lnTo>
                  <a:lnTo>
                    <a:pt x="334" y="736"/>
                  </a:lnTo>
                  <a:lnTo>
                    <a:pt x="478" y="712"/>
                  </a:lnTo>
                  <a:lnTo>
                    <a:pt x="502" y="632"/>
                  </a:lnTo>
                  <a:lnTo>
                    <a:pt x="558" y="608"/>
                  </a:lnTo>
                  <a:lnTo>
                    <a:pt x="382" y="400"/>
                  </a:lnTo>
                  <a:lnTo>
                    <a:pt x="750" y="280"/>
                  </a:lnTo>
                  <a:lnTo>
                    <a:pt x="798" y="208"/>
                  </a:lnTo>
                  <a:lnTo>
                    <a:pt x="766" y="216"/>
                  </a:lnTo>
                  <a:lnTo>
                    <a:pt x="750" y="184"/>
                  </a:lnTo>
                  <a:lnTo>
                    <a:pt x="750" y="152"/>
                  </a:lnTo>
                  <a:lnTo>
                    <a:pt x="718" y="0"/>
                  </a:lnTo>
                  <a:lnTo>
                    <a:pt x="358" y="208"/>
                  </a:lnTo>
                  <a:lnTo>
                    <a:pt x="294" y="192"/>
                  </a:lnTo>
                  <a:lnTo>
                    <a:pt x="238" y="176"/>
                  </a:lnTo>
                  <a:lnTo>
                    <a:pt x="198" y="136"/>
                  </a:lnTo>
                  <a:lnTo>
                    <a:pt x="158" y="120"/>
                  </a:lnTo>
                  <a:lnTo>
                    <a:pt x="126" y="176"/>
                  </a:lnTo>
                  <a:lnTo>
                    <a:pt x="102" y="360"/>
                  </a:lnTo>
                  <a:lnTo>
                    <a:pt x="86" y="504"/>
                  </a:lnTo>
                  <a:lnTo>
                    <a:pt x="54" y="632"/>
                  </a:lnTo>
                  <a:lnTo>
                    <a:pt x="14" y="776"/>
                  </a:lnTo>
                  <a:lnTo>
                    <a:pt x="0" y="848"/>
                  </a:lnTo>
                  <a:lnTo>
                    <a:pt x="6" y="848"/>
                  </a:lnTo>
                  <a:lnTo>
                    <a:pt x="222" y="896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6" name="Freeform 10"/>
            <p:cNvSpPr>
              <a:spLocks noChangeArrowheads="1"/>
            </p:cNvSpPr>
            <p:nvPr/>
          </p:nvSpPr>
          <p:spPr bwMode="auto">
            <a:xfrm>
              <a:off x="3765" y="2130"/>
              <a:ext cx="112" cy="273"/>
            </a:xfrm>
            <a:custGeom>
              <a:avLst/>
              <a:gdLst>
                <a:gd name="T0" fmla="*/ 41 w 144"/>
                <a:gd name="T1" fmla="*/ 63 h 352"/>
                <a:gd name="T2" fmla="*/ 41 w 144"/>
                <a:gd name="T3" fmla="*/ 38 h 352"/>
                <a:gd name="T4" fmla="*/ 39 w 144"/>
                <a:gd name="T5" fmla="*/ 20 h 352"/>
                <a:gd name="T6" fmla="*/ 23 w 144"/>
                <a:gd name="T7" fmla="*/ 0 h 352"/>
                <a:gd name="T8" fmla="*/ 7 w 144"/>
                <a:gd name="T9" fmla="*/ 4 h 352"/>
                <a:gd name="T10" fmla="*/ 7 w 144"/>
                <a:gd name="T11" fmla="*/ 36 h 352"/>
                <a:gd name="T12" fmla="*/ 4 w 144"/>
                <a:gd name="T13" fmla="*/ 54 h 352"/>
                <a:gd name="T14" fmla="*/ 0 w 144"/>
                <a:gd name="T15" fmla="*/ 70 h 352"/>
                <a:gd name="T16" fmla="*/ 30 w 144"/>
                <a:gd name="T17" fmla="*/ 98 h 352"/>
                <a:gd name="T18" fmla="*/ 41 w 144"/>
                <a:gd name="T19" fmla="*/ 63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352">
                  <a:moveTo>
                    <a:pt x="144" y="224"/>
                  </a:moveTo>
                  <a:lnTo>
                    <a:pt x="144" y="136"/>
                  </a:lnTo>
                  <a:lnTo>
                    <a:pt x="136" y="72"/>
                  </a:lnTo>
                  <a:lnTo>
                    <a:pt x="80" y="0"/>
                  </a:lnTo>
                  <a:lnTo>
                    <a:pt x="24" y="16"/>
                  </a:lnTo>
                  <a:lnTo>
                    <a:pt x="24" y="128"/>
                  </a:lnTo>
                  <a:lnTo>
                    <a:pt x="16" y="192"/>
                  </a:lnTo>
                  <a:lnTo>
                    <a:pt x="0" y="248"/>
                  </a:lnTo>
                  <a:lnTo>
                    <a:pt x="104" y="352"/>
                  </a:lnTo>
                  <a:lnTo>
                    <a:pt x="144" y="224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7" name="Freeform 11"/>
            <p:cNvSpPr>
              <a:spLocks noChangeArrowheads="1"/>
            </p:cNvSpPr>
            <p:nvPr/>
          </p:nvSpPr>
          <p:spPr bwMode="auto">
            <a:xfrm>
              <a:off x="2610" y="3235"/>
              <a:ext cx="1473" cy="950"/>
            </a:xfrm>
            <a:custGeom>
              <a:avLst/>
              <a:gdLst>
                <a:gd name="T0" fmla="*/ 483 w 1898"/>
                <a:gd name="T1" fmla="*/ 0 h 1224"/>
                <a:gd name="T2" fmla="*/ 471 w 1898"/>
                <a:gd name="T3" fmla="*/ 4 h 1224"/>
                <a:gd name="T4" fmla="*/ 390 w 1898"/>
                <a:gd name="T5" fmla="*/ 18 h 1224"/>
                <a:gd name="T6" fmla="*/ 331 w 1898"/>
                <a:gd name="T7" fmla="*/ 27 h 1224"/>
                <a:gd name="T8" fmla="*/ 300 w 1898"/>
                <a:gd name="T9" fmla="*/ 43 h 1224"/>
                <a:gd name="T10" fmla="*/ 277 w 1898"/>
                <a:gd name="T11" fmla="*/ 56 h 1224"/>
                <a:gd name="T12" fmla="*/ 251 w 1898"/>
                <a:gd name="T13" fmla="*/ 90 h 1224"/>
                <a:gd name="T14" fmla="*/ 244 w 1898"/>
                <a:gd name="T15" fmla="*/ 110 h 1224"/>
                <a:gd name="T16" fmla="*/ 225 w 1898"/>
                <a:gd name="T17" fmla="*/ 117 h 1224"/>
                <a:gd name="T18" fmla="*/ 210 w 1898"/>
                <a:gd name="T19" fmla="*/ 97 h 1224"/>
                <a:gd name="T20" fmla="*/ 174 w 1898"/>
                <a:gd name="T21" fmla="*/ 97 h 1224"/>
                <a:gd name="T22" fmla="*/ 135 w 1898"/>
                <a:gd name="T23" fmla="*/ 90 h 1224"/>
                <a:gd name="T24" fmla="*/ 108 w 1898"/>
                <a:gd name="T25" fmla="*/ 90 h 1224"/>
                <a:gd name="T26" fmla="*/ 70 w 1898"/>
                <a:gd name="T27" fmla="*/ 97 h 1224"/>
                <a:gd name="T28" fmla="*/ 43 w 1898"/>
                <a:gd name="T29" fmla="*/ 84 h 1224"/>
                <a:gd name="T30" fmla="*/ 27 w 1898"/>
                <a:gd name="T31" fmla="*/ 95 h 1224"/>
                <a:gd name="T32" fmla="*/ 29 w 1898"/>
                <a:gd name="T33" fmla="*/ 120 h 1224"/>
                <a:gd name="T34" fmla="*/ 20 w 1898"/>
                <a:gd name="T35" fmla="*/ 136 h 1224"/>
                <a:gd name="T36" fmla="*/ 2 w 1898"/>
                <a:gd name="T37" fmla="*/ 149 h 1224"/>
                <a:gd name="T38" fmla="*/ 0 w 1898"/>
                <a:gd name="T39" fmla="*/ 174 h 1224"/>
                <a:gd name="T40" fmla="*/ 7 w 1898"/>
                <a:gd name="T41" fmla="*/ 212 h 1224"/>
                <a:gd name="T42" fmla="*/ 18 w 1898"/>
                <a:gd name="T43" fmla="*/ 259 h 1224"/>
                <a:gd name="T44" fmla="*/ 29 w 1898"/>
                <a:gd name="T45" fmla="*/ 286 h 1224"/>
                <a:gd name="T46" fmla="*/ 33 w 1898"/>
                <a:gd name="T47" fmla="*/ 314 h 1224"/>
                <a:gd name="T48" fmla="*/ 45 w 1898"/>
                <a:gd name="T49" fmla="*/ 343 h 1224"/>
                <a:gd name="T50" fmla="*/ 74 w 1898"/>
                <a:gd name="T51" fmla="*/ 345 h 1224"/>
                <a:gd name="T52" fmla="*/ 97 w 1898"/>
                <a:gd name="T53" fmla="*/ 335 h 1224"/>
                <a:gd name="T54" fmla="*/ 127 w 1898"/>
                <a:gd name="T55" fmla="*/ 338 h 1224"/>
                <a:gd name="T56" fmla="*/ 151 w 1898"/>
                <a:gd name="T57" fmla="*/ 321 h 1224"/>
                <a:gd name="T58" fmla="*/ 160 w 1898"/>
                <a:gd name="T59" fmla="*/ 303 h 1224"/>
                <a:gd name="T60" fmla="*/ 212 w 1898"/>
                <a:gd name="T61" fmla="*/ 303 h 1224"/>
                <a:gd name="T62" fmla="*/ 266 w 1898"/>
                <a:gd name="T63" fmla="*/ 275 h 1224"/>
                <a:gd name="T64" fmla="*/ 279 w 1898"/>
                <a:gd name="T65" fmla="*/ 275 h 1224"/>
                <a:gd name="T66" fmla="*/ 308 w 1898"/>
                <a:gd name="T67" fmla="*/ 277 h 1224"/>
                <a:gd name="T68" fmla="*/ 327 w 1898"/>
                <a:gd name="T69" fmla="*/ 257 h 1224"/>
                <a:gd name="T70" fmla="*/ 345 w 1898"/>
                <a:gd name="T71" fmla="*/ 234 h 1224"/>
                <a:gd name="T72" fmla="*/ 385 w 1898"/>
                <a:gd name="T73" fmla="*/ 230 h 1224"/>
                <a:gd name="T74" fmla="*/ 414 w 1898"/>
                <a:gd name="T75" fmla="*/ 217 h 1224"/>
                <a:gd name="T76" fmla="*/ 459 w 1898"/>
                <a:gd name="T77" fmla="*/ 200 h 1224"/>
                <a:gd name="T78" fmla="*/ 488 w 1898"/>
                <a:gd name="T79" fmla="*/ 189 h 1224"/>
                <a:gd name="T80" fmla="*/ 494 w 1898"/>
                <a:gd name="T81" fmla="*/ 154 h 1224"/>
                <a:gd name="T82" fmla="*/ 525 w 1898"/>
                <a:gd name="T83" fmla="*/ 136 h 1224"/>
                <a:gd name="T84" fmla="*/ 534 w 1898"/>
                <a:gd name="T85" fmla="*/ 130 h 1224"/>
                <a:gd name="T86" fmla="*/ 532 w 1898"/>
                <a:gd name="T87" fmla="*/ 124 h 1224"/>
                <a:gd name="T88" fmla="*/ 483 w 1898"/>
                <a:gd name="T89" fmla="*/ 0 h 12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98" h="1224">
                  <a:moveTo>
                    <a:pt x="1714" y="0"/>
                  </a:moveTo>
                  <a:lnTo>
                    <a:pt x="1672" y="16"/>
                  </a:lnTo>
                  <a:lnTo>
                    <a:pt x="1384" y="64"/>
                  </a:lnTo>
                  <a:lnTo>
                    <a:pt x="1176" y="96"/>
                  </a:lnTo>
                  <a:lnTo>
                    <a:pt x="1064" y="152"/>
                  </a:lnTo>
                  <a:lnTo>
                    <a:pt x="984" y="200"/>
                  </a:lnTo>
                  <a:lnTo>
                    <a:pt x="896" y="320"/>
                  </a:lnTo>
                  <a:lnTo>
                    <a:pt x="864" y="392"/>
                  </a:lnTo>
                  <a:lnTo>
                    <a:pt x="800" y="416"/>
                  </a:lnTo>
                  <a:lnTo>
                    <a:pt x="744" y="344"/>
                  </a:lnTo>
                  <a:lnTo>
                    <a:pt x="616" y="344"/>
                  </a:lnTo>
                  <a:lnTo>
                    <a:pt x="480" y="320"/>
                  </a:lnTo>
                  <a:lnTo>
                    <a:pt x="384" y="320"/>
                  </a:lnTo>
                  <a:lnTo>
                    <a:pt x="248" y="344"/>
                  </a:lnTo>
                  <a:lnTo>
                    <a:pt x="152" y="296"/>
                  </a:lnTo>
                  <a:lnTo>
                    <a:pt x="96" y="336"/>
                  </a:lnTo>
                  <a:lnTo>
                    <a:pt x="104" y="424"/>
                  </a:lnTo>
                  <a:lnTo>
                    <a:pt x="72" y="480"/>
                  </a:lnTo>
                  <a:lnTo>
                    <a:pt x="8" y="528"/>
                  </a:lnTo>
                  <a:lnTo>
                    <a:pt x="0" y="616"/>
                  </a:lnTo>
                  <a:lnTo>
                    <a:pt x="24" y="752"/>
                  </a:lnTo>
                  <a:lnTo>
                    <a:pt x="64" y="920"/>
                  </a:lnTo>
                  <a:lnTo>
                    <a:pt x="104" y="1016"/>
                  </a:lnTo>
                  <a:lnTo>
                    <a:pt x="120" y="1112"/>
                  </a:lnTo>
                  <a:lnTo>
                    <a:pt x="160" y="1216"/>
                  </a:lnTo>
                  <a:lnTo>
                    <a:pt x="264" y="1224"/>
                  </a:lnTo>
                  <a:lnTo>
                    <a:pt x="344" y="1192"/>
                  </a:lnTo>
                  <a:lnTo>
                    <a:pt x="448" y="1200"/>
                  </a:lnTo>
                  <a:lnTo>
                    <a:pt x="536" y="1136"/>
                  </a:lnTo>
                  <a:lnTo>
                    <a:pt x="568" y="1080"/>
                  </a:lnTo>
                  <a:lnTo>
                    <a:pt x="752" y="1080"/>
                  </a:lnTo>
                  <a:lnTo>
                    <a:pt x="944" y="976"/>
                  </a:lnTo>
                  <a:lnTo>
                    <a:pt x="992" y="976"/>
                  </a:lnTo>
                  <a:lnTo>
                    <a:pt x="1096" y="984"/>
                  </a:lnTo>
                  <a:lnTo>
                    <a:pt x="1160" y="912"/>
                  </a:lnTo>
                  <a:lnTo>
                    <a:pt x="1224" y="832"/>
                  </a:lnTo>
                  <a:lnTo>
                    <a:pt x="1368" y="816"/>
                  </a:lnTo>
                  <a:lnTo>
                    <a:pt x="1472" y="768"/>
                  </a:lnTo>
                  <a:lnTo>
                    <a:pt x="1632" y="712"/>
                  </a:lnTo>
                  <a:lnTo>
                    <a:pt x="1736" y="672"/>
                  </a:lnTo>
                  <a:lnTo>
                    <a:pt x="1752" y="544"/>
                  </a:lnTo>
                  <a:lnTo>
                    <a:pt x="1864" y="480"/>
                  </a:lnTo>
                  <a:lnTo>
                    <a:pt x="1898" y="460"/>
                  </a:lnTo>
                  <a:lnTo>
                    <a:pt x="1888" y="440"/>
                  </a:lnTo>
                  <a:lnTo>
                    <a:pt x="1714" y="0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8" name="Freeform 12"/>
            <p:cNvSpPr>
              <a:spLocks noChangeArrowheads="1"/>
            </p:cNvSpPr>
            <p:nvPr/>
          </p:nvSpPr>
          <p:spPr bwMode="auto">
            <a:xfrm>
              <a:off x="3940" y="2333"/>
              <a:ext cx="1103" cy="1259"/>
            </a:xfrm>
            <a:custGeom>
              <a:avLst/>
              <a:gdLst>
                <a:gd name="T0" fmla="*/ 388 w 1422"/>
                <a:gd name="T1" fmla="*/ 131 h 1622"/>
                <a:gd name="T2" fmla="*/ 368 w 1422"/>
                <a:gd name="T3" fmla="*/ 112 h 1622"/>
                <a:gd name="T4" fmla="*/ 350 w 1422"/>
                <a:gd name="T5" fmla="*/ 88 h 1622"/>
                <a:gd name="T6" fmla="*/ 341 w 1422"/>
                <a:gd name="T7" fmla="*/ 68 h 1622"/>
                <a:gd name="T8" fmla="*/ 326 w 1422"/>
                <a:gd name="T9" fmla="*/ 68 h 1622"/>
                <a:gd name="T10" fmla="*/ 305 w 1422"/>
                <a:gd name="T11" fmla="*/ 68 h 1622"/>
                <a:gd name="T12" fmla="*/ 275 w 1422"/>
                <a:gd name="T13" fmla="*/ 60 h 1622"/>
                <a:gd name="T14" fmla="*/ 248 w 1422"/>
                <a:gd name="T15" fmla="*/ 47 h 1622"/>
                <a:gd name="T16" fmla="*/ 224 w 1422"/>
                <a:gd name="T17" fmla="*/ 9 h 1622"/>
                <a:gd name="T18" fmla="*/ 222 w 1422"/>
                <a:gd name="T19" fmla="*/ 0 h 1622"/>
                <a:gd name="T20" fmla="*/ 209 w 1422"/>
                <a:gd name="T21" fmla="*/ 12 h 1622"/>
                <a:gd name="T22" fmla="*/ 204 w 1422"/>
                <a:gd name="T23" fmla="*/ 3 h 1622"/>
                <a:gd name="T24" fmla="*/ 195 w 1422"/>
                <a:gd name="T25" fmla="*/ 3 h 1622"/>
                <a:gd name="T26" fmla="*/ 190 w 1422"/>
                <a:gd name="T27" fmla="*/ 36 h 1622"/>
                <a:gd name="T28" fmla="*/ 202 w 1422"/>
                <a:gd name="T29" fmla="*/ 43 h 1622"/>
                <a:gd name="T30" fmla="*/ 190 w 1422"/>
                <a:gd name="T31" fmla="*/ 50 h 1622"/>
                <a:gd name="T32" fmla="*/ 179 w 1422"/>
                <a:gd name="T33" fmla="*/ 60 h 1622"/>
                <a:gd name="T34" fmla="*/ 172 w 1422"/>
                <a:gd name="T35" fmla="*/ 79 h 1622"/>
                <a:gd name="T36" fmla="*/ 161 w 1422"/>
                <a:gd name="T37" fmla="*/ 123 h 1622"/>
                <a:gd name="T38" fmla="*/ 165 w 1422"/>
                <a:gd name="T39" fmla="*/ 131 h 1622"/>
                <a:gd name="T40" fmla="*/ 182 w 1422"/>
                <a:gd name="T41" fmla="*/ 168 h 1622"/>
                <a:gd name="T42" fmla="*/ 168 w 1422"/>
                <a:gd name="T43" fmla="*/ 224 h 1622"/>
                <a:gd name="T44" fmla="*/ 150 w 1422"/>
                <a:gd name="T45" fmla="*/ 273 h 1622"/>
                <a:gd name="T46" fmla="*/ 47 w 1422"/>
                <a:gd name="T47" fmla="*/ 309 h 1622"/>
                <a:gd name="T48" fmla="*/ 0 w 1422"/>
                <a:gd name="T49" fmla="*/ 327 h 1622"/>
                <a:gd name="T50" fmla="*/ 49 w 1422"/>
                <a:gd name="T51" fmla="*/ 451 h 1622"/>
                <a:gd name="T52" fmla="*/ 52 w 1422"/>
                <a:gd name="T53" fmla="*/ 456 h 1622"/>
                <a:gd name="T54" fmla="*/ 69 w 1422"/>
                <a:gd name="T55" fmla="*/ 447 h 1622"/>
                <a:gd name="T56" fmla="*/ 107 w 1422"/>
                <a:gd name="T57" fmla="*/ 435 h 1622"/>
                <a:gd name="T58" fmla="*/ 143 w 1422"/>
                <a:gd name="T59" fmla="*/ 447 h 1622"/>
                <a:gd name="T60" fmla="*/ 163 w 1422"/>
                <a:gd name="T61" fmla="*/ 432 h 1622"/>
                <a:gd name="T62" fmla="*/ 165 w 1422"/>
                <a:gd name="T63" fmla="*/ 415 h 1622"/>
                <a:gd name="T64" fmla="*/ 175 w 1422"/>
                <a:gd name="T65" fmla="*/ 397 h 1622"/>
                <a:gd name="T66" fmla="*/ 202 w 1422"/>
                <a:gd name="T67" fmla="*/ 393 h 1622"/>
                <a:gd name="T68" fmla="*/ 231 w 1422"/>
                <a:gd name="T69" fmla="*/ 383 h 1622"/>
                <a:gd name="T70" fmla="*/ 240 w 1422"/>
                <a:gd name="T71" fmla="*/ 350 h 1622"/>
                <a:gd name="T72" fmla="*/ 258 w 1422"/>
                <a:gd name="T73" fmla="*/ 337 h 1622"/>
                <a:gd name="T74" fmla="*/ 294 w 1422"/>
                <a:gd name="T75" fmla="*/ 330 h 1622"/>
                <a:gd name="T76" fmla="*/ 294 w 1422"/>
                <a:gd name="T77" fmla="*/ 290 h 1622"/>
                <a:gd name="T78" fmla="*/ 303 w 1422"/>
                <a:gd name="T79" fmla="*/ 262 h 1622"/>
                <a:gd name="T80" fmla="*/ 309 w 1422"/>
                <a:gd name="T81" fmla="*/ 251 h 1622"/>
                <a:gd name="T82" fmla="*/ 314 w 1422"/>
                <a:gd name="T83" fmla="*/ 244 h 1622"/>
                <a:gd name="T84" fmla="*/ 330 w 1422"/>
                <a:gd name="T85" fmla="*/ 257 h 1622"/>
                <a:gd name="T86" fmla="*/ 338 w 1422"/>
                <a:gd name="T87" fmla="*/ 233 h 1622"/>
                <a:gd name="T88" fmla="*/ 365 w 1422"/>
                <a:gd name="T89" fmla="*/ 201 h 1622"/>
                <a:gd name="T90" fmla="*/ 395 w 1422"/>
                <a:gd name="T91" fmla="*/ 158 h 1622"/>
                <a:gd name="T92" fmla="*/ 399 w 1422"/>
                <a:gd name="T93" fmla="*/ 138 h 1622"/>
                <a:gd name="T94" fmla="*/ 388 w 1422"/>
                <a:gd name="T95" fmla="*/ 131 h 16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22" h="1622">
                  <a:moveTo>
                    <a:pt x="1382" y="466"/>
                  </a:moveTo>
                  <a:lnTo>
                    <a:pt x="1310" y="394"/>
                  </a:lnTo>
                  <a:lnTo>
                    <a:pt x="1246" y="314"/>
                  </a:lnTo>
                  <a:lnTo>
                    <a:pt x="1214" y="242"/>
                  </a:lnTo>
                  <a:lnTo>
                    <a:pt x="1158" y="242"/>
                  </a:lnTo>
                  <a:lnTo>
                    <a:pt x="1086" y="242"/>
                  </a:lnTo>
                  <a:lnTo>
                    <a:pt x="982" y="210"/>
                  </a:lnTo>
                  <a:lnTo>
                    <a:pt x="886" y="170"/>
                  </a:lnTo>
                  <a:lnTo>
                    <a:pt x="798" y="34"/>
                  </a:lnTo>
                  <a:lnTo>
                    <a:pt x="792" y="0"/>
                  </a:lnTo>
                  <a:lnTo>
                    <a:pt x="742" y="42"/>
                  </a:lnTo>
                  <a:lnTo>
                    <a:pt x="726" y="10"/>
                  </a:lnTo>
                  <a:lnTo>
                    <a:pt x="694" y="10"/>
                  </a:lnTo>
                  <a:lnTo>
                    <a:pt x="678" y="130"/>
                  </a:lnTo>
                  <a:lnTo>
                    <a:pt x="718" y="154"/>
                  </a:lnTo>
                  <a:lnTo>
                    <a:pt x="678" y="178"/>
                  </a:lnTo>
                  <a:lnTo>
                    <a:pt x="638" y="210"/>
                  </a:lnTo>
                  <a:lnTo>
                    <a:pt x="614" y="282"/>
                  </a:lnTo>
                  <a:lnTo>
                    <a:pt x="574" y="434"/>
                  </a:lnTo>
                  <a:lnTo>
                    <a:pt x="590" y="466"/>
                  </a:lnTo>
                  <a:lnTo>
                    <a:pt x="646" y="594"/>
                  </a:lnTo>
                  <a:lnTo>
                    <a:pt x="598" y="794"/>
                  </a:lnTo>
                  <a:lnTo>
                    <a:pt x="534" y="970"/>
                  </a:lnTo>
                  <a:lnTo>
                    <a:pt x="166" y="1098"/>
                  </a:lnTo>
                  <a:lnTo>
                    <a:pt x="0" y="1162"/>
                  </a:lnTo>
                  <a:lnTo>
                    <a:pt x="174" y="1602"/>
                  </a:lnTo>
                  <a:lnTo>
                    <a:pt x="184" y="1622"/>
                  </a:lnTo>
                  <a:lnTo>
                    <a:pt x="246" y="1586"/>
                  </a:lnTo>
                  <a:lnTo>
                    <a:pt x="382" y="1546"/>
                  </a:lnTo>
                  <a:lnTo>
                    <a:pt x="510" y="1586"/>
                  </a:lnTo>
                  <a:lnTo>
                    <a:pt x="582" y="1530"/>
                  </a:lnTo>
                  <a:lnTo>
                    <a:pt x="590" y="1474"/>
                  </a:lnTo>
                  <a:lnTo>
                    <a:pt x="622" y="1410"/>
                  </a:lnTo>
                  <a:lnTo>
                    <a:pt x="718" y="1394"/>
                  </a:lnTo>
                  <a:lnTo>
                    <a:pt x="822" y="1362"/>
                  </a:lnTo>
                  <a:lnTo>
                    <a:pt x="854" y="1242"/>
                  </a:lnTo>
                  <a:lnTo>
                    <a:pt x="918" y="1194"/>
                  </a:lnTo>
                  <a:lnTo>
                    <a:pt x="1046" y="1170"/>
                  </a:lnTo>
                  <a:lnTo>
                    <a:pt x="1046" y="1026"/>
                  </a:lnTo>
                  <a:lnTo>
                    <a:pt x="1078" y="930"/>
                  </a:lnTo>
                  <a:lnTo>
                    <a:pt x="1104" y="890"/>
                  </a:lnTo>
                  <a:lnTo>
                    <a:pt x="1118" y="866"/>
                  </a:lnTo>
                  <a:lnTo>
                    <a:pt x="1174" y="914"/>
                  </a:lnTo>
                  <a:lnTo>
                    <a:pt x="1206" y="826"/>
                  </a:lnTo>
                  <a:lnTo>
                    <a:pt x="1302" y="714"/>
                  </a:lnTo>
                  <a:lnTo>
                    <a:pt x="1406" y="562"/>
                  </a:lnTo>
                  <a:lnTo>
                    <a:pt x="1422" y="490"/>
                  </a:lnTo>
                  <a:lnTo>
                    <a:pt x="1382" y="466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9" name="Freeform 13"/>
            <p:cNvSpPr>
              <a:spLocks noChangeArrowheads="1"/>
            </p:cNvSpPr>
            <p:nvPr/>
          </p:nvSpPr>
          <p:spPr bwMode="auto">
            <a:xfrm>
              <a:off x="1474" y="1136"/>
              <a:ext cx="3092" cy="2508"/>
            </a:xfrm>
            <a:custGeom>
              <a:avLst/>
              <a:gdLst>
                <a:gd name="T0" fmla="*/ 440 w 3984"/>
                <a:gd name="T1" fmla="*/ 856 h 3232"/>
                <a:gd name="T2" fmla="*/ 482 w 3984"/>
                <a:gd name="T3" fmla="*/ 857 h 3232"/>
                <a:gd name="T4" fmla="*/ 547 w 3984"/>
                <a:gd name="T5" fmla="*/ 850 h 3232"/>
                <a:gd name="T6" fmla="*/ 622 w 3984"/>
                <a:gd name="T7" fmla="*/ 857 h 3232"/>
                <a:gd name="T8" fmla="*/ 655 w 3984"/>
                <a:gd name="T9" fmla="*/ 871 h 3232"/>
                <a:gd name="T10" fmla="*/ 690 w 3984"/>
                <a:gd name="T11" fmla="*/ 816 h 3232"/>
                <a:gd name="T12" fmla="*/ 744 w 3984"/>
                <a:gd name="T13" fmla="*/ 788 h 3232"/>
                <a:gd name="T14" fmla="*/ 883 w 3984"/>
                <a:gd name="T15" fmla="*/ 765 h 3232"/>
                <a:gd name="T16" fmla="*/ 895 w 3984"/>
                <a:gd name="T17" fmla="*/ 758 h 3232"/>
                <a:gd name="T18" fmla="*/ 941 w 3984"/>
                <a:gd name="T19" fmla="*/ 743 h 3232"/>
                <a:gd name="T20" fmla="*/ 1064 w 3984"/>
                <a:gd name="T21" fmla="*/ 657 h 3232"/>
                <a:gd name="T22" fmla="*/ 1061 w 3984"/>
                <a:gd name="T23" fmla="*/ 565 h 3232"/>
                <a:gd name="T24" fmla="*/ 1068 w 3984"/>
                <a:gd name="T25" fmla="*/ 513 h 3232"/>
                <a:gd name="T26" fmla="*/ 1086 w 3984"/>
                <a:gd name="T27" fmla="*/ 484 h 3232"/>
                <a:gd name="T28" fmla="*/ 1086 w 3984"/>
                <a:gd name="T29" fmla="*/ 470 h 3232"/>
                <a:gd name="T30" fmla="*/ 1099 w 3984"/>
                <a:gd name="T31" fmla="*/ 437 h 3232"/>
                <a:gd name="T32" fmla="*/ 1118 w 3984"/>
                <a:gd name="T33" fmla="*/ 434 h 3232"/>
                <a:gd name="T34" fmla="*/ 1115 w 3984"/>
                <a:gd name="T35" fmla="*/ 393 h 3232"/>
                <a:gd name="T36" fmla="*/ 1111 w 3984"/>
                <a:gd name="T37" fmla="*/ 358 h 3232"/>
                <a:gd name="T38" fmla="*/ 1076 w 3984"/>
                <a:gd name="T39" fmla="*/ 391 h 3232"/>
                <a:gd name="T40" fmla="*/ 1031 w 3984"/>
                <a:gd name="T41" fmla="*/ 445 h 3232"/>
                <a:gd name="T42" fmla="*/ 969 w 3984"/>
                <a:gd name="T43" fmla="*/ 469 h 3232"/>
                <a:gd name="T44" fmla="*/ 897 w 3984"/>
                <a:gd name="T45" fmla="*/ 482 h 3232"/>
                <a:gd name="T46" fmla="*/ 861 w 3984"/>
                <a:gd name="T47" fmla="*/ 459 h 3232"/>
                <a:gd name="T48" fmla="*/ 820 w 3984"/>
                <a:gd name="T49" fmla="*/ 412 h 3232"/>
                <a:gd name="T50" fmla="*/ 806 w 3984"/>
                <a:gd name="T51" fmla="*/ 365 h 3232"/>
                <a:gd name="T52" fmla="*/ 790 w 3984"/>
                <a:gd name="T53" fmla="*/ 324 h 3232"/>
                <a:gd name="T54" fmla="*/ 753 w 3984"/>
                <a:gd name="T55" fmla="*/ 297 h 3232"/>
                <a:gd name="T56" fmla="*/ 716 w 3984"/>
                <a:gd name="T57" fmla="*/ 237 h 3232"/>
                <a:gd name="T58" fmla="*/ 701 w 3984"/>
                <a:gd name="T59" fmla="*/ 169 h 3232"/>
                <a:gd name="T60" fmla="*/ 685 w 3984"/>
                <a:gd name="T61" fmla="*/ 141 h 3232"/>
                <a:gd name="T62" fmla="*/ 633 w 3984"/>
                <a:gd name="T63" fmla="*/ 162 h 3232"/>
                <a:gd name="T64" fmla="*/ 525 w 3984"/>
                <a:gd name="T65" fmla="*/ 192 h 3232"/>
                <a:gd name="T66" fmla="*/ 387 w 3984"/>
                <a:gd name="T67" fmla="*/ 77 h 3232"/>
                <a:gd name="T68" fmla="*/ 303 w 3984"/>
                <a:gd name="T69" fmla="*/ 39 h 3232"/>
                <a:gd name="T70" fmla="*/ 239 w 3984"/>
                <a:gd name="T71" fmla="*/ 12 h 3232"/>
                <a:gd name="T72" fmla="*/ 225 w 3984"/>
                <a:gd name="T73" fmla="*/ 20 h 3232"/>
                <a:gd name="T74" fmla="*/ 171 w 3984"/>
                <a:gd name="T75" fmla="*/ 113 h 3232"/>
                <a:gd name="T76" fmla="*/ 149 w 3984"/>
                <a:gd name="T77" fmla="*/ 141 h 3232"/>
                <a:gd name="T78" fmla="*/ 97 w 3984"/>
                <a:gd name="T79" fmla="*/ 169 h 3232"/>
                <a:gd name="T80" fmla="*/ 77 w 3984"/>
                <a:gd name="T81" fmla="*/ 193 h 3232"/>
                <a:gd name="T82" fmla="*/ 14 w 3984"/>
                <a:gd name="T83" fmla="*/ 181 h 3232"/>
                <a:gd name="T84" fmla="*/ 0 w 3984"/>
                <a:gd name="T85" fmla="*/ 251 h 3232"/>
                <a:gd name="T86" fmla="*/ 52 w 3984"/>
                <a:gd name="T87" fmla="*/ 286 h 3232"/>
                <a:gd name="T88" fmla="*/ 97 w 3984"/>
                <a:gd name="T89" fmla="*/ 369 h 3232"/>
                <a:gd name="T90" fmla="*/ 130 w 3984"/>
                <a:gd name="T91" fmla="*/ 421 h 3232"/>
                <a:gd name="T92" fmla="*/ 147 w 3984"/>
                <a:gd name="T93" fmla="*/ 469 h 3232"/>
                <a:gd name="T94" fmla="*/ 210 w 3984"/>
                <a:gd name="T95" fmla="*/ 522 h 3232"/>
                <a:gd name="T96" fmla="*/ 230 w 3984"/>
                <a:gd name="T97" fmla="*/ 585 h 3232"/>
                <a:gd name="T98" fmla="*/ 237 w 3984"/>
                <a:gd name="T99" fmla="*/ 648 h 3232"/>
                <a:gd name="T100" fmla="*/ 277 w 3984"/>
                <a:gd name="T101" fmla="*/ 700 h 3232"/>
                <a:gd name="T102" fmla="*/ 329 w 3984"/>
                <a:gd name="T103" fmla="*/ 757 h 3232"/>
                <a:gd name="T104" fmla="*/ 356 w 3984"/>
                <a:gd name="T105" fmla="*/ 819 h 3232"/>
                <a:gd name="T106" fmla="*/ 406 w 3984"/>
                <a:gd name="T107" fmla="*/ 875 h 3232"/>
                <a:gd name="T108" fmla="*/ 432 w 3984"/>
                <a:gd name="T109" fmla="*/ 896 h 32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984" h="3232">
                  <a:moveTo>
                    <a:pt x="1568" y="3128"/>
                  </a:moveTo>
                  <a:lnTo>
                    <a:pt x="1560" y="3040"/>
                  </a:lnTo>
                  <a:lnTo>
                    <a:pt x="1616" y="3000"/>
                  </a:lnTo>
                  <a:lnTo>
                    <a:pt x="1712" y="3048"/>
                  </a:lnTo>
                  <a:lnTo>
                    <a:pt x="1848" y="3024"/>
                  </a:lnTo>
                  <a:lnTo>
                    <a:pt x="1944" y="3024"/>
                  </a:lnTo>
                  <a:lnTo>
                    <a:pt x="2080" y="3048"/>
                  </a:lnTo>
                  <a:lnTo>
                    <a:pt x="2208" y="3048"/>
                  </a:lnTo>
                  <a:lnTo>
                    <a:pt x="2264" y="3120"/>
                  </a:lnTo>
                  <a:lnTo>
                    <a:pt x="2328" y="3096"/>
                  </a:lnTo>
                  <a:lnTo>
                    <a:pt x="2360" y="3024"/>
                  </a:lnTo>
                  <a:lnTo>
                    <a:pt x="2448" y="2904"/>
                  </a:lnTo>
                  <a:lnTo>
                    <a:pt x="2528" y="2856"/>
                  </a:lnTo>
                  <a:lnTo>
                    <a:pt x="2640" y="2800"/>
                  </a:lnTo>
                  <a:lnTo>
                    <a:pt x="2848" y="2768"/>
                  </a:lnTo>
                  <a:lnTo>
                    <a:pt x="3136" y="2720"/>
                  </a:lnTo>
                  <a:lnTo>
                    <a:pt x="3178" y="2704"/>
                  </a:lnTo>
                  <a:lnTo>
                    <a:pt x="3176" y="2696"/>
                  </a:lnTo>
                  <a:lnTo>
                    <a:pt x="3178" y="2704"/>
                  </a:lnTo>
                  <a:lnTo>
                    <a:pt x="3344" y="2640"/>
                  </a:lnTo>
                  <a:lnTo>
                    <a:pt x="3712" y="2512"/>
                  </a:lnTo>
                  <a:lnTo>
                    <a:pt x="3776" y="2336"/>
                  </a:lnTo>
                  <a:lnTo>
                    <a:pt x="3824" y="2136"/>
                  </a:lnTo>
                  <a:lnTo>
                    <a:pt x="3768" y="2008"/>
                  </a:lnTo>
                  <a:lnTo>
                    <a:pt x="3752" y="1976"/>
                  </a:lnTo>
                  <a:lnTo>
                    <a:pt x="3792" y="1824"/>
                  </a:lnTo>
                  <a:lnTo>
                    <a:pt x="3816" y="1752"/>
                  </a:lnTo>
                  <a:lnTo>
                    <a:pt x="3856" y="1720"/>
                  </a:lnTo>
                  <a:lnTo>
                    <a:pt x="3896" y="1696"/>
                  </a:lnTo>
                  <a:lnTo>
                    <a:pt x="3856" y="1672"/>
                  </a:lnTo>
                  <a:lnTo>
                    <a:pt x="3872" y="1552"/>
                  </a:lnTo>
                  <a:lnTo>
                    <a:pt x="3904" y="1552"/>
                  </a:lnTo>
                  <a:lnTo>
                    <a:pt x="3920" y="1584"/>
                  </a:lnTo>
                  <a:lnTo>
                    <a:pt x="3970" y="1542"/>
                  </a:lnTo>
                  <a:lnTo>
                    <a:pt x="3960" y="1496"/>
                  </a:lnTo>
                  <a:lnTo>
                    <a:pt x="3960" y="1400"/>
                  </a:lnTo>
                  <a:lnTo>
                    <a:pt x="3984" y="1272"/>
                  </a:lnTo>
                  <a:lnTo>
                    <a:pt x="3944" y="1272"/>
                  </a:lnTo>
                  <a:lnTo>
                    <a:pt x="3920" y="1328"/>
                  </a:lnTo>
                  <a:lnTo>
                    <a:pt x="3824" y="1392"/>
                  </a:lnTo>
                  <a:lnTo>
                    <a:pt x="3752" y="1480"/>
                  </a:lnTo>
                  <a:lnTo>
                    <a:pt x="3664" y="1584"/>
                  </a:lnTo>
                  <a:lnTo>
                    <a:pt x="3552" y="1664"/>
                  </a:lnTo>
                  <a:lnTo>
                    <a:pt x="3440" y="1664"/>
                  </a:lnTo>
                  <a:lnTo>
                    <a:pt x="3320" y="1696"/>
                  </a:lnTo>
                  <a:lnTo>
                    <a:pt x="3184" y="1712"/>
                  </a:lnTo>
                  <a:lnTo>
                    <a:pt x="3096" y="1672"/>
                  </a:lnTo>
                  <a:lnTo>
                    <a:pt x="3056" y="1632"/>
                  </a:lnTo>
                  <a:lnTo>
                    <a:pt x="2952" y="1528"/>
                  </a:lnTo>
                  <a:lnTo>
                    <a:pt x="2912" y="1464"/>
                  </a:lnTo>
                  <a:lnTo>
                    <a:pt x="2848" y="1368"/>
                  </a:lnTo>
                  <a:lnTo>
                    <a:pt x="2864" y="1296"/>
                  </a:lnTo>
                  <a:lnTo>
                    <a:pt x="2856" y="1224"/>
                  </a:lnTo>
                  <a:lnTo>
                    <a:pt x="2808" y="1152"/>
                  </a:lnTo>
                  <a:lnTo>
                    <a:pt x="2736" y="1120"/>
                  </a:lnTo>
                  <a:lnTo>
                    <a:pt x="2672" y="1056"/>
                  </a:lnTo>
                  <a:lnTo>
                    <a:pt x="2584" y="944"/>
                  </a:lnTo>
                  <a:lnTo>
                    <a:pt x="2544" y="840"/>
                  </a:lnTo>
                  <a:lnTo>
                    <a:pt x="2496" y="752"/>
                  </a:lnTo>
                  <a:lnTo>
                    <a:pt x="2488" y="600"/>
                  </a:lnTo>
                  <a:lnTo>
                    <a:pt x="2512" y="544"/>
                  </a:lnTo>
                  <a:lnTo>
                    <a:pt x="2432" y="504"/>
                  </a:lnTo>
                  <a:lnTo>
                    <a:pt x="2304" y="504"/>
                  </a:lnTo>
                  <a:lnTo>
                    <a:pt x="2248" y="576"/>
                  </a:lnTo>
                  <a:lnTo>
                    <a:pt x="2176" y="688"/>
                  </a:lnTo>
                  <a:lnTo>
                    <a:pt x="1864" y="680"/>
                  </a:lnTo>
                  <a:lnTo>
                    <a:pt x="1528" y="400"/>
                  </a:lnTo>
                  <a:lnTo>
                    <a:pt x="1376" y="272"/>
                  </a:lnTo>
                  <a:lnTo>
                    <a:pt x="1224" y="208"/>
                  </a:lnTo>
                  <a:lnTo>
                    <a:pt x="1080" y="136"/>
                  </a:lnTo>
                  <a:lnTo>
                    <a:pt x="952" y="64"/>
                  </a:lnTo>
                  <a:lnTo>
                    <a:pt x="848" y="40"/>
                  </a:lnTo>
                  <a:lnTo>
                    <a:pt x="848" y="0"/>
                  </a:lnTo>
                  <a:lnTo>
                    <a:pt x="800" y="72"/>
                  </a:lnTo>
                  <a:lnTo>
                    <a:pt x="432" y="192"/>
                  </a:lnTo>
                  <a:lnTo>
                    <a:pt x="608" y="400"/>
                  </a:lnTo>
                  <a:lnTo>
                    <a:pt x="552" y="424"/>
                  </a:lnTo>
                  <a:lnTo>
                    <a:pt x="528" y="504"/>
                  </a:lnTo>
                  <a:lnTo>
                    <a:pt x="384" y="528"/>
                  </a:lnTo>
                  <a:lnTo>
                    <a:pt x="344" y="600"/>
                  </a:lnTo>
                  <a:lnTo>
                    <a:pt x="312" y="632"/>
                  </a:lnTo>
                  <a:lnTo>
                    <a:pt x="272" y="688"/>
                  </a:lnTo>
                  <a:lnTo>
                    <a:pt x="56" y="640"/>
                  </a:lnTo>
                  <a:lnTo>
                    <a:pt x="50" y="640"/>
                  </a:lnTo>
                  <a:lnTo>
                    <a:pt x="32" y="728"/>
                  </a:lnTo>
                  <a:lnTo>
                    <a:pt x="0" y="896"/>
                  </a:lnTo>
                  <a:lnTo>
                    <a:pt x="72" y="912"/>
                  </a:lnTo>
                  <a:lnTo>
                    <a:pt x="184" y="1016"/>
                  </a:lnTo>
                  <a:lnTo>
                    <a:pt x="288" y="1200"/>
                  </a:lnTo>
                  <a:lnTo>
                    <a:pt x="344" y="1312"/>
                  </a:lnTo>
                  <a:lnTo>
                    <a:pt x="416" y="1440"/>
                  </a:lnTo>
                  <a:lnTo>
                    <a:pt x="464" y="1496"/>
                  </a:lnTo>
                  <a:lnTo>
                    <a:pt x="464" y="1584"/>
                  </a:lnTo>
                  <a:lnTo>
                    <a:pt x="520" y="1664"/>
                  </a:lnTo>
                  <a:lnTo>
                    <a:pt x="640" y="1728"/>
                  </a:lnTo>
                  <a:lnTo>
                    <a:pt x="744" y="1856"/>
                  </a:lnTo>
                  <a:lnTo>
                    <a:pt x="792" y="1984"/>
                  </a:lnTo>
                  <a:lnTo>
                    <a:pt x="816" y="2080"/>
                  </a:lnTo>
                  <a:lnTo>
                    <a:pt x="808" y="2192"/>
                  </a:lnTo>
                  <a:lnTo>
                    <a:pt x="840" y="2304"/>
                  </a:lnTo>
                  <a:lnTo>
                    <a:pt x="896" y="2424"/>
                  </a:lnTo>
                  <a:lnTo>
                    <a:pt x="984" y="2488"/>
                  </a:lnTo>
                  <a:lnTo>
                    <a:pt x="1072" y="2528"/>
                  </a:lnTo>
                  <a:lnTo>
                    <a:pt x="1168" y="2688"/>
                  </a:lnTo>
                  <a:lnTo>
                    <a:pt x="1240" y="2816"/>
                  </a:lnTo>
                  <a:lnTo>
                    <a:pt x="1264" y="2912"/>
                  </a:lnTo>
                  <a:lnTo>
                    <a:pt x="1352" y="2992"/>
                  </a:lnTo>
                  <a:lnTo>
                    <a:pt x="1440" y="3112"/>
                  </a:lnTo>
                  <a:lnTo>
                    <a:pt x="1472" y="3232"/>
                  </a:lnTo>
                  <a:lnTo>
                    <a:pt x="1536" y="3184"/>
                  </a:lnTo>
                  <a:lnTo>
                    <a:pt x="1568" y="3128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8197" name="Picture 125" descr="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76588"/>
            <a:ext cx="885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7" descr="pur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412875"/>
            <a:ext cx="887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0" descr="yel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87663"/>
            <a:ext cx="885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9" descr="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05150"/>
            <a:ext cx="8858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4" descr="lightbl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885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1" descr="bla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21050"/>
            <a:ext cx="887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3" name="Group 2"/>
          <p:cNvGrpSpPr>
            <a:grpSpLocks/>
          </p:cNvGrpSpPr>
          <p:nvPr/>
        </p:nvGrpSpPr>
        <p:grpSpPr bwMode="auto">
          <a:xfrm>
            <a:off x="2339975" y="1562100"/>
            <a:ext cx="5664200" cy="5094288"/>
            <a:chOff x="1474" y="981"/>
            <a:chExt cx="3568" cy="3209"/>
          </a:xfrm>
        </p:grpSpPr>
        <p:sp>
          <p:nvSpPr>
            <p:cNvPr id="8210" name="Freeform 3"/>
            <p:cNvSpPr>
              <a:spLocks noChangeArrowheads="1"/>
            </p:cNvSpPr>
            <p:nvPr/>
          </p:nvSpPr>
          <p:spPr bwMode="auto">
            <a:xfrm>
              <a:off x="1513" y="981"/>
              <a:ext cx="619" cy="695"/>
            </a:xfrm>
            <a:custGeom>
              <a:avLst/>
              <a:gdLst>
                <a:gd name="T0" fmla="*/ 62 w 798"/>
                <a:gd name="T1" fmla="*/ 251 h 896"/>
                <a:gd name="T2" fmla="*/ 74 w 798"/>
                <a:gd name="T3" fmla="*/ 236 h 896"/>
                <a:gd name="T4" fmla="*/ 82 w 798"/>
                <a:gd name="T5" fmla="*/ 226 h 896"/>
                <a:gd name="T6" fmla="*/ 94 w 798"/>
                <a:gd name="T7" fmla="*/ 207 h 896"/>
                <a:gd name="T8" fmla="*/ 134 w 798"/>
                <a:gd name="T9" fmla="*/ 200 h 896"/>
                <a:gd name="T10" fmla="*/ 141 w 798"/>
                <a:gd name="T11" fmla="*/ 178 h 896"/>
                <a:gd name="T12" fmla="*/ 157 w 798"/>
                <a:gd name="T13" fmla="*/ 171 h 896"/>
                <a:gd name="T14" fmla="*/ 107 w 798"/>
                <a:gd name="T15" fmla="*/ 112 h 896"/>
                <a:gd name="T16" fmla="*/ 210 w 798"/>
                <a:gd name="T17" fmla="*/ 78 h 896"/>
                <a:gd name="T18" fmla="*/ 224 w 798"/>
                <a:gd name="T19" fmla="*/ 58 h 896"/>
                <a:gd name="T20" fmla="*/ 216 w 798"/>
                <a:gd name="T21" fmla="*/ 61 h 896"/>
                <a:gd name="T22" fmla="*/ 210 w 798"/>
                <a:gd name="T23" fmla="*/ 52 h 896"/>
                <a:gd name="T24" fmla="*/ 210 w 798"/>
                <a:gd name="T25" fmla="*/ 43 h 896"/>
                <a:gd name="T26" fmla="*/ 202 w 798"/>
                <a:gd name="T27" fmla="*/ 0 h 896"/>
                <a:gd name="T28" fmla="*/ 101 w 798"/>
                <a:gd name="T29" fmla="*/ 58 h 896"/>
                <a:gd name="T30" fmla="*/ 82 w 798"/>
                <a:gd name="T31" fmla="*/ 54 h 896"/>
                <a:gd name="T32" fmla="*/ 67 w 798"/>
                <a:gd name="T33" fmla="*/ 50 h 896"/>
                <a:gd name="T34" fmla="*/ 55 w 798"/>
                <a:gd name="T35" fmla="*/ 38 h 896"/>
                <a:gd name="T36" fmla="*/ 44 w 798"/>
                <a:gd name="T37" fmla="*/ 33 h 896"/>
                <a:gd name="T38" fmla="*/ 36 w 798"/>
                <a:gd name="T39" fmla="*/ 50 h 896"/>
                <a:gd name="T40" fmla="*/ 28 w 798"/>
                <a:gd name="T41" fmla="*/ 101 h 896"/>
                <a:gd name="T42" fmla="*/ 24 w 798"/>
                <a:gd name="T43" fmla="*/ 141 h 896"/>
                <a:gd name="T44" fmla="*/ 16 w 798"/>
                <a:gd name="T45" fmla="*/ 178 h 896"/>
                <a:gd name="T46" fmla="*/ 4 w 798"/>
                <a:gd name="T47" fmla="*/ 218 h 896"/>
                <a:gd name="T48" fmla="*/ 0 w 798"/>
                <a:gd name="T49" fmla="*/ 238 h 896"/>
                <a:gd name="T50" fmla="*/ 2 w 798"/>
                <a:gd name="T51" fmla="*/ 238 h 896"/>
                <a:gd name="T52" fmla="*/ 62 w 798"/>
                <a:gd name="T53" fmla="*/ 251 h 8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98" h="896">
                  <a:moveTo>
                    <a:pt x="222" y="896"/>
                  </a:moveTo>
                  <a:lnTo>
                    <a:pt x="262" y="840"/>
                  </a:lnTo>
                  <a:lnTo>
                    <a:pt x="294" y="808"/>
                  </a:lnTo>
                  <a:lnTo>
                    <a:pt x="334" y="736"/>
                  </a:lnTo>
                  <a:lnTo>
                    <a:pt x="478" y="712"/>
                  </a:lnTo>
                  <a:lnTo>
                    <a:pt x="502" y="632"/>
                  </a:lnTo>
                  <a:lnTo>
                    <a:pt x="558" y="608"/>
                  </a:lnTo>
                  <a:lnTo>
                    <a:pt x="382" y="400"/>
                  </a:lnTo>
                  <a:lnTo>
                    <a:pt x="750" y="280"/>
                  </a:lnTo>
                  <a:lnTo>
                    <a:pt x="798" y="208"/>
                  </a:lnTo>
                  <a:lnTo>
                    <a:pt x="766" y="216"/>
                  </a:lnTo>
                  <a:lnTo>
                    <a:pt x="750" y="184"/>
                  </a:lnTo>
                  <a:lnTo>
                    <a:pt x="750" y="152"/>
                  </a:lnTo>
                  <a:lnTo>
                    <a:pt x="718" y="0"/>
                  </a:lnTo>
                  <a:lnTo>
                    <a:pt x="358" y="208"/>
                  </a:lnTo>
                  <a:lnTo>
                    <a:pt x="294" y="192"/>
                  </a:lnTo>
                  <a:lnTo>
                    <a:pt x="238" y="176"/>
                  </a:lnTo>
                  <a:lnTo>
                    <a:pt x="198" y="136"/>
                  </a:lnTo>
                  <a:lnTo>
                    <a:pt x="158" y="120"/>
                  </a:lnTo>
                  <a:lnTo>
                    <a:pt x="126" y="176"/>
                  </a:lnTo>
                  <a:lnTo>
                    <a:pt x="102" y="360"/>
                  </a:lnTo>
                  <a:lnTo>
                    <a:pt x="86" y="504"/>
                  </a:lnTo>
                  <a:lnTo>
                    <a:pt x="54" y="632"/>
                  </a:lnTo>
                  <a:lnTo>
                    <a:pt x="14" y="776"/>
                  </a:lnTo>
                  <a:lnTo>
                    <a:pt x="0" y="848"/>
                  </a:lnTo>
                  <a:lnTo>
                    <a:pt x="6" y="848"/>
                  </a:lnTo>
                  <a:lnTo>
                    <a:pt x="222" y="896"/>
                  </a:lnTo>
                  <a:close/>
                </a:path>
              </a:pathLst>
            </a:custGeom>
            <a:noFill/>
            <a:ln w="28575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1" name="Freeform 4"/>
            <p:cNvSpPr>
              <a:spLocks noChangeArrowheads="1"/>
            </p:cNvSpPr>
            <p:nvPr/>
          </p:nvSpPr>
          <p:spPr bwMode="auto">
            <a:xfrm>
              <a:off x="3765" y="2136"/>
              <a:ext cx="112" cy="273"/>
            </a:xfrm>
            <a:custGeom>
              <a:avLst/>
              <a:gdLst>
                <a:gd name="T0" fmla="*/ 41 w 144"/>
                <a:gd name="T1" fmla="*/ 63 h 352"/>
                <a:gd name="T2" fmla="*/ 41 w 144"/>
                <a:gd name="T3" fmla="*/ 38 h 352"/>
                <a:gd name="T4" fmla="*/ 39 w 144"/>
                <a:gd name="T5" fmla="*/ 20 h 352"/>
                <a:gd name="T6" fmla="*/ 23 w 144"/>
                <a:gd name="T7" fmla="*/ 0 h 352"/>
                <a:gd name="T8" fmla="*/ 7 w 144"/>
                <a:gd name="T9" fmla="*/ 4 h 352"/>
                <a:gd name="T10" fmla="*/ 7 w 144"/>
                <a:gd name="T11" fmla="*/ 36 h 352"/>
                <a:gd name="T12" fmla="*/ 4 w 144"/>
                <a:gd name="T13" fmla="*/ 54 h 352"/>
                <a:gd name="T14" fmla="*/ 0 w 144"/>
                <a:gd name="T15" fmla="*/ 70 h 352"/>
                <a:gd name="T16" fmla="*/ 30 w 144"/>
                <a:gd name="T17" fmla="*/ 98 h 352"/>
                <a:gd name="T18" fmla="*/ 41 w 144"/>
                <a:gd name="T19" fmla="*/ 63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352">
                  <a:moveTo>
                    <a:pt x="144" y="224"/>
                  </a:moveTo>
                  <a:lnTo>
                    <a:pt x="144" y="136"/>
                  </a:lnTo>
                  <a:lnTo>
                    <a:pt x="136" y="72"/>
                  </a:lnTo>
                  <a:lnTo>
                    <a:pt x="80" y="0"/>
                  </a:lnTo>
                  <a:lnTo>
                    <a:pt x="24" y="16"/>
                  </a:lnTo>
                  <a:lnTo>
                    <a:pt x="24" y="128"/>
                  </a:lnTo>
                  <a:lnTo>
                    <a:pt x="16" y="192"/>
                  </a:lnTo>
                  <a:lnTo>
                    <a:pt x="0" y="248"/>
                  </a:lnTo>
                  <a:lnTo>
                    <a:pt x="104" y="352"/>
                  </a:lnTo>
                  <a:lnTo>
                    <a:pt x="144" y="224"/>
                  </a:lnTo>
                  <a:close/>
                </a:path>
              </a:pathLst>
            </a:custGeom>
            <a:noFill/>
            <a:ln w="28575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2" name="Freeform 5"/>
            <p:cNvSpPr>
              <a:spLocks noChangeArrowheads="1"/>
            </p:cNvSpPr>
            <p:nvPr/>
          </p:nvSpPr>
          <p:spPr bwMode="auto">
            <a:xfrm>
              <a:off x="2610" y="3241"/>
              <a:ext cx="1473" cy="950"/>
            </a:xfrm>
            <a:custGeom>
              <a:avLst/>
              <a:gdLst>
                <a:gd name="T0" fmla="*/ 483 w 1898"/>
                <a:gd name="T1" fmla="*/ 0 h 1224"/>
                <a:gd name="T2" fmla="*/ 471 w 1898"/>
                <a:gd name="T3" fmla="*/ 4 h 1224"/>
                <a:gd name="T4" fmla="*/ 390 w 1898"/>
                <a:gd name="T5" fmla="*/ 18 h 1224"/>
                <a:gd name="T6" fmla="*/ 331 w 1898"/>
                <a:gd name="T7" fmla="*/ 27 h 1224"/>
                <a:gd name="T8" fmla="*/ 300 w 1898"/>
                <a:gd name="T9" fmla="*/ 43 h 1224"/>
                <a:gd name="T10" fmla="*/ 277 w 1898"/>
                <a:gd name="T11" fmla="*/ 56 h 1224"/>
                <a:gd name="T12" fmla="*/ 251 w 1898"/>
                <a:gd name="T13" fmla="*/ 90 h 1224"/>
                <a:gd name="T14" fmla="*/ 244 w 1898"/>
                <a:gd name="T15" fmla="*/ 110 h 1224"/>
                <a:gd name="T16" fmla="*/ 225 w 1898"/>
                <a:gd name="T17" fmla="*/ 117 h 1224"/>
                <a:gd name="T18" fmla="*/ 210 w 1898"/>
                <a:gd name="T19" fmla="*/ 97 h 1224"/>
                <a:gd name="T20" fmla="*/ 174 w 1898"/>
                <a:gd name="T21" fmla="*/ 97 h 1224"/>
                <a:gd name="T22" fmla="*/ 135 w 1898"/>
                <a:gd name="T23" fmla="*/ 90 h 1224"/>
                <a:gd name="T24" fmla="*/ 108 w 1898"/>
                <a:gd name="T25" fmla="*/ 90 h 1224"/>
                <a:gd name="T26" fmla="*/ 70 w 1898"/>
                <a:gd name="T27" fmla="*/ 97 h 1224"/>
                <a:gd name="T28" fmla="*/ 43 w 1898"/>
                <a:gd name="T29" fmla="*/ 84 h 1224"/>
                <a:gd name="T30" fmla="*/ 27 w 1898"/>
                <a:gd name="T31" fmla="*/ 95 h 1224"/>
                <a:gd name="T32" fmla="*/ 29 w 1898"/>
                <a:gd name="T33" fmla="*/ 120 h 1224"/>
                <a:gd name="T34" fmla="*/ 20 w 1898"/>
                <a:gd name="T35" fmla="*/ 136 h 1224"/>
                <a:gd name="T36" fmla="*/ 2 w 1898"/>
                <a:gd name="T37" fmla="*/ 149 h 1224"/>
                <a:gd name="T38" fmla="*/ 0 w 1898"/>
                <a:gd name="T39" fmla="*/ 174 h 1224"/>
                <a:gd name="T40" fmla="*/ 7 w 1898"/>
                <a:gd name="T41" fmla="*/ 212 h 1224"/>
                <a:gd name="T42" fmla="*/ 18 w 1898"/>
                <a:gd name="T43" fmla="*/ 259 h 1224"/>
                <a:gd name="T44" fmla="*/ 29 w 1898"/>
                <a:gd name="T45" fmla="*/ 286 h 1224"/>
                <a:gd name="T46" fmla="*/ 33 w 1898"/>
                <a:gd name="T47" fmla="*/ 314 h 1224"/>
                <a:gd name="T48" fmla="*/ 45 w 1898"/>
                <a:gd name="T49" fmla="*/ 343 h 1224"/>
                <a:gd name="T50" fmla="*/ 74 w 1898"/>
                <a:gd name="T51" fmla="*/ 345 h 1224"/>
                <a:gd name="T52" fmla="*/ 97 w 1898"/>
                <a:gd name="T53" fmla="*/ 335 h 1224"/>
                <a:gd name="T54" fmla="*/ 127 w 1898"/>
                <a:gd name="T55" fmla="*/ 338 h 1224"/>
                <a:gd name="T56" fmla="*/ 151 w 1898"/>
                <a:gd name="T57" fmla="*/ 321 h 1224"/>
                <a:gd name="T58" fmla="*/ 160 w 1898"/>
                <a:gd name="T59" fmla="*/ 303 h 1224"/>
                <a:gd name="T60" fmla="*/ 212 w 1898"/>
                <a:gd name="T61" fmla="*/ 303 h 1224"/>
                <a:gd name="T62" fmla="*/ 266 w 1898"/>
                <a:gd name="T63" fmla="*/ 275 h 1224"/>
                <a:gd name="T64" fmla="*/ 279 w 1898"/>
                <a:gd name="T65" fmla="*/ 275 h 1224"/>
                <a:gd name="T66" fmla="*/ 308 w 1898"/>
                <a:gd name="T67" fmla="*/ 277 h 1224"/>
                <a:gd name="T68" fmla="*/ 327 w 1898"/>
                <a:gd name="T69" fmla="*/ 257 h 1224"/>
                <a:gd name="T70" fmla="*/ 345 w 1898"/>
                <a:gd name="T71" fmla="*/ 234 h 1224"/>
                <a:gd name="T72" fmla="*/ 385 w 1898"/>
                <a:gd name="T73" fmla="*/ 230 h 1224"/>
                <a:gd name="T74" fmla="*/ 414 w 1898"/>
                <a:gd name="T75" fmla="*/ 217 h 1224"/>
                <a:gd name="T76" fmla="*/ 459 w 1898"/>
                <a:gd name="T77" fmla="*/ 200 h 1224"/>
                <a:gd name="T78" fmla="*/ 488 w 1898"/>
                <a:gd name="T79" fmla="*/ 189 h 1224"/>
                <a:gd name="T80" fmla="*/ 494 w 1898"/>
                <a:gd name="T81" fmla="*/ 154 h 1224"/>
                <a:gd name="T82" fmla="*/ 525 w 1898"/>
                <a:gd name="T83" fmla="*/ 136 h 1224"/>
                <a:gd name="T84" fmla="*/ 534 w 1898"/>
                <a:gd name="T85" fmla="*/ 130 h 1224"/>
                <a:gd name="T86" fmla="*/ 532 w 1898"/>
                <a:gd name="T87" fmla="*/ 124 h 1224"/>
                <a:gd name="T88" fmla="*/ 483 w 1898"/>
                <a:gd name="T89" fmla="*/ 0 h 12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98" h="1224">
                  <a:moveTo>
                    <a:pt x="1714" y="0"/>
                  </a:moveTo>
                  <a:lnTo>
                    <a:pt x="1672" y="16"/>
                  </a:lnTo>
                  <a:lnTo>
                    <a:pt x="1384" y="64"/>
                  </a:lnTo>
                  <a:lnTo>
                    <a:pt x="1176" y="96"/>
                  </a:lnTo>
                  <a:lnTo>
                    <a:pt x="1064" y="152"/>
                  </a:lnTo>
                  <a:lnTo>
                    <a:pt x="984" y="200"/>
                  </a:lnTo>
                  <a:lnTo>
                    <a:pt x="896" y="320"/>
                  </a:lnTo>
                  <a:lnTo>
                    <a:pt x="864" y="392"/>
                  </a:lnTo>
                  <a:lnTo>
                    <a:pt x="800" y="416"/>
                  </a:lnTo>
                  <a:lnTo>
                    <a:pt x="744" y="344"/>
                  </a:lnTo>
                  <a:lnTo>
                    <a:pt x="616" y="344"/>
                  </a:lnTo>
                  <a:lnTo>
                    <a:pt x="480" y="320"/>
                  </a:lnTo>
                  <a:lnTo>
                    <a:pt x="384" y="320"/>
                  </a:lnTo>
                  <a:lnTo>
                    <a:pt x="248" y="344"/>
                  </a:lnTo>
                  <a:lnTo>
                    <a:pt x="152" y="296"/>
                  </a:lnTo>
                  <a:lnTo>
                    <a:pt x="96" y="336"/>
                  </a:lnTo>
                  <a:lnTo>
                    <a:pt x="104" y="424"/>
                  </a:lnTo>
                  <a:lnTo>
                    <a:pt x="72" y="480"/>
                  </a:lnTo>
                  <a:lnTo>
                    <a:pt x="8" y="528"/>
                  </a:lnTo>
                  <a:lnTo>
                    <a:pt x="0" y="616"/>
                  </a:lnTo>
                  <a:lnTo>
                    <a:pt x="24" y="752"/>
                  </a:lnTo>
                  <a:lnTo>
                    <a:pt x="64" y="920"/>
                  </a:lnTo>
                  <a:lnTo>
                    <a:pt x="104" y="1016"/>
                  </a:lnTo>
                  <a:lnTo>
                    <a:pt x="120" y="1112"/>
                  </a:lnTo>
                  <a:lnTo>
                    <a:pt x="160" y="1216"/>
                  </a:lnTo>
                  <a:lnTo>
                    <a:pt x="264" y="1224"/>
                  </a:lnTo>
                  <a:lnTo>
                    <a:pt x="344" y="1192"/>
                  </a:lnTo>
                  <a:lnTo>
                    <a:pt x="448" y="1200"/>
                  </a:lnTo>
                  <a:lnTo>
                    <a:pt x="536" y="1136"/>
                  </a:lnTo>
                  <a:lnTo>
                    <a:pt x="568" y="1080"/>
                  </a:lnTo>
                  <a:lnTo>
                    <a:pt x="752" y="1080"/>
                  </a:lnTo>
                  <a:lnTo>
                    <a:pt x="944" y="976"/>
                  </a:lnTo>
                  <a:lnTo>
                    <a:pt x="992" y="976"/>
                  </a:lnTo>
                  <a:lnTo>
                    <a:pt x="1096" y="984"/>
                  </a:lnTo>
                  <a:lnTo>
                    <a:pt x="1160" y="912"/>
                  </a:lnTo>
                  <a:lnTo>
                    <a:pt x="1224" y="832"/>
                  </a:lnTo>
                  <a:lnTo>
                    <a:pt x="1368" y="816"/>
                  </a:lnTo>
                  <a:lnTo>
                    <a:pt x="1472" y="768"/>
                  </a:lnTo>
                  <a:lnTo>
                    <a:pt x="1632" y="712"/>
                  </a:lnTo>
                  <a:lnTo>
                    <a:pt x="1736" y="672"/>
                  </a:lnTo>
                  <a:lnTo>
                    <a:pt x="1752" y="544"/>
                  </a:lnTo>
                  <a:lnTo>
                    <a:pt x="1864" y="480"/>
                  </a:lnTo>
                  <a:lnTo>
                    <a:pt x="1898" y="460"/>
                  </a:lnTo>
                  <a:lnTo>
                    <a:pt x="1888" y="440"/>
                  </a:lnTo>
                  <a:lnTo>
                    <a:pt x="1714" y="0"/>
                  </a:lnTo>
                  <a:close/>
                </a:path>
              </a:pathLst>
            </a:custGeom>
            <a:noFill/>
            <a:ln w="28575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3" name="Freeform 6"/>
            <p:cNvSpPr>
              <a:spLocks noChangeArrowheads="1"/>
            </p:cNvSpPr>
            <p:nvPr/>
          </p:nvSpPr>
          <p:spPr bwMode="auto">
            <a:xfrm>
              <a:off x="3940" y="2339"/>
              <a:ext cx="1103" cy="1259"/>
            </a:xfrm>
            <a:custGeom>
              <a:avLst/>
              <a:gdLst>
                <a:gd name="T0" fmla="*/ 388 w 1422"/>
                <a:gd name="T1" fmla="*/ 131 h 1622"/>
                <a:gd name="T2" fmla="*/ 368 w 1422"/>
                <a:gd name="T3" fmla="*/ 112 h 1622"/>
                <a:gd name="T4" fmla="*/ 350 w 1422"/>
                <a:gd name="T5" fmla="*/ 88 h 1622"/>
                <a:gd name="T6" fmla="*/ 341 w 1422"/>
                <a:gd name="T7" fmla="*/ 68 h 1622"/>
                <a:gd name="T8" fmla="*/ 326 w 1422"/>
                <a:gd name="T9" fmla="*/ 68 h 1622"/>
                <a:gd name="T10" fmla="*/ 305 w 1422"/>
                <a:gd name="T11" fmla="*/ 68 h 1622"/>
                <a:gd name="T12" fmla="*/ 275 w 1422"/>
                <a:gd name="T13" fmla="*/ 60 h 1622"/>
                <a:gd name="T14" fmla="*/ 248 w 1422"/>
                <a:gd name="T15" fmla="*/ 47 h 1622"/>
                <a:gd name="T16" fmla="*/ 224 w 1422"/>
                <a:gd name="T17" fmla="*/ 9 h 1622"/>
                <a:gd name="T18" fmla="*/ 222 w 1422"/>
                <a:gd name="T19" fmla="*/ 0 h 1622"/>
                <a:gd name="T20" fmla="*/ 209 w 1422"/>
                <a:gd name="T21" fmla="*/ 12 h 1622"/>
                <a:gd name="T22" fmla="*/ 204 w 1422"/>
                <a:gd name="T23" fmla="*/ 3 h 1622"/>
                <a:gd name="T24" fmla="*/ 195 w 1422"/>
                <a:gd name="T25" fmla="*/ 3 h 1622"/>
                <a:gd name="T26" fmla="*/ 190 w 1422"/>
                <a:gd name="T27" fmla="*/ 36 h 1622"/>
                <a:gd name="T28" fmla="*/ 202 w 1422"/>
                <a:gd name="T29" fmla="*/ 43 h 1622"/>
                <a:gd name="T30" fmla="*/ 190 w 1422"/>
                <a:gd name="T31" fmla="*/ 50 h 1622"/>
                <a:gd name="T32" fmla="*/ 179 w 1422"/>
                <a:gd name="T33" fmla="*/ 60 h 1622"/>
                <a:gd name="T34" fmla="*/ 172 w 1422"/>
                <a:gd name="T35" fmla="*/ 79 h 1622"/>
                <a:gd name="T36" fmla="*/ 161 w 1422"/>
                <a:gd name="T37" fmla="*/ 123 h 1622"/>
                <a:gd name="T38" fmla="*/ 165 w 1422"/>
                <a:gd name="T39" fmla="*/ 131 h 1622"/>
                <a:gd name="T40" fmla="*/ 182 w 1422"/>
                <a:gd name="T41" fmla="*/ 168 h 1622"/>
                <a:gd name="T42" fmla="*/ 168 w 1422"/>
                <a:gd name="T43" fmla="*/ 224 h 1622"/>
                <a:gd name="T44" fmla="*/ 150 w 1422"/>
                <a:gd name="T45" fmla="*/ 273 h 1622"/>
                <a:gd name="T46" fmla="*/ 47 w 1422"/>
                <a:gd name="T47" fmla="*/ 309 h 1622"/>
                <a:gd name="T48" fmla="*/ 0 w 1422"/>
                <a:gd name="T49" fmla="*/ 327 h 1622"/>
                <a:gd name="T50" fmla="*/ 49 w 1422"/>
                <a:gd name="T51" fmla="*/ 451 h 1622"/>
                <a:gd name="T52" fmla="*/ 52 w 1422"/>
                <a:gd name="T53" fmla="*/ 456 h 1622"/>
                <a:gd name="T54" fmla="*/ 69 w 1422"/>
                <a:gd name="T55" fmla="*/ 447 h 1622"/>
                <a:gd name="T56" fmla="*/ 107 w 1422"/>
                <a:gd name="T57" fmla="*/ 435 h 1622"/>
                <a:gd name="T58" fmla="*/ 143 w 1422"/>
                <a:gd name="T59" fmla="*/ 447 h 1622"/>
                <a:gd name="T60" fmla="*/ 163 w 1422"/>
                <a:gd name="T61" fmla="*/ 432 h 1622"/>
                <a:gd name="T62" fmla="*/ 165 w 1422"/>
                <a:gd name="T63" fmla="*/ 415 h 1622"/>
                <a:gd name="T64" fmla="*/ 175 w 1422"/>
                <a:gd name="T65" fmla="*/ 397 h 1622"/>
                <a:gd name="T66" fmla="*/ 202 w 1422"/>
                <a:gd name="T67" fmla="*/ 393 h 1622"/>
                <a:gd name="T68" fmla="*/ 231 w 1422"/>
                <a:gd name="T69" fmla="*/ 383 h 1622"/>
                <a:gd name="T70" fmla="*/ 240 w 1422"/>
                <a:gd name="T71" fmla="*/ 350 h 1622"/>
                <a:gd name="T72" fmla="*/ 258 w 1422"/>
                <a:gd name="T73" fmla="*/ 337 h 1622"/>
                <a:gd name="T74" fmla="*/ 294 w 1422"/>
                <a:gd name="T75" fmla="*/ 330 h 1622"/>
                <a:gd name="T76" fmla="*/ 294 w 1422"/>
                <a:gd name="T77" fmla="*/ 290 h 1622"/>
                <a:gd name="T78" fmla="*/ 303 w 1422"/>
                <a:gd name="T79" fmla="*/ 262 h 1622"/>
                <a:gd name="T80" fmla="*/ 309 w 1422"/>
                <a:gd name="T81" fmla="*/ 251 h 1622"/>
                <a:gd name="T82" fmla="*/ 314 w 1422"/>
                <a:gd name="T83" fmla="*/ 244 h 1622"/>
                <a:gd name="T84" fmla="*/ 330 w 1422"/>
                <a:gd name="T85" fmla="*/ 257 h 1622"/>
                <a:gd name="T86" fmla="*/ 338 w 1422"/>
                <a:gd name="T87" fmla="*/ 233 h 1622"/>
                <a:gd name="T88" fmla="*/ 365 w 1422"/>
                <a:gd name="T89" fmla="*/ 201 h 1622"/>
                <a:gd name="T90" fmla="*/ 395 w 1422"/>
                <a:gd name="T91" fmla="*/ 158 h 1622"/>
                <a:gd name="T92" fmla="*/ 399 w 1422"/>
                <a:gd name="T93" fmla="*/ 138 h 1622"/>
                <a:gd name="T94" fmla="*/ 388 w 1422"/>
                <a:gd name="T95" fmla="*/ 131 h 16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22" h="1622">
                  <a:moveTo>
                    <a:pt x="1382" y="466"/>
                  </a:moveTo>
                  <a:lnTo>
                    <a:pt x="1310" y="394"/>
                  </a:lnTo>
                  <a:lnTo>
                    <a:pt x="1246" y="314"/>
                  </a:lnTo>
                  <a:lnTo>
                    <a:pt x="1214" y="242"/>
                  </a:lnTo>
                  <a:lnTo>
                    <a:pt x="1158" y="242"/>
                  </a:lnTo>
                  <a:lnTo>
                    <a:pt x="1086" y="242"/>
                  </a:lnTo>
                  <a:lnTo>
                    <a:pt x="982" y="210"/>
                  </a:lnTo>
                  <a:lnTo>
                    <a:pt x="886" y="170"/>
                  </a:lnTo>
                  <a:lnTo>
                    <a:pt x="798" y="34"/>
                  </a:lnTo>
                  <a:lnTo>
                    <a:pt x="792" y="0"/>
                  </a:lnTo>
                  <a:lnTo>
                    <a:pt x="742" y="42"/>
                  </a:lnTo>
                  <a:lnTo>
                    <a:pt x="726" y="10"/>
                  </a:lnTo>
                  <a:lnTo>
                    <a:pt x="694" y="10"/>
                  </a:lnTo>
                  <a:lnTo>
                    <a:pt x="678" y="130"/>
                  </a:lnTo>
                  <a:lnTo>
                    <a:pt x="718" y="154"/>
                  </a:lnTo>
                  <a:lnTo>
                    <a:pt x="678" y="178"/>
                  </a:lnTo>
                  <a:lnTo>
                    <a:pt x="638" y="210"/>
                  </a:lnTo>
                  <a:lnTo>
                    <a:pt x="614" y="282"/>
                  </a:lnTo>
                  <a:lnTo>
                    <a:pt x="574" y="434"/>
                  </a:lnTo>
                  <a:lnTo>
                    <a:pt x="590" y="466"/>
                  </a:lnTo>
                  <a:lnTo>
                    <a:pt x="646" y="594"/>
                  </a:lnTo>
                  <a:lnTo>
                    <a:pt x="598" y="794"/>
                  </a:lnTo>
                  <a:lnTo>
                    <a:pt x="534" y="970"/>
                  </a:lnTo>
                  <a:lnTo>
                    <a:pt x="166" y="1098"/>
                  </a:lnTo>
                  <a:lnTo>
                    <a:pt x="0" y="1162"/>
                  </a:lnTo>
                  <a:lnTo>
                    <a:pt x="174" y="1602"/>
                  </a:lnTo>
                  <a:lnTo>
                    <a:pt x="184" y="1622"/>
                  </a:lnTo>
                  <a:lnTo>
                    <a:pt x="246" y="1586"/>
                  </a:lnTo>
                  <a:lnTo>
                    <a:pt x="382" y="1546"/>
                  </a:lnTo>
                  <a:lnTo>
                    <a:pt x="510" y="1586"/>
                  </a:lnTo>
                  <a:lnTo>
                    <a:pt x="582" y="1530"/>
                  </a:lnTo>
                  <a:lnTo>
                    <a:pt x="590" y="1474"/>
                  </a:lnTo>
                  <a:lnTo>
                    <a:pt x="622" y="1410"/>
                  </a:lnTo>
                  <a:lnTo>
                    <a:pt x="718" y="1394"/>
                  </a:lnTo>
                  <a:lnTo>
                    <a:pt x="822" y="1362"/>
                  </a:lnTo>
                  <a:lnTo>
                    <a:pt x="854" y="1242"/>
                  </a:lnTo>
                  <a:lnTo>
                    <a:pt x="918" y="1194"/>
                  </a:lnTo>
                  <a:lnTo>
                    <a:pt x="1046" y="1170"/>
                  </a:lnTo>
                  <a:lnTo>
                    <a:pt x="1046" y="1026"/>
                  </a:lnTo>
                  <a:lnTo>
                    <a:pt x="1078" y="930"/>
                  </a:lnTo>
                  <a:lnTo>
                    <a:pt x="1104" y="890"/>
                  </a:lnTo>
                  <a:lnTo>
                    <a:pt x="1118" y="866"/>
                  </a:lnTo>
                  <a:lnTo>
                    <a:pt x="1174" y="914"/>
                  </a:lnTo>
                  <a:lnTo>
                    <a:pt x="1206" y="826"/>
                  </a:lnTo>
                  <a:lnTo>
                    <a:pt x="1302" y="714"/>
                  </a:lnTo>
                  <a:lnTo>
                    <a:pt x="1406" y="562"/>
                  </a:lnTo>
                  <a:lnTo>
                    <a:pt x="1422" y="490"/>
                  </a:lnTo>
                  <a:lnTo>
                    <a:pt x="1382" y="466"/>
                  </a:lnTo>
                  <a:close/>
                </a:path>
              </a:pathLst>
            </a:custGeom>
            <a:noFill/>
            <a:ln w="28575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4" name="Freeform 7"/>
            <p:cNvSpPr>
              <a:spLocks noChangeArrowheads="1"/>
            </p:cNvSpPr>
            <p:nvPr/>
          </p:nvSpPr>
          <p:spPr bwMode="auto">
            <a:xfrm>
              <a:off x="1474" y="1142"/>
              <a:ext cx="3092" cy="2508"/>
            </a:xfrm>
            <a:custGeom>
              <a:avLst/>
              <a:gdLst>
                <a:gd name="T0" fmla="*/ 440 w 3984"/>
                <a:gd name="T1" fmla="*/ 856 h 3232"/>
                <a:gd name="T2" fmla="*/ 482 w 3984"/>
                <a:gd name="T3" fmla="*/ 857 h 3232"/>
                <a:gd name="T4" fmla="*/ 547 w 3984"/>
                <a:gd name="T5" fmla="*/ 850 h 3232"/>
                <a:gd name="T6" fmla="*/ 622 w 3984"/>
                <a:gd name="T7" fmla="*/ 857 h 3232"/>
                <a:gd name="T8" fmla="*/ 655 w 3984"/>
                <a:gd name="T9" fmla="*/ 871 h 3232"/>
                <a:gd name="T10" fmla="*/ 690 w 3984"/>
                <a:gd name="T11" fmla="*/ 816 h 3232"/>
                <a:gd name="T12" fmla="*/ 744 w 3984"/>
                <a:gd name="T13" fmla="*/ 788 h 3232"/>
                <a:gd name="T14" fmla="*/ 883 w 3984"/>
                <a:gd name="T15" fmla="*/ 765 h 3232"/>
                <a:gd name="T16" fmla="*/ 895 w 3984"/>
                <a:gd name="T17" fmla="*/ 758 h 3232"/>
                <a:gd name="T18" fmla="*/ 941 w 3984"/>
                <a:gd name="T19" fmla="*/ 743 h 3232"/>
                <a:gd name="T20" fmla="*/ 1064 w 3984"/>
                <a:gd name="T21" fmla="*/ 657 h 3232"/>
                <a:gd name="T22" fmla="*/ 1061 w 3984"/>
                <a:gd name="T23" fmla="*/ 565 h 3232"/>
                <a:gd name="T24" fmla="*/ 1068 w 3984"/>
                <a:gd name="T25" fmla="*/ 513 h 3232"/>
                <a:gd name="T26" fmla="*/ 1086 w 3984"/>
                <a:gd name="T27" fmla="*/ 484 h 3232"/>
                <a:gd name="T28" fmla="*/ 1086 w 3984"/>
                <a:gd name="T29" fmla="*/ 470 h 3232"/>
                <a:gd name="T30" fmla="*/ 1099 w 3984"/>
                <a:gd name="T31" fmla="*/ 437 h 3232"/>
                <a:gd name="T32" fmla="*/ 1118 w 3984"/>
                <a:gd name="T33" fmla="*/ 434 h 3232"/>
                <a:gd name="T34" fmla="*/ 1115 w 3984"/>
                <a:gd name="T35" fmla="*/ 393 h 3232"/>
                <a:gd name="T36" fmla="*/ 1111 w 3984"/>
                <a:gd name="T37" fmla="*/ 358 h 3232"/>
                <a:gd name="T38" fmla="*/ 1076 w 3984"/>
                <a:gd name="T39" fmla="*/ 391 h 3232"/>
                <a:gd name="T40" fmla="*/ 1031 w 3984"/>
                <a:gd name="T41" fmla="*/ 445 h 3232"/>
                <a:gd name="T42" fmla="*/ 969 w 3984"/>
                <a:gd name="T43" fmla="*/ 469 h 3232"/>
                <a:gd name="T44" fmla="*/ 897 w 3984"/>
                <a:gd name="T45" fmla="*/ 482 h 3232"/>
                <a:gd name="T46" fmla="*/ 861 w 3984"/>
                <a:gd name="T47" fmla="*/ 459 h 3232"/>
                <a:gd name="T48" fmla="*/ 820 w 3984"/>
                <a:gd name="T49" fmla="*/ 412 h 3232"/>
                <a:gd name="T50" fmla="*/ 806 w 3984"/>
                <a:gd name="T51" fmla="*/ 365 h 3232"/>
                <a:gd name="T52" fmla="*/ 790 w 3984"/>
                <a:gd name="T53" fmla="*/ 324 h 3232"/>
                <a:gd name="T54" fmla="*/ 753 w 3984"/>
                <a:gd name="T55" fmla="*/ 297 h 3232"/>
                <a:gd name="T56" fmla="*/ 716 w 3984"/>
                <a:gd name="T57" fmla="*/ 237 h 3232"/>
                <a:gd name="T58" fmla="*/ 701 w 3984"/>
                <a:gd name="T59" fmla="*/ 169 h 3232"/>
                <a:gd name="T60" fmla="*/ 685 w 3984"/>
                <a:gd name="T61" fmla="*/ 141 h 3232"/>
                <a:gd name="T62" fmla="*/ 633 w 3984"/>
                <a:gd name="T63" fmla="*/ 162 h 3232"/>
                <a:gd name="T64" fmla="*/ 525 w 3984"/>
                <a:gd name="T65" fmla="*/ 192 h 3232"/>
                <a:gd name="T66" fmla="*/ 387 w 3984"/>
                <a:gd name="T67" fmla="*/ 77 h 3232"/>
                <a:gd name="T68" fmla="*/ 303 w 3984"/>
                <a:gd name="T69" fmla="*/ 39 h 3232"/>
                <a:gd name="T70" fmla="*/ 239 w 3984"/>
                <a:gd name="T71" fmla="*/ 12 h 3232"/>
                <a:gd name="T72" fmla="*/ 225 w 3984"/>
                <a:gd name="T73" fmla="*/ 20 h 3232"/>
                <a:gd name="T74" fmla="*/ 171 w 3984"/>
                <a:gd name="T75" fmla="*/ 113 h 3232"/>
                <a:gd name="T76" fmla="*/ 149 w 3984"/>
                <a:gd name="T77" fmla="*/ 141 h 3232"/>
                <a:gd name="T78" fmla="*/ 97 w 3984"/>
                <a:gd name="T79" fmla="*/ 169 h 3232"/>
                <a:gd name="T80" fmla="*/ 77 w 3984"/>
                <a:gd name="T81" fmla="*/ 193 h 3232"/>
                <a:gd name="T82" fmla="*/ 14 w 3984"/>
                <a:gd name="T83" fmla="*/ 181 h 3232"/>
                <a:gd name="T84" fmla="*/ 0 w 3984"/>
                <a:gd name="T85" fmla="*/ 251 h 3232"/>
                <a:gd name="T86" fmla="*/ 52 w 3984"/>
                <a:gd name="T87" fmla="*/ 286 h 3232"/>
                <a:gd name="T88" fmla="*/ 97 w 3984"/>
                <a:gd name="T89" fmla="*/ 369 h 3232"/>
                <a:gd name="T90" fmla="*/ 130 w 3984"/>
                <a:gd name="T91" fmla="*/ 421 h 3232"/>
                <a:gd name="T92" fmla="*/ 147 w 3984"/>
                <a:gd name="T93" fmla="*/ 469 h 3232"/>
                <a:gd name="T94" fmla="*/ 210 w 3984"/>
                <a:gd name="T95" fmla="*/ 522 h 3232"/>
                <a:gd name="T96" fmla="*/ 230 w 3984"/>
                <a:gd name="T97" fmla="*/ 585 h 3232"/>
                <a:gd name="T98" fmla="*/ 237 w 3984"/>
                <a:gd name="T99" fmla="*/ 648 h 3232"/>
                <a:gd name="T100" fmla="*/ 277 w 3984"/>
                <a:gd name="T101" fmla="*/ 700 h 3232"/>
                <a:gd name="T102" fmla="*/ 329 w 3984"/>
                <a:gd name="T103" fmla="*/ 757 h 3232"/>
                <a:gd name="T104" fmla="*/ 356 w 3984"/>
                <a:gd name="T105" fmla="*/ 819 h 3232"/>
                <a:gd name="T106" fmla="*/ 406 w 3984"/>
                <a:gd name="T107" fmla="*/ 875 h 3232"/>
                <a:gd name="T108" fmla="*/ 432 w 3984"/>
                <a:gd name="T109" fmla="*/ 896 h 32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984" h="3232">
                  <a:moveTo>
                    <a:pt x="1568" y="3128"/>
                  </a:moveTo>
                  <a:lnTo>
                    <a:pt x="1560" y="3040"/>
                  </a:lnTo>
                  <a:lnTo>
                    <a:pt x="1616" y="3000"/>
                  </a:lnTo>
                  <a:lnTo>
                    <a:pt x="1712" y="3048"/>
                  </a:lnTo>
                  <a:lnTo>
                    <a:pt x="1848" y="3024"/>
                  </a:lnTo>
                  <a:lnTo>
                    <a:pt x="1944" y="3024"/>
                  </a:lnTo>
                  <a:lnTo>
                    <a:pt x="2080" y="3048"/>
                  </a:lnTo>
                  <a:lnTo>
                    <a:pt x="2208" y="3048"/>
                  </a:lnTo>
                  <a:lnTo>
                    <a:pt x="2264" y="3120"/>
                  </a:lnTo>
                  <a:lnTo>
                    <a:pt x="2328" y="3096"/>
                  </a:lnTo>
                  <a:lnTo>
                    <a:pt x="2360" y="3024"/>
                  </a:lnTo>
                  <a:lnTo>
                    <a:pt x="2448" y="2904"/>
                  </a:lnTo>
                  <a:lnTo>
                    <a:pt x="2528" y="2856"/>
                  </a:lnTo>
                  <a:lnTo>
                    <a:pt x="2640" y="2800"/>
                  </a:lnTo>
                  <a:lnTo>
                    <a:pt x="2848" y="2768"/>
                  </a:lnTo>
                  <a:lnTo>
                    <a:pt x="3136" y="2720"/>
                  </a:lnTo>
                  <a:lnTo>
                    <a:pt x="3178" y="2704"/>
                  </a:lnTo>
                  <a:lnTo>
                    <a:pt x="3176" y="2696"/>
                  </a:lnTo>
                  <a:lnTo>
                    <a:pt x="3178" y="2704"/>
                  </a:lnTo>
                  <a:lnTo>
                    <a:pt x="3344" y="2640"/>
                  </a:lnTo>
                  <a:lnTo>
                    <a:pt x="3712" y="2512"/>
                  </a:lnTo>
                  <a:lnTo>
                    <a:pt x="3776" y="2336"/>
                  </a:lnTo>
                  <a:lnTo>
                    <a:pt x="3824" y="2136"/>
                  </a:lnTo>
                  <a:lnTo>
                    <a:pt x="3768" y="2008"/>
                  </a:lnTo>
                  <a:lnTo>
                    <a:pt x="3752" y="1976"/>
                  </a:lnTo>
                  <a:lnTo>
                    <a:pt x="3792" y="1824"/>
                  </a:lnTo>
                  <a:lnTo>
                    <a:pt x="3816" y="1752"/>
                  </a:lnTo>
                  <a:lnTo>
                    <a:pt x="3856" y="1720"/>
                  </a:lnTo>
                  <a:lnTo>
                    <a:pt x="3896" y="1696"/>
                  </a:lnTo>
                  <a:lnTo>
                    <a:pt x="3856" y="1672"/>
                  </a:lnTo>
                  <a:lnTo>
                    <a:pt x="3872" y="1552"/>
                  </a:lnTo>
                  <a:lnTo>
                    <a:pt x="3904" y="1552"/>
                  </a:lnTo>
                  <a:lnTo>
                    <a:pt x="3920" y="1584"/>
                  </a:lnTo>
                  <a:lnTo>
                    <a:pt x="3970" y="1542"/>
                  </a:lnTo>
                  <a:lnTo>
                    <a:pt x="3960" y="1496"/>
                  </a:lnTo>
                  <a:lnTo>
                    <a:pt x="3960" y="1400"/>
                  </a:lnTo>
                  <a:lnTo>
                    <a:pt x="3984" y="1272"/>
                  </a:lnTo>
                  <a:lnTo>
                    <a:pt x="3944" y="1272"/>
                  </a:lnTo>
                  <a:lnTo>
                    <a:pt x="3920" y="1328"/>
                  </a:lnTo>
                  <a:lnTo>
                    <a:pt x="3824" y="1392"/>
                  </a:lnTo>
                  <a:lnTo>
                    <a:pt x="3752" y="1480"/>
                  </a:lnTo>
                  <a:lnTo>
                    <a:pt x="3664" y="1584"/>
                  </a:lnTo>
                  <a:lnTo>
                    <a:pt x="3552" y="1664"/>
                  </a:lnTo>
                  <a:lnTo>
                    <a:pt x="3440" y="1664"/>
                  </a:lnTo>
                  <a:lnTo>
                    <a:pt x="3320" y="1696"/>
                  </a:lnTo>
                  <a:lnTo>
                    <a:pt x="3184" y="1712"/>
                  </a:lnTo>
                  <a:lnTo>
                    <a:pt x="3096" y="1672"/>
                  </a:lnTo>
                  <a:lnTo>
                    <a:pt x="3056" y="1632"/>
                  </a:lnTo>
                  <a:lnTo>
                    <a:pt x="2952" y="1528"/>
                  </a:lnTo>
                  <a:lnTo>
                    <a:pt x="2912" y="1464"/>
                  </a:lnTo>
                  <a:lnTo>
                    <a:pt x="2848" y="1368"/>
                  </a:lnTo>
                  <a:lnTo>
                    <a:pt x="2864" y="1296"/>
                  </a:lnTo>
                  <a:lnTo>
                    <a:pt x="2856" y="1224"/>
                  </a:lnTo>
                  <a:lnTo>
                    <a:pt x="2808" y="1152"/>
                  </a:lnTo>
                  <a:lnTo>
                    <a:pt x="2736" y="1120"/>
                  </a:lnTo>
                  <a:lnTo>
                    <a:pt x="2672" y="1056"/>
                  </a:lnTo>
                  <a:lnTo>
                    <a:pt x="2584" y="944"/>
                  </a:lnTo>
                  <a:lnTo>
                    <a:pt x="2544" y="840"/>
                  </a:lnTo>
                  <a:lnTo>
                    <a:pt x="2496" y="752"/>
                  </a:lnTo>
                  <a:lnTo>
                    <a:pt x="2488" y="600"/>
                  </a:lnTo>
                  <a:lnTo>
                    <a:pt x="2512" y="544"/>
                  </a:lnTo>
                  <a:lnTo>
                    <a:pt x="2432" y="504"/>
                  </a:lnTo>
                  <a:lnTo>
                    <a:pt x="2304" y="504"/>
                  </a:lnTo>
                  <a:lnTo>
                    <a:pt x="2248" y="576"/>
                  </a:lnTo>
                  <a:lnTo>
                    <a:pt x="2176" y="688"/>
                  </a:lnTo>
                  <a:lnTo>
                    <a:pt x="1864" y="680"/>
                  </a:lnTo>
                  <a:lnTo>
                    <a:pt x="1528" y="400"/>
                  </a:lnTo>
                  <a:lnTo>
                    <a:pt x="1376" y="272"/>
                  </a:lnTo>
                  <a:lnTo>
                    <a:pt x="1224" y="208"/>
                  </a:lnTo>
                  <a:lnTo>
                    <a:pt x="1080" y="136"/>
                  </a:lnTo>
                  <a:lnTo>
                    <a:pt x="952" y="64"/>
                  </a:lnTo>
                  <a:lnTo>
                    <a:pt x="848" y="40"/>
                  </a:lnTo>
                  <a:lnTo>
                    <a:pt x="848" y="0"/>
                  </a:lnTo>
                  <a:lnTo>
                    <a:pt x="800" y="72"/>
                  </a:lnTo>
                  <a:lnTo>
                    <a:pt x="432" y="192"/>
                  </a:lnTo>
                  <a:lnTo>
                    <a:pt x="608" y="400"/>
                  </a:lnTo>
                  <a:lnTo>
                    <a:pt x="552" y="424"/>
                  </a:lnTo>
                  <a:lnTo>
                    <a:pt x="528" y="504"/>
                  </a:lnTo>
                  <a:lnTo>
                    <a:pt x="384" y="528"/>
                  </a:lnTo>
                  <a:lnTo>
                    <a:pt x="344" y="600"/>
                  </a:lnTo>
                  <a:lnTo>
                    <a:pt x="312" y="632"/>
                  </a:lnTo>
                  <a:lnTo>
                    <a:pt x="272" y="688"/>
                  </a:lnTo>
                  <a:lnTo>
                    <a:pt x="56" y="640"/>
                  </a:lnTo>
                  <a:lnTo>
                    <a:pt x="50" y="640"/>
                  </a:lnTo>
                  <a:lnTo>
                    <a:pt x="32" y="728"/>
                  </a:lnTo>
                  <a:lnTo>
                    <a:pt x="0" y="896"/>
                  </a:lnTo>
                  <a:lnTo>
                    <a:pt x="72" y="912"/>
                  </a:lnTo>
                  <a:lnTo>
                    <a:pt x="184" y="1016"/>
                  </a:lnTo>
                  <a:lnTo>
                    <a:pt x="288" y="1200"/>
                  </a:lnTo>
                  <a:lnTo>
                    <a:pt x="344" y="1312"/>
                  </a:lnTo>
                  <a:lnTo>
                    <a:pt x="416" y="1440"/>
                  </a:lnTo>
                  <a:lnTo>
                    <a:pt x="464" y="1496"/>
                  </a:lnTo>
                  <a:lnTo>
                    <a:pt x="464" y="1584"/>
                  </a:lnTo>
                  <a:lnTo>
                    <a:pt x="520" y="1664"/>
                  </a:lnTo>
                  <a:lnTo>
                    <a:pt x="640" y="1728"/>
                  </a:lnTo>
                  <a:lnTo>
                    <a:pt x="744" y="1856"/>
                  </a:lnTo>
                  <a:lnTo>
                    <a:pt x="792" y="1984"/>
                  </a:lnTo>
                  <a:lnTo>
                    <a:pt x="816" y="2080"/>
                  </a:lnTo>
                  <a:lnTo>
                    <a:pt x="808" y="2192"/>
                  </a:lnTo>
                  <a:lnTo>
                    <a:pt x="840" y="2304"/>
                  </a:lnTo>
                  <a:lnTo>
                    <a:pt x="896" y="2424"/>
                  </a:lnTo>
                  <a:lnTo>
                    <a:pt x="984" y="2488"/>
                  </a:lnTo>
                  <a:lnTo>
                    <a:pt x="1072" y="2528"/>
                  </a:lnTo>
                  <a:lnTo>
                    <a:pt x="1168" y="2688"/>
                  </a:lnTo>
                  <a:lnTo>
                    <a:pt x="1240" y="2816"/>
                  </a:lnTo>
                  <a:lnTo>
                    <a:pt x="1264" y="2912"/>
                  </a:lnTo>
                  <a:lnTo>
                    <a:pt x="1352" y="2992"/>
                  </a:lnTo>
                  <a:lnTo>
                    <a:pt x="1440" y="3112"/>
                  </a:lnTo>
                  <a:lnTo>
                    <a:pt x="1472" y="3232"/>
                  </a:lnTo>
                  <a:lnTo>
                    <a:pt x="1536" y="3184"/>
                  </a:lnTo>
                  <a:lnTo>
                    <a:pt x="1568" y="3128"/>
                  </a:lnTo>
                  <a:close/>
                </a:path>
              </a:pathLst>
            </a:custGeom>
            <a:noFill/>
            <a:ln w="28575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700338" y="5624513"/>
            <a:ext cx="1187450" cy="36036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/>
              <a:t>Sana’a</a:t>
            </a: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3851275" y="3500438"/>
            <a:ext cx="1189038" cy="4683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Riyadh </a:t>
            </a: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6443663" y="2636838"/>
            <a:ext cx="1081087" cy="396875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Dubai</a:t>
            </a: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1116013" y="1808163"/>
            <a:ext cx="1331912" cy="36036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Amman</a:t>
            </a:r>
          </a:p>
        </p:txBody>
      </p:sp>
      <p:sp>
        <p:nvSpPr>
          <p:cNvPr id="8208" name="Rectangle 12"/>
          <p:cNvSpPr>
            <a:spLocks noChangeArrowheads="1"/>
          </p:cNvSpPr>
          <p:nvPr/>
        </p:nvSpPr>
        <p:spPr bwMode="auto">
          <a:xfrm>
            <a:off x="7019925" y="4076700"/>
            <a:ext cx="1765300" cy="6477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Muscat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governorate</a:t>
            </a:r>
          </a:p>
        </p:txBody>
      </p:sp>
      <p:sp>
        <p:nvSpPr>
          <p:cNvPr id="8209" name="Rectangle 12"/>
          <p:cNvSpPr>
            <a:spLocks noChangeArrowheads="1"/>
          </p:cNvSpPr>
          <p:nvPr/>
        </p:nvSpPr>
        <p:spPr bwMode="auto">
          <a:xfrm>
            <a:off x="5688013" y="3681413"/>
            <a:ext cx="936625" cy="4318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Doha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Palestinian Authority</a:t>
            </a:r>
          </a:p>
        </p:txBody>
      </p:sp>
      <p:sp>
        <p:nvSpPr>
          <p:cNvPr id="63491" name="Freeform 2"/>
          <p:cNvSpPr>
            <a:spLocks noChangeArrowheads="1"/>
          </p:cNvSpPr>
          <p:nvPr/>
        </p:nvSpPr>
        <p:spPr bwMode="auto">
          <a:xfrm>
            <a:off x="3113088" y="2230438"/>
            <a:ext cx="1674812" cy="2921000"/>
          </a:xfrm>
          <a:custGeom>
            <a:avLst/>
            <a:gdLst>
              <a:gd name="T0" fmla="*/ 2147483646 w 4653"/>
              <a:gd name="T1" fmla="*/ 2147483646 h 8113"/>
              <a:gd name="T2" fmla="*/ 2147483646 w 4653"/>
              <a:gd name="T3" fmla="*/ 2147483646 h 8113"/>
              <a:gd name="T4" fmla="*/ 2147483646 w 4653"/>
              <a:gd name="T5" fmla="*/ 2147483646 h 8113"/>
              <a:gd name="T6" fmla="*/ 2147483646 w 4653"/>
              <a:gd name="T7" fmla="*/ 0 h 8113"/>
              <a:gd name="T8" fmla="*/ 2147483646 w 4653"/>
              <a:gd name="T9" fmla="*/ 2147483646 h 8113"/>
              <a:gd name="T10" fmla="*/ 2147483646 w 4653"/>
              <a:gd name="T11" fmla="*/ 2147483646 h 8113"/>
              <a:gd name="T12" fmla="*/ 2147483646 w 4653"/>
              <a:gd name="T13" fmla="*/ 2147483646 h 8113"/>
              <a:gd name="T14" fmla="*/ 2147483646 w 4653"/>
              <a:gd name="T15" fmla="*/ 2147483646 h 8113"/>
              <a:gd name="T16" fmla="*/ 2147483646 w 4653"/>
              <a:gd name="T17" fmla="*/ 2147483646 h 8113"/>
              <a:gd name="T18" fmla="*/ 2147483646 w 4653"/>
              <a:gd name="T19" fmla="*/ 2147483646 h 8113"/>
              <a:gd name="T20" fmla="*/ 2147483646 w 4653"/>
              <a:gd name="T21" fmla="*/ 2147483646 h 8113"/>
              <a:gd name="T22" fmla="*/ 2147483646 w 4653"/>
              <a:gd name="T23" fmla="*/ 2147483646 h 8113"/>
              <a:gd name="T24" fmla="*/ 2147483646 w 4653"/>
              <a:gd name="T25" fmla="*/ 2147483646 h 8113"/>
              <a:gd name="T26" fmla="*/ 2147483646 w 4653"/>
              <a:gd name="T27" fmla="*/ 2147483646 h 8113"/>
              <a:gd name="T28" fmla="*/ 2147483646 w 4653"/>
              <a:gd name="T29" fmla="*/ 2147483646 h 8113"/>
              <a:gd name="T30" fmla="*/ 2147483646 w 4653"/>
              <a:gd name="T31" fmla="*/ 2147483646 h 8113"/>
              <a:gd name="T32" fmla="*/ 2147483646 w 4653"/>
              <a:gd name="T33" fmla="*/ 2147483646 h 8113"/>
              <a:gd name="T34" fmla="*/ 2147483646 w 4653"/>
              <a:gd name="T35" fmla="*/ 2147483646 h 8113"/>
              <a:gd name="T36" fmla="*/ 2147483646 w 4653"/>
              <a:gd name="T37" fmla="*/ 2147483646 h 8113"/>
              <a:gd name="T38" fmla="*/ 2147483646 w 4653"/>
              <a:gd name="T39" fmla="*/ 2147483646 h 8113"/>
              <a:gd name="T40" fmla="*/ 2147483646 w 4653"/>
              <a:gd name="T41" fmla="*/ 2147483646 h 8113"/>
              <a:gd name="T42" fmla="*/ 2147483646 w 4653"/>
              <a:gd name="T43" fmla="*/ 2147483646 h 8113"/>
              <a:gd name="T44" fmla="*/ 2147483646 w 4653"/>
              <a:gd name="T45" fmla="*/ 2147483646 h 8113"/>
              <a:gd name="T46" fmla="*/ 2147483646 w 4653"/>
              <a:gd name="T47" fmla="*/ 2147483646 h 8113"/>
              <a:gd name="T48" fmla="*/ 0 w 4653"/>
              <a:gd name="T49" fmla="*/ 2147483646 h 8113"/>
              <a:gd name="T50" fmla="*/ 2147483646 w 4653"/>
              <a:gd name="T51" fmla="*/ 2147483646 h 8113"/>
              <a:gd name="T52" fmla="*/ 2147483646 w 4653"/>
              <a:gd name="T53" fmla="*/ 2147483646 h 8113"/>
              <a:gd name="T54" fmla="*/ 2147483646 w 4653"/>
              <a:gd name="T55" fmla="*/ 2147483646 h 8113"/>
              <a:gd name="T56" fmla="*/ 2147483646 w 4653"/>
              <a:gd name="T57" fmla="*/ 2147483646 h 8113"/>
              <a:gd name="T58" fmla="*/ 2147483646 w 4653"/>
              <a:gd name="T59" fmla="*/ 2147483646 h 8113"/>
              <a:gd name="T60" fmla="*/ 2147483646 w 4653"/>
              <a:gd name="T61" fmla="*/ 2147483646 h 8113"/>
              <a:gd name="T62" fmla="*/ 2147483646 w 4653"/>
              <a:gd name="T63" fmla="*/ 2147483646 h 8113"/>
              <a:gd name="T64" fmla="*/ 2147483646 w 4653"/>
              <a:gd name="T65" fmla="*/ 2147483646 h 8113"/>
              <a:gd name="T66" fmla="*/ 2147483646 w 4653"/>
              <a:gd name="T67" fmla="*/ 2147483646 h 8113"/>
              <a:gd name="T68" fmla="*/ 2147483646 w 4653"/>
              <a:gd name="T69" fmla="*/ 2147483646 h 8113"/>
              <a:gd name="T70" fmla="*/ 2147483646 w 4653"/>
              <a:gd name="T71" fmla="*/ 2147483646 h 8113"/>
              <a:gd name="T72" fmla="*/ 2147483646 w 4653"/>
              <a:gd name="T73" fmla="*/ 2147483646 h 8113"/>
              <a:gd name="T74" fmla="*/ 2147483646 w 4653"/>
              <a:gd name="T75" fmla="*/ 2147483646 h 8113"/>
              <a:gd name="T76" fmla="*/ 2147483646 w 4653"/>
              <a:gd name="T77" fmla="*/ 2147483646 h 8113"/>
              <a:gd name="T78" fmla="*/ 2147483646 w 4653"/>
              <a:gd name="T79" fmla="*/ 2147483646 h 8113"/>
              <a:gd name="T80" fmla="*/ 2147483646 w 4653"/>
              <a:gd name="T81" fmla="*/ 2147483646 h 8113"/>
              <a:gd name="T82" fmla="*/ 2147483646 w 4653"/>
              <a:gd name="T83" fmla="*/ 2147483646 h 8113"/>
              <a:gd name="T84" fmla="*/ 2147483646 w 4653"/>
              <a:gd name="T85" fmla="*/ 2147483646 h 8113"/>
              <a:gd name="T86" fmla="*/ 2147483646 w 4653"/>
              <a:gd name="T87" fmla="*/ 2147483646 h 8113"/>
              <a:gd name="T88" fmla="*/ 2147483646 w 4653"/>
              <a:gd name="T89" fmla="*/ 2147483646 h 8113"/>
              <a:gd name="T90" fmla="*/ 2147483646 w 4653"/>
              <a:gd name="T91" fmla="*/ 2147483646 h 8113"/>
              <a:gd name="T92" fmla="*/ 2147483646 w 4653"/>
              <a:gd name="T93" fmla="*/ 2147483646 h 8113"/>
              <a:gd name="T94" fmla="*/ 2147483646 w 4653"/>
              <a:gd name="T95" fmla="*/ 2147483646 h 8113"/>
              <a:gd name="T96" fmla="*/ 2147483646 w 4653"/>
              <a:gd name="T97" fmla="*/ 2147483646 h 8113"/>
              <a:gd name="T98" fmla="*/ 2147483646 w 4653"/>
              <a:gd name="T99" fmla="*/ 2147483646 h 811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53" h="8113">
                <a:moveTo>
                  <a:pt x="4497" y="1137"/>
                </a:moveTo>
                <a:lnTo>
                  <a:pt x="4007" y="930"/>
                </a:lnTo>
                <a:lnTo>
                  <a:pt x="3671" y="930"/>
                </a:lnTo>
                <a:lnTo>
                  <a:pt x="3464" y="569"/>
                </a:lnTo>
                <a:lnTo>
                  <a:pt x="3412" y="310"/>
                </a:lnTo>
                <a:lnTo>
                  <a:pt x="3154" y="155"/>
                </a:lnTo>
                <a:lnTo>
                  <a:pt x="2637" y="284"/>
                </a:lnTo>
                <a:lnTo>
                  <a:pt x="2274" y="0"/>
                </a:lnTo>
                <a:lnTo>
                  <a:pt x="1758" y="388"/>
                </a:lnTo>
                <a:lnTo>
                  <a:pt x="1421" y="465"/>
                </a:lnTo>
                <a:lnTo>
                  <a:pt x="1034" y="878"/>
                </a:lnTo>
                <a:lnTo>
                  <a:pt x="956" y="956"/>
                </a:lnTo>
                <a:lnTo>
                  <a:pt x="1137" y="1137"/>
                </a:lnTo>
                <a:lnTo>
                  <a:pt x="1060" y="1343"/>
                </a:lnTo>
                <a:lnTo>
                  <a:pt x="828" y="1447"/>
                </a:lnTo>
                <a:lnTo>
                  <a:pt x="828" y="1705"/>
                </a:lnTo>
                <a:lnTo>
                  <a:pt x="956" y="2093"/>
                </a:lnTo>
                <a:lnTo>
                  <a:pt x="568" y="2377"/>
                </a:lnTo>
                <a:lnTo>
                  <a:pt x="517" y="2610"/>
                </a:lnTo>
                <a:cubicBezTo>
                  <a:pt x="517" y="2610"/>
                  <a:pt x="672" y="2429"/>
                  <a:pt x="750" y="3023"/>
                </a:cubicBezTo>
                <a:lnTo>
                  <a:pt x="828" y="3617"/>
                </a:lnTo>
                <a:cubicBezTo>
                  <a:pt x="828" y="3617"/>
                  <a:pt x="362" y="3591"/>
                  <a:pt x="620" y="3900"/>
                </a:cubicBezTo>
                <a:lnTo>
                  <a:pt x="879" y="4211"/>
                </a:lnTo>
                <a:cubicBezTo>
                  <a:pt x="879" y="4211"/>
                  <a:pt x="1189" y="4288"/>
                  <a:pt x="1086" y="4469"/>
                </a:cubicBezTo>
                <a:cubicBezTo>
                  <a:pt x="982" y="4650"/>
                  <a:pt x="1189" y="4650"/>
                  <a:pt x="982" y="4650"/>
                </a:cubicBezTo>
                <a:lnTo>
                  <a:pt x="724" y="4650"/>
                </a:lnTo>
                <a:lnTo>
                  <a:pt x="388" y="4701"/>
                </a:lnTo>
                <a:lnTo>
                  <a:pt x="465" y="5012"/>
                </a:lnTo>
                <a:lnTo>
                  <a:pt x="879" y="4960"/>
                </a:lnTo>
                <a:lnTo>
                  <a:pt x="1344" y="4831"/>
                </a:lnTo>
                <a:lnTo>
                  <a:pt x="1706" y="5012"/>
                </a:lnTo>
                <a:lnTo>
                  <a:pt x="2042" y="5012"/>
                </a:lnTo>
                <a:cubicBezTo>
                  <a:pt x="2042" y="5012"/>
                  <a:pt x="2456" y="4857"/>
                  <a:pt x="2430" y="5064"/>
                </a:cubicBezTo>
                <a:cubicBezTo>
                  <a:pt x="2404" y="5270"/>
                  <a:pt x="2404" y="5296"/>
                  <a:pt x="2404" y="5296"/>
                </a:cubicBezTo>
                <a:lnTo>
                  <a:pt x="1913" y="5502"/>
                </a:lnTo>
                <a:lnTo>
                  <a:pt x="1577" y="5632"/>
                </a:lnTo>
                <a:lnTo>
                  <a:pt x="1267" y="5787"/>
                </a:lnTo>
                <a:lnTo>
                  <a:pt x="956" y="5994"/>
                </a:lnTo>
                <a:lnTo>
                  <a:pt x="568" y="6174"/>
                </a:lnTo>
                <a:lnTo>
                  <a:pt x="336" y="6356"/>
                </a:lnTo>
                <a:lnTo>
                  <a:pt x="362" y="6769"/>
                </a:lnTo>
                <a:lnTo>
                  <a:pt x="310" y="7286"/>
                </a:lnTo>
                <a:lnTo>
                  <a:pt x="0" y="7441"/>
                </a:lnTo>
                <a:lnTo>
                  <a:pt x="0" y="7879"/>
                </a:lnTo>
                <a:lnTo>
                  <a:pt x="259" y="8061"/>
                </a:lnTo>
                <a:lnTo>
                  <a:pt x="620" y="8112"/>
                </a:lnTo>
                <a:lnTo>
                  <a:pt x="1215" y="8087"/>
                </a:lnTo>
                <a:lnTo>
                  <a:pt x="1732" y="8061"/>
                </a:lnTo>
                <a:lnTo>
                  <a:pt x="2249" y="7957"/>
                </a:lnTo>
                <a:lnTo>
                  <a:pt x="2766" y="7647"/>
                </a:lnTo>
                <a:lnTo>
                  <a:pt x="3076" y="7544"/>
                </a:lnTo>
                <a:lnTo>
                  <a:pt x="3516" y="7208"/>
                </a:lnTo>
                <a:cubicBezTo>
                  <a:pt x="3516" y="7208"/>
                  <a:pt x="3490" y="7053"/>
                  <a:pt x="3464" y="6949"/>
                </a:cubicBezTo>
                <a:cubicBezTo>
                  <a:pt x="3439" y="6846"/>
                  <a:pt x="3439" y="6820"/>
                  <a:pt x="3439" y="6820"/>
                </a:cubicBezTo>
                <a:lnTo>
                  <a:pt x="3542" y="6717"/>
                </a:lnTo>
                <a:lnTo>
                  <a:pt x="3516" y="6588"/>
                </a:lnTo>
                <a:lnTo>
                  <a:pt x="3594" y="6252"/>
                </a:lnTo>
                <a:lnTo>
                  <a:pt x="3671" y="6252"/>
                </a:lnTo>
                <a:lnTo>
                  <a:pt x="3645" y="6252"/>
                </a:lnTo>
                <a:lnTo>
                  <a:pt x="3723" y="5968"/>
                </a:lnTo>
                <a:lnTo>
                  <a:pt x="3775" y="5813"/>
                </a:lnTo>
                <a:lnTo>
                  <a:pt x="3878" y="5761"/>
                </a:lnTo>
                <a:cubicBezTo>
                  <a:pt x="3878" y="5761"/>
                  <a:pt x="4058" y="5761"/>
                  <a:pt x="4084" y="5606"/>
                </a:cubicBezTo>
                <a:lnTo>
                  <a:pt x="4109" y="5451"/>
                </a:lnTo>
                <a:lnTo>
                  <a:pt x="4342" y="5399"/>
                </a:lnTo>
                <a:lnTo>
                  <a:pt x="4419" y="5374"/>
                </a:lnTo>
                <a:lnTo>
                  <a:pt x="4471" y="5141"/>
                </a:lnTo>
                <a:lnTo>
                  <a:pt x="4445" y="5064"/>
                </a:lnTo>
                <a:lnTo>
                  <a:pt x="4445" y="4883"/>
                </a:lnTo>
                <a:lnTo>
                  <a:pt x="4393" y="4701"/>
                </a:lnTo>
                <a:lnTo>
                  <a:pt x="4316" y="4366"/>
                </a:lnTo>
                <a:cubicBezTo>
                  <a:pt x="4316" y="4366"/>
                  <a:pt x="4445" y="4572"/>
                  <a:pt x="4367" y="4159"/>
                </a:cubicBezTo>
                <a:cubicBezTo>
                  <a:pt x="4290" y="3746"/>
                  <a:pt x="4342" y="3849"/>
                  <a:pt x="4290" y="3746"/>
                </a:cubicBezTo>
                <a:lnTo>
                  <a:pt x="4238" y="3642"/>
                </a:lnTo>
                <a:lnTo>
                  <a:pt x="4264" y="3230"/>
                </a:lnTo>
                <a:lnTo>
                  <a:pt x="4342" y="3178"/>
                </a:lnTo>
                <a:lnTo>
                  <a:pt x="4393" y="2971"/>
                </a:lnTo>
                <a:lnTo>
                  <a:pt x="4497" y="2558"/>
                </a:lnTo>
                <a:lnTo>
                  <a:pt x="4471" y="2481"/>
                </a:lnTo>
                <a:lnTo>
                  <a:pt x="4626" y="2300"/>
                </a:lnTo>
                <a:lnTo>
                  <a:pt x="4548" y="2273"/>
                </a:lnTo>
                <a:lnTo>
                  <a:pt x="4652" y="2144"/>
                </a:lnTo>
                <a:lnTo>
                  <a:pt x="4523" y="1990"/>
                </a:lnTo>
                <a:lnTo>
                  <a:pt x="4523" y="1938"/>
                </a:lnTo>
                <a:cubicBezTo>
                  <a:pt x="4523" y="1938"/>
                  <a:pt x="4548" y="1964"/>
                  <a:pt x="4548" y="1860"/>
                </a:cubicBezTo>
                <a:lnTo>
                  <a:pt x="4548" y="1731"/>
                </a:lnTo>
                <a:lnTo>
                  <a:pt x="4497" y="1524"/>
                </a:lnTo>
                <a:lnTo>
                  <a:pt x="4497" y="1137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3492" name="Freeform 3"/>
          <p:cNvSpPr>
            <a:spLocks noChangeArrowheads="1"/>
          </p:cNvSpPr>
          <p:nvPr/>
        </p:nvSpPr>
        <p:spPr bwMode="auto">
          <a:xfrm>
            <a:off x="3113088" y="2230438"/>
            <a:ext cx="1674812" cy="2921000"/>
          </a:xfrm>
          <a:custGeom>
            <a:avLst/>
            <a:gdLst>
              <a:gd name="T0" fmla="*/ 2147483646 w 4653"/>
              <a:gd name="T1" fmla="*/ 2147483646 h 8113"/>
              <a:gd name="T2" fmla="*/ 2147483646 w 4653"/>
              <a:gd name="T3" fmla="*/ 2147483646 h 8113"/>
              <a:gd name="T4" fmla="*/ 2147483646 w 4653"/>
              <a:gd name="T5" fmla="*/ 2147483646 h 8113"/>
              <a:gd name="T6" fmla="*/ 2147483646 w 4653"/>
              <a:gd name="T7" fmla="*/ 0 h 8113"/>
              <a:gd name="T8" fmla="*/ 2147483646 w 4653"/>
              <a:gd name="T9" fmla="*/ 2147483646 h 8113"/>
              <a:gd name="T10" fmla="*/ 2147483646 w 4653"/>
              <a:gd name="T11" fmla="*/ 2147483646 h 8113"/>
              <a:gd name="T12" fmla="*/ 2147483646 w 4653"/>
              <a:gd name="T13" fmla="*/ 2147483646 h 8113"/>
              <a:gd name="T14" fmla="*/ 2147483646 w 4653"/>
              <a:gd name="T15" fmla="*/ 2147483646 h 8113"/>
              <a:gd name="T16" fmla="*/ 2147483646 w 4653"/>
              <a:gd name="T17" fmla="*/ 2147483646 h 8113"/>
              <a:gd name="T18" fmla="*/ 2147483646 w 4653"/>
              <a:gd name="T19" fmla="*/ 2147483646 h 8113"/>
              <a:gd name="T20" fmla="*/ 2147483646 w 4653"/>
              <a:gd name="T21" fmla="*/ 2147483646 h 8113"/>
              <a:gd name="T22" fmla="*/ 2147483646 w 4653"/>
              <a:gd name="T23" fmla="*/ 2147483646 h 8113"/>
              <a:gd name="T24" fmla="*/ 2147483646 w 4653"/>
              <a:gd name="T25" fmla="*/ 2147483646 h 8113"/>
              <a:gd name="T26" fmla="*/ 2147483646 w 4653"/>
              <a:gd name="T27" fmla="*/ 2147483646 h 8113"/>
              <a:gd name="T28" fmla="*/ 2147483646 w 4653"/>
              <a:gd name="T29" fmla="*/ 2147483646 h 8113"/>
              <a:gd name="T30" fmla="*/ 2147483646 w 4653"/>
              <a:gd name="T31" fmla="*/ 2147483646 h 8113"/>
              <a:gd name="T32" fmla="*/ 2147483646 w 4653"/>
              <a:gd name="T33" fmla="*/ 2147483646 h 8113"/>
              <a:gd name="T34" fmla="*/ 2147483646 w 4653"/>
              <a:gd name="T35" fmla="*/ 2147483646 h 8113"/>
              <a:gd name="T36" fmla="*/ 2147483646 w 4653"/>
              <a:gd name="T37" fmla="*/ 2147483646 h 8113"/>
              <a:gd name="T38" fmla="*/ 2147483646 w 4653"/>
              <a:gd name="T39" fmla="*/ 2147483646 h 8113"/>
              <a:gd name="T40" fmla="*/ 2147483646 w 4653"/>
              <a:gd name="T41" fmla="*/ 2147483646 h 8113"/>
              <a:gd name="T42" fmla="*/ 2147483646 w 4653"/>
              <a:gd name="T43" fmla="*/ 2147483646 h 8113"/>
              <a:gd name="T44" fmla="*/ 2147483646 w 4653"/>
              <a:gd name="T45" fmla="*/ 2147483646 h 8113"/>
              <a:gd name="T46" fmla="*/ 2147483646 w 4653"/>
              <a:gd name="T47" fmla="*/ 2147483646 h 8113"/>
              <a:gd name="T48" fmla="*/ 0 w 4653"/>
              <a:gd name="T49" fmla="*/ 2147483646 h 8113"/>
              <a:gd name="T50" fmla="*/ 2147483646 w 4653"/>
              <a:gd name="T51" fmla="*/ 2147483646 h 8113"/>
              <a:gd name="T52" fmla="*/ 2147483646 w 4653"/>
              <a:gd name="T53" fmla="*/ 2147483646 h 8113"/>
              <a:gd name="T54" fmla="*/ 2147483646 w 4653"/>
              <a:gd name="T55" fmla="*/ 2147483646 h 8113"/>
              <a:gd name="T56" fmla="*/ 2147483646 w 4653"/>
              <a:gd name="T57" fmla="*/ 2147483646 h 8113"/>
              <a:gd name="T58" fmla="*/ 2147483646 w 4653"/>
              <a:gd name="T59" fmla="*/ 2147483646 h 8113"/>
              <a:gd name="T60" fmla="*/ 2147483646 w 4653"/>
              <a:gd name="T61" fmla="*/ 2147483646 h 8113"/>
              <a:gd name="T62" fmla="*/ 2147483646 w 4653"/>
              <a:gd name="T63" fmla="*/ 2147483646 h 8113"/>
              <a:gd name="T64" fmla="*/ 2147483646 w 4653"/>
              <a:gd name="T65" fmla="*/ 2147483646 h 8113"/>
              <a:gd name="T66" fmla="*/ 2147483646 w 4653"/>
              <a:gd name="T67" fmla="*/ 2147483646 h 8113"/>
              <a:gd name="T68" fmla="*/ 2147483646 w 4653"/>
              <a:gd name="T69" fmla="*/ 2147483646 h 8113"/>
              <a:gd name="T70" fmla="*/ 2147483646 w 4653"/>
              <a:gd name="T71" fmla="*/ 2147483646 h 8113"/>
              <a:gd name="T72" fmla="*/ 2147483646 w 4653"/>
              <a:gd name="T73" fmla="*/ 2147483646 h 8113"/>
              <a:gd name="T74" fmla="*/ 2147483646 w 4653"/>
              <a:gd name="T75" fmla="*/ 2147483646 h 8113"/>
              <a:gd name="T76" fmla="*/ 2147483646 w 4653"/>
              <a:gd name="T77" fmla="*/ 2147483646 h 8113"/>
              <a:gd name="T78" fmla="*/ 2147483646 w 4653"/>
              <a:gd name="T79" fmla="*/ 2147483646 h 8113"/>
              <a:gd name="T80" fmla="*/ 2147483646 w 4653"/>
              <a:gd name="T81" fmla="*/ 2147483646 h 8113"/>
              <a:gd name="T82" fmla="*/ 2147483646 w 4653"/>
              <a:gd name="T83" fmla="*/ 2147483646 h 8113"/>
              <a:gd name="T84" fmla="*/ 2147483646 w 4653"/>
              <a:gd name="T85" fmla="*/ 2147483646 h 8113"/>
              <a:gd name="T86" fmla="*/ 2147483646 w 4653"/>
              <a:gd name="T87" fmla="*/ 2147483646 h 8113"/>
              <a:gd name="T88" fmla="*/ 2147483646 w 4653"/>
              <a:gd name="T89" fmla="*/ 2147483646 h 8113"/>
              <a:gd name="T90" fmla="*/ 2147483646 w 4653"/>
              <a:gd name="T91" fmla="*/ 2147483646 h 8113"/>
              <a:gd name="T92" fmla="*/ 2147483646 w 4653"/>
              <a:gd name="T93" fmla="*/ 2147483646 h 8113"/>
              <a:gd name="T94" fmla="*/ 2147483646 w 4653"/>
              <a:gd name="T95" fmla="*/ 2147483646 h 8113"/>
              <a:gd name="T96" fmla="*/ 2147483646 w 4653"/>
              <a:gd name="T97" fmla="*/ 2147483646 h 8113"/>
              <a:gd name="T98" fmla="*/ 2147483646 w 4653"/>
              <a:gd name="T99" fmla="*/ 2147483646 h 811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53" h="8113">
                <a:moveTo>
                  <a:pt x="4497" y="1137"/>
                </a:moveTo>
                <a:lnTo>
                  <a:pt x="4007" y="930"/>
                </a:lnTo>
                <a:lnTo>
                  <a:pt x="3671" y="930"/>
                </a:lnTo>
                <a:lnTo>
                  <a:pt x="3464" y="569"/>
                </a:lnTo>
                <a:lnTo>
                  <a:pt x="3412" y="310"/>
                </a:lnTo>
                <a:lnTo>
                  <a:pt x="3154" y="155"/>
                </a:lnTo>
                <a:lnTo>
                  <a:pt x="2637" y="284"/>
                </a:lnTo>
                <a:lnTo>
                  <a:pt x="2274" y="0"/>
                </a:lnTo>
                <a:lnTo>
                  <a:pt x="1758" y="388"/>
                </a:lnTo>
                <a:lnTo>
                  <a:pt x="1421" y="465"/>
                </a:lnTo>
                <a:lnTo>
                  <a:pt x="1034" y="878"/>
                </a:lnTo>
                <a:lnTo>
                  <a:pt x="956" y="956"/>
                </a:lnTo>
                <a:lnTo>
                  <a:pt x="1137" y="1137"/>
                </a:lnTo>
                <a:lnTo>
                  <a:pt x="1060" y="1343"/>
                </a:lnTo>
                <a:lnTo>
                  <a:pt x="828" y="1447"/>
                </a:lnTo>
                <a:lnTo>
                  <a:pt x="828" y="1705"/>
                </a:lnTo>
                <a:lnTo>
                  <a:pt x="956" y="2093"/>
                </a:lnTo>
                <a:lnTo>
                  <a:pt x="568" y="2377"/>
                </a:lnTo>
                <a:lnTo>
                  <a:pt x="517" y="2610"/>
                </a:lnTo>
                <a:cubicBezTo>
                  <a:pt x="517" y="2610"/>
                  <a:pt x="672" y="2429"/>
                  <a:pt x="750" y="3023"/>
                </a:cubicBezTo>
                <a:lnTo>
                  <a:pt x="828" y="3617"/>
                </a:lnTo>
                <a:cubicBezTo>
                  <a:pt x="828" y="3617"/>
                  <a:pt x="362" y="3591"/>
                  <a:pt x="620" y="3900"/>
                </a:cubicBezTo>
                <a:lnTo>
                  <a:pt x="879" y="4211"/>
                </a:lnTo>
                <a:cubicBezTo>
                  <a:pt x="879" y="4211"/>
                  <a:pt x="1189" y="4288"/>
                  <a:pt x="1086" y="4469"/>
                </a:cubicBezTo>
                <a:cubicBezTo>
                  <a:pt x="982" y="4650"/>
                  <a:pt x="1189" y="4650"/>
                  <a:pt x="982" y="4650"/>
                </a:cubicBezTo>
                <a:lnTo>
                  <a:pt x="724" y="4650"/>
                </a:lnTo>
                <a:lnTo>
                  <a:pt x="388" y="4701"/>
                </a:lnTo>
                <a:lnTo>
                  <a:pt x="465" y="5012"/>
                </a:lnTo>
                <a:lnTo>
                  <a:pt x="879" y="4960"/>
                </a:lnTo>
                <a:lnTo>
                  <a:pt x="1344" y="4831"/>
                </a:lnTo>
                <a:lnTo>
                  <a:pt x="1706" y="5012"/>
                </a:lnTo>
                <a:lnTo>
                  <a:pt x="2042" y="5012"/>
                </a:lnTo>
                <a:cubicBezTo>
                  <a:pt x="2042" y="5012"/>
                  <a:pt x="2456" y="4857"/>
                  <a:pt x="2430" y="5064"/>
                </a:cubicBezTo>
                <a:cubicBezTo>
                  <a:pt x="2404" y="5270"/>
                  <a:pt x="2404" y="5296"/>
                  <a:pt x="2404" y="5296"/>
                </a:cubicBezTo>
                <a:lnTo>
                  <a:pt x="1913" y="5502"/>
                </a:lnTo>
                <a:lnTo>
                  <a:pt x="1577" y="5632"/>
                </a:lnTo>
                <a:lnTo>
                  <a:pt x="1267" y="5787"/>
                </a:lnTo>
                <a:lnTo>
                  <a:pt x="956" y="5994"/>
                </a:lnTo>
                <a:lnTo>
                  <a:pt x="568" y="6174"/>
                </a:lnTo>
                <a:lnTo>
                  <a:pt x="336" y="6356"/>
                </a:lnTo>
                <a:lnTo>
                  <a:pt x="362" y="6769"/>
                </a:lnTo>
                <a:lnTo>
                  <a:pt x="310" y="7286"/>
                </a:lnTo>
                <a:lnTo>
                  <a:pt x="0" y="7441"/>
                </a:lnTo>
                <a:lnTo>
                  <a:pt x="0" y="7879"/>
                </a:lnTo>
                <a:lnTo>
                  <a:pt x="259" y="8061"/>
                </a:lnTo>
                <a:lnTo>
                  <a:pt x="620" y="8112"/>
                </a:lnTo>
                <a:lnTo>
                  <a:pt x="1215" y="8087"/>
                </a:lnTo>
                <a:lnTo>
                  <a:pt x="1732" y="8061"/>
                </a:lnTo>
                <a:lnTo>
                  <a:pt x="2249" y="7957"/>
                </a:lnTo>
                <a:lnTo>
                  <a:pt x="2766" y="7647"/>
                </a:lnTo>
                <a:lnTo>
                  <a:pt x="3076" y="7544"/>
                </a:lnTo>
                <a:lnTo>
                  <a:pt x="3516" y="7208"/>
                </a:lnTo>
                <a:cubicBezTo>
                  <a:pt x="3516" y="7208"/>
                  <a:pt x="3490" y="7053"/>
                  <a:pt x="3464" y="6949"/>
                </a:cubicBezTo>
                <a:cubicBezTo>
                  <a:pt x="3439" y="6846"/>
                  <a:pt x="3439" y="6820"/>
                  <a:pt x="3439" y="6820"/>
                </a:cubicBezTo>
                <a:lnTo>
                  <a:pt x="3542" y="6717"/>
                </a:lnTo>
                <a:lnTo>
                  <a:pt x="3516" y="6588"/>
                </a:lnTo>
                <a:lnTo>
                  <a:pt x="3594" y="6252"/>
                </a:lnTo>
                <a:lnTo>
                  <a:pt x="3671" y="6252"/>
                </a:lnTo>
                <a:lnTo>
                  <a:pt x="3645" y="6252"/>
                </a:lnTo>
                <a:lnTo>
                  <a:pt x="3723" y="5968"/>
                </a:lnTo>
                <a:lnTo>
                  <a:pt x="3775" y="5813"/>
                </a:lnTo>
                <a:lnTo>
                  <a:pt x="3878" y="5761"/>
                </a:lnTo>
                <a:cubicBezTo>
                  <a:pt x="3878" y="5761"/>
                  <a:pt x="4058" y="5761"/>
                  <a:pt x="4084" y="5606"/>
                </a:cubicBezTo>
                <a:lnTo>
                  <a:pt x="4109" y="5451"/>
                </a:lnTo>
                <a:lnTo>
                  <a:pt x="4342" y="5399"/>
                </a:lnTo>
                <a:lnTo>
                  <a:pt x="4419" y="5374"/>
                </a:lnTo>
                <a:lnTo>
                  <a:pt x="4471" y="5141"/>
                </a:lnTo>
                <a:lnTo>
                  <a:pt x="4445" y="5064"/>
                </a:lnTo>
                <a:lnTo>
                  <a:pt x="4445" y="4883"/>
                </a:lnTo>
                <a:lnTo>
                  <a:pt x="4393" y="4701"/>
                </a:lnTo>
                <a:lnTo>
                  <a:pt x="4316" y="4366"/>
                </a:lnTo>
                <a:cubicBezTo>
                  <a:pt x="4316" y="4366"/>
                  <a:pt x="4445" y="4572"/>
                  <a:pt x="4367" y="4159"/>
                </a:cubicBezTo>
                <a:cubicBezTo>
                  <a:pt x="4290" y="3746"/>
                  <a:pt x="4342" y="3849"/>
                  <a:pt x="4290" y="3746"/>
                </a:cubicBezTo>
                <a:lnTo>
                  <a:pt x="4238" y="3642"/>
                </a:lnTo>
                <a:lnTo>
                  <a:pt x="4264" y="3230"/>
                </a:lnTo>
                <a:lnTo>
                  <a:pt x="4342" y="3178"/>
                </a:lnTo>
                <a:lnTo>
                  <a:pt x="4393" y="2971"/>
                </a:lnTo>
                <a:lnTo>
                  <a:pt x="4497" y="2558"/>
                </a:lnTo>
                <a:lnTo>
                  <a:pt x="4471" y="2481"/>
                </a:lnTo>
                <a:lnTo>
                  <a:pt x="4626" y="2300"/>
                </a:lnTo>
                <a:lnTo>
                  <a:pt x="4548" y="2273"/>
                </a:lnTo>
                <a:lnTo>
                  <a:pt x="4652" y="2144"/>
                </a:lnTo>
                <a:lnTo>
                  <a:pt x="4523" y="1990"/>
                </a:lnTo>
                <a:lnTo>
                  <a:pt x="4523" y="1938"/>
                </a:lnTo>
                <a:cubicBezTo>
                  <a:pt x="4523" y="1938"/>
                  <a:pt x="4548" y="1964"/>
                  <a:pt x="4548" y="1860"/>
                </a:cubicBezTo>
                <a:lnTo>
                  <a:pt x="4548" y="1731"/>
                </a:lnTo>
                <a:lnTo>
                  <a:pt x="4497" y="1524"/>
                </a:lnTo>
                <a:lnTo>
                  <a:pt x="4497" y="1137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3127375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4859338" y="3779838"/>
            <a:ext cx="1981200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Jerusalem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Pakistan</a:t>
            </a:r>
          </a:p>
        </p:txBody>
      </p:sp>
      <p:sp>
        <p:nvSpPr>
          <p:cNvPr id="65539" name="Freeform 18"/>
          <p:cNvSpPr>
            <a:spLocks/>
          </p:cNvSpPr>
          <p:nvPr/>
        </p:nvSpPr>
        <p:spPr bwMode="auto">
          <a:xfrm>
            <a:off x="2555875" y="1773238"/>
            <a:ext cx="4535488" cy="4295775"/>
          </a:xfrm>
          <a:custGeom>
            <a:avLst/>
            <a:gdLst>
              <a:gd name="T0" fmla="*/ 2147483646 w 3634"/>
              <a:gd name="T1" fmla="*/ 2147483646 h 3442"/>
              <a:gd name="T2" fmla="*/ 2147483646 w 3634"/>
              <a:gd name="T3" fmla="*/ 2147483646 h 3442"/>
              <a:gd name="T4" fmla="*/ 2147483646 w 3634"/>
              <a:gd name="T5" fmla="*/ 2147483646 h 3442"/>
              <a:gd name="T6" fmla="*/ 2147483646 w 3634"/>
              <a:gd name="T7" fmla="*/ 2147483646 h 3442"/>
              <a:gd name="T8" fmla="*/ 2147483646 w 3634"/>
              <a:gd name="T9" fmla="*/ 2147483646 h 3442"/>
              <a:gd name="T10" fmla="*/ 2147483646 w 3634"/>
              <a:gd name="T11" fmla="*/ 2147483646 h 3442"/>
              <a:gd name="T12" fmla="*/ 2147483646 w 3634"/>
              <a:gd name="T13" fmla="*/ 2147483646 h 3442"/>
              <a:gd name="T14" fmla="*/ 2147483646 w 3634"/>
              <a:gd name="T15" fmla="*/ 2147483646 h 3442"/>
              <a:gd name="T16" fmla="*/ 2147483646 w 3634"/>
              <a:gd name="T17" fmla="*/ 2147483646 h 3442"/>
              <a:gd name="T18" fmla="*/ 2147483646 w 3634"/>
              <a:gd name="T19" fmla="*/ 2147483646 h 3442"/>
              <a:gd name="T20" fmla="*/ 2147483646 w 3634"/>
              <a:gd name="T21" fmla="*/ 2147483646 h 3442"/>
              <a:gd name="T22" fmla="*/ 2147483646 w 3634"/>
              <a:gd name="T23" fmla="*/ 2147483646 h 3442"/>
              <a:gd name="T24" fmla="*/ 2147483646 w 3634"/>
              <a:gd name="T25" fmla="*/ 2147483646 h 3442"/>
              <a:gd name="T26" fmla="*/ 2147483646 w 3634"/>
              <a:gd name="T27" fmla="*/ 2147483646 h 3442"/>
              <a:gd name="T28" fmla="*/ 2147483646 w 3634"/>
              <a:gd name="T29" fmla="*/ 2147483646 h 3442"/>
              <a:gd name="T30" fmla="*/ 2147483646 w 3634"/>
              <a:gd name="T31" fmla="*/ 2147483646 h 3442"/>
              <a:gd name="T32" fmla="*/ 2147483646 w 3634"/>
              <a:gd name="T33" fmla="*/ 2147483646 h 3442"/>
              <a:gd name="T34" fmla="*/ 2147483646 w 3634"/>
              <a:gd name="T35" fmla="*/ 0 h 3442"/>
              <a:gd name="T36" fmla="*/ 2147483646 w 3634"/>
              <a:gd name="T37" fmla="*/ 2147483646 h 3442"/>
              <a:gd name="T38" fmla="*/ 2147483646 w 3634"/>
              <a:gd name="T39" fmla="*/ 2147483646 h 3442"/>
              <a:gd name="T40" fmla="*/ 2147483646 w 3634"/>
              <a:gd name="T41" fmla="*/ 2147483646 h 3442"/>
              <a:gd name="T42" fmla="*/ 2147483646 w 3634"/>
              <a:gd name="T43" fmla="*/ 2147483646 h 3442"/>
              <a:gd name="T44" fmla="*/ 2147483646 w 3634"/>
              <a:gd name="T45" fmla="*/ 2147483646 h 3442"/>
              <a:gd name="T46" fmla="*/ 2147483646 w 3634"/>
              <a:gd name="T47" fmla="*/ 2147483646 h 3442"/>
              <a:gd name="T48" fmla="*/ 2147483646 w 3634"/>
              <a:gd name="T49" fmla="*/ 2147483646 h 3442"/>
              <a:gd name="T50" fmla="*/ 2147483646 w 3634"/>
              <a:gd name="T51" fmla="*/ 2147483646 h 3442"/>
              <a:gd name="T52" fmla="*/ 2147483646 w 3634"/>
              <a:gd name="T53" fmla="*/ 2147483646 h 3442"/>
              <a:gd name="T54" fmla="*/ 2147483646 w 3634"/>
              <a:gd name="T55" fmla="*/ 2147483646 h 3442"/>
              <a:gd name="T56" fmla="*/ 2147483646 w 3634"/>
              <a:gd name="T57" fmla="*/ 2147483646 h 3442"/>
              <a:gd name="T58" fmla="*/ 2147483646 w 3634"/>
              <a:gd name="T59" fmla="*/ 2147483646 h 3442"/>
              <a:gd name="T60" fmla="*/ 2147483646 w 3634"/>
              <a:gd name="T61" fmla="*/ 2147483646 h 3442"/>
              <a:gd name="T62" fmla="*/ 2147483646 w 3634"/>
              <a:gd name="T63" fmla="*/ 2147483646 h 3442"/>
              <a:gd name="T64" fmla="*/ 2147483646 w 3634"/>
              <a:gd name="T65" fmla="*/ 2147483646 h 3442"/>
              <a:gd name="T66" fmla="*/ 2147483646 w 3634"/>
              <a:gd name="T67" fmla="*/ 2147483646 h 3442"/>
              <a:gd name="T68" fmla="*/ 2147483646 w 3634"/>
              <a:gd name="T69" fmla="*/ 2147483646 h 3442"/>
              <a:gd name="T70" fmla="*/ 2147483646 w 3634"/>
              <a:gd name="T71" fmla="*/ 2147483646 h 3442"/>
              <a:gd name="T72" fmla="*/ 2147483646 w 3634"/>
              <a:gd name="T73" fmla="*/ 2147483646 h 3442"/>
              <a:gd name="T74" fmla="*/ 2147483646 w 3634"/>
              <a:gd name="T75" fmla="*/ 2147483646 h 3442"/>
              <a:gd name="T76" fmla="*/ 2147483646 w 3634"/>
              <a:gd name="T77" fmla="*/ 2147483646 h 3442"/>
              <a:gd name="T78" fmla="*/ 2147483646 w 3634"/>
              <a:gd name="T79" fmla="*/ 2147483646 h 3442"/>
              <a:gd name="T80" fmla="*/ 2147483646 w 3634"/>
              <a:gd name="T81" fmla="*/ 2147483646 h 3442"/>
              <a:gd name="T82" fmla="*/ 2147483646 w 3634"/>
              <a:gd name="T83" fmla="*/ 2147483646 h 3442"/>
              <a:gd name="T84" fmla="*/ 2147483646 w 3634"/>
              <a:gd name="T85" fmla="*/ 2147483646 h 3442"/>
              <a:gd name="T86" fmla="*/ 2147483646 w 3634"/>
              <a:gd name="T87" fmla="*/ 2147483646 h 3442"/>
              <a:gd name="T88" fmla="*/ 2147483646 w 3634"/>
              <a:gd name="T89" fmla="*/ 2147483646 h 3442"/>
              <a:gd name="T90" fmla="*/ 2147483646 w 3634"/>
              <a:gd name="T91" fmla="*/ 2147483646 h 3442"/>
              <a:gd name="T92" fmla="*/ 2147483646 w 3634"/>
              <a:gd name="T93" fmla="*/ 2147483646 h 3442"/>
              <a:gd name="T94" fmla="*/ 2147483646 w 3634"/>
              <a:gd name="T95" fmla="*/ 2147483646 h 3442"/>
              <a:gd name="T96" fmla="*/ 2147483646 w 3634"/>
              <a:gd name="T97" fmla="*/ 2147483646 h 3442"/>
              <a:gd name="T98" fmla="*/ 2147483646 w 3634"/>
              <a:gd name="T99" fmla="*/ 2147483646 h 3442"/>
              <a:gd name="T100" fmla="*/ 2147483646 w 3634"/>
              <a:gd name="T101" fmla="*/ 2147483646 h 3442"/>
              <a:gd name="T102" fmla="*/ 2147483646 w 3634"/>
              <a:gd name="T103" fmla="*/ 2147483646 h 3442"/>
              <a:gd name="T104" fmla="*/ 2147483646 w 3634"/>
              <a:gd name="T105" fmla="*/ 2147483646 h 3442"/>
              <a:gd name="T106" fmla="*/ 2147483646 w 3634"/>
              <a:gd name="T107" fmla="*/ 2147483646 h 3442"/>
              <a:gd name="T108" fmla="*/ 2147483646 w 3634"/>
              <a:gd name="T109" fmla="*/ 2147483646 h 3442"/>
              <a:gd name="T110" fmla="*/ 2147483646 w 3634"/>
              <a:gd name="T111" fmla="*/ 2147483646 h 3442"/>
              <a:gd name="T112" fmla="*/ 2147483646 w 3634"/>
              <a:gd name="T113" fmla="*/ 2147483646 h 3442"/>
              <a:gd name="T114" fmla="*/ 2147483646 w 3634"/>
              <a:gd name="T115" fmla="*/ 2147483646 h 3442"/>
              <a:gd name="T116" fmla="*/ 2147483646 w 3634"/>
              <a:gd name="T117" fmla="*/ 2147483646 h 3442"/>
              <a:gd name="T118" fmla="*/ 2147483646 w 3634"/>
              <a:gd name="T119" fmla="*/ 2147483646 h 3442"/>
              <a:gd name="T120" fmla="*/ 2147483646 w 3634"/>
              <a:gd name="T121" fmla="*/ 2147483646 h 3442"/>
              <a:gd name="T122" fmla="*/ 2147483646 w 3634"/>
              <a:gd name="T123" fmla="*/ 2147483646 h 3442"/>
              <a:gd name="T124" fmla="*/ 2147483646 w 3634"/>
              <a:gd name="T125" fmla="*/ 2147483646 h 344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34" h="3442">
                <a:moveTo>
                  <a:pt x="86" y="3018"/>
                </a:moveTo>
                <a:lnTo>
                  <a:pt x="104" y="2880"/>
                </a:lnTo>
                <a:lnTo>
                  <a:pt x="174" y="2758"/>
                </a:lnTo>
                <a:lnTo>
                  <a:pt x="270" y="2696"/>
                </a:lnTo>
                <a:lnTo>
                  <a:pt x="470" y="2688"/>
                </a:lnTo>
                <a:lnTo>
                  <a:pt x="496" y="2540"/>
                </a:lnTo>
                <a:lnTo>
                  <a:pt x="400" y="2532"/>
                </a:lnTo>
                <a:lnTo>
                  <a:pt x="408" y="2270"/>
                </a:lnTo>
                <a:lnTo>
                  <a:pt x="364" y="2254"/>
                </a:lnTo>
                <a:lnTo>
                  <a:pt x="312" y="2218"/>
                </a:lnTo>
                <a:lnTo>
                  <a:pt x="174" y="2158"/>
                </a:lnTo>
                <a:lnTo>
                  <a:pt x="78" y="1966"/>
                </a:lnTo>
                <a:lnTo>
                  <a:pt x="0" y="1810"/>
                </a:lnTo>
                <a:lnTo>
                  <a:pt x="364" y="1958"/>
                </a:lnTo>
                <a:lnTo>
                  <a:pt x="522" y="1948"/>
                </a:lnTo>
                <a:lnTo>
                  <a:pt x="696" y="1974"/>
                </a:lnTo>
                <a:lnTo>
                  <a:pt x="738" y="1932"/>
                </a:lnTo>
                <a:lnTo>
                  <a:pt x="870" y="1940"/>
                </a:lnTo>
                <a:lnTo>
                  <a:pt x="982" y="1940"/>
                </a:lnTo>
                <a:lnTo>
                  <a:pt x="1192" y="1854"/>
                </a:lnTo>
                <a:lnTo>
                  <a:pt x="1192" y="1784"/>
                </a:lnTo>
                <a:lnTo>
                  <a:pt x="1200" y="1654"/>
                </a:lnTo>
                <a:lnTo>
                  <a:pt x="1260" y="1574"/>
                </a:lnTo>
                <a:lnTo>
                  <a:pt x="1356" y="1488"/>
                </a:lnTo>
                <a:lnTo>
                  <a:pt x="1444" y="1522"/>
                </a:lnTo>
                <a:lnTo>
                  <a:pt x="1522" y="1480"/>
                </a:lnTo>
                <a:lnTo>
                  <a:pt x="1504" y="1454"/>
                </a:lnTo>
                <a:lnTo>
                  <a:pt x="1564" y="1426"/>
                </a:lnTo>
                <a:lnTo>
                  <a:pt x="1618" y="1374"/>
                </a:lnTo>
                <a:lnTo>
                  <a:pt x="1704" y="1374"/>
                </a:lnTo>
                <a:lnTo>
                  <a:pt x="1756" y="1418"/>
                </a:lnTo>
                <a:lnTo>
                  <a:pt x="1844" y="1332"/>
                </a:lnTo>
                <a:lnTo>
                  <a:pt x="1860" y="1200"/>
                </a:lnTo>
                <a:lnTo>
                  <a:pt x="1878" y="1122"/>
                </a:lnTo>
                <a:lnTo>
                  <a:pt x="1912" y="1054"/>
                </a:lnTo>
                <a:lnTo>
                  <a:pt x="1982" y="1036"/>
                </a:lnTo>
                <a:lnTo>
                  <a:pt x="2044" y="992"/>
                </a:lnTo>
                <a:lnTo>
                  <a:pt x="2044" y="922"/>
                </a:lnTo>
                <a:lnTo>
                  <a:pt x="1992" y="862"/>
                </a:lnTo>
                <a:lnTo>
                  <a:pt x="1982" y="792"/>
                </a:lnTo>
                <a:lnTo>
                  <a:pt x="2060" y="810"/>
                </a:lnTo>
                <a:lnTo>
                  <a:pt x="2138" y="818"/>
                </a:lnTo>
                <a:lnTo>
                  <a:pt x="2226" y="792"/>
                </a:lnTo>
                <a:lnTo>
                  <a:pt x="2244" y="722"/>
                </a:lnTo>
                <a:lnTo>
                  <a:pt x="2226" y="670"/>
                </a:lnTo>
                <a:lnTo>
                  <a:pt x="2286" y="574"/>
                </a:lnTo>
                <a:lnTo>
                  <a:pt x="2322" y="488"/>
                </a:lnTo>
                <a:lnTo>
                  <a:pt x="2322" y="400"/>
                </a:lnTo>
                <a:lnTo>
                  <a:pt x="2252" y="280"/>
                </a:lnTo>
                <a:lnTo>
                  <a:pt x="2348" y="174"/>
                </a:lnTo>
                <a:lnTo>
                  <a:pt x="2512" y="96"/>
                </a:lnTo>
                <a:lnTo>
                  <a:pt x="2686" y="44"/>
                </a:lnTo>
                <a:lnTo>
                  <a:pt x="2852" y="44"/>
                </a:lnTo>
                <a:lnTo>
                  <a:pt x="2956" y="0"/>
                </a:lnTo>
                <a:lnTo>
                  <a:pt x="3112" y="44"/>
                </a:lnTo>
                <a:lnTo>
                  <a:pt x="3208" y="70"/>
                </a:lnTo>
                <a:lnTo>
                  <a:pt x="3234" y="192"/>
                </a:lnTo>
                <a:lnTo>
                  <a:pt x="3270" y="270"/>
                </a:lnTo>
                <a:lnTo>
                  <a:pt x="3400" y="306"/>
                </a:lnTo>
                <a:lnTo>
                  <a:pt x="3548" y="348"/>
                </a:lnTo>
                <a:lnTo>
                  <a:pt x="3634" y="348"/>
                </a:lnTo>
                <a:lnTo>
                  <a:pt x="3604" y="390"/>
                </a:lnTo>
                <a:lnTo>
                  <a:pt x="3544" y="418"/>
                </a:lnTo>
                <a:lnTo>
                  <a:pt x="3486" y="476"/>
                </a:lnTo>
                <a:lnTo>
                  <a:pt x="3476" y="540"/>
                </a:lnTo>
                <a:lnTo>
                  <a:pt x="3464" y="572"/>
                </a:lnTo>
                <a:lnTo>
                  <a:pt x="3396" y="562"/>
                </a:lnTo>
                <a:lnTo>
                  <a:pt x="3342" y="582"/>
                </a:lnTo>
                <a:lnTo>
                  <a:pt x="3284" y="598"/>
                </a:lnTo>
                <a:lnTo>
                  <a:pt x="3230" y="636"/>
                </a:lnTo>
                <a:lnTo>
                  <a:pt x="3176" y="626"/>
                </a:lnTo>
                <a:lnTo>
                  <a:pt x="3048" y="610"/>
                </a:lnTo>
                <a:lnTo>
                  <a:pt x="2958" y="578"/>
                </a:lnTo>
                <a:lnTo>
                  <a:pt x="2884" y="588"/>
                </a:lnTo>
                <a:lnTo>
                  <a:pt x="2776" y="614"/>
                </a:lnTo>
                <a:lnTo>
                  <a:pt x="2766" y="684"/>
                </a:lnTo>
                <a:lnTo>
                  <a:pt x="2846" y="694"/>
                </a:lnTo>
                <a:lnTo>
                  <a:pt x="2856" y="754"/>
                </a:lnTo>
                <a:lnTo>
                  <a:pt x="2910" y="774"/>
                </a:lnTo>
                <a:lnTo>
                  <a:pt x="2868" y="818"/>
                </a:lnTo>
                <a:lnTo>
                  <a:pt x="2894" y="882"/>
                </a:lnTo>
                <a:lnTo>
                  <a:pt x="2904" y="950"/>
                </a:lnTo>
                <a:lnTo>
                  <a:pt x="2884" y="1014"/>
                </a:lnTo>
                <a:lnTo>
                  <a:pt x="2942" y="1042"/>
                </a:lnTo>
                <a:lnTo>
                  <a:pt x="2952" y="1094"/>
                </a:lnTo>
                <a:lnTo>
                  <a:pt x="3016" y="1078"/>
                </a:lnTo>
                <a:lnTo>
                  <a:pt x="3016" y="1158"/>
                </a:lnTo>
                <a:lnTo>
                  <a:pt x="3080" y="1164"/>
                </a:lnTo>
                <a:lnTo>
                  <a:pt x="3160" y="1180"/>
                </a:lnTo>
                <a:lnTo>
                  <a:pt x="3166" y="1234"/>
                </a:lnTo>
                <a:lnTo>
                  <a:pt x="3076" y="1276"/>
                </a:lnTo>
                <a:lnTo>
                  <a:pt x="3022" y="1324"/>
                </a:lnTo>
                <a:lnTo>
                  <a:pt x="2996" y="1372"/>
                </a:lnTo>
                <a:lnTo>
                  <a:pt x="3022" y="1426"/>
                </a:lnTo>
                <a:lnTo>
                  <a:pt x="3022" y="1478"/>
                </a:lnTo>
                <a:lnTo>
                  <a:pt x="3038" y="1532"/>
                </a:lnTo>
                <a:lnTo>
                  <a:pt x="3006" y="1548"/>
                </a:lnTo>
                <a:lnTo>
                  <a:pt x="2952" y="1606"/>
                </a:lnTo>
                <a:lnTo>
                  <a:pt x="2916" y="1660"/>
                </a:lnTo>
                <a:lnTo>
                  <a:pt x="2884" y="1708"/>
                </a:lnTo>
                <a:lnTo>
                  <a:pt x="2894" y="1778"/>
                </a:lnTo>
                <a:lnTo>
                  <a:pt x="2820" y="1804"/>
                </a:lnTo>
                <a:lnTo>
                  <a:pt x="2776" y="1836"/>
                </a:lnTo>
                <a:lnTo>
                  <a:pt x="2750" y="1938"/>
                </a:lnTo>
                <a:lnTo>
                  <a:pt x="2692" y="2038"/>
                </a:lnTo>
                <a:lnTo>
                  <a:pt x="2680" y="2082"/>
                </a:lnTo>
                <a:lnTo>
                  <a:pt x="2628" y="2102"/>
                </a:lnTo>
                <a:lnTo>
                  <a:pt x="2548" y="2156"/>
                </a:lnTo>
                <a:lnTo>
                  <a:pt x="2526" y="2230"/>
                </a:lnTo>
                <a:lnTo>
                  <a:pt x="2488" y="2262"/>
                </a:lnTo>
                <a:lnTo>
                  <a:pt x="2456" y="2306"/>
                </a:lnTo>
                <a:lnTo>
                  <a:pt x="2456" y="2348"/>
                </a:lnTo>
                <a:lnTo>
                  <a:pt x="2420" y="2364"/>
                </a:lnTo>
                <a:lnTo>
                  <a:pt x="2356" y="2370"/>
                </a:lnTo>
                <a:lnTo>
                  <a:pt x="2296" y="2374"/>
                </a:lnTo>
                <a:lnTo>
                  <a:pt x="2244" y="2402"/>
                </a:lnTo>
                <a:lnTo>
                  <a:pt x="2212" y="2412"/>
                </a:lnTo>
                <a:lnTo>
                  <a:pt x="2180" y="2396"/>
                </a:lnTo>
                <a:lnTo>
                  <a:pt x="2174" y="2348"/>
                </a:lnTo>
                <a:lnTo>
                  <a:pt x="2142" y="2332"/>
                </a:lnTo>
                <a:lnTo>
                  <a:pt x="2104" y="2348"/>
                </a:lnTo>
                <a:lnTo>
                  <a:pt x="2056" y="2390"/>
                </a:lnTo>
                <a:lnTo>
                  <a:pt x="2030" y="2460"/>
                </a:lnTo>
                <a:lnTo>
                  <a:pt x="1988" y="2498"/>
                </a:lnTo>
                <a:lnTo>
                  <a:pt x="1934" y="2550"/>
                </a:lnTo>
                <a:lnTo>
                  <a:pt x="1918" y="2636"/>
                </a:lnTo>
                <a:lnTo>
                  <a:pt x="1940" y="2674"/>
                </a:lnTo>
                <a:lnTo>
                  <a:pt x="1988" y="2706"/>
                </a:lnTo>
                <a:lnTo>
                  <a:pt x="2062" y="2706"/>
                </a:lnTo>
                <a:lnTo>
                  <a:pt x="2068" y="2770"/>
                </a:lnTo>
                <a:lnTo>
                  <a:pt x="2052" y="2854"/>
                </a:lnTo>
                <a:lnTo>
                  <a:pt x="2078" y="2902"/>
                </a:lnTo>
                <a:lnTo>
                  <a:pt x="2120" y="2934"/>
                </a:lnTo>
                <a:lnTo>
                  <a:pt x="2180" y="2918"/>
                </a:lnTo>
                <a:lnTo>
                  <a:pt x="2190" y="2956"/>
                </a:lnTo>
                <a:lnTo>
                  <a:pt x="2212" y="3042"/>
                </a:lnTo>
                <a:lnTo>
                  <a:pt x="2238" y="3078"/>
                </a:lnTo>
                <a:lnTo>
                  <a:pt x="2260" y="3138"/>
                </a:lnTo>
                <a:lnTo>
                  <a:pt x="2292" y="3180"/>
                </a:lnTo>
                <a:lnTo>
                  <a:pt x="2264" y="3212"/>
                </a:lnTo>
                <a:lnTo>
                  <a:pt x="2286" y="3260"/>
                </a:lnTo>
                <a:lnTo>
                  <a:pt x="2254" y="3266"/>
                </a:lnTo>
                <a:lnTo>
                  <a:pt x="2244" y="3292"/>
                </a:lnTo>
                <a:lnTo>
                  <a:pt x="2212" y="3308"/>
                </a:lnTo>
                <a:lnTo>
                  <a:pt x="2180" y="3302"/>
                </a:lnTo>
                <a:lnTo>
                  <a:pt x="2180" y="3244"/>
                </a:lnTo>
                <a:lnTo>
                  <a:pt x="2072" y="3282"/>
                </a:lnTo>
                <a:lnTo>
                  <a:pt x="2056" y="3330"/>
                </a:lnTo>
                <a:lnTo>
                  <a:pt x="2004" y="3330"/>
                </a:lnTo>
                <a:lnTo>
                  <a:pt x="1944" y="3286"/>
                </a:lnTo>
                <a:lnTo>
                  <a:pt x="1880" y="3286"/>
                </a:lnTo>
                <a:lnTo>
                  <a:pt x="1816" y="3298"/>
                </a:lnTo>
                <a:lnTo>
                  <a:pt x="1752" y="3292"/>
                </a:lnTo>
                <a:lnTo>
                  <a:pt x="1742" y="3356"/>
                </a:lnTo>
                <a:lnTo>
                  <a:pt x="1704" y="3388"/>
                </a:lnTo>
                <a:lnTo>
                  <a:pt x="1640" y="3388"/>
                </a:lnTo>
                <a:lnTo>
                  <a:pt x="1614" y="3442"/>
                </a:lnTo>
                <a:lnTo>
                  <a:pt x="1582" y="3442"/>
                </a:lnTo>
                <a:lnTo>
                  <a:pt x="1486" y="3414"/>
                </a:lnTo>
                <a:lnTo>
                  <a:pt x="1438" y="3388"/>
                </a:lnTo>
                <a:lnTo>
                  <a:pt x="1400" y="3314"/>
                </a:lnTo>
                <a:lnTo>
                  <a:pt x="1400" y="3266"/>
                </a:lnTo>
                <a:lnTo>
                  <a:pt x="1374" y="3190"/>
                </a:lnTo>
                <a:lnTo>
                  <a:pt x="1380" y="3174"/>
                </a:lnTo>
                <a:lnTo>
                  <a:pt x="1342" y="3148"/>
                </a:lnTo>
                <a:lnTo>
                  <a:pt x="1268" y="3148"/>
                </a:lnTo>
                <a:lnTo>
                  <a:pt x="1268" y="3068"/>
                </a:lnTo>
                <a:lnTo>
                  <a:pt x="1236" y="3010"/>
                </a:lnTo>
                <a:lnTo>
                  <a:pt x="1172" y="2978"/>
                </a:lnTo>
                <a:lnTo>
                  <a:pt x="1080" y="3004"/>
                </a:lnTo>
                <a:lnTo>
                  <a:pt x="1006" y="3014"/>
                </a:lnTo>
                <a:lnTo>
                  <a:pt x="936" y="3010"/>
                </a:lnTo>
                <a:lnTo>
                  <a:pt x="920" y="3026"/>
                </a:lnTo>
                <a:lnTo>
                  <a:pt x="824" y="3026"/>
                </a:lnTo>
                <a:lnTo>
                  <a:pt x="792" y="3046"/>
                </a:lnTo>
                <a:lnTo>
                  <a:pt x="756" y="3042"/>
                </a:lnTo>
                <a:lnTo>
                  <a:pt x="702" y="3010"/>
                </a:lnTo>
                <a:lnTo>
                  <a:pt x="648" y="3010"/>
                </a:lnTo>
                <a:lnTo>
                  <a:pt x="552" y="3004"/>
                </a:lnTo>
                <a:lnTo>
                  <a:pt x="532" y="3014"/>
                </a:lnTo>
                <a:lnTo>
                  <a:pt x="536" y="3052"/>
                </a:lnTo>
                <a:lnTo>
                  <a:pt x="462" y="3030"/>
                </a:lnTo>
                <a:lnTo>
                  <a:pt x="372" y="3014"/>
                </a:lnTo>
                <a:lnTo>
                  <a:pt x="308" y="3010"/>
                </a:lnTo>
                <a:lnTo>
                  <a:pt x="264" y="3020"/>
                </a:lnTo>
                <a:lnTo>
                  <a:pt x="200" y="3020"/>
                </a:lnTo>
                <a:lnTo>
                  <a:pt x="196" y="3046"/>
                </a:lnTo>
                <a:lnTo>
                  <a:pt x="148" y="3052"/>
                </a:lnTo>
                <a:lnTo>
                  <a:pt x="86" y="3018"/>
                </a:lnTo>
                <a:close/>
              </a:path>
            </a:pathLst>
          </a:custGeom>
          <a:solidFill>
            <a:srgbClr val="00A0C6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5540" name="Freeform 17"/>
          <p:cNvSpPr>
            <a:spLocks/>
          </p:cNvSpPr>
          <p:nvPr/>
        </p:nvSpPr>
        <p:spPr bwMode="auto">
          <a:xfrm>
            <a:off x="2555875" y="1771650"/>
            <a:ext cx="4535488" cy="4295775"/>
          </a:xfrm>
          <a:custGeom>
            <a:avLst/>
            <a:gdLst>
              <a:gd name="T0" fmla="*/ 2147483646 w 3634"/>
              <a:gd name="T1" fmla="*/ 2147483646 h 3442"/>
              <a:gd name="T2" fmla="*/ 2147483646 w 3634"/>
              <a:gd name="T3" fmla="*/ 2147483646 h 3442"/>
              <a:gd name="T4" fmla="*/ 2147483646 w 3634"/>
              <a:gd name="T5" fmla="*/ 2147483646 h 3442"/>
              <a:gd name="T6" fmla="*/ 2147483646 w 3634"/>
              <a:gd name="T7" fmla="*/ 2147483646 h 3442"/>
              <a:gd name="T8" fmla="*/ 2147483646 w 3634"/>
              <a:gd name="T9" fmla="*/ 2147483646 h 3442"/>
              <a:gd name="T10" fmla="*/ 2147483646 w 3634"/>
              <a:gd name="T11" fmla="*/ 2147483646 h 3442"/>
              <a:gd name="T12" fmla="*/ 2147483646 w 3634"/>
              <a:gd name="T13" fmla="*/ 2147483646 h 3442"/>
              <a:gd name="T14" fmla="*/ 2147483646 w 3634"/>
              <a:gd name="T15" fmla="*/ 2147483646 h 3442"/>
              <a:gd name="T16" fmla="*/ 2147483646 w 3634"/>
              <a:gd name="T17" fmla="*/ 2147483646 h 3442"/>
              <a:gd name="T18" fmla="*/ 2147483646 w 3634"/>
              <a:gd name="T19" fmla="*/ 2147483646 h 3442"/>
              <a:gd name="T20" fmla="*/ 2147483646 w 3634"/>
              <a:gd name="T21" fmla="*/ 2147483646 h 3442"/>
              <a:gd name="T22" fmla="*/ 2147483646 w 3634"/>
              <a:gd name="T23" fmla="*/ 2147483646 h 3442"/>
              <a:gd name="T24" fmla="*/ 2147483646 w 3634"/>
              <a:gd name="T25" fmla="*/ 2147483646 h 3442"/>
              <a:gd name="T26" fmla="*/ 2147483646 w 3634"/>
              <a:gd name="T27" fmla="*/ 2147483646 h 3442"/>
              <a:gd name="T28" fmla="*/ 2147483646 w 3634"/>
              <a:gd name="T29" fmla="*/ 2147483646 h 3442"/>
              <a:gd name="T30" fmla="*/ 2147483646 w 3634"/>
              <a:gd name="T31" fmla="*/ 2147483646 h 3442"/>
              <a:gd name="T32" fmla="*/ 2147483646 w 3634"/>
              <a:gd name="T33" fmla="*/ 2147483646 h 3442"/>
              <a:gd name="T34" fmla="*/ 2147483646 w 3634"/>
              <a:gd name="T35" fmla="*/ 0 h 3442"/>
              <a:gd name="T36" fmla="*/ 2147483646 w 3634"/>
              <a:gd name="T37" fmla="*/ 2147483646 h 3442"/>
              <a:gd name="T38" fmla="*/ 2147483646 w 3634"/>
              <a:gd name="T39" fmla="*/ 2147483646 h 3442"/>
              <a:gd name="T40" fmla="*/ 2147483646 w 3634"/>
              <a:gd name="T41" fmla="*/ 2147483646 h 3442"/>
              <a:gd name="T42" fmla="*/ 2147483646 w 3634"/>
              <a:gd name="T43" fmla="*/ 2147483646 h 3442"/>
              <a:gd name="T44" fmla="*/ 2147483646 w 3634"/>
              <a:gd name="T45" fmla="*/ 2147483646 h 3442"/>
              <a:gd name="T46" fmla="*/ 2147483646 w 3634"/>
              <a:gd name="T47" fmla="*/ 2147483646 h 3442"/>
              <a:gd name="T48" fmla="*/ 2147483646 w 3634"/>
              <a:gd name="T49" fmla="*/ 2147483646 h 3442"/>
              <a:gd name="T50" fmla="*/ 2147483646 w 3634"/>
              <a:gd name="T51" fmla="*/ 2147483646 h 3442"/>
              <a:gd name="T52" fmla="*/ 2147483646 w 3634"/>
              <a:gd name="T53" fmla="*/ 2147483646 h 3442"/>
              <a:gd name="T54" fmla="*/ 2147483646 w 3634"/>
              <a:gd name="T55" fmla="*/ 2147483646 h 3442"/>
              <a:gd name="T56" fmla="*/ 2147483646 w 3634"/>
              <a:gd name="T57" fmla="*/ 2147483646 h 3442"/>
              <a:gd name="T58" fmla="*/ 2147483646 w 3634"/>
              <a:gd name="T59" fmla="*/ 2147483646 h 3442"/>
              <a:gd name="T60" fmla="*/ 2147483646 w 3634"/>
              <a:gd name="T61" fmla="*/ 2147483646 h 3442"/>
              <a:gd name="T62" fmla="*/ 2147483646 w 3634"/>
              <a:gd name="T63" fmla="*/ 2147483646 h 3442"/>
              <a:gd name="T64" fmla="*/ 2147483646 w 3634"/>
              <a:gd name="T65" fmla="*/ 2147483646 h 3442"/>
              <a:gd name="T66" fmla="*/ 2147483646 w 3634"/>
              <a:gd name="T67" fmla="*/ 2147483646 h 3442"/>
              <a:gd name="T68" fmla="*/ 2147483646 w 3634"/>
              <a:gd name="T69" fmla="*/ 2147483646 h 3442"/>
              <a:gd name="T70" fmla="*/ 2147483646 w 3634"/>
              <a:gd name="T71" fmla="*/ 2147483646 h 3442"/>
              <a:gd name="T72" fmla="*/ 2147483646 w 3634"/>
              <a:gd name="T73" fmla="*/ 2147483646 h 3442"/>
              <a:gd name="T74" fmla="*/ 2147483646 w 3634"/>
              <a:gd name="T75" fmla="*/ 2147483646 h 3442"/>
              <a:gd name="T76" fmla="*/ 2147483646 w 3634"/>
              <a:gd name="T77" fmla="*/ 2147483646 h 3442"/>
              <a:gd name="T78" fmla="*/ 2147483646 w 3634"/>
              <a:gd name="T79" fmla="*/ 2147483646 h 3442"/>
              <a:gd name="T80" fmla="*/ 2147483646 w 3634"/>
              <a:gd name="T81" fmla="*/ 2147483646 h 3442"/>
              <a:gd name="T82" fmla="*/ 2147483646 w 3634"/>
              <a:gd name="T83" fmla="*/ 2147483646 h 3442"/>
              <a:gd name="T84" fmla="*/ 2147483646 w 3634"/>
              <a:gd name="T85" fmla="*/ 2147483646 h 3442"/>
              <a:gd name="T86" fmla="*/ 2147483646 w 3634"/>
              <a:gd name="T87" fmla="*/ 2147483646 h 3442"/>
              <a:gd name="T88" fmla="*/ 2147483646 w 3634"/>
              <a:gd name="T89" fmla="*/ 2147483646 h 3442"/>
              <a:gd name="T90" fmla="*/ 2147483646 w 3634"/>
              <a:gd name="T91" fmla="*/ 2147483646 h 3442"/>
              <a:gd name="T92" fmla="*/ 2147483646 w 3634"/>
              <a:gd name="T93" fmla="*/ 2147483646 h 3442"/>
              <a:gd name="T94" fmla="*/ 2147483646 w 3634"/>
              <a:gd name="T95" fmla="*/ 2147483646 h 3442"/>
              <a:gd name="T96" fmla="*/ 2147483646 w 3634"/>
              <a:gd name="T97" fmla="*/ 2147483646 h 3442"/>
              <a:gd name="T98" fmla="*/ 2147483646 w 3634"/>
              <a:gd name="T99" fmla="*/ 2147483646 h 3442"/>
              <a:gd name="T100" fmla="*/ 2147483646 w 3634"/>
              <a:gd name="T101" fmla="*/ 2147483646 h 3442"/>
              <a:gd name="T102" fmla="*/ 2147483646 w 3634"/>
              <a:gd name="T103" fmla="*/ 2147483646 h 3442"/>
              <a:gd name="T104" fmla="*/ 2147483646 w 3634"/>
              <a:gd name="T105" fmla="*/ 2147483646 h 3442"/>
              <a:gd name="T106" fmla="*/ 2147483646 w 3634"/>
              <a:gd name="T107" fmla="*/ 2147483646 h 3442"/>
              <a:gd name="T108" fmla="*/ 2147483646 w 3634"/>
              <a:gd name="T109" fmla="*/ 2147483646 h 3442"/>
              <a:gd name="T110" fmla="*/ 2147483646 w 3634"/>
              <a:gd name="T111" fmla="*/ 2147483646 h 3442"/>
              <a:gd name="T112" fmla="*/ 2147483646 w 3634"/>
              <a:gd name="T113" fmla="*/ 2147483646 h 3442"/>
              <a:gd name="T114" fmla="*/ 2147483646 w 3634"/>
              <a:gd name="T115" fmla="*/ 2147483646 h 3442"/>
              <a:gd name="T116" fmla="*/ 2147483646 w 3634"/>
              <a:gd name="T117" fmla="*/ 2147483646 h 3442"/>
              <a:gd name="T118" fmla="*/ 2147483646 w 3634"/>
              <a:gd name="T119" fmla="*/ 2147483646 h 3442"/>
              <a:gd name="T120" fmla="*/ 2147483646 w 3634"/>
              <a:gd name="T121" fmla="*/ 2147483646 h 3442"/>
              <a:gd name="T122" fmla="*/ 2147483646 w 3634"/>
              <a:gd name="T123" fmla="*/ 2147483646 h 3442"/>
              <a:gd name="T124" fmla="*/ 2147483646 w 3634"/>
              <a:gd name="T125" fmla="*/ 2147483646 h 344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34" h="3442">
                <a:moveTo>
                  <a:pt x="86" y="3018"/>
                </a:moveTo>
                <a:lnTo>
                  <a:pt x="104" y="2880"/>
                </a:lnTo>
                <a:lnTo>
                  <a:pt x="174" y="2758"/>
                </a:lnTo>
                <a:lnTo>
                  <a:pt x="270" y="2696"/>
                </a:lnTo>
                <a:lnTo>
                  <a:pt x="470" y="2688"/>
                </a:lnTo>
                <a:lnTo>
                  <a:pt x="496" y="2540"/>
                </a:lnTo>
                <a:lnTo>
                  <a:pt x="400" y="2532"/>
                </a:lnTo>
                <a:lnTo>
                  <a:pt x="408" y="2270"/>
                </a:lnTo>
                <a:lnTo>
                  <a:pt x="364" y="2254"/>
                </a:lnTo>
                <a:lnTo>
                  <a:pt x="312" y="2218"/>
                </a:lnTo>
                <a:lnTo>
                  <a:pt x="174" y="2158"/>
                </a:lnTo>
                <a:lnTo>
                  <a:pt x="78" y="1966"/>
                </a:lnTo>
                <a:lnTo>
                  <a:pt x="0" y="1810"/>
                </a:lnTo>
                <a:lnTo>
                  <a:pt x="364" y="1958"/>
                </a:lnTo>
                <a:lnTo>
                  <a:pt x="522" y="1948"/>
                </a:lnTo>
                <a:lnTo>
                  <a:pt x="696" y="1974"/>
                </a:lnTo>
                <a:lnTo>
                  <a:pt x="738" y="1932"/>
                </a:lnTo>
                <a:lnTo>
                  <a:pt x="870" y="1940"/>
                </a:lnTo>
                <a:lnTo>
                  <a:pt x="982" y="1940"/>
                </a:lnTo>
                <a:lnTo>
                  <a:pt x="1192" y="1854"/>
                </a:lnTo>
                <a:lnTo>
                  <a:pt x="1192" y="1784"/>
                </a:lnTo>
                <a:lnTo>
                  <a:pt x="1200" y="1654"/>
                </a:lnTo>
                <a:lnTo>
                  <a:pt x="1260" y="1574"/>
                </a:lnTo>
                <a:lnTo>
                  <a:pt x="1356" y="1488"/>
                </a:lnTo>
                <a:lnTo>
                  <a:pt x="1444" y="1522"/>
                </a:lnTo>
                <a:lnTo>
                  <a:pt x="1522" y="1480"/>
                </a:lnTo>
                <a:lnTo>
                  <a:pt x="1504" y="1454"/>
                </a:lnTo>
                <a:lnTo>
                  <a:pt x="1564" y="1426"/>
                </a:lnTo>
                <a:lnTo>
                  <a:pt x="1618" y="1374"/>
                </a:lnTo>
                <a:lnTo>
                  <a:pt x="1704" y="1374"/>
                </a:lnTo>
                <a:lnTo>
                  <a:pt x="1756" y="1418"/>
                </a:lnTo>
                <a:lnTo>
                  <a:pt x="1844" y="1332"/>
                </a:lnTo>
                <a:lnTo>
                  <a:pt x="1860" y="1200"/>
                </a:lnTo>
                <a:lnTo>
                  <a:pt x="1878" y="1122"/>
                </a:lnTo>
                <a:lnTo>
                  <a:pt x="1912" y="1054"/>
                </a:lnTo>
                <a:lnTo>
                  <a:pt x="1982" y="1036"/>
                </a:lnTo>
                <a:lnTo>
                  <a:pt x="2044" y="992"/>
                </a:lnTo>
                <a:lnTo>
                  <a:pt x="2044" y="922"/>
                </a:lnTo>
                <a:lnTo>
                  <a:pt x="1992" y="862"/>
                </a:lnTo>
                <a:lnTo>
                  <a:pt x="1982" y="792"/>
                </a:lnTo>
                <a:lnTo>
                  <a:pt x="2060" y="810"/>
                </a:lnTo>
                <a:lnTo>
                  <a:pt x="2138" y="818"/>
                </a:lnTo>
                <a:lnTo>
                  <a:pt x="2226" y="792"/>
                </a:lnTo>
                <a:lnTo>
                  <a:pt x="2244" y="722"/>
                </a:lnTo>
                <a:lnTo>
                  <a:pt x="2226" y="670"/>
                </a:lnTo>
                <a:lnTo>
                  <a:pt x="2286" y="574"/>
                </a:lnTo>
                <a:lnTo>
                  <a:pt x="2322" y="488"/>
                </a:lnTo>
                <a:lnTo>
                  <a:pt x="2322" y="400"/>
                </a:lnTo>
                <a:lnTo>
                  <a:pt x="2252" y="280"/>
                </a:lnTo>
                <a:lnTo>
                  <a:pt x="2348" y="174"/>
                </a:lnTo>
                <a:lnTo>
                  <a:pt x="2512" y="96"/>
                </a:lnTo>
                <a:lnTo>
                  <a:pt x="2686" y="44"/>
                </a:lnTo>
                <a:lnTo>
                  <a:pt x="2852" y="44"/>
                </a:lnTo>
                <a:lnTo>
                  <a:pt x="2956" y="0"/>
                </a:lnTo>
                <a:lnTo>
                  <a:pt x="3112" y="44"/>
                </a:lnTo>
                <a:lnTo>
                  <a:pt x="3208" y="70"/>
                </a:lnTo>
                <a:lnTo>
                  <a:pt x="3234" y="192"/>
                </a:lnTo>
                <a:lnTo>
                  <a:pt x="3270" y="270"/>
                </a:lnTo>
                <a:lnTo>
                  <a:pt x="3400" y="306"/>
                </a:lnTo>
                <a:lnTo>
                  <a:pt x="3548" y="348"/>
                </a:lnTo>
                <a:lnTo>
                  <a:pt x="3634" y="348"/>
                </a:lnTo>
                <a:lnTo>
                  <a:pt x="3604" y="390"/>
                </a:lnTo>
                <a:lnTo>
                  <a:pt x="3544" y="418"/>
                </a:lnTo>
                <a:lnTo>
                  <a:pt x="3486" y="476"/>
                </a:lnTo>
                <a:lnTo>
                  <a:pt x="3476" y="540"/>
                </a:lnTo>
                <a:lnTo>
                  <a:pt x="3464" y="572"/>
                </a:lnTo>
                <a:lnTo>
                  <a:pt x="3396" y="562"/>
                </a:lnTo>
                <a:lnTo>
                  <a:pt x="3342" y="582"/>
                </a:lnTo>
                <a:lnTo>
                  <a:pt x="3284" y="598"/>
                </a:lnTo>
                <a:lnTo>
                  <a:pt x="3230" y="636"/>
                </a:lnTo>
                <a:lnTo>
                  <a:pt x="3176" y="626"/>
                </a:lnTo>
                <a:lnTo>
                  <a:pt x="3048" y="610"/>
                </a:lnTo>
                <a:lnTo>
                  <a:pt x="2958" y="578"/>
                </a:lnTo>
                <a:lnTo>
                  <a:pt x="2884" y="588"/>
                </a:lnTo>
                <a:lnTo>
                  <a:pt x="2776" y="614"/>
                </a:lnTo>
                <a:lnTo>
                  <a:pt x="2766" y="684"/>
                </a:lnTo>
                <a:lnTo>
                  <a:pt x="2846" y="694"/>
                </a:lnTo>
                <a:lnTo>
                  <a:pt x="2856" y="754"/>
                </a:lnTo>
                <a:lnTo>
                  <a:pt x="2910" y="774"/>
                </a:lnTo>
                <a:lnTo>
                  <a:pt x="2868" y="818"/>
                </a:lnTo>
                <a:lnTo>
                  <a:pt x="2894" y="882"/>
                </a:lnTo>
                <a:lnTo>
                  <a:pt x="2904" y="950"/>
                </a:lnTo>
                <a:lnTo>
                  <a:pt x="2884" y="1014"/>
                </a:lnTo>
                <a:lnTo>
                  <a:pt x="2942" y="1042"/>
                </a:lnTo>
                <a:lnTo>
                  <a:pt x="2952" y="1094"/>
                </a:lnTo>
                <a:lnTo>
                  <a:pt x="3016" y="1078"/>
                </a:lnTo>
                <a:lnTo>
                  <a:pt x="3016" y="1158"/>
                </a:lnTo>
                <a:lnTo>
                  <a:pt x="3080" y="1164"/>
                </a:lnTo>
                <a:lnTo>
                  <a:pt x="3160" y="1180"/>
                </a:lnTo>
                <a:lnTo>
                  <a:pt x="3166" y="1234"/>
                </a:lnTo>
                <a:lnTo>
                  <a:pt x="3076" y="1276"/>
                </a:lnTo>
                <a:lnTo>
                  <a:pt x="3022" y="1324"/>
                </a:lnTo>
                <a:lnTo>
                  <a:pt x="2996" y="1372"/>
                </a:lnTo>
                <a:lnTo>
                  <a:pt x="3022" y="1426"/>
                </a:lnTo>
                <a:lnTo>
                  <a:pt x="3022" y="1478"/>
                </a:lnTo>
                <a:lnTo>
                  <a:pt x="3038" y="1532"/>
                </a:lnTo>
                <a:lnTo>
                  <a:pt x="3006" y="1548"/>
                </a:lnTo>
                <a:lnTo>
                  <a:pt x="2952" y="1606"/>
                </a:lnTo>
                <a:lnTo>
                  <a:pt x="2916" y="1660"/>
                </a:lnTo>
                <a:lnTo>
                  <a:pt x="2884" y="1708"/>
                </a:lnTo>
                <a:lnTo>
                  <a:pt x="2894" y="1778"/>
                </a:lnTo>
                <a:lnTo>
                  <a:pt x="2820" y="1804"/>
                </a:lnTo>
                <a:lnTo>
                  <a:pt x="2776" y="1836"/>
                </a:lnTo>
                <a:lnTo>
                  <a:pt x="2750" y="1938"/>
                </a:lnTo>
                <a:lnTo>
                  <a:pt x="2692" y="2038"/>
                </a:lnTo>
                <a:lnTo>
                  <a:pt x="2680" y="2082"/>
                </a:lnTo>
                <a:lnTo>
                  <a:pt x="2628" y="2102"/>
                </a:lnTo>
                <a:lnTo>
                  <a:pt x="2548" y="2156"/>
                </a:lnTo>
                <a:lnTo>
                  <a:pt x="2526" y="2230"/>
                </a:lnTo>
                <a:lnTo>
                  <a:pt x="2488" y="2262"/>
                </a:lnTo>
                <a:lnTo>
                  <a:pt x="2456" y="2306"/>
                </a:lnTo>
                <a:lnTo>
                  <a:pt x="2456" y="2348"/>
                </a:lnTo>
                <a:lnTo>
                  <a:pt x="2420" y="2364"/>
                </a:lnTo>
                <a:lnTo>
                  <a:pt x="2356" y="2370"/>
                </a:lnTo>
                <a:lnTo>
                  <a:pt x="2296" y="2374"/>
                </a:lnTo>
                <a:lnTo>
                  <a:pt x="2244" y="2402"/>
                </a:lnTo>
                <a:lnTo>
                  <a:pt x="2212" y="2412"/>
                </a:lnTo>
                <a:lnTo>
                  <a:pt x="2180" y="2396"/>
                </a:lnTo>
                <a:lnTo>
                  <a:pt x="2174" y="2348"/>
                </a:lnTo>
                <a:lnTo>
                  <a:pt x="2142" y="2332"/>
                </a:lnTo>
                <a:lnTo>
                  <a:pt x="2104" y="2348"/>
                </a:lnTo>
                <a:lnTo>
                  <a:pt x="2056" y="2390"/>
                </a:lnTo>
                <a:lnTo>
                  <a:pt x="2030" y="2460"/>
                </a:lnTo>
                <a:lnTo>
                  <a:pt x="1988" y="2498"/>
                </a:lnTo>
                <a:lnTo>
                  <a:pt x="1934" y="2550"/>
                </a:lnTo>
                <a:lnTo>
                  <a:pt x="1918" y="2636"/>
                </a:lnTo>
                <a:lnTo>
                  <a:pt x="1940" y="2674"/>
                </a:lnTo>
                <a:lnTo>
                  <a:pt x="1988" y="2706"/>
                </a:lnTo>
                <a:lnTo>
                  <a:pt x="2062" y="2706"/>
                </a:lnTo>
                <a:lnTo>
                  <a:pt x="2068" y="2770"/>
                </a:lnTo>
                <a:lnTo>
                  <a:pt x="2052" y="2854"/>
                </a:lnTo>
                <a:lnTo>
                  <a:pt x="2078" y="2902"/>
                </a:lnTo>
                <a:lnTo>
                  <a:pt x="2120" y="2934"/>
                </a:lnTo>
                <a:lnTo>
                  <a:pt x="2180" y="2918"/>
                </a:lnTo>
                <a:lnTo>
                  <a:pt x="2190" y="2956"/>
                </a:lnTo>
                <a:lnTo>
                  <a:pt x="2212" y="3042"/>
                </a:lnTo>
                <a:lnTo>
                  <a:pt x="2238" y="3078"/>
                </a:lnTo>
                <a:lnTo>
                  <a:pt x="2260" y="3138"/>
                </a:lnTo>
                <a:lnTo>
                  <a:pt x="2292" y="3180"/>
                </a:lnTo>
                <a:lnTo>
                  <a:pt x="2264" y="3212"/>
                </a:lnTo>
                <a:lnTo>
                  <a:pt x="2286" y="3260"/>
                </a:lnTo>
                <a:lnTo>
                  <a:pt x="2254" y="3266"/>
                </a:lnTo>
                <a:lnTo>
                  <a:pt x="2244" y="3292"/>
                </a:lnTo>
                <a:lnTo>
                  <a:pt x="2212" y="3308"/>
                </a:lnTo>
                <a:lnTo>
                  <a:pt x="2180" y="3302"/>
                </a:lnTo>
                <a:lnTo>
                  <a:pt x="2180" y="3244"/>
                </a:lnTo>
                <a:lnTo>
                  <a:pt x="2072" y="3282"/>
                </a:lnTo>
                <a:lnTo>
                  <a:pt x="2056" y="3330"/>
                </a:lnTo>
                <a:lnTo>
                  <a:pt x="2004" y="3330"/>
                </a:lnTo>
                <a:lnTo>
                  <a:pt x="1944" y="3286"/>
                </a:lnTo>
                <a:lnTo>
                  <a:pt x="1880" y="3286"/>
                </a:lnTo>
                <a:lnTo>
                  <a:pt x="1816" y="3298"/>
                </a:lnTo>
                <a:lnTo>
                  <a:pt x="1752" y="3292"/>
                </a:lnTo>
                <a:lnTo>
                  <a:pt x="1742" y="3356"/>
                </a:lnTo>
                <a:lnTo>
                  <a:pt x="1704" y="3388"/>
                </a:lnTo>
                <a:lnTo>
                  <a:pt x="1640" y="3388"/>
                </a:lnTo>
                <a:lnTo>
                  <a:pt x="1614" y="3442"/>
                </a:lnTo>
                <a:lnTo>
                  <a:pt x="1582" y="3442"/>
                </a:lnTo>
                <a:lnTo>
                  <a:pt x="1486" y="3414"/>
                </a:lnTo>
                <a:lnTo>
                  <a:pt x="1438" y="3388"/>
                </a:lnTo>
                <a:lnTo>
                  <a:pt x="1400" y="3314"/>
                </a:lnTo>
                <a:lnTo>
                  <a:pt x="1400" y="3266"/>
                </a:lnTo>
                <a:lnTo>
                  <a:pt x="1374" y="3190"/>
                </a:lnTo>
                <a:lnTo>
                  <a:pt x="1380" y="3174"/>
                </a:lnTo>
                <a:lnTo>
                  <a:pt x="1342" y="3148"/>
                </a:lnTo>
                <a:lnTo>
                  <a:pt x="1268" y="3148"/>
                </a:lnTo>
                <a:lnTo>
                  <a:pt x="1268" y="3068"/>
                </a:lnTo>
                <a:lnTo>
                  <a:pt x="1236" y="3010"/>
                </a:lnTo>
                <a:lnTo>
                  <a:pt x="1172" y="2978"/>
                </a:lnTo>
                <a:lnTo>
                  <a:pt x="1080" y="3004"/>
                </a:lnTo>
                <a:lnTo>
                  <a:pt x="1006" y="3014"/>
                </a:lnTo>
                <a:lnTo>
                  <a:pt x="936" y="3010"/>
                </a:lnTo>
                <a:lnTo>
                  <a:pt x="920" y="3026"/>
                </a:lnTo>
                <a:lnTo>
                  <a:pt x="824" y="3026"/>
                </a:lnTo>
                <a:lnTo>
                  <a:pt x="792" y="3046"/>
                </a:lnTo>
                <a:lnTo>
                  <a:pt x="756" y="3042"/>
                </a:lnTo>
                <a:lnTo>
                  <a:pt x="702" y="3010"/>
                </a:lnTo>
                <a:lnTo>
                  <a:pt x="648" y="3010"/>
                </a:lnTo>
                <a:lnTo>
                  <a:pt x="552" y="3004"/>
                </a:lnTo>
                <a:lnTo>
                  <a:pt x="532" y="3014"/>
                </a:lnTo>
                <a:lnTo>
                  <a:pt x="536" y="3052"/>
                </a:lnTo>
                <a:lnTo>
                  <a:pt x="462" y="3030"/>
                </a:lnTo>
                <a:lnTo>
                  <a:pt x="372" y="3014"/>
                </a:lnTo>
                <a:lnTo>
                  <a:pt x="308" y="3010"/>
                </a:lnTo>
                <a:lnTo>
                  <a:pt x="264" y="3020"/>
                </a:lnTo>
                <a:lnTo>
                  <a:pt x="200" y="3020"/>
                </a:lnTo>
                <a:lnTo>
                  <a:pt x="196" y="3046"/>
                </a:lnTo>
                <a:lnTo>
                  <a:pt x="148" y="3052"/>
                </a:lnTo>
                <a:lnTo>
                  <a:pt x="86" y="3018"/>
                </a:lnTo>
                <a:close/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5541" name="Picture 10" descr="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652963"/>
            <a:ext cx="889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13"/>
          <p:cNvSpPr>
            <a:spLocks noChangeArrowheads="1"/>
          </p:cNvSpPr>
          <p:nvPr/>
        </p:nvSpPr>
        <p:spPr bwMode="auto">
          <a:xfrm>
            <a:off x="1979613" y="5734050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Karachi</a:t>
            </a:r>
          </a:p>
        </p:txBody>
      </p:sp>
      <p:sp>
        <p:nvSpPr>
          <p:cNvPr id="65543" name="Rectangle 14"/>
          <p:cNvSpPr>
            <a:spLocks noChangeArrowheads="1"/>
          </p:cNvSpPr>
          <p:nvPr/>
        </p:nvSpPr>
        <p:spPr bwMode="auto">
          <a:xfrm>
            <a:off x="3492500" y="1412875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Peshawar</a:t>
            </a:r>
          </a:p>
        </p:txBody>
      </p:sp>
      <p:sp>
        <p:nvSpPr>
          <p:cNvPr id="65544" name="Freeform 18"/>
          <p:cNvSpPr>
            <a:spLocks/>
          </p:cNvSpPr>
          <p:nvPr/>
        </p:nvSpPr>
        <p:spPr bwMode="auto">
          <a:xfrm>
            <a:off x="2555875" y="1782763"/>
            <a:ext cx="4535488" cy="4295775"/>
          </a:xfrm>
          <a:custGeom>
            <a:avLst/>
            <a:gdLst>
              <a:gd name="T0" fmla="*/ 2147483646 w 3634"/>
              <a:gd name="T1" fmla="*/ 2147483646 h 3442"/>
              <a:gd name="T2" fmla="*/ 2147483646 w 3634"/>
              <a:gd name="T3" fmla="*/ 2147483646 h 3442"/>
              <a:gd name="T4" fmla="*/ 2147483646 w 3634"/>
              <a:gd name="T5" fmla="*/ 2147483646 h 3442"/>
              <a:gd name="T6" fmla="*/ 2147483646 w 3634"/>
              <a:gd name="T7" fmla="*/ 2147483646 h 3442"/>
              <a:gd name="T8" fmla="*/ 2147483646 w 3634"/>
              <a:gd name="T9" fmla="*/ 2147483646 h 3442"/>
              <a:gd name="T10" fmla="*/ 2147483646 w 3634"/>
              <a:gd name="T11" fmla="*/ 2147483646 h 3442"/>
              <a:gd name="T12" fmla="*/ 2147483646 w 3634"/>
              <a:gd name="T13" fmla="*/ 2147483646 h 3442"/>
              <a:gd name="T14" fmla="*/ 2147483646 w 3634"/>
              <a:gd name="T15" fmla="*/ 2147483646 h 3442"/>
              <a:gd name="T16" fmla="*/ 2147483646 w 3634"/>
              <a:gd name="T17" fmla="*/ 2147483646 h 3442"/>
              <a:gd name="T18" fmla="*/ 2147483646 w 3634"/>
              <a:gd name="T19" fmla="*/ 2147483646 h 3442"/>
              <a:gd name="T20" fmla="*/ 2147483646 w 3634"/>
              <a:gd name="T21" fmla="*/ 2147483646 h 3442"/>
              <a:gd name="T22" fmla="*/ 2147483646 w 3634"/>
              <a:gd name="T23" fmla="*/ 2147483646 h 3442"/>
              <a:gd name="T24" fmla="*/ 2147483646 w 3634"/>
              <a:gd name="T25" fmla="*/ 2147483646 h 3442"/>
              <a:gd name="T26" fmla="*/ 2147483646 w 3634"/>
              <a:gd name="T27" fmla="*/ 2147483646 h 3442"/>
              <a:gd name="T28" fmla="*/ 2147483646 w 3634"/>
              <a:gd name="T29" fmla="*/ 2147483646 h 3442"/>
              <a:gd name="T30" fmla="*/ 2147483646 w 3634"/>
              <a:gd name="T31" fmla="*/ 2147483646 h 3442"/>
              <a:gd name="T32" fmla="*/ 2147483646 w 3634"/>
              <a:gd name="T33" fmla="*/ 2147483646 h 3442"/>
              <a:gd name="T34" fmla="*/ 2147483646 w 3634"/>
              <a:gd name="T35" fmla="*/ 0 h 3442"/>
              <a:gd name="T36" fmla="*/ 2147483646 w 3634"/>
              <a:gd name="T37" fmla="*/ 2147483646 h 3442"/>
              <a:gd name="T38" fmla="*/ 2147483646 w 3634"/>
              <a:gd name="T39" fmla="*/ 2147483646 h 3442"/>
              <a:gd name="T40" fmla="*/ 2147483646 w 3634"/>
              <a:gd name="T41" fmla="*/ 2147483646 h 3442"/>
              <a:gd name="T42" fmla="*/ 2147483646 w 3634"/>
              <a:gd name="T43" fmla="*/ 2147483646 h 3442"/>
              <a:gd name="T44" fmla="*/ 2147483646 w 3634"/>
              <a:gd name="T45" fmla="*/ 2147483646 h 3442"/>
              <a:gd name="T46" fmla="*/ 2147483646 w 3634"/>
              <a:gd name="T47" fmla="*/ 2147483646 h 3442"/>
              <a:gd name="T48" fmla="*/ 2147483646 w 3634"/>
              <a:gd name="T49" fmla="*/ 2147483646 h 3442"/>
              <a:gd name="T50" fmla="*/ 2147483646 w 3634"/>
              <a:gd name="T51" fmla="*/ 2147483646 h 3442"/>
              <a:gd name="T52" fmla="*/ 2147483646 w 3634"/>
              <a:gd name="T53" fmla="*/ 2147483646 h 3442"/>
              <a:gd name="T54" fmla="*/ 2147483646 w 3634"/>
              <a:gd name="T55" fmla="*/ 2147483646 h 3442"/>
              <a:gd name="T56" fmla="*/ 2147483646 w 3634"/>
              <a:gd name="T57" fmla="*/ 2147483646 h 3442"/>
              <a:gd name="T58" fmla="*/ 2147483646 w 3634"/>
              <a:gd name="T59" fmla="*/ 2147483646 h 3442"/>
              <a:gd name="T60" fmla="*/ 2147483646 w 3634"/>
              <a:gd name="T61" fmla="*/ 2147483646 h 3442"/>
              <a:gd name="T62" fmla="*/ 2147483646 w 3634"/>
              <a:gd name="T63" fmla="*/ 2147483646 h 3442"/>
              <a:gd name="T64" fmla="*/ 2147483646 w 3634"/>
              <a:gd name="T65" fmla="*/ 2147483646 h 3442"/>
              <a:gd name="T66" fmla="*/ 2147483646 w 3634"/>
              <a:gd name="T67" fmla="*/ 2147483646 h 3442"/>
              <a:gd name="T68" fmla="*/ 2147483646 w 3634"/>
              <a:gd name="T69" fmla="*/ 2147483646 h 3442"/>
              <a:gd name="T70" fmla="*/ 2147483646 w 3634"/>
              <a:gd name="T71" fmla="*/ 2147483646 h 3442"/>
              <a:gd name="T72" fmla="*/ 2147483646 w 3634"/>
              <a:gd name="T73" fmla="*/ 2147483646 h 3442"/>
              <a:gd name="T74" fmla="*/ 2147483646 w 3634"/>
              <a:gd name="T75" fmla="*/ 2147483646 h 3442"/>
              <a:gd name="T76" fmla="*/ 2147483646 w 3634"/>
              <a:gd name="T77" fmla="*/ 2147483646 h 3442"/>
              <a:gd name="T78" fmla="*/ 2147483646 w 3634"/>
              <a:gd name="T79" fmla="*/ 2147483646 h 3442"/>
              <a:gd name="T80" fmla="*/ 2147483646 w 3634"/>
              <a:gd name="T81" fmla="*/ 2147483646 h 3442"/>
              <a:gd name="T82" fmla="*/ 2147483646 w 3634"/>
              <a:gd name="T83" fmla="*/ 2147483646 h 3442"/>
              <a:gd name="T84" fmla="*/ 2147483646 w 3634"/>
              <a:gd name="T85" fmla="*/ 2147483646 h 3442"/>
              <a:gd name="T86" fmla="*/ 2147483646 w 3634"/>
              <a:gd name="T87" fmla="*/ 2147483646 h 3442"/>
              <a:gd name="T88" fmla="*/ 2147483646 w 3634"/>
              <a:gd name="T89" fmla="*/ 2147483646 h 3442"/>
              <a:gd name="T90" fmla="*/ 2147483646 w 3634"/>
              <a:gd name="T91" fmla="*/ 2147483646 h 3442"/>
              <a:gd name="T92" fmla="*/ 2147483646 w 3634"/>
              <a:gd name="T93" fmla="*/ 2147483646 h 3442"/>
              <a:gd name="T94" fmla="*/ 2147483646 w 3634"/>
              <a:gd name="T95" fmla="*/ 2147483646 h 3442"/>
              <a:gd name="T96" fmla="*/ 2147483646 w 3634"/>
              <a:gd name="T97" fmla="*/ 2147483646 h 3442"/>
              <a:gd name="T98" fmla="*/ 2147483646 w 3634"/>
              <a:gd name="T99" fmla="*/ 2147483646 h 3442"/>
              <a:gd name="T100" fmla="*/ 2147483646 w 3634"/>
              <a:gd name="T101" fmla="*/ 2147483646 h 3442"/>
              <a:gd name="T102" fmla="*/ 2147483646 w 3634"/>
              <a:gd name="T103" fmla="*/ 2147483646 h 3442"/>
              <a:gd name="T104" fmla="*/ 2147483646 w 3634"/>
              <a:gd name="T105" fmla="*/ 2147483646 h 3442"/>
              <a:gd name="T106" fmla="*/ 2147483646 w 3634"/>
              <a:gd name="T107" fmla="*/ 2147483646 h 3442"/>
              <a:gd name="T108" fmla="*/ 2147483646 w 3634"/>
              <a:gd name="T109" fmla="*/ 2147483646 h 3442"/>
              <a:gd name="T110" fmla="*/ 2147483646 w 3634"/>
              <a:gd name="T111" fmla="*/ 2147483646 h 3442"/>
              <a:gd name="T112" fmla="*/ 2147483646 w 3634"/>
              <a:gd name="T113" fmla="*/ 2147483646 h 3442"/>
              <a:gd name="T114" fmla="*/ 2147483646 w 3634"/>
              <a:gd name="T115" fmla="*/ 2147483646 h 3442"/>
              <a:gd name="T116" fmla="*/ 2147483646 w 3634"/>
              <a:gd name="T117" fmla="*/ 2147483646 h 3442"/>
              <a:gd name="T118" fmla="*/ 2147483646 w 3634"/>
              <a:gd name="T119" fmla="*/ 2147483646 h 3442"/>
              <a:gd name="T120" fmla="*/ 2147483646 w 3634"/>
              <a:gd name="T121" fmla="*/ 2147483646 h 3442"/>
              <a:gd name="T122" fmla="*/ 2147483646 w 3634"/>
              <a:gd name="T123" fmla="*/ 2147483646 h 3442"/>
              <a:gd name="T124" fmla="*/ 2147483646 w 3634"/>
              <a:gd name="T125" fmla="*/ 2147483646 h 344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34" h="3442">
                <a:moveTo>
                  <a:pt x="86" y="3018"/>
                </a:moveTo>
                <a:lnTo>
                  <a:pt x="104" y="2880"/>
                </a:lnTo>
                <a:lnTo>
                  <a:pt x="174" y="2758"/>
                </a:lnTo>
                <a:lnTo>
                  <a:pt x="270" y="2696"/>
                </a:lnTo>
                <a:lnTo>
                  <a:pt x="470" y="2688"/>
                </a:lnTo>
                <a:lnTo>
                  <a:pt x="496" y="2540"/>
                </a:lnTo>
                <a:lnTo>
                  <a:pt x="400" y="2532"/>
                </a:lnTo>
                <a:lnTo>
                  <a:pt x="408" y="2270"/>
                </a:lnTo>
                <a:lnTo>
                  <a:pt x="364" y="2254"/>
                </a:lnTo>
                <a:lnTo>
                  <a:pt x="312" y="2218"/>
                </a:lnTo>
                <a:lnTo>
                  <a:pt x="174" y="2158"/>
                </a:lnTo>
                <a:lnTo>
                  <a:pt x="78" y="1966"/>
                </a:lnTo>
                <a:lnTo>
                  <a:pt x="0" y="1810"/>
                </a:lnTo>
                <a:lnTo>
                  <a:pt x="364" y="1958"/>
                </a:lnTo>
                <a:lnTo>
                  <a:pt x="522" y="1948"/>
                </a:lnTo>
                <a:lnTo>
                  <a:pt x="696" y="1974"/>
                </a:lnTo>
                <a:lnTo>
                  <a:pt x="738" y="1932"/>
                </a:lnTo>
                <a:lnTo>
                  <a:pt x="870" y="1940"/>
                </a:lnTo>
                <a:lnTo>
                  <a:pt x="982" y="1940"/>
                </a:lnTo>
                <a:lnTo>
                  <a:pt x="1192" y="1854"/>
                </a:lnTo>
                <a:lnTo>
                  <a:pt x="1192" y="1784"/>
                </a:lnTo>
                <a:lnTo>
                  <a:pt x="1200" y="1654"/>
                </a:lnTo>
                <a:lnTo>
                  <a:pt x="1260" y="1574"/>
                </a:lnTo>
                <a:lnTo>
                  <a:pt x="1356" y="1488"/>
                </a:lnTo>
                <a:lnTo>
                  <a:pt x="1444" y="1522"/>
                </a:lnTo>
                <a:lnTo>
                  <a:pt x="1522" y="1480"/>
                </a:lnTo>
                <a:lnTo>
                  <a:pt x="1504" y="1454"/>
                </a:lnTo>
                <a:lnTo>
                  <a:pt x="1564" y="1426"/>
                </a:lnTo>
                <a:lnTo>
                  <a:pt x="1618" y="1374"/>
                </a:lnTo>
                <a:lnTo>
                  <a:pt x="1704" y="1374"/>
                </a:lnTo>
                <a:lnTo>
                  <a:pt x="1756" y="1418"/>
                </a:lnTo>
                <a:lnTo>
                  <a:pt x="1844" y="1332"/>
                </a:lnTo>
                <a:lnTo>
                  <a:pt x="1860" y="1200"/>
                </a:lnTo>
                <a:lnTo>
                  <a:pt x="1878" y="1122"/>
                </a:lnTo>
                <a:lnTo>
                  <a:pt x="1912" y="1054"/>
                </a:lnTo>
                <a:lnTo>
                  <a:pt x="1982" y="1036"/>
                </a:lnTo>
                <a:lnTo>
                  <a:pt x="2044" y="992"/>
                </a:lnTo>
                <a:lnTo>
                  <a:pt x="2044" y="922"/>
                </a:lnTo>
                <a:lnTo>
                  <a:pt x="1992" y="862"/>
                </a:lnTo>
                <a:lnTo>
                  <a:pt x="1982" y="792"/>
                </a:lnTo>
                <a:lnTo>
                  <a:pt x="2060" y="810"/>
                </a:lnTo>
                <a:lnTo>
                  <a:pt x="2138" y="818"/>
                </a:lnTo>
                <a:lnTo>
                  <a:pt x="2226" y="792"/>
                </a:lnTo>
                <a:lnTo>
                  <a:pt x="2244" y="722"/>
                </a:lnTo>
                <a:lnTo>
                  <a:pt x="2226" y="670"/>
                </a:lnTo>
                <a:lnTo>
                  <a:pt x="2286" y="574"/>
                </a:lnTo>
                <a:lnTo>
                  <a:pt x="2322" y="488"/>
                </a:lnTo>
                <a:lnTo>
                  <a:pt x="2322" y="400"/>
                </a:lnTo>
                <a:lnTo>
                  <a:pt x="2252" y="280"/>
                </a:lnTo>
                <a:lnTo>
                  <a:pt x="2348" y="174"/>
                </a:lnTo>
                <a:lnTo>
                  <a:pt x="2512" y="96"/>
                </a:lnTo>
                <a:lnTo>
                  <a:pt x="2686" y="44"/>
                </a:lnTo>
                <a:lnTo>
                  <a:pt x="2852" y="44"/>
                </a:lnTo>
                <a:lnTo>
                  <a:pt x="2956" y="0"/>
                </a:lnTo>
                <a:lnTo>
                  <a:pt x="3112" y="44"/>
                </a:lnTo>
                <a:lnTo>
                  <a:pt x="3208" y="70"/>
                </a:lnTo>
                <a:lnTo>
                  <a:pt x="3234" y="192"/>
                </a:lnTo>
                <a:lnTo>
                  <a:pt x="3270" y="270"/>
                </a:lnTo>
                <a:lnTo>
                  <a:pt x="3400" y="306"/>
                </a:lnTo>
                <a:lnTo>
                  <a:pt x="3548" y="348"/>
                </a:lnTo>
                <a:lnTo>
                  <a:pt x="3634" y="348"/>
                </a:lnTo>
                <a:lnTo>
                  <a:pt x="3604" y="390"/>
                </a:lnTo>
                <a:lnTo>
                  <a:pt x="3544" y="418"/>
                </a:lnTo>
                <a:lnTo>
                  <a:pt x="3486" y="476"/>
                </a:lnTo>
                <a:lnTo>
                  <a:pt x="3476" y="540"/>
                </a:lnTo>
                <a:lnTo>
                  <a:pt x="3464" y="572"/>
                </a:lnTo>
                <a:lnTo>
                  <a:pt x="3396" y="562"/>
                </a:lnTo>
                <a:lnTo>
                  <a:pt x="3342" y="582"/>
                </a:lnTo>
                <a:lnTo>
                  <a:pt x="3284" y="598"/>
                </a:lnTo>
                <a:lnTo>
                  <a:pt x="3230" y="636"/>
                </a:lnTo>
                <a:lnTo>
                  <a:pt x="3176" y="626"/>
                </a:lnTo>
                <a:lnTo>
                  <a:pt x="3048" y="610"/>
                </a:lnTo>
                <a:lnTo>
                  <a:pt x="2958" y="578"/>
                </a:lnTo>
                <a:lnTo>
                  <a:pt x="2884" y="588"/>
                </a:lnTo>
                <a:lnTo>
                  <a:pt x="2776" y="614"/>
                </a:lnTo>
                <a:lnTo>
                  <a:pt x="2766" y="684"/>
                </a:lnTo>
                <a:lnTo>
                  <a:pt x="2846" y="694"/>
                </a:lnTo>
                <a:lnTo>
                  <a:pt x="2856" y="754"/>
                </a:lnTo>
                <a:lnTo>
                  <a:pt x="2910" y="774"/>
                </a:lnTo>
                <a:lnTo>
                  <a:pt x="2868" y="818"/>
                </a:lnTo>
                <a:lnTo>
                  <a:pt x="2894" y="882"/>
                </a:lnTo>
                <a:lnTo>
                  <a:pt x="2904" y="950"/>
                </a:lnTo>
                <a:lnTo>
                  <a:pt x="2884" y="1014"/>
                </a:lnTo>
                <a:lnTo>
                  <a:pt x="2942" y="1042"/>
                </a:lnTo>
                <a:lnTo>
                  <a:pt x="2952" y="1094"/>
                </a:lnTo>
                <a:lnTo>
                  <a:pt x="3016" y="1078"/>
                </a:lnTo>
                <a:lnTo>
                  <a:pt x="3016" y="1158"/>
                </a:lnTo>
                <a:lnTo>
                  <a:pt x="3080" y="1164"/>
                </a:lnTo>
                <a:lnTo>
                  <a:pt x="3160" y="1180"/>
                </a:lnTo>
                <a:lnTo>
                  <a:pt x="3166" y="1234"/>
                </a:lnTo>
                <a:lnTo>
                  <a:pt x="3076" y="1276"/>
                </a:lnTo>
                <a:lnTo>
                  <a:pt x="3022" y="1324"/>
                </a:lnTo>
                <a:lnTo>
                  <a:pt x="2996" y="1372"/>
                </a:lnTo>
                <a:lnTo>
                  <a:pt x="3022" y="1426"/>
                </a:lnTo>
                <a:lnTo>
                  <a:pt x="3022" y="1478"/>
                </a:lnTo>
                <a:lnTo>
                  <a:pt x="3038" y="1532"/>
                </a:lnTo>
                <a:lnTo>
                  <a:pt x="3006" y="1548"/>
                </a:lnTo>
                <a:lnTo>
                  <a:pt x="2952" y="1606"/>
                </a:lnTo>
                <a:lnTo>
                  <a:pt x="2916" y="1660"/>
                </a:lnTo>
                <a:lnTo>
                  <a:pt x="2884" y="1708"/>
                </a:lnTo>
                <a:lnTo>
                  <a:pt x="2894" y="1778"/>
                </a:lnTo>
                <a:lnTo>
                  <a:pt x="2820" y="1804"/>
                </a:lnTo>
                <a:lnTo>
                  <a:pt x="2776" y="1836"/>
                </a:lnTo>
                <a:lnTo>
                  <a:pt x="2750" y="1938"/>
                </a:lnTo>
                <a:lnTo>
                  <a:pt x="2692" y="2038"/>
                </a:lnTo>
                <a:lnTo>
                  <a:pt x="2680" y="2082"/>
                </a:lnTo>
                <a:lnTo>
                  <a:pt x="2628" y="2102"/>
                </a:lnTo>
                <a:lnTo>
                  <a:pt x="2548" y="2156"/>
                </a:lnTo>
                <a:lnTo>
                  <a:pt x="2526" y="2230"/>
                </a:lnTo>
                <a:lnTo>
                  <a:pt x="2488" y="2262"/>
                </a:lnTo>
                <a:lnTo>
                  <a:pt x="2456" y="2306"/>
                </a:lnTo>
                <a:lnTo>
                  <a:pt x="2456" y="2348"/>
                </a:lnTo>
                <a:lnTo>
                  <a:pt x="2420" y="2364"/>
                </a:lnTo>
                <a:lnTo>
                  <a:pt x="2356" y="2370"/>
                </a:lnTo>
                <a:lnTo>
                  <a:pt x="2296" y="2374"/>
                </a:lnTo>
                <a:lnTo>
                  <a:pt x="2244" y="2402"/>
                </a:lnTo>
                <a:lnTo>
                  <a:pt x="2212" y="2412"/>
                </a:lnTo>
                <a:lnTo>
                  <a:pt x="2180" y="2396"/>
                </a:lnTo>
                <a:lnTo>
                  <a:pt x="2174" y="2348"/>
                </a:lnTo>
                <a:lnTo>
                  <a:pt x="2142" y="2332"/>
                </a:lnTo>
                <a:lnTo>
                  <a:pt x="2104" y="2348"/>
                </a:lnTo>
                <a:lnTo>
                  <a:pt x="2056" y="2390"/>
                </a:lnTo>
                <a:lnTo>
                  <a:pt x="2030" y="2460"/>
                </a:lnTo>
                <a:lnTo>
                  <a:pt x="1988" y="2498"/>
                </a:lnTo>
                <a:lnTo>
                  <a:pt x="1934" y="2550"/>
                </a:lnTo>
                <a:lnTo>
                  <a:pt x="1918" y="2636"/>
                </a:lnTo>
                <a:lnTo>
                  <a:pt x="1940" y="2674"/>
                </a:lnTo>
                <a:lnTo>
                  <a:pt x="1988" y="2706"/>
                </a:lnTo>
                <a:lnTo>
                  <a:pt x="2062" y="2706"/>
                </a:lnTo>
                <a:lnTo>
                  <a:pt x="2068" y="2770"/>
                </a:lnTo>
                <a:lnTo>
                  <a:pt x="2052" y="2854"/>
                </a:lnTo>
                <a:lnTo>
                  <a:pt x="2078" y="2902"/>
                </a:lnTo>
                <a:lnTo>
                  <a:pt x="2120" y="2934"/>
                </a:lnTo>
                <a:lnTo>
                  <a:pt x="2180" y="2918"/>
                </a:lnTo>
                <a:lnTo>
                  <a:pt x="2190" y="2956"/>
                </a:lnTo>
                <a:lnTo>
                  <a:pt x="2212" y="3042"/>
                </a:lnTo>
                <a:lnTo>
                  <a:pt x="2238" y="3078"/>
                </a:lnTo>
                <a:lnTo>
                  <a:pt x="2260" y="3138"/>
                </a:lnTo>
                <a:lnTo>
                  <a:pt x="2292" y="3180"/>
                </a:lnTo>
                <a:lnTo>
                  <a:pt x="2264" y="3212"/>
                </a:lnTo>
                <a:lnTo>
                  <a:pt x="2286" y="3260"/>
                </a:lnTo>
                <a:lnTo>
                  <a:pt x="2254" y="3266"/>
                </a:lnTo>
                <a:lnTo>
                  <a:pt x="2244" y="3292"/>
                </a:lnTo>
                <a:lnTo>
                  <a:pt x="2212" y="3308"/>
                </a:lnTo>
                <a:lnTo>
                  <a:pt x="2180" y="3302"/>
                </a:lnTo>
                <a:lnTo>
                  <a:pt x="2180" y="3244"/>
                </a:lnTo>
                <a:lnTo>
                  <a:pt x="2072" y="3282"/>
                </a:lnTo>
                <a:lnTo>
                  <a:pt x="2056" y="3330"/>
                </a:lnTo>
                <a:lnTo>
                  <a:pt x="2004" y="3330"/>
                </a:lnTo>
                <a:lnTo>
                  <a:pt x="1944" y="3286"/>
                </a:lnTo>
                <a:lnTo>
                  <a:pt x="1880" y="3286"/>
                </a:lnTo>
                <a:lnTo>
                  <a:pt x="1816" y="3298"/>
                </a:lnTo>
                <a:lnTo>
                  <a:pt x="1752" y="3292"/>
                </a:lnTo>
                <a:lnTo>
                  <a:pt x="1742" y="3356"/>
                </a:lnTo>
                <a:lnTo>
                  <a:pt x="1704" y="3388"/>
                </a:lnTo>
                <a:lnTo>
                  <a:pt x="1640" y="3388"/>
                </a:lnTo>
                <a:lnTo>
                  <a:pt x="1614" y="3442"/>
                </a:lnTo>
                <a:lnTo>
                  <a:pt x="1582" y="3442"/>
                </a:lnTo>
                <a:lnTo>
                  <a:pt x="1486" y="3414"/>
                </a:lnTo>
                <a:lnTo>
                  <a:pt x="1438" y="3388"/>
                </a:lnTo>
                <a:lnTo>
                  <a:pt x="1400" y="3314"/>
                </a:lnTo>
                <a:lnTo>
                  <a:pt x="1400" y="3266"/>
                </a:lnTo>
                <a:lnTo>
                  <a:pt x="1374" y="3190"/>
                </a:lnTo>
                <a:lnTo>
                  <a:pt x="1380" y="3174"/>
                </a:lnTo>
                <a:lnTo>
                  <a:pt x="1342" y="3148"/>
                </a:lnTo>
                <a:lnTo>
                  <a:pt x="1268" y="3148"/>
                </a:lnTo>
                <a:lnTo>
                  <a:pt x="1268" y="3068"/>
                </a:lnTo>
                <a:lnTo>
                  <a:pt x="1236" y="3010"/>
                </a:lnTo>
                <a:lnTo>
                  <a:pt x="1172" y="2978"/>
                </a:lnTo>
                <a:lnTo>
                  <a:pt x="1080" y="3004"/>
                </a:lnTo>
                <a:lnTo>
                  <a:pt x="1006" y="3014"/>
                </a:lnTo>
                <a:lnTo>
                  <a:pt x="936" y="3010"/>
                </a:lnTo>
                <a:lnTo>
                  <a:pt x="920" y="3026"/>
                </a:lnTo>
                <a:lnTo>
                  <a:pt x="824" y="3026"/>
                </a:lnTo>
                <a:lnTo>
                  <a:pt x="792" y="3046"/>
                </a:lnTo>
                <a:lnTo>
                  <a:pt x="756" y="3042"/>
                </a:lnTo>
                <a:lnTo>
                  <a:pt x="702" y="3010"/>
                </a:lnTo>
                <a:lnTo>
                  <a:pt x="648" y="3010"/>
                </a:lnTo>
                <a:lnTo>
                  <a:pt x="552" y="3004"/>
                </a:lnTo>
                <a:lnTo>
                  <a:pt x="532" y="3014"/>
                </a:lnTo>
                <a:lnTo>
                  <a:pt x="536" y="3052"/>
                </a:lnTo>
                <a:lnTo>
                  <a:pt x="462" y="3030"/>
                </a:lnTo>
                <a:lnTo>
                  <a:pt x="372" y="3014"/>
                </a:lnTo>
                <a:lnTo>
                  <a:pt x="308" y="3010"/>
                </a:lnTo>
                <a:lnTo>
                  <a:pt x="264" y="3020"/>
                </a:lnTo>
                <a:lnTo>
                  <a:pt x="200" y="3020"/>
                </a:lnTo>
                <a:lnTo>
                  <a:pt x="196" y="3046"/>
                </a:lnTo>
                <a:lnTo>
                  <a:pt x="148" y="3052"/>
                </a:lnTo>
                <a:lnTo>
                  <a:pt x="86" y="3018"/>
                </a:lnTo>
                <a:close/>
              </a:path>
            </a:pathLst>
          </a:custGeom>
          <a:noFill/>
          <a:ln w="28575" cmpd="sng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5545" name="Picture 11" descr="pur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889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9" descr="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420938"/>
            <a:ext cx="889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7" name="Rectangle 12"/>
          <p:cNvSpPr>
            <a:spLocks noChangeArrowheads="1"/>
          </p:cNvSpPr>
          <p:nvPr/>
        </p:nvSpPr>
        <p:spPr bwMode="auto">
          <a:xfrm>
            <a:off x="6300788" y="2451100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Islamabad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60363"/>
            <a:ext cx="8147050" cy="10572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Philippines</a:t>
            </a:r>
          </a:p>
        </p:txBody>
      </p:sp>
      <p:sp>
        <p:nvSpPr>
          <p:cNvPr id="67587" name="Line 2"/>
          <p:cNvSpPr>
            <a:spLocks noChangeShapeType="1"/>
          </p:cNvSpPr>
          <p:nvPr/>
        </p:nvSpPr>
        <p:spPr bwMode="auto">
          <a:xfrm>
            <a:off x="0" y="0"/>
            <a:ext cx="1588" cy="1588"/>
          </a:xfrm>
          <a:prstGeom prst="line">
            <a:avLst/>
          </a:prstGeom>
          <a:noFill/>
          <a:ln w="75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88" name="Line 3"/>
          <p:cNvSpPr>
            <a:spLocks noChangeShapeType="1"/>
          </p:cNvSpPr>
          <p:nvPr/>
        </p:nvSpPr>
        <p:spPr bwMode="auto">
          <a:xfrm>
            <a:off x="0" y="0"/>
            <a:ext cx="1588" cy="1588"/>
          </a:xfrm>
          <a:prstGeom prst="line">
            <a:avLst/>
          </a:prstGeom>
          <a:noFill/>
          <a:ln w="75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89" name="Freeform 4"/>
          <p:cNvSpPr>
            <a:spLocks noChangeArrowheads="1"/>
          </p:cNvSpPr>
          <p:nvPr/>
        </p:nvSpPr>
        <p:spPr bwMode="auto">
          <a:xfrm>
            <a:off x="2479675" y="1328738"/>
            <a:ext cx="2203450" cy="3592512"/>
          </a:xfrm>
          <a:custGeom>
            <a:avLst/>
            <a:gdLst>
              <a:gd name="T0" fmla="*/ 2147483646 w 6122"/>
              <a:gd name="T1" fmla="*/ 2147483646 h 9978"/>
              <a:gd name="T2" fmla="*/ 2147483646 w 6122"/>
              <a:gd name="T3" fmla="*/ 2147483646 h 9978"/>
              <a:gd name="T4" fmla="*/ 2147483646 w 6122"/>
              <a:gd name="T5" fmla="*/ 2147483646 h 9978"/>
              <a:gd name="T6" fmla="*/ 2147483646 w 6122"/>
              <a:gd name="T7" fmla="*/ 2147483646 h 9978"/>
              <a:gd name="T8" fmla="*/ 2147483646 w 6122"/>
              <a:gd name="T9" fmla="*/ 2147483646 h 9978"/>
              <a:gd name="T10" fmla="*/ 2147483646 w 6122"/>
              <a:gd name="T11" fmla="*/ 2147483646 h 9978"/>
              <a:gd name="T12" fmla="*/ 2147483646 w 6122"/>
              <a:gd name="T13" fmla="*/ 2147483646 h 9978"/>
              <a:gd name="T14" fmla="*/ 2147483646 w 6122"/>
              <a:gd name="T15" fmla="*/ 2147483646 h 9978"/>
              <a:gd name="T16" fmla="*/ 2147483646 w 6122"/>
              <a:gd name="T17" fmla="*/ 2147483646 h 9978"/>
              <a:gd name="T18" fmla="*/ 2147483646 w 6122"/>
              <a:gd name="T19" fmla="*/ 2147483646 h 9978"/>
              <a:gd name="T20" fmla="*/ 2147483646 w 6122"/>
              <a:gd name="T21" fmla="*/ 2147483646 h 9978"/>
              <a:gd name="T22" fmla="*/ 2147483646 w 6122"/>
              <a:gd name="T23" fmla="*/ 2147483646 h 9978"/>
              <a:gd name="T24" fmla="*/ 2147483646 w 6122"/>
              <a:gd name="T25" fmla="*/ 2147483646 h 9978"/>
              <a:gd name="T26" fmla="*/ 2147483646 w 6122"/>
              <a:gd name="T27" fmla="*/ 2147483646 h 9978"/>
              <a:gd name="T28" fmla="*/ 2147483646 w 6122"/>
              <a:gd name="T29" fmla="*/ 2147483646 h 9978"/>
              <a:gd name="T30" fmla="*/ 2147483646 w 6122"/>
              <a:gd name="T31" fmla="*/ 2147483646 h 9978"/>
              <a:gd name="T32" fmla="*/ 2147483646 w 6122"/>
              <a:gd name="T33" fmla="*/ 2147483646 h 9978"/>
              <a:gd name="T34" fmla="*/ 2147483646 w 6122"/>
              <a:gd name="T35" fmla="*/ 2147483646 h 9978"/>
              <a:gd name="T36" fmla="*/ 2147483646 w 6122"/>
              <a:gd name="T37" fmla="*/ 2147483646 h 9978"/>
              <a:gd name="T38" fmla="*/ 2147483646 w 6122"/>
              <a:gd name="T39" fmla="*/ 2147483646 h 9978"/>
              <a:gd name="T40" fmla="*/ 2147483646 w 6122"/>
              <a:gd name="T41" fmla="*/ 2147483646 h 9978"/>
              <a:gd name="T42" fmla="*/ 2147483646 w 6122"/>
              <a:gd name="T43" fmla="*/ 2147483646 h 9978"/>
              <a:gd name="T44" fmla="*/ 2147483646 w 6122"/>
              <a:gd name="T45" fmla="*/ 2147483646 h 9978"/>
              <a:gd name="T46" fmla="*/ 2147483646 w 6122"/>
              <a:gd name="T47" fmla="*/ 2147483646 h 9978"/>
              <a:gd name="T48" fmla="*/ 2147483646 w 6122"/>
              <a:gd name="T49" fmla="*/ 2147483646 h 9978"/>
              <a:gd name="T50" fmla="*/ 2147483646 w 6122"/>
              <a:gd name="T51" fmla="*/ 2147483646 h 9978"/>
              <a:gd name="T52" fmla="*/ 2147483646 w 6122"/>
              <a:gd name="T53" fmla="*/ 2147483646 h 9978"/>
              <a:gd name="T54" fmla="*/ 2147483646 w 6122"/>
              <a:gd name="T55" fmla="*/ 2147483646 h 9978"/>
              <a:gd name="T56" fmla="*/ 2147483646 w 6122"/>
              <a:gd name="T57" fmla="*/ 2147483646 h 9978"/>
              <a:gd name="T58" fmla="*/ 2147483646 w 6122"/>
              <a:gd name="T59" fmla="*/ 2147483646 h 9978"/>
              <a:gd name="T60" fmla="*/ 2147483646 w 6122"/>
              <a:gd name="T61" fmla="*/ 2147483646 h 9978"/>
              <a:gd name="T62" fmla="*/ 2147483646 w 6122"/>
              <a:gd name="T63" fmla="*/ 2147483646 h 9978"/>
              <a:gd name="T64" fmla="*/ 2147483646 w 6122"/>
              <a:gd name="T65" fmla="*/ 2147483646 h 9978"/>
              <a:gd name="T66" fmla="*/ 2147483646 w 6122"/>
              <a:gd name="T67" fmla="*/ 2147483646 h 9978"/>
              <a:gd name="T68" fmla="*/ 2147483646 w 6122"/>
              <a:gd name="T69" fmla="*/ 2147483646 h 9978"/>
              <a:gd name="T70" fmla="*/ 2147483646 w 6122"/>
              <a:gd name="T71" fmla="*/ 2147483646 h 9978"/>
              <a:gd name="T72" fmla="*/ 2147483646 w 6122"/>
              <a:gd name="T73" fmla="*/ 2147483646 h 9978"/>
              <a:gd name="T74" fmla="*/ 2147483646 w 6122"/>
              <a:gd name="T75" fmla="*/ 2147483646 h 9978"/>
              <a:gd name="T76" fmla="*/ 2147483646 w 6122"/>
              <a:gd name="T77" fmla="*/ 2147483646 h 9978"/>
              <a:gd name="T78" fmla="*/ 2147483646 w 6122"/>
              <a:gd name="T79" fmla="*/ 2147483646 h 9978"/>
              <a:gd name="T80" fmla="*/ 2147483646 w 6122"/>
              <a:gd name="T81" fmla="*/ 2147483646 h 9978"/>
              <a:gd name="T82" fmla="*/ 2147483646 w 6122"/>
              <a:gd name="T83" fmla="*/ 2147483646 h 9978"/>
              <a:gd name="T84" fmla="*/ 2147483646 w 6122"/>
              <a:gd name="T85" fmla="*/ 2147483646 h 9978"/>
              <a:gd name="T86" fmla="*/ 2147483646 w 6122"/>
              <a:gd name="T87" fmla="*/ 2147483646 h 9978"/>
              <a:gd name="T88" fmla="*/ 2147483646 w 6122"/>
              <a:gd name="T89" fmla="*/ 2147483646 h 9978"/>
              <a:gd name="T90" fmla="*/ 2147483646 w 6122"/>
              <a:gd name="T91" fmla="*/ 2147483646 h 9978"/>
              <a:gd name="T92" fmla="*/ 2147483646 w 6122"/>
              <a:gd name="T93" fmla="*/ 2147483646 h 9978"/>
              <a:gd name="T94" fmla="*/ 2147483646 w 6122"/>
              <a:gd name="T95" fmla="*/ 2147483646 h 9978"/>
              <a:gd name="T96" fmla="*/ 2147483646 w 6122"/>
              <a:gd name="T97" fmla="*/ 2147483646 h 9978"/>
              <a:gd name="T98" fmla="*/ 2147483646 w 6122"/>
              <a:gd name="T99" fmla="*/ 2147483646 h 9978"/>
              <a:gd name="T100" fmla="*/ 2147483646 w 6122"/>
              <a:gd name="T101" fmla="*/ 2147483646 h 9978"/>
              <a:gd name="T102" fmla="*/ 2147483646 w 6122"/>
              <a:gd name="T103" fmla="*/ 2147483646 h 9978"/>
              <a:gd name="T104" fmla="*/ 2147483646 w 6122"/>
              <a:gd name="T105" fmla="*/ 2147483646 h 9978"/>
              <a:gd name="T106" fmla="*/ 2147483646 w 6122"/>
              <a:gd name="T107" fmla="*/ 2147483646 h 9978"/>
              <a:gd name="T108" fmla="*/ 2147483646 w 6122"/>
              <a:gd name="T109" fmla="*/ 2147483646 h 9978"/>
              <a:gd name="T110" fmla="*/ 2147483646 w 6122"/>
              <a:gd name="T111" fmla="*/ 2147483646 h 9978"/>
              <a:gd name="T112" fmla="*/ 2147483646 w 6122"/>
              <a:gd name="T113" fmla="*/ 2147483646 h 9978"/>
              <a:gd name="T114" fmla="*/ 2147483646 w 6122"/>
              <a:gd name="T115" fmla="*/ 2147483646 h 9978"/>
              <a:gd name="T116" fmla="*/ 2147483646 w 6122"/>
              <a:gd name="T117" fmla="*/ 2147483646 h 9978"/>
              <a:gd name="T118" fmla="*/ 2147483646 w 6122"/>
              <a:gd name="T119" fmla="*/ 2147483646 h 99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22" h="9978">
                <a:moveTo>
                  <a:pt x="1077" y="0"/>
                </a:moveTo>
                <a:lnTo>
                  <a:pt x="899" y="127"/>
                </a:lnTo>
                <a:lnTo>
                  <a:pt x="802" y="254"/>
                </a:lnTo>
                <a:lnTo>
                  <a:pt x="755" y="681"/>
                </a:lnTo>
                <a:lnTo>
                  <a:pt x="706" y="840"/>
                </a:lnTo>
                <a:lnTo>
                  <a:pt x="642" y="1140"/>
                </a:lnTo>
                <a:lnTo>
                  <a:pt x="738" y="1393"/>
                </a:lnTo>
                <a:lnTo>
                  <a:pt x="609" y="1537"/>
                </a:lnTo>
                <a:lnTo>
                  <a:pt x="658" y="1854"/>
                </a:lnTo>
                <a:lnTo>
                  <a:pt x="529" y="2423"/>
                </a:lnTo>
                <a:lnTo>
                  <a:pt x="626" y="2803"/>
                </a:lnTo>
                <a:cubicBezTo>
                  <a:pt x="626" y="2803"/>
                  <a:pt x="802" y="2898"/>
                  <a:pt x="609" y="2945"/>
                </a:cubicBezTo>
                <a:cubicBezTo>
                  <a:pt x="417" y="2993"/>
                  <a:pt x="353" y="2930"/>
                  <a:pt x="353" y="2930"/>
                </a:cubicBezTo>
                <a:lnTo>
                  <a:pt x="208" y="2851"/>
                </a:lnTo>
                <a:lnTo>
                  <a:pt x="176" y="2693"/>
                </a:lnTo>
                <a:lnTo>
                  <a:pt x="160" y="2582"/>
                </a:lnTo>
                <a:lnTo>
                  <a:pt x="0" y="2725"/>
                </a:lnTo>
                <a:lnTo>
                  <a:pt x="64" y="3183"/>
                </a:lnTo>
                <a:lnTo>
                  <a:pt x="224" y="3454"/>
                </a:lnTo>
                <a:lnTo>
                  <a:pt x="144" y="3500"/>
                </a:lnTo>
                <a:lnTo>
                  <a:pt x="176" y="3674"/>
                </a:lnTo>
                <a:lnTo>
                  <a:pt x="144" y="3737"/>
                </a:lnTo>
                <a:lnTo>
                  <a:pt x="240" y="4023"/>
                </a:lnTo>
                <a:cubicBezTo>
                  <a:pt x="240" y="4023"/>
                  <a:pt x="481" y="4277"/>
                  <a:pt x="273" y="4403"/>
                </a:cubicBezTo>
                <a:cubicBezTo>
                  <a:pt x="64" y="4530"/>
                  <a:pt x="417" y="4514"/>
                  <a:pt x="417" y="4514"/>
                </a:cubicBezTo>
                <a:lnTo>
                  <a:pt x="529" y="4735"/>
                </a:lnTo>
                <a:lnTo>
                  <a:pt x="771" y="4878"/>
                </a:lnTo>
                <a:cubicBezTo>
                  <a:pt x="771" y="4878"/>
                  <a:pt x="786" y="4941"/>
                  <a:pt x="802" y="4878"/>
                </a:cubicBezTo>
                <a:cubicBezTo>
                  <a:pt x="819" y="4814"/>
                  <a:pt x="851" y="4609"/>
                  <a:pt x="851" y="4609"/>
                </a:cubicBezTo>
                <a:lnTo>
                  <a:pt x="835" y="4418"/>
                </a:lnTo>
                <a:lnTo>
                  <a:pt x="931" y="4482"/>
                </a:lnTo>
                <a:lnTo>
                  <a:pt x="1092" y="4497"/>
                </a:lnTo>
                <a:lnTo>
                  <a:pt x="1253" y="4656"/>
                </a:lnTo>
                <a:lnTo>
                  <a:pt x="1397" y="4593"/>
                </a:lnTo>
                <a:lnTo>
                  <a:pt x="1413" y="4735"/>
                </a:lnTo>
                <a:lnTo>
                  <a:pt x="1364" y="4847"/>
                </a:lnTo>
                <a:lnTo>
                  <a:pt x="1493" y="4941"/>
                </a:lnTo>
                <a:lnTo>
                  <a:pt x="1557" y="4847"/>
                </a:lnTo>
                <a:lnTo>
                  <a:pt x="1590" y="4958"/>
                </a:lnTo>
                <a:lnTo>
                  <a:pt x="1670" y="4926"/>
                </a:lnTo>
                <a:lnTo>
                  <a:pt x="1639" y="5068"/>
                </a:lnTo>
                <a:lnTo>
                  <a:pt x="1493" y="5178"/>
                </a:lnTo>
                <a:lnTo>
                  <a:pt x="1157" y="5194"/>
                </a:lnTo>
                <a:lnTo>
                  <a:pt x="867" y="5416"/>
                </a:lnTo>
                <a:lnTo>
                  <a:pt x="786" y="6049"/>
                </a:lnTo>
                <a:lnTo>
                  <a:pt x="995" y="6414"/>
                </a:lnTo>
                <a:lnTo>
                  <a:pt x="979" y="6620"/>
                </a:lnTo>
                <a:lnTo>
                  <a:pt x="1188" y="6953"/>
                </a:lnTo>
                <a:lnTo>
                  <a:pt x="1237" y="7111"/>
                </a:lnTo>
                <a:cubicBezTo>
                  <a:pt x="1237" y="7111"/>
                  <a:pt x="1221" y="7286"/>
                  <a:pt x="1317" y="7333"/>
                </a:cubicBezTo>
                <a:cubicBezTo>
                  <a:pt x="1413" y="7381"/>
                  <a:pt x="1574" y="7333"/>
                  <a:pt x="1574" y="7333"/>
                </a:cubicBezTo>
                <a:lnTo>
                  <a:pt x="1735" y="7238"/>
                </a:lnTo>
                <a:lnTo>
                  <a:pt x="1735" y="6968"/>
                </a:lnTo>
                <a:lnTo>
                  <a:pt x="1832" y="6794"/>
                </a:lnTo>
                <a:lnTo>
                  <a:pt x="1783" y="6589"/>
                </a:lnTo>
                <a:lnTo>
                  <a:pt x="1815" y="6462"/>
                </a:lnTo>
                <a:lnTo>
                  <a:pt x="1590" y="6351"/>
                </a:lnTo>
                <a:lnTo>
                  <a:pt x="1429" y="6097"/>
                </a:lnTo>
                <a:lnTo>
                  <a:pt x="1364" y="5876"/>
                </a:lnTo>
                <a:lnTo>
                  <a:pt x="1077" y="5829"/>
                </a:lnTo>
                <a:lnTo>
                  <a:pt x="851" y="5829"/>
                </a:lnTo>
                <a:lnTo>
                  <a:pt x="867" y="5607"/>
                </a:lnTo>
                <a:lnTo>
                  <a:pt x="995" y="5432"/>
                </a:lnTo>
                <a:lnTo>
                  <a:pt x="1124" y="5242"/>
                </a:lnTo>
                <a:lnTo>
                  <a:pt x="1333" y="5226"/>
                </a:lnTo>
                <a:lnTo>
                  <a:pt x="1654" y="5432"/>
                </a:lnTo>
                <a:lnTo>
                  <a:pt x="1912" y="5512"/>
                </a:lnTo>
                <a:lnTo>
                  <a:pt x="2152" y="5480"/>
                </a:lnTo>
                <a:lnTo>
                  <a:pt x="2329" y="5654"/>
                </a:lnTo>
                <a:lnTo>
                  <a:pt x="2538" y="5860"/>
                </a:lnTo>
                <a:lnTo>
                  <a:pt x="2634" y="5845"/>
                </a:lnTo>
                <a:lnTo>
                  <a:pt x="2811" y="6002"/>
                </a:lnTo>
                <a:lnTo>
                  <a:pt x="2827" y="6128"/>
                </a:lnTo>
                <a:cubicBezTo>
                  <a:pt x="2827" y="6128"/>
                  <a:pt x="2667" y="6193"/>
                  <a:pt x="2859" y="6240"/>
                </a:cubicBezTo>
                <a:cubicBezTo>
                  <a:pt x="3052" y="6287"/>
                  <a:pt x="3052" y="6272"/>
                  <a:pt x="3052" y="6272"/>
                </a:cubicBezTo>
                <a:lnTo>
                  <a:pt x="3019" y="6161"/>
                </a:lnTo>
                <a:lnTo>
                  <a:pt x="3003" y="5986"/>
                </a:lnTo>
                <a:lnTo>
                  <a:pt x="2890" y="5892"/>
                </a:lnTo>
                <a:cubicBezTo>
                  <a:pt x="2890" y="5892"/>
                  <a:pt x="2988" y="5924"/>
                  <a:pt x="2939" y="5781"/>
                </a:cubicBezTo>
                <a:lnTo>
                  <a:pt x="2890" y="5639"/>
                </a:lnTo>
                <a:lnTo>
                  <a:pt x="2731" y="5559"/>
                </a:lnTo>
                <a:lnTo>
                  <a:pt x="2796" y="5432"/>
                </a:lnTo>
                <a:lnTo>
                  <a:pt x="2972" y="5575"/>
                </a:lnTo>
                <a:lnTo>
                  <a:pt x="3052" y="5766"/>
                </a:lnTo>
                <a:lnTo>
                  <a:pt x="3229" y="5892"/>
                </a:lnTo>
                <a:lnTo>
                  <a:pt x="3342" y="5955"/>
                </a:lnTo>
                <a:lnTo>
                  <a:pt x="3599" y="6034"/>
                </a:lnTo>
                <a:lnTo>
                  <a:pt x="3615" y="6208"/>
                </a:lnTo>
                <a:lnTo>
                  <a:pt x="3646" y="6383"/>
                </a:lnTo>
                <a:lnTo>
                  <a:pt x="4145" y="6684"/>
                </a:lnTo>
                <a:lnTo>
                  <a:pt x="4273" y="6794"/>
                </a:lnTo>
                <a:lnTo>
                  <a:pt x="4273" y="6984"/>
                </a:lnTo>
                <a:lnTo>
                  <a:pt x="4049" y="7095"/>
                </a:lnTo>
                <a:lnTo>
                  <a:pt x="3887" y="7000"/>
                </a:lnTo>
                <a:lnTo>
                  <a:pt x="3823" y="6921"/>
                </a:lnTo>
                <a:cubicBezTo>
                  <a:pt x="3823" y="6921"/>
                  <a:pt x="3774" y="6921"/>
                  <a:pt x="3630" y="6716"/>
                </a:cubicBezTo>
                <a:lnTo>
                  <a:pt x="3486" y="6510"/>
                </a:lnTo>
                <a:lnTo>
                  <a:pt x="3358" y="6320"/>
                </a:lnTo>
                <a:lnTo>
                  <a:pt x="3278" y="6366"/>
                </a:lnTo>
                <a:lnTo>
                  <a:pt x="3229" y="6447"/>
                </a:lnTo>
                <a:lnTo>
                  <a:pt x="3422" y="6510"/>
                </a:lnTo>
                <a:lnTo>
                  <a:pt x="3502" y="6605"/>
                </a:lnTo>
                <a:lnTo>
                  <a:pt x="3630" y="6763"/>
                </a:lnTo>
                <a:lnTo>
                  <a:pt x="3678" y="6936"/>
                </a:lnTo>
                <a:lnTo>
                  <a:pt x="3518" y="7095"/>
                </a:lnTo>
                <a:lnTo>
                  <a:pt x="3567" y="7318"/>
                </a:lnTo>
                <a:lnTo>
                  <a:pt x="3406" y="7680"/>
                </a:lnTo>
                <a:cubicBezTo>
                  <a:pt x="3406" y="7680"/>
                  <a:pt x="3599" y="7855"/>
                  <a:pt x="3678" y="7665"/>
                </a:cubicBezTo>
                <a:cubicBezTo>
                  <a:pt x="3759" y="7476"/>
                  <a:pt x="3759" y="7460"/>
                  <a:pt x="3759" y="7460"/>
                </a:cubicBezTo>
                <a:lnTo>
                  <a:pt x="3903" y="7412"/>
                </a:lnTo>
                <a:lnTo>
                  <a:pt x="4064" y="7617"/>
                </a:lnTo>
                <a:lnTo>
                  <a:pt x="4064" y="7728"/>
                </a:lnTo>
                <a:lnTo>
                  <a:pt x="4226" y="7744"/>
                </a:lnTo>
                <a:lnTo>
                  <a:pt x="4290" y="7807"/>
                </a:lnTo>
                <a:lnTo>
                  <a:pt x="4355" y="7855"/>
                </a:lnTo>
                <a:lnTo>
                  <a:pt x="4386" y="7665"/>
                </a:lnTo>
                <a:lnTo>
                  <a:pt x="4290" y="7491"/>
                </a:lnTo>
                <a:lnTo>
                  <a:pt x="4209" y="7365"/>
                </a:lnTo>
                <a:lnTo>
                  <a:pt x="4033" y="7254"/>
                </a:lnTo>
                <a:lnTo>
                  <a:pt x="4129" y="7159"/>
                </a:lnTo>
                <a:lnTo>
                  <a:pt x="4355" y="7174"/>
                </a:lnTo>
                <a:lnTo>
                  <a:pt x="4658" y="7128"/>
                </a:lnTo>
                <a:lnTo>
                  <a:pt x="4755" y="7318"/>
                </a:lnTo>
                <a:lnTo>
                  <a:pt x="4804" y="7508"/>
                </a:lnTo>
                <a:lnTo>
                  <a:pt x="4964" y="7508"/>
                </a:lnTo>
                <a:lnTo>
                  <a:pt x="5190" y="7601"/>
                </a:lnTo>
                <a:lnTo>
                  <a:pt x="5285" y="7871"/>
                </a:lnTo>
                <a:lnTo>
                  <a:pt x="5478" y="7887"/>
                </a:lnTo>
                <a:lnTo>
                  <a:pt x="5302" y="8109"/>
                </a:lnTo>
                <a:cubicBezTo>
                  <a:pt x="5302" y="8109"/>
                  <a:pt x="5302" y="8062"/>
                  <a:pt x="5220" y="7982"/>
                </a:cubicBezTo>
                <a:cubicBezTo>
                  <a:pt x="5141" y="7903"/>
                  <a:pt x="5157" y="7903"/>
                  <a:pt x="5157" y="7903"/>
                </a:cubicBezTo>
                <a:lnTo>
                  <a:pt x="5125" y="8062"/>
                </a:lnTo>
                <a:cubicBezTo>
                  <a:pt x="5125" y="8062"/>
                  <a:pt x="5220" y="8045"/>
                  <a:pt x="5190" y="8189"/>
                </a:cubicBezTo>
                <a:lnTo>
                  <a:pt x="5157" y="8330"/>
                </a:lnTo>
                <a:cubicBezTo>
                  <a:pt x="5157" y="8330"/>
                  <a:pt x="5125" y="8409"/>
                  <a:pt x="5028" y="8346"/>
                </a:cubicBezTo>
                <a:cubicBezTo>
                  <a:pt x="4932" y="8284"/>
                  <a:pt x="4932" y="8268"/>
                  <a:pt x="4932" y="8268"/>
                </a:cubicBezTo>
                <a:lnTo>
                  <a:pt x="5045" y="8220"/>
                </a:lnTo>
                <a:lnTo>
                  <a:pt x="4964" y="8157"/>
                </a:lnTo>
                <a:lnTo>
                  <a:pt x="4884" y="7982"/>
                </a:lnTo>
                <a:lnTo>
                  <a:pt x="4771" y="7982"/>
                </a:lnTo>
                <a:lnTo>
                  <a:pt x="4755" y="8141"/>
                </a:lnTo>
                <a:lnTo>
                  <a:pt x="4691" y="8126"/>
                </a:lnTo>
                <a:lnTo>
                  <a:pt x="4691" y="8299"/>
                </a:lnTo>
                <a:lnTo>
                  <a:pt x="4771" y="8505"/>
                </a:lnTo>
                <a:lnTo>
                  <a:pt x="4722" y="8742"/>
                </a:lnTo>
                <a:lnTo>
                  <a:pt x="4755" y="8869"/>
                </a:lnTo>
                <a:cubicBezTo>
                  <a:pt x="4755" y="8869"/>
                  <a:pt x="4917" y="9076"/>
                  <a:pt x="4932" y="8933"/>
                </a:cubicBezTo>
                <a:lnTo>
                  <a:pt x="4948" y="8790"/>
                </a:lnTo>
                <a:lnTo>
                  <a:pt x="5125" y="8964"/>
                </a:lnTo>
                <a:cubicBezTo>
                  <a:pt x="5125" y="8964"/>
                  <a:pt x="5269" y="9012"/>
                  <a:pt x="5190" y="9169"/>
                </a:cubicBezTo>
                <a:lnTo>
                  <a:pt x="5110" y="9328"/>
                </a:lnTo>
                <a:lnTo>
                  <a:pt x="5110" y="9519"/>
                </a:lnTo>
                <a:lnTo>
                  <a:pt x="5110" y="9693"/>
                </a:lnTo>
                <a:lnTo>
                  <a:pt x="5174" y="9805"/>
                </a:lnTo>
                <a:lnTo>
                  <a:pt x="5495" y="9898"/>
                </a:lnTo>
                <a:cubicBezTo>
                  <a:pt x="5495" y="9898"/>
                  <a:pt x="5510" y="9851"/>
                  <a:pt x="5478" y="9788"/>
                </a:cubicBezTo>
                <a:cubicBezTo>
                  <a:pt x="5446" y="9724"/>
                  <a:pt x="5446" y="9836"/>
                  <a:pt x="5446" y="9724"/>
                </a:cubicBezTo>
                <a:lnTo>
                  <a:pt x="5446" y="9613"/>
                </a:lnTo>
                <a:lnTo>
                  <a:pt x="5478" y="9709"/>
                </a:lnTo>
                <a:lnTo>
                  <a:pt x="5510" y="9883"/>
                </a:lnTo>
                <a:lnTo>
                  <a:pt x="5703" y="9977"/>
                </a:lnTo>
                <a:lnTo>
                  <a:pt x="5688" y="9898"/>
                </a:lnTo>
                <a:lnTo>
                  <a:pt x="5639" y="9740"/>
                </a:lnTo>
                <a:lnTo>
                  <a:pt x="5542" y="9709"/>
                </a:lnTo>
                <a:lnTo>
                  <a:pt x="5542" y="9582"/>
                </a:lnTo>
                <a:lnTo>
                  <a:pt x="5559" y="9407"/>
                </a:lnTo>
                <a:cubicBezTo>
                  <a:pt x="5559" y="9407"/>
                  <a:pt x="5655" y="9582"/>
                  <a:pt x="5784" y="9503"/>
                </a:cubicBezTo>
                <a:cubicBezTo>
                  <a:pt x="5912" y="9423"/>
                  <a:pt x="6024" y="9550"/>
                  <a:pt x="5912" y="9423"/>
                </a:cubicBezTo>
                <a:lnTo>
                  <a:pt x="5799" y="9296"/>
                </a:lnTo>
                <a:lnTo>
                  <a:pt x="5606" y="9138"/>
                </a:lnTo>
                <a:lnTo>
                  <a:pt x="5446" y="9076"/>
                </a:lnTo>
                <a:lnTo>
                  <a:pt x="5413" y="8869"/>
                </a:lnTo>
                <a:lnTo>
                  <a:pt x="5526" y="8774"/>
                </a:lnTo>
                <a:lnTo>
                  <a:pt x="5719" y="8695"/>
                </a:lnTo>
                <a:lnTo>
                  <a:pt x="5896" y="8663"/>
                </a:lnTo>
                <a:lnTo>
                  <a:pt x="6008" y="8647"/>
                </a:lnTo>
                <a:lnTo>
                  <a:pt x="6121" y="8505"/>
                </a:lnTo>
                <a:lnTo>
                  <a:pt x="5961" y="8330"/>
                </a:lnTo>
                <a:lnTo>
                  <a:pt x="5881" y="8189"/>
                </a:lnTo>
                <a:lnTo>
                  <a:pt x="5881" y="8014"/>
                </a:lnTo>
                <a:lnTo>
                  <a:pt x="5865" y="7887"/>
                </a:lnTo>
                <a:lnTo>
                  <a:pt x="5977" y="7586"/>
                </a:lnTo>
                <a:lnTo>
                  <a:pt x="5994" y="7397"/>
                </a:lnTo>
                <a:lnTo>
                  <a:pt x="5752" y="7238"/>
                </a:lnTo>
                <a:lnTo>
                  <a:pt x="5510" y="6984"/>
                </a:lnTo>
                <a:lnTo>
                  <a:pt x="5366" y="6921"/>
                </a:lnTo>
                <a:cubicBezTo>
                  <a:pt x="5366" y="6921"/>
                  <a:pt x="5591" y="7080"/>
                  <a:pt x="5285" y="7047"/>
                </a:cubicBezTo>
                <a:cubicBezTo>
                  <a:pt x="4981" y="7016"/>
                  <a:pt x="4948" y="7047"/>
                  <a:pt x="4948" y="7047"/>
                </a:cubicBezTo>
                <a:lnTo>
                  <a:pt x="4675" y="7047"/>
                </a:lnTo>
                <a:lnTo>
                  <a:pt x="4546" y="6889"/>
                </a:lnTo>
                <a:lnTo>
                  <a:pt x="4529" y="6668"/>
                </a:lnTo>
                <a:lnTo>
                  <a:pt x="4449" y="6447"/>
                </a:lnTo>
                <a:lnTo>
                  <a:pt x="4338" y="6272"/>
                </a:lnTo>
                <a:lnTo>
                  <a:pt x="4113" y="6049"/>
                </a:lnTo>
                <a:lnTo>
                  <a:pt x="3920" y="5860"/>
                </a:lnTo>
                <a:lnTo>
                  <a:pt x="3920" y="5718"/>
                </a:lnTo>
                <a:lnTo>
                  <a:pt x="4402" y="5686"/>
                </a:lnTo>
                <a:lnTo>
                  <a:pt x="4097" y="5512"/>
                </a:lnTo>
                <a:lnTo>
                  <a:pt x="3903" y="5385"/>
                </a:lnTo>
                <a:lnTo>
                  <a:pt x="3791" y="5449"/>
                </a:lnTo>
                <a:cubicBezTo>
                  <a:pt x="3791" y="5449"/>
                  <a:pt x="3871" y="5464"/>
                  <a:pt x="3759" y="5368"/>
                </a:cubicBezTo>
                <a:lnTo>
                  <a:pt x="3646" y="5274"/>
                </a:lnTo>
                <a:lnTo>
                  <a:pt x="3582" y="5480"/>
                </a:lnTo>
                <a:lnTo>
                  <a:pt x="3567" y="5575"/>
                </a:lnTo>
                <a:lnTo>
                  <a:pt x="3438" y="5512"/>
                </a:lnTo>
                <a:lnTo>
                  <a:pt x="3454" y="5337"/>
                </a:lnTo>
                <a:lnTo>
                  <a:pt x="3389" y="5210"/>
                </a:lnTo>
                <a:lnTo>
                  <a:pt x="3181" y="5100"/>
                </a:lnTo>
                <a:lnTo>
                  <a:pt x="2955" y="5021"/>
                </a:lnTo>
                <a:lnTo>
                  <a:pt x="2780" y="4989"/>
                </a:lnTo>
                <a:cubicBezTo>
                  <a:pt x="2780" y="4989"/>
                  <a:pt x="2796" y="5194"/>
                  <a:pt x="2699" y="5178"/>
                </a:cubicBezTo>
                <a:lnTo>
                  <a:pt x="2603" y="5163"/>
                </a:lnTo>
                <a:lnTo>
                  <a:pt x="2506" y="5116"/>
                </a:lnTo>
                <a:lnTo>
                  <a:pt x="2474" y="5242"/>
                </a:lnTo>
                <a:lnTo>
                  <a:pt x="2570" y="5305"/>
                </a:lnTo>
                <a:lnTo>
                  <a:pt x="2554" y="5449"/>
                </a:lnTo>
                <a:lnTo>
                  <a:pt x="2152" y="5289"/>
                </a:lnTo>
                <a:lnTo>
                  <a:pt x="1992" y="5210"/>
                </a:lnTo>
                <a:lnTo>
                  <a:pt x="2071" y="5021"/>
                </a:lnTo>
                <a:lnTo>
                  <a:pt x="1896" y="4878"/>
                </a:lnTo>
                <a:lnTo>
                  <a:pt x="1912" y="4672"/>
                </a:lnTo>
                <a:cubicBezTo>
                  <a:pt x="1912" y="4672"/>
                  <a:pt x="1992" y="4672"/>
                  <a:pt x="1896" y="4466"/>
                </a:cubicBezTo>
                <a:lnTo>
                  <a:pt x="1799" y="4260"/>
                </a:lnTo>
                <a:lnTo>
                  <a:pt x="1735" y="4054"/>
                </a:lnTo>
                <a:lnTo>
                  <a:pt x="1703" y="3991"/>
                </a:lnTo>
                <a:lnTo>
                  <a:pt x="1639" y="3753"/>
                </a:lnTo>
                <a:lnTo>
                  <a:pt x="1606" y="3610"/>
                </a:lnTo>
                <a:lnTo>
                  <a:pt x="1622" y="3517"/>
                </a:lnTo>
                <a:lnTo>
                  <a:pt x="1493" y="3342"/>
                </a:lnTo>
                <a:lnTo>
                  <a:pt x="1397" y="3247"/>
                </a:lnTo>
                <a:lnTo>
                  <a:pt x="1542" y="3294"/>
                </a:lnTo>
                <a:lnTo>
                  <a:pt x="1686" y="3326"/>
                </a:lnTo>
                <a:lnTo>
                  <a:pt x="1735" y="3389"/>
                </a:lnTo>
                <a:lnTo>
                  <a:pt x="1943" y="3533"/>
                </a:lnTo>
                <a:lnTo>
                  <a:pt x="1847" y="3358"/>
                </a:lnTo>
                <a:lnTo>
                  <a:pt x="1815" y="3262"/>
                </a:lnTo>
                <a:lnTo>
                  <a:pt x="1832" y="3199"/>
                </a:lnTo>
                <a:lnTo>
                  <a:pt x="1992" y="3009"/>
                </a:lnTo>
                <a:lnTo>
                  <a:pt x="2104" y="2930"/>
                </a:lnTo>
                <a:lnTo>
                  <a:pt x="2217" y="2914"/>
                </a:lnTo>
                <a:lnTo>
                  <a:pt x="2297" y="2835"/>
                </a:lnTo>
                <a:lnTo>
                  <a:pt x="2394" y="2803"/>
                </a:lnTo>
                <a:lnTo>
                  <a:pt x="2329" y="2962"/>
                </a:lnTo>
                <a:cubicBezTo>
                  <a:pt x="2329" y="2962"/>
                  <a:pt x="2184" y="3104"/>
                  <a:pt x="2281" y="3041"/>
                </a:cubicBezTo>
                <a:lnTo>
                  <a:pt x="2377" y="2977"/>
                </a:lnTo>
                <a:lnTo>
                  <a:pt x="2474" y="2851"/>
                </a:lnTo>
                <a:lnTo>
                  <a:pt x="2570" y="2787"/>
                </a:lnTo>
                <a:lnTo>
                  <a:pt x="2506" y="2677"/>
                </a:lnTo>
                <a:lnTo>
                  <a:pt x="2570" y="2535"/>
                </a:lnTo>
                <a:lnTo>
                  <a:pt x="2618" y="2487"/>
                </a:lnTo>
                <a:lnTo>
                  <a:pt x="2683" y="2281"/>
                </a:lnTo>
                <a:lnTo>
                  <a:pt x="2763" y="2106"/>
                </a:lnTo>
                <a:lnTo>
                  <a:pt x="2796" y="1995"/>
                </a:lnTo>
                <a:lnTo>
                  <a:pt x="2747" y="1695"/>
                </a:lnTo>
                <a:lnTo>
                  <a:pt x="2554" y="1583"/>
                </a:lnTo>
                <a:lnTo>
                  <a:pt x="2490" y="1410"/>
                </a:lnTo>
                <a:lnTo>
                  <a:pt x="2474" y="1235"/>
                </a:lnTo>
                <a:lnTo>
                  <a:pt x="2474" y="1046"/>
                </a:lnTo>
                <a:lnTo>
                  <a:pt x="2458" y="856"/>
                </a:lnTo>
                <a:lnTo>
                  <a:pt x="2618" y="697"/>
                </a:lnTo>
                <a:lnTo>
                  <a:pt x="2731" y="491"/>
                </a:lnTo>
                <a:lnTo>
                  <a:pt x="2490" y="223"/>
                </a:lnTo>
                <a:lnTo>
                  <a:pt x="2168" y="286"/>
                </a:lnTo>
                <a:lnTo>
                  <a:pt x="1943" y="238"/>
                </a:lnTo>
                <a:lnTo>
                  <a:pt x="1654" y="142"/>
                </a:lnTo>
                <a:cubicBezTo>
                  <a:pt x="1654" y="142"/>
                  <a:pt x="1606" y="79"/>
                  <a:pt x="1413" y="96"/>
                </a:cubicBezTo>
                <a:cubicBezTo>
                  <a:pt x="1221" y="111"/>
                  <a:pt x="1317" y="111"/>
                  <a:pt x="1221" y="111"/>
                </a:cubicBezTo>
                <a:lnTo>
                  <a:pt x="1124" y="111"/>
                </a:lnTo>
                <a:lnTo>
                  <a:pt x="1077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7590" name="Freeform 5"/>
          <p:cNvSpPr>
            <a:spLocks noChangeArrowheads="1"/>
          </p:cNvSpPr>
          <p:nvPr/>
        </p:nvSpPr>
        <p:spPr bwMode="auto">
          <a:xfrm>
            <a:off x="1547813" y="4305300"/>
            <a:ext cx="995362" cy="1135063"/>
          </a:xfrm>
          <a:custGeom>
            <a:avLst/>
            <a:gdLst>
              <a:gd name="T0" fmla="*/ 2147483646 w 2765"/>
              <a:gd name="T1" fmla="*/ 2147483646 h 3152"/>
              <a:gd name="T2" fmla="*/ 2147483646 w 2765"/>
              <a:gd name="T3" fmla="*/ 2147483646 h 3152"/>
              <a:gd name="T4" fmla="*/ 2147483646 w 2765"/>
              <a:gd name="T5" fmla="*/ 2147483646 h 3152"/>
              <a:gd name="T6" fmla="*/ 2147483646 w 2765"/>
              <a:gd name="T7" fmla="*/ 2147483646 h 3152"/>
              <a:gd name="T8" fmla="*/ 2147483646 w 2765"/>
              <a:gd name="T9" fmla="*/ 2147483646 h 3152"/>
              <a:gd name="T10" fmla="*/ 2147483646 w 2765"/>
              <a:gd name="T11" fmla="*/ 2147483646 h 3152"/>
              <a:gd name="T12" fmla="*/ 2147483646 w 2765"/>
              <a:gd name="T13" fmla="*/ 2147483646 h 3152"/>
              <a:gd name="T14" fmla="*/ 2147483646 w 2765"/>
              <a:gd name="T15" fmla="*/ 2147483646 h 3152"/>
              <a:gd name="T16" fmla="*/ 2147483646 w 2765"/>
              <a:gd name="T17" fmla="*/ 2147483646 h 3152"/>
              <a:gd name="T18" fmla="*/ 2147483646 w 2765"/>
              <a:gd name="T19" fmla="*/ 2147483646 h 3152"/>
              <a:gd name="T20" fmla="*/ 2147483646 w 2765"/>
              <a:gd name="T21" fmla="*/ 2147483646 h 3152"/>
              <a:gd name="T22" fmla="*/ 2147483646 w 2765"/>
              <a:gd name="T23" fmla="*/ 2147483646 h 3152"/>
              <a:gd name="T24" fmla="*/ 2147483646 w 2765"/>
              <a:gd name="T25" fmla="*/ 2147483646 h 3152"/>
              <a:gd name="T26" fmla="*/ 2147483646 w 2765"/>
              <a:gd name="T27" fmla="*/ 2147483646 h 3152"/>
              <a:gd name="T28" fmla="*/ 2147483646 w 2765"/>
              <a:gd name="T29" fmla="*/ 2147483646 h 3152"/>
              <a:gd name="T30" fmla="*/ 2147483646 w 2765"/>
              <a:gd name="T31" fmla="*/ 2147483646 h 3152"/>
              <a:gd name="T32" fmla="*/ 2147483646 w 2765"/>
              <a:gd name="T33" fmla="*/ 2147483646 h 3152"/>
              <a:gd name="T34" fmla="*/ 2147483646 w 2765"/>
              <a:gd name="T35" fmla="*/ 2147483646 h 3152"/>
              <a:gd name="T36" fmla="*/ 2147483646 w 2765"/>
              <a:gd name="T37" fmla="*/ 2147483646 h 3152"/>
              <a:gd name="T38" fmla="*/ 2147483646 w 2765"/>
              <a:gd name="T39" fmla="*/ 2147483646 h 3152"/>
              <a:gd name="T40" fmla="*/ 2147483646 w 2765"/>
              <a:gd name="T41" fmla="*/ 2147483646 h 3152"/>
              <a:gd name="T42" fmla="*/ 2147483646 w 2765"/>
              <a:gd name="T43" fmla="*/ 2147483646 h 3152"/>
              <a:gd name="T44" fmla="*/ 2147483646 w 2765"/>
              <a:gd name="T45" fmla="*/ 2147483646 h 3152"/>
              <a:gd name="T46" fmla="*/ 2147483646 w 2765"/>
              <a:gd name="T47" fmla="*/ 2147483646 h 3152"/>
              <a:gd name="T48" fmla="*/ 2147483646 w 2765"/>
              <a:gd name="T49" fmla="*/ 2147483646 h 3152"/>
              <a:gd name="T50" fmla="*/ 2147483646 w 2765"/>
              <a:gd name="T51" fmla="*/ 2147483646 h 3152"/>
              <a:gd name="T52" fmla="*/ 2147483646 w 2765"/>
              <a:gd name="T53" fmla="*/ 2147483646 h 3152"/>
              <a:gd name="T54" fmla="*/ 2147483646 w 2765"/>
              <a:gd name="T55" fmla="*/ 2147483646 h 3152"/>
              <a:gd name="T56" fmla="*/ 2147483646 w 2765"/>
              <a:gd name="T57" fmla="*/ 2147483646 h 3152"/>
              <a:gd name="T58" fmla="*/ 2147483646 w 2765"/>
              <a:gd name="T59" fmla="*/ 2147483646 h 3152"/>
              <a:gd name="T60" fmla="*/ 2147483646 w 2765"/>
              <a:gd name="T61" fmla="*/ 2147483646 h 3152"/>
              <a:gd name="T62" fmla="*/ 2147483646 w 2765"/>
              <a:gd name="T63" fmla="*/ 2147483646 h 3152"/>
              <a:gd name="T64" fmla="*/ 0 w 2765"/>
              <a:gd name="T65" fmla="*/ 2147483646 h 3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65" h="3152">
                <a:moveTo>
                  <a:pt x="0" y="3041"/>
                </a:moveTo>
                <a:lnTo>
                  <a:pt x="194" y="2882"/>
                </a:lnTo>
                <a:lnTo>
                  <a:pt x="482" y="2660"/>
                </a:lnTo>
                <a:lnTo>
                  <a:pt x="691" y="2470"/>
                </a:lnTo>
                <a:lnTo>
                  <a:pt x="756" y="2438"/>
                </a:lnTo>
                <a:lnTo>
                  <a:pt x="1157" y="1963"/>
                </a:lnTo>
                <a:lnTo>
                  <a:pt x="1335" y="1772"/>
                </a:lnTo>
                <a:lnTo>
                  <a:pt x="1527" y="1456"/>
                </a:lnTo>
                <a:lnTo>
                  <a:pt x="1720" y="1298"/>
                </a:lnTo>
                <a:lnTo>
                  <a:pt x="1784" y="1108"/>
                </a:lnTo>
                <a:cubicBezTo>
                  <a:pt x="1784" y="1108"/>
                  <a:pt x="2026" y="1187"/>
                  <a:pt x="1977" y="1091"/>
                </a:cubicBezTo>
                <a:cubicBezTo>
                  <a:pt x="1928" y="997"/>
                  <a:pt x="1913" y="981"/>
                  <a:pt x="1913" y="981"/>
                </a:cubicBezTo>
                <a:lnTo>
                  <a:pt x="1816" y="633"/>
                </a:lnTo>
                <a:cubicBezTo>
                  <a:pt x="1816" y="633"/>
                  <a:pt x="1961" y="760"/>
                  <a:pt x="2041" y="443"/>
                </a:cubicBezTo>
                <a:lnTo>
                  <a:pt x="2121" y="126"/>
                </a:lnTo>
                <a:lnTo>
                  <a:pt x="2234" y="0"/>
                </a:lnTo>
                <a:lnTo>
                  <a:pt x="2330" y="157"/>
                </a:lnTo>
                <a:lnTo>
                  <a:pt x="2378" y="332"/>
                </a:lnTo>
                <a:cubicBezTo>
                  <a:pt x="2378" y="332"/>
                  <a:pt x="2459" y="205"/>
                  <a:pt x="2459" y="347"/>
                </a:cubicBezTo>
                <a:cubicBezTo>
                  <a:pt x="2459" y="491"/>
                  <a:pt x="2588" y="506"/>
                  <a:pt x="2459" y="506"/>
                </a:cubicBezTo>
                <a:cubicBezTo>
                  <a:pt x="2330" y="506"/>
                  <a:pt x="2282" y="316"/>
                  <a:pt x="2330" y="506"/>
                </a:cubicBezTo>
                <a:cubicBezTo>
                  <a:pt x="2378" y="696"/>
                  <a:pt x="2313" y="665"/>
                  <a:pt x="2378" y="696"/>
                </a:cubicBezTo>
                <a:cubicBezTo>
                  <a:pt x="2442" y="729"/>
                  <a:pt x="2346" y="681"/>
                  <a:pt x="2442" y="744"/>
                </a:cubicBezTo>
                <a:cubicBezTo>
                  <a:pt x="2539" y="808"/>
                  <a:pt x="2555" y="712"/>
                  <a:pt x="2539" y="808"/>
                </a:cubicBezTo>
                <a:cubicBezTo>
                  <a:pt x="2523" y="901"/>
                  <a:pt x="2426" y="918"/>
                  <a:pt x="2523" y="918"/>
                </a:cubicBezTo>
                <a:lnTo>
                  <a:pt x="2619" y="918"/>
                </a:lnTo>
                <a:lnTo>
                  <a:pt x="2764" y="933"/>
                </a:lnTo>
                <a:lnTo>
                  <a:pt x="2716" y="1124"/>
                </a:lnTo>
                <a:lnTo>
                  <a:pt x="2652" y="1139"/>
                </a:lnTo>
                <a:lnTo>
                  <a:pt x="2588" y="1060"/>
                </a:lnTo>
                <a:lnTo>
                  <a:pt x="2491" y="1124"/>
                </a:lnTo>
                <a:lnTo>
                  <a:pt x="2378" y="1218"/>
                </a:lnTo>
                <a:lnTo>
                  <a:pt x="2234" y="1218"/>
                </a:lnTo>
                <a:lnTo>
                  <a:pt x="2026" y="1330"/>
                </a:lnTo>
                <a:lnTo>
                  <a:pt x="2026" y="1489"/>
                </a:lnTo>
                <a:lnTo>
                  <a:pt x="2010" y="1662"/>
                </a:lnTo>
                <a:lnTo>
                  <a:pt x="1833" y="1646"/>
                </a:lnTo>
                <a:lnTo>
                  <a:pt x="1591" y="1678"/>
                </a:lnTo>
                <a:lnTo>
                  <a:pt x="1448" y="1757"/>
                </a:lnTo>
                <a:lnTo>
                  <a:pt x="1478" y="1916"/>
                </a:lnTo>
                <a:lnTo>
                  <a:pt x="1542" y="2026"/>
                </a:lnTo>
                <a:lnTo>
                  <a:pt x="1527" y="2185"/>
                </a:lnTo>
                <a:lnTo>
                  <a:pt x="1366" y="2280"/>
                </a:lnTo>
                <a:lnTo>
                  <a:pt x="1206" y="2312"/>
                </a:lnTo>
                <a:lnTo>
                  <a:pt x="1157" y="2391"/>
                </a:lnTo>
                <a:lnTo>
                  <a:pt x="1157" y="2470"/>
                </a:lnTo>
                <a:lnTo>
                  <a:pt x="1062" y="2597"/>
                </a:lnTo>
                <a:lnTo>
                  <a:pt x="1013" y="2660"/>
                </a:lnTo>
                <a:lnTo>
                  <a:pt x="916" y="2707"/>
                </a:lnTo>
                <a:lnTo>
                  <a:pt x="707" y="2739"/>
                </a:lnTo>
                <a:lnTo>
                  <a:pt x="580" y="3041"/>
                </a:lnTo>
                <a:lnTo>
                  <a:pt x="387" y="3151"/>
                </a:lnTo>
                <a:lnTo>
                  <a:pt x="225" y="3151"/>
                </a:lnTo>
                <a:lnTo>
                  <a:pt x="178" y="3056"/>
                </a:lnTo>
                <a:lnTo>
                  <a:pt x="0" y="3041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7591" name="Freeform 6"/>
          <p:cNvSpPr>
            <a:spLocks noChangeArrowheads="1"/>
          </p:cNvSpPr>
          <p:nvPr/>
        </p:nvSpPr>
        <p:spPr bwMode="auto">
          <a:xfrm>
            <a:off x="1079500" y="4071938"/>
            <a:ext cx="538163" cy="508000"/>
          </a:xfrm>
          <a:custGeom>
            <a:avLst/>
            <a:gdLst>
              <a:gd name="T0" fmla="*/ 2147483646 w 1496"/>
              <a:gd name="T1" fmla="*/ 2147483646 h 1412"/>
              <a:gd name="T2" fmla="*/ 2147483646 w 1496"/>
              <a:gd name="T3" fmla="*/ 2147483646 h 1412"/>
              <a:gd name="T4" fmla="*/ 2147483646 w 1496"/>
              <a:gd name="T5" fmla="*/ 2147483646 h 1412"/>
              <a:gd name="T6" fmla="*/ 2147483646 w 1496"/>
              <a:gd name="T7" fmla="*/ 2147483646 h 1412"/>
              <a:gd name="T8" fmla="*/ 2147483646 w 1496"/>
              <a:gd name="T9" fmla="*/ 2147483646 h 1412"/>
              <a:gd name="T10" fmla="*/ 2147483646 w 1496"/>
              <a:gd name="T11" fmla="*/ 2147483646 h 1412"/>
              <a:gd name="T12" fmla="*/ 2147483646 w 1496"/>
              <a:gd name="T13" fmla="*/ 2147483646 h 1412"/>
              <a:gd name="T14" fmla="*/ 2147483646 w 1496"/>
              <a:gd name="T15" fmla="*/ 2147483646 h 1412"/>
              <a:gd name="T16" fmla="*/ 2147483646 w 1496"/>
              <a:gd name="T17" fmla="*/ 2147483646 h 1412"/>
              <a:gd name="T18" fmla="*/ 2147483646 w 1496"/>
              <a:gd name="T19" fmla="*/ 2147483646 h 1412"/>
              <a:gd name="T20" fmla="*/ 2147483646 w 1496"/>
              <a:gd name="T21" fmla="*/ 2147483646 h 1412"/>
              <a:gd name="T22" fmla="*/ 2147483646 w 1496"/>
              <a:gd name="T23" fmla="*/ 2147483646 h 1412"/>
              <a:gd name="T24" fmla="*/ 2147483646 w 1496"/>
              <a:gd name="T25" fmla="*/ 2147483646 h 1412"/>
              <a:gd name="T26" fmla="*/ 2147483646 w 1496"/>
              <a:gd name="T27" fmla="*/ 2147483646 h 1412"/>
              <a:gd name="T28" fmla="*/ 2147483646 w 1496"/>
              <a:gd name="T29" fmla="*/ 2147483646 h 1412"/>
              <a:gd name="T30" fmla="*/ 2147483646 w 1496"/>
              <a:gd name="T31" fmla="*/ 2147483646 h 1412"/>
              <a:gd name="T32" fmla="*/ 2147483646 w 1496"/>
              <a:gd name="T33" fmla="*/ 2147483646 h 1412"/>
              <a:gd name="T34" fmla="*/ 2147483646 w 1496"/>
              <a:gd name="T35" fmla="*/ 2147483646 h 1412"/>
              <a:gd name="T36" fmla="*/ 2147483646 w 1496"/>
              <a:gd name="T37" fmla="*/ 2147483646 h 1412"/>
              <a:gd name="T38" fmla="*/ 2147483646 w 1496"/>
              <a:gd name="T39" fmla="*/ 2147483646 h 1412"/>
              <a:gd name="T40" fmla="*/ 2147483646 w 1496"/>
              <a:gd name="T41" fmla="*/ 2147483646 h 1412"/>
              <a:gd name="T42" fmla="*/ 2147483646 w 1496"/>
              <a:gd name="T43" fmla="*/ 2147483646 h 1412"/>
              <a:gd name="T44" fmla="*/ 2147483646 w 1496"/>
              <a:gd name="T45" fmla="*/ 2147483646 h 1412"/>
              <a:gd name="T46" fmla="*/ 2147483646 w 1496"/>
              <a:gd name="T47" fmla="*/ 2147483646 h 1412"/>
              <a:gd name="T48" fmla="*/ 2147483646 w 1496"/>
              <a:gd name="T49" fmla="*/ 2147483646 h 1412"/>
              <a:gd name="T50" fmla="*/ 0 w 1496"/>
              <a:gd name="T51" fmla="*/ 2147483646 h 1412"/>
              <a:gd name="T52" fmla="*/ 0 w 1496"/>
              <a:gd name="T53" fmla="*/ 2147483646 h 1412"/>
              <a:gd name="T54" fmla="*/ 2147483646 w 1496"/>
              <a:gd name="T55" fmla="*/ 2147483646 h 1412"/>
              <a:gd name="T56" fmla="*/ 2147483646 w 1496"/>
              <a:gd name="T57" fmla="*/ 2147483646 h 1412"/>
              <a:gd name="T58" fmla="*/ 2147483646 w 1496"/>
              <a:gd name="T59" fmla="*/ 2147483646 h 1412"/>
              <a:gd name="T60" fmla="*/ 2147483646 w 1496"/>
              <a:gd name="T61" fmla="*/ 2147483646 h 141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96" h="1412">
                <a:moveTo>
                  <a:pt x="546" y="445"/>
                </a:moveTo>
                <a:lnTo>
                  <a:pt x="642" y="334"/>
                </a:lnTo>
                <a:lnTo>
                  <a:pt x="755" y="159"/>
                </a:lnTo>
                <a:lnTo>
                  <a:pt x="917" y="144"/>
                </a:lnTo>
                <a:cubicBezTo>
                  <a:pt x="917" y="144"/>
                  <a:pt x="948" y="0"/>
                  <a:pt x="1077" y="111"/>
                </a:cubicBezTo>
                <a:cubicBezTo>
                  <a:pt x="1204" y="223"/>
                  <a:pt x="1220" y="238"/>
                  <a:pt x="1220" y="238"/>
                </a:cubicBezTo>
                <a:lnTo>
                  <a:pt x="1253" y="334"/>
                </a:lnTo>
                <a:cubicBezTo>
                  <a:pt x="1253" y="334"/>
                  <a:pt x="1495" y="286"/>
                  <a:pt x="1333" y="445"/>
                </a:cubicBezTo>
                <a:cubicBezTo>
                  <a:pt x="1174" y="603"/>
                  <a:pt x="1317" y="555"/>
                  <a:pt x="1174" y="603"/>
                </a:cubicBezTo>
                <a:lnTo>
                  <a:pt x="1028" y="651"/>
                </a:lnTo>
                <a:lnTo>
                  <a:pt x="1013" y="840"/>
                </a:lnTo>
                <a:cubicBezTo>
                  <a:pt x="1013" y="840"/>
                  <a:pt x="1174" y="1030"/>
                  <a:pt x="964" y="1188"/>
                </a:cubicBezTo>
                <a:lnTo>
                  <a:pt x="755" y="1347"/>
                </a:lnTo>
                <a:lnTo>
                  <a:pt x="595" y="1411"/>
                </a:lnTo>
                <a:lnTo>
                  <a:pt x="595" y="1188"/>
                </a:lnTo>
                <a:lnTo>
                  <a:pt x="465" y="1157"/>
                </a:lnTo>
                <a:lnTo>
                  <a:pt x="306" y="1142"/>
                </a:lnTo>
                <a:lnTo>
                  <a:pt x="273" y="983"/>
                </a:lnTo>
                <a:lnTo>
                  <a:pt x="144" y="967"/>
                </a:lnTo>
                <a:lnTo>
                  <a:pt x="16" y="919"/>
                </a:lnTo>
                <a:lnTo>
                  <a:pt x="0" y="761"/>
                </a:lnTo>
                <a:cubicBezTo>
                  <a:pt x="0" y="761"/>
                  <a:pt x="49" y="445"/>
                  <a:pt x="193" y="413"/>
                </a:cubicBezTo>
                <a:lnTo>
                  <a:pt x="338" y="382"/>
                </a:lnTo>
                <a:lnTo>
                  <a:pt x="433" y="428"/>
                </a:lnTo>
                <a:lnTo>
                  <a:pt x="546" y="445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7592" name="Freeform 7"/>
          <p:cNvSpPr>
            <a:spLocks noChangeArrowheads="1"/>
          </p:cNvSpPr>
          <p:nvPr/>
        </p:nvSpPr>
        <p:spPr bwMode="auto">
          <a:xfrm>
            <a:off x="3282950" y="4983163"/>
            <a:ext cx="1804988" cy="1676400"/>
          </a:xfrm>
          <a:custGeom>
            <a:avLst/>
            <a:gdLst>
              <a:gd name="T0" fmla="*/ 2147483646 w 5014"/>
              <a:gd name="T1" fmla="*/ 2147483646 h 4657"/>
              <a:gd name="T2" fmla="*/ 2147483646 w 5014"/>
              <a:gd name="T3" fmla="*/ 2147483646 h 4657"/>
              <a:gd name="T4" fmla="*/ 2147483646 w 5014"/>
              <a:gd name="T5" fmla="*/ 2147483646 h 4657"/>
              <a:gd name="T6" fmla="*/ 2147483646 w 5014"/>
              <a:gd name="T7" fmla="*/ 2147483646 h 4657"/>
              <a:gd name="T8" fmla="*/ 2147483646 w 5014"/>
              <a:gd name="T9" fmla="*/ 2147483646 h 4657"/>
              <a:gd name="T10" fmla="*/ 2147483646 w 5014"/>
              <a:gd name="T11" fmla="*/ 2147483646 h 4657"/>
              <a:gd name="T12" fmla="*/ 2147483646 w 5014"/>
              <a:gd name="T13" fmla="*/ 2147483646 h 4657"/>
              <a:gd name="T14" fmla="*/ 2147483646 w 5014"/>
              <a:gd name="T15" fmla="*/ 2147483646 h 4657"/>
              <a:gd name="T16" fmla="*/ 2147483646 w 5014"/>
              <a:gd name="T17" fmla="*/ 2147483646 h 4657"/>
              <a:gd name="T18" fmla="*/ 2147483646 w 5014"/>
              <a:gd name="T19" fmla="*/ 2147483646 h 4657"/>
              <a:gd name="T20" fmla="*/ 2147483646 w 5014"/>
              <a:gd name="T21" fmla="*/ 2147483646 h 4657"/>
              <a:gd name="T22" fmla="*/ 2147483646 w 5014"/>
              <a:gd name="T23" fmla="*/ 2147483646 h 4657"/>
              <a:gd name="T24" fmla="*/ 2147483646 w 5014"/>
              <a:gd name="T25" fmla="*/ 2147483646 h 4657"/>
              <a:gd name="T26" fmla="*/ 2147483646 w 5014"/>
              <a:gd name="T27" fmla="*/ 2147483646 h 4657"/>
              <a:gd name="T28" fmla="*/ 2147483646 w 5014"/>
              <a:gd name="T29" fmla="*/ 2147483646 h 4657"/>
              <a:gd name="T30" fmla="*/ 2147483646 w 5014"/>
              <a:gd name="T31" fmla="*/ 2147483646 h 4657"/>
              <a:gd name="T32" fmla="*/ 2147483646 w 5014"/>
              <a:gd name="T33" fmla="*/ 2147483646 h 4657"/>
              <a:gd name="T34" fmla="*/ 2147483646 w 5014"/>
              <a:gd name="T35" fmla="*/ 2147483646 h 4657"/>
              <a:gd name="T36" fmla="*/ 2147483646 w 5014"/>
              <a:gd name="T37" fmla="*/ 2147483646 h 4657"/>
              <a:gd name="T38" fmla="*/ 2147483646 w 5014"/>
              <a:gd name="T39" fmla="*/ 2147483646 h 4657"/>
              <a:gd name="T40" fmla="*/ 2147483646 w 5014"/>
              <a:gd name="T41" fmla="*/ 2147483646 h 4657"/>
              <a:gd name="T42" fmla="*/ 2147483646 w 5014"/>
              <a:gd name="T43" fmla="*/ 2147483646 h 4657"/>
              <a:gd name="T44" fmla="*/ 2147483646 w 5014"/>
              <a:gd name="T45" fmla="*/ 2147483646 h 4657"/>
              <a:gd name="T46" fmla="*/ 2147483646 w 5014"/>
              <a:gd name="T47" fmla="*/ 2147483646 h 4657"/>
              <a:gd name="T48" fmla="*/ 2147483646 w 5014"/>
              <a:gd name="T49" fmla="*/ 2147483646 h 4657"/>
              <a:gd name="T50" fmla="*/ 2147483646 w 5014"/>
              <a:gd name="T51" fmla="*/ 2147483646 h 4657"/>
              <a:gd name="T52" fmla="*/ 2147483646 w 5014"/>
              <a:gd name="T53" fmla="*/ 2147483646 h 4657"/>
              <a:gd name="T54" fmla="*/ 2147483646 w 5014"/>
              <a:gd name="T55" fmla="*/ 2147483646 h 4657"/>
              <a:gd name="T56" fmla="*/ 2147483646 w 5014"/>
              <a:gd name="T57" fmla="*/ 2147483646 h 4657"/>
              <a:gd name="T58" fmla="*/ 2147483646 w 5014"/>
              <a:gd name="T59" fmla="*/ 2147483646 h 4657"/>
              <a:gd name="T60" fmla="*/ 2147483646 w 5014"/>
              <a:gd name="T61" fmla="*/ 2147483646 h 4657"/>
              <a:gd name="T62" fmla="*/ 2147483646 w 5014"/>
              <a:gd name="T63" fmla="*/ 2147483646 h 4657"/>
              <a:gd name="T64" fmla="*/ 2147483646 w 5014"/>
              <a:gd name="T65" fmla="*/ 2147483646 h 4657"/>
              <a:gd name="T66" fmla="*/ 2147483646 w 5014"/>
              <a:gd name="T67" fmla="*/ 2147483646 h 4657"/>
              <a:gd name="T68" fmla="*/ 2147483646 w 5014"/>
              <a:gd name="T69" fmla="*/ 2147483646 h 4657"/>
              <a:gd name="T70" fmla="*/ 2147483646 w 5014"/>
              <a:gd name="T71" fmla="*/ 2147483646 h 4657"/>
              <a:gd name="T72" fmla="*/ 2147483646 w 5014"/>
              <a:gd name="T73" fmla="*/ 2147483646 h 4657"/>
              <a:gd name="T74" fmla="*/ 2147483646 w 5014"/>
              <a:gd name="T75" fmla="*/ 2147483646 h 4657"/>
              <a:gd name="T76" fmla="*/ 2147483646 w 5014"/>
              <a:gd name="T77" fmla="*/ 2147483646 h 4657"/>
              <a:gd name="T78" fmla="*/ 2147483646 w 5014"/>
              <a:gd name="T79" fmla="*/ 2147483646 h 4657"/>
              <a:gd name="T80" fmla="*/ 2147483646 w 5014"/>
              <a:gd name="T81" fmla="*/ 2147483646 h 4657"/>
              <a:gd name="T82" fmla="*/ 2147483646 w 5014"/>
              <a:gd name="T83" fmla="*/ 2147483646 h 4657"/>
              <a:gd name="T84" fmla="*/ 2147483646 w 5014"/>
              <a:gd name="T85" fmla="*/ 2147483646 h 4657"/>
              <a:gd name="T86" fmla="*/ 2147483646 w 5014"/>
              <a:gd name="T87" fmla="*/ 2147483646 h 4657"/>
              <a:gd name="T88" fmla="*/ 2147483646 w 5014"/>
              <a:gd name="T89" fmla="*/ 2147483646 h 4657"/>
              <a:gd name="T90" fmla="*/ 2147483646 w 5014"/>
              <a:gd name="T91" fmla="*/ 2147483646 h 4657"/>
              <a:gd name="T92" fmla="*/ 2147483646 w 5014"/>
              <a:gd name="T93" fmla="*/ 2147483646 h 4657"/>
              <a:gd name="T94" fmla="*/ 2147483646 w 5014"/>
              <a:gd name="T95" fmla="*/ 2147483646 h 4657"/>
              <a:gd name="T96" fmla="*/ 2147483646 w 5014"/>
              <a:gd name="T97" fmla="*/ 2147483646 h 4657"/>
              <a:gd name="T98" fmla="*/ 2147483646 w 5014"/>
              <a:gd name="T99" fmla="*/ 2147483646 h 4657"/>
              <a:gd name="T100" fmla="*/ 2147483646 w 5014"/>
              <a:gd name="T101" fmla="*/ 2147483646 h 46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14" h="4657">
                <a:moveTo>
                  <a:pt x="3680" y="32"/>
                </a:moveTo>
                <a:lnTo>
                  <a:pt x="3825" y="126"/>
                </a:lnTo>
                <a:lnTo>
                  <a:pt x="3953" y="190"/>
                </a:lnTo>
                <a:lnTo>
                  <a:pt x="4082" y="238"/>
                </a:lnTo>
                <a:lnTo>
                  <a:pt x="4162" y="349"/>
                </a:lnTo>
                <a:lnTo>
                  <a:pt x="4258" y="476"/>
                </a:lnTo>
                <a:lnTo>
                  <a:pt x="4451" y="728"/>
                </a:lnTo>
                <a:lnTo>
                  <a:pt x="4564" y="855"/>
                </a:lnTo>
                <a:lnTo>
                  <a:pt x="4564" y="1061"/>
                </a:lnTo>
                <a:lnTo>
                  <a:pt x="4404" y="1220"/>
                </a:lnTo>
                <a:lnTo>
                  <a:pt x="4323" y="1346"/>
                </a:lnTo>
                <a:lnTo>
                  <a:pt x="4517" y="1329"/>
                </a:lnTo>
                <a:lnTo>
                  <a:pt x="4709" y="1425"/>
                </a:lnTo>
                <a:lnTo>
                  <a:pt x="4660" y="1567"/>
                </a:lnTo>
                <a:lnTo>
                  <a:pt x="4756" y="1647"/>
                </a:lnTo>
                <a:lnTo>
                  <a:pt x="4724" y="1884"/>
                </a:lnTo>
                <a:lnTo>
                  <a:pt x="4676" y="2044"/>
                </a:lnTo>
                <a:lnTo>
                  <a:pt x="4660" y="2121"/>
                </a:lnTo>
                <a:lnTo>
                  <a:pt x="4773" y="2296"/>
                </a:lnTo>
                <a:cubicBezTo>
                  <a:pt x="4773" y="2296"/>
                  <a:pt x="4692" y="2185"/>
                  <a:pt x="4773" y="2407"/>
                </a:cubicBezTo>
                <a:lnTo>
                  <a:pt x="4853" y="2629"/>
                </a:lnTo>
                <a:lnTo>
                  <a:pt x="4789" y="2851"/>
                </a:lnTo>
                <a:cubicBezTo>
                  <a:pt x="4789" y="2851"/>
                  <a:pt x="5013" y="2914"/>
                  <a:pt x="4756" y="3025"/>
                </a:cubicBezTo>
                <a:lnTo>
                  <a:pt x="4500" y="3135"/>
                </a:lnTo>
                <a:lnTo>
                  <a:pt x="4420" y="3231"/>
                </a:lnTo>
                <a:lnTo>
                  <a:pt x="4451" y="3373"/>
                </a:lnTo>
                <a:cubicBezTo>
                  <a:pt x="4451" y="3373"/>
                  <a:pt x="4548" y="3469"/>
                  <a:pt x="4500" y="3627"/>
                </a:cubicBezTo>
                <a:lnTo>
                  <a:pt x="4451" y="3785"/>
                </a:lnTo>
                <a:cubicBezTo>
                  <a:pt x="4451" y="3785"/>
                  <a:pt x="4291" y="3896"/>
                  <a:pt x="4291" y="3690"/>
                </a:cubicBezTo>
                <a:lnTo>
                  <a:pt x="4291" y="3484"/>
                </a:lnTo>
                <a:lnTo>
                  <a:pt x="4258" y="3263"/>
                </a:lnTo>
                <a:lnTo>
                  <a:pt x="4129" y="3056"/>
                </a:lnTo>
                <a:lnTo>
                  <a:pt x="4049" y="2945"/>
                </a:lnTo>
                <a:lnTo>
                  <a:pt x="4018" y="2803"/>
                </a:lnTo>
                <a:lnTo>
                  <a:pt x="3936" y="2819"/>
                </a:lnTo>
                <a:lnTo>
                  <a:pt x="3985" y="2945"/>
                </a:lnTo>
                <a:cubicBezTo>
                  <a:pt x="3985" y="2945"/>
                  <a:pt x="4098" y="3008"/>
                  <a:pt x="4034" y="3119"/>
                </a:cubicBezTo>
                <a:cubicBezTo>
                  <a:pt x="3969" y="3231"/>
                  <a:pt x="3969" y="3246"/>
                  <a:pt x="3969" y="3246"/>
                </a:cubicBezTo>
                <a:cubicBezTo>
                  <a:pt x="3969" y="3246"/>
                  <a:pt x="3729" y="3342"/>
                  <a:pt x="3792" y="3231"/>
                </a:cubicBezTo>
                <a:cubicBezTo>
                  <a:pt x="3856" y="3119"/>
                  <a:pt x="3792" y="3167"/>
                  <a:pt x="3856" y="3119"/>
                </a:cubicBezTo>
                <a:cubicBezTo>
                  <a:pt x="3921" y="3072"/>
                  <a:pt x="3969" y="3072"/>
                  <a:pt x="3905" y="3072"/>
                </a:cubicBezTo>
                <a:lnTo>
                  <a:pt x="3841" y="3072"/>
                </a:lnTo>
                <a:cubicBezTo>
                  <a:pt x="3841" y="3072"/>
                  <a:pt x="3841" y="3088"/>
                  <a:pt x="3713" y="3215"/>
                </a:cubicBezTo>
                <a:cubicBezTo>
                  <a:pt x="3584" y="3342"/>
                  <a:pt x="3487" y="3104"/>
                  <a:pt x="3584" y="3342"/>
                </a:cubicBezTo>
                <a:lnTo>
                  <a:pt x="3680" y="3580"/>
                </a:lnTo>
                <a:lnTo>
                  <a:pt x="3889" y="3753"/>
                </a:lnTo>
                <a:lnTo>
                  <a:pt x="3936" y="4070"/>
                </a:lnTo>
                <a:lnTo>
                  <a:pt x="3953" y="4308"/>
                </a:lnTo>
                <a:lnTo>
                  <a:pt x="3808" y="4593"/>
                </a:lnTo>
                <a:lnTo>
                  <a:pt x="3680" y="4656"/>
                </a:lnTo>
                <a:lnTo>
                  <a:pt x="3503" y="4593"/>
                </a:lnTo>
                <a:lnTo>
                  <a:pt x="3374" y="4419"/>
                </a:lnTo>
                <a:lnTo>
                  <a:pt x="3456" y="4308"/>
                </a:lnTo>
                <a:lnTo>
                  <a:pt x="3374" y="4102"/>
                </a:lnTo>
                <a:cubicBezTo>
                  <a:pt x="3374" y="4102"/>
                  <a:pt x="3230" y="4006"/>
                  <a:pt x="3263" y="4150"/>
                </a:cubicBezTo>
                <a:lnTo>
                  <a:pt x="3294" y="4292"/>
                </a:lnTo>
                <a:lnTo>
                  <a:pt x="3214" y="4419"/>
                </a:lnTo>
                <a:lnTo>
                  <a:pt x="2925" y="4308"/>
                </a:lnTo>
                <a:lnTo>
                  <a:pt x="2426" y="4070"/>
                </a:lnTo>
                <a:lnTo>
                  <a:pt x="2170" y="3785"/>
                </a:lnTo>
                <a:cubicBezTo>
                  <a:pt x="2170" y="3785"/>
                  <a:pt x="1929" y="3358"/>
                  <a:pt x="2041" y="3183"/>
                </a:cubicBezTo>
                <a:lnTo>
                  <a:pt x="2154" y="3008"/>
                </a:lnTo>
                <a:lnTo>
                  <a:pt x="2314" y="2836"/>
                </a:lnTo>
                <a:lnTo>
                  <a:pt x="2362" y="2724"/>
                </a:lnTo>
                <a:lnTo>
                  <a:pt x="2250" y="2613"/>
                </a:lnTo>
                <a:lnTo>
                  <a:pt x="2154" y="2471"/>
                </a:lnTo>
                <a:cubicBezTo>
                  <a:pt x="2154" y="2471"/>
                  <a:pt x="2233" y="2519"/>
                  <a:pt x="2025" y="2360"/>
                </a:cubicBezTo>
                <a:cubicBezTo>
                  <a:pt x="1817" y="2200"/>
                  <a:pt x="1817" y="2185"/>
                  <a:pt x="1817" y="2185"/>
                </a:cubicBezTo>
                <a:lnTo>
                  <a:pt x="1478" y="2169"/>
                </a:lnTo>
                <a:lnTo>
                  <a:pt x="1704" y="2344"/>
                </a:lnTo>
                <a:lnTo>
                  <a:pt x="1527" y="2407"/>
                </a:lnTo>
                <a:cubicBezTo>
                  <a:pt x="1527" y="2407"/>
                  <a:pt x="1688" y="2899"/>
                  <a:pt x="1542" y="2709"/>
                </a:cubicBezTo>
                <a:cubicBezTo>
                  <a:pt x="1398" y="2519"/>
                  <a:pt x="1383" y="2519"/>
                  <a:pt x="1383" y="2519"/>
                </a:cubicBezTo>
                <a:cubicBezTo>
                  <a:pt x="1383" y="2519"/>
                  <a:pt x="1398" y="2803"/>
                  <a:pt x="1286" y="2629"/>
                </a:cubicBezTo>
                <a:lnTo>
                  <a:pt x="1174" y="2455"/>
                </a:lnTo>
                <a:lnTo>
                  <a:pt x="997" y="2565"/>
                </a:lnTo>
                <a:cubicBezTo>
                  <a:pt x="997" y="2565"/>
                  <a:pt x="1013" y="2977"/>
                  <a:pt x="964" y="2788"/>
                </a:cubicBezTo>
                <a:cubicBezTo>
                  <a:pt x="917" y="2598"/>
                  <a:pt x="917" y="2582"/>
                  <a:pt x="917" y="2582"/>
                </a:cubicBezTo>
                <a:lnTo>
                  <a:pt x="853" y="2439"/>
                </a:lnTo>
                <a:lnTo>
                  <a:pt x="771" y="2375"/>
                </a:lnTo>
                <a:lnTo>
                  <a:pt x="531" y="2296"/>
                </a:lnTo>
                <a:lnTo>
                  <a:pt x="451" y="2519"/>
                </a:lnTo>
                <a:lnTo>
                  <a:pt x="371" y="2867"/>
                </a:lnTo>
                <a:lnTo>
                  <a:pt x="242" y="2993"/>
                </a:lnTo>
                <a:lnTo>
                  <a:pt x="97" y="3135"/>
                </a:lnTo>
                <a:lnTo>
                  <a:pt x="0" y="3088"/>
                </a:lnTo>
                <a:lnTo>
                  <a:pt x="49" y="2803"/>
                </a:lnTo>
                <a:lnTo>
                  <a:pt x="129" y="2677"/>
                </a:lnTo>
                <a:lnTo>
                  <a:pt x="178" y="2502"/>
                </a:lnTo>
                <a:lnTo>
                  <a:pt x="178" y="2296"/>
                </a:lnTo>
                <a:lnTo>
                  <a:pt x="145" y="2169"/>
                </a:lnTo>
                <a:lnTo>
                  <a:pt x="258" y="2091"/>
                </a:lnTo>
                <a:lnTo>
                  <a:pt x="499" y="1838"/>
                </a:lnTo>
                <a:lnTo>
                  <a:pt x="658" y="1838"/>
                </a:lnTo>
                <a:lnTo>
                  <a:pt x="756" y="1838"/>
                </a:lnTo>
                <a:lnTo>
                  <a:pt x="900" y="1805"/>
                </a:lnTo>
                <a:lnTo>
                  <a:pt x="1013" y="1694"/>
                </a:lnTo>
                <a:lnTo>
                  <a:pt x="1110" y="1521"/>
                </a:lnTo>
                <a:lnTo>
                  <a:pt x="1350" y="1425"/>
                </a:lnTo>
                <a:lnTo>
                  <a:pt x="1462" y="1236"/>
                </a:lnTo>
                <a:lnTo>
                  <a:pt x="1511" y="1204"/>
                </a:lnTo>
                <a:lnTo>
                  <a:pt x="1704" y="1140"/>
                </a:lnTo>
                <a:lnTo>
                  <a:pt x="1913" y="1299"/>
                </a:lnTo>
                <a:lnTo>
                  <a:pt x="2010" y="1473"/>
                </a:lnTo>
                <a:lnTo>
                  <a:pt x="1977" y="1663"/>
                </a:lnTo>
                <a:cubicBezTo>
                  <a:pt x="1945" y="1853"/>
                  <a:pt x="2106" y="2044"/>
                  <a:pt x="1945" y="1853"/>
                </a:cubicBezTo>
                <a:cubicBezTo>
                  <a:pt x="1784" y="1663"/>
                  <a:pt x="1801" y="1663"/>
                  <a:pt x="1801" y="1663"/>
                </a:cubicBezTo>
                <a:lnTo>
                  <a:pt x="1688" y="1631"/>
                </a:lnTo>
                <a:lnTo>
                  <a:pt x="1671" y="1805"/>
                </a:lnTo>
                <a:lnTo>
                  <a:pt x="2010" y="1838"/>
                </a:lnTo>
                <a:lnTo>
                  <a:pt x="2395" y="1790"/>
                </a:lnTo>
                <a:lnTo>
                  <a:pt x="2346" y="1584"/>
                </a:lnTo>
                <a:lnTo>
                  <a:pt x="2410" y="1315"/>
                </a:lnTo>
                <a:lnTo>
                  <a:pt x="2572" y="1299"/>
                </a:lnTo>
                <a:lnTo>
                  <a:pt x="2685" y="1504"/>
                </a:lnTo>
                <a:lnTo>
                  <a:pt x="2829" y="1584"/>
                </a:lnTo>
                <a:lnTo>
                  <a:pt x="2878" y="1488"/>
                </a:lnTo>
                <a:lnTo>
                  <a:pt x="2909" y="1236"/>
                </a:lnTo>
                <a:lnTo>
                  <a:pt x="2893" y="1030"/>
                </a:lnTo>
                <a:lnTo>
                  <a:pt x="2958" y="886"/>
                </a:lnTo>
                <a:lnTo>
                  <a:pt x="3166" y="919"/>
                </a:lnTo>
                <a:lnTo>
                  <a:pt x="3278" y="1013"/>
                </a:lnTo>
                <a:lnTo>
                  <a:pt x="3374" y="1013"/>
                </a:lnTo>
                <a:lnTo>
                  <a:pt x="3374" y="871"/>
                </a:lnTo>
                <a:lnTo>
                  <a:pt x="3520" y="792"/>
                </a:lnTo>
                <a:lnTo>
                  <a:pt x="3680" y="760"/>
                </a:lnTo>
                <a:lnTo>
                  <a:pt x="3713" y="602"/>
                </a:lnTo>
                <a:lnTo>
                  <a:pt x="3713" y="412"/>
                </a:lnTo>
                <a:cubicBezTo>
                  <a:pt x="3713" y="412"/>
                  <a:pt x="3776" y="286"/>
                  <a:pt x="3680" y="238"/>
                </a:cubicBezTo>
                <a:lnTo>
                  <a:pt x="3584" y="190"/>
                </a:lnTo>
                <a:lnTo>
                  <a:pt x="3552" y="0"/>
                </a:lnTo>
                <a:lnTo>
                  <a:pt x="3680" y="32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7593" name="Freeform 8"/>
          <p:cNvSpPr>
            <a:spLocks noChangeArrowheads="1"/>
          </p:cNvSpPr>
          <p:nvPr/>
        </p:nvSpPr>
        <p:spPr bwMode="auto">
          <a:xfrm>
            <a:off x="3249613" y="4087813"/>
            <a:ext cx="809625" cy="1181100"/>
          </a:xfrm>
          <a:custGeom>
            <a:avLst/>
            <a:gdLst>
              <a:gd name="T0" fmla="*/ 2147483646 w 2251"/>
              <a:gd name="T1" fmla="*/ 2147483646 h 3280"/>
              <a:gd name="T2" fmla="*/ 2147483646 w 2251"/>
              <a:gd name="T3" fmla="*/ 2147483646 h 3280"/>
              <a:gd name="T4" fmla="*/ 2147483646 w 2251"/>
              <a:gd name="T5" fmla="*/ 2147483646 h 3280"/>
              <a:gd name="T6" fmla="*/ 2147483646 w 2251"/>
              <a:gd name="T7" fmla="*/ 2147483646 h 3280"/>
              <a:gd name="T8" fmla="*/ 2147483646 w 2251"/>
              <a:gd name="T9" fmla="*/ 2147483646 h 3280"/>
              <a:gd name="T10" fmla="*/ 2147483646 w 2251"/>
              <a:gd name="T11" fmla="*/ 2147483646 h 3280"/>
              <a:gd name="T12" fmla="*/ 2147483646 w 2251"/>
              <a:gd name="T13" fmla="*/ 2147483646 h 3280"/>
              <a:gd name="T14" fmla="*/ 2147483646 w 2251"/>
              <a:gd name="T15" fmla="*/ 2147483646 h 3280"/>
              <a:gd name="T16" fmla="*/ 2147483646 w 2251"/>
              <a:gd name="T17" fmla="*/ 2147483646 h 3280"/>
              <a:gd name="T18" fmla="*/ 2147483646 w 2251"/>
              <a:gd name="T19" fmla="*/ 2147483646 h 3280"/>
              <a:gd name="T20" fmla="*/ 2147483646 w 2251"/>
              <a:gd name="T21" fmla="*/ 2147483646 h 3280"/>
              <a:gd name="T22" fmla="*/ 2147483646 w 2251"/>
              <a:gd name="T23" fmla="*/ 2147483646 h 3280"/>
              <a:gd name="T24" fmla="*/ 2147483646 w 2251"/>
              <a:gd name="T25" fmla="*/ 2147483646 h 3280"/>
              <a:gd name="T26" fmla="*/ 2147483646 w 2251"/>
              <a:gd name="T27" fmla="*/ 2147483646 h 3280"/>
              <a:gd name="T28" fmla="*/ 2147483646 w 2251"/>
              <a:gd name="T29" fmla="*/ 2147483646 h 3280"/>
              <a:gd name="T30" fmla="*/ 2147483646 w 2251"/>
              <a:gd name="T31" fmla="*/ 2147483646 h 3280"/>
              <a:gd name="T32" fmla="*/ 2147483646 w 2251"/>
              <a:gd name="T33" fmla="*/ 2147483646 h 3280"/>
              <a:gd name="T34" fmla="*/ 2147483646 w 2251"/>
              <a:gd name="T35" fmla="*/ 2147483646 h 3280"/>
              <a:gd name="T36" fmla="*/ 2147483646 w 2251"/>
              <a:gd name="T37" fmla="*/ 2147483646 h 3280"/>
              <a:gd name="T38" fmla="*/ 2147483646 w 2251"/>
              <a:gd name="T39" fmla="*/ 2147483646 h 3280"/>
              <a:gd name="T40" fmla="*/ 2147483646 w 2251"/>
              <a:gd name="T41" fmla="*/ 2147483646 h 3280"/>
              <a:gd name="T42" fmla="*/ 2147483646 w 2251"/>
              <a:gd name="T43" fmla="*/ 2147483646 h 3280"/>
              <a:gd name="T44" fmla="*/ 2147483646 w 2251"/>
              <a:gd name="T45" fmla="*/ 2147483646 h 3280"/>
              <a:gd name="T46" fmla="*/ 2147483646 w 2251"/>
              <a:gd name="T47" fmla="*/ 2147483646 h 3280"/>
              <a:gd name="T48" fmla="*/ 2147483646 w 2251"/>
              <a:gd name="T49" fmla="*/ 2147483646 h 3280"/>
              <a:gd name="T50" fmla="*/ 2147483646 w 2251"/>
              <a:gd name="T51" fmla="*/ 2147483646 h 3280"/>
              <a:gd name="T52" fmla="*/ 2147483646 w 2251"/>
              <a:gd name="T53" fmla="*/ 2147483646 h 3280"/>
              <a:gd name="T54" fmla="*/ 2147483646 w 2251"/>
              <a:gd name="T55" fmla="*/ 2147483646 h 3280"/>
              <a:gd name="T56" fmla="*/ 2147483646 w 2251"/>
              <a:gd name="T57" fmla="*/ 2147483646 h 3280"/>
              <a:gd name="T58" fmla="*/ 2147483646 w 2251"/>
              <a:gd name="T59" fmla="*/ 2147483646 h 3280"/>
              <a:gd name="T60" fmla="*/ 2147483646 w 2251"/>
              <a:gd name="T61" fmla="*/ 2147483646 h 3280"/>
              <a:gd name="T62" fmla="*/ 2147483646 w 2251"/>
              <a:gd name="T63" fmla="*/ 2147483646 h 3280"/>
              <a:gd name="T64" fmla="*/ 2147483646 w 2251"/>
              <a:gd name="T65" fmla="*/ 2147483646 h 3280"/>
              <a:gd name="T66" fmla="*/ 2147483646 w 2251"/>
              <a:gd name="T67" fmla="*/ 2147483646 h 3280"/>
              <a:gd name="T68" fmla="*/ 2147483646 w 2251"/>
              <a:gd name="T69" fmla="*/ 2147483646 h 3280"/>
              <a:gd name="T70" fmla="*/ 2147483646 w 2251"/>
              <a:gd name="T71" fmla="*/ 2147483646 h 3280"/>
              <a:gd name="T72" fmla="*/ 2147483646 w 2251"/>
              <a:gd name="T73" fmla="*/ 2147483646 h 3280"/>
              <a:gd name="T74" fmla="*/ 2147483646 w 2251"/>
              <a:gd name="T75" fmla="*/ 2147483646 h 3280"/>
              <a:gd name="T76" fmla="*/ 2147483646 w 2251"/>
              <a:gd name="T77" fmla="*/ 2147483646 h 3280"/>
              <a:gd name="T78" fmla="*/ 2147483646 w 2251"/>
              <a:gd name="T79" fmla="*/ 2147483646 h 3280"/>
              <a:gd name="T80" fmla="*/ 2147483646 w 2251"/>
              <a:gd name="T81" fmla="*/ 2147483646 h 3280"/>
              <a:gd name="T82" fmla="*/ 2147483646 w 2251"/>
              <a:gd name="T83" fmla="*/ 2147483646 h 3280"/>
              <a:gd name="T84" fmla="*/ 2147483646 w 2251"/>
              <a:gd name="T85" fmla="*/ 2147483646 h 3280"/>
              <a:gd name="T86" fmla="*/ 2147483646 w 2251"/>
              <a:gd name="T87" fmla="*/ 2147483646 h 3280"/>
              <a:gd name="T88" fmla="*/ 2147483646 w 2251"/>
              <a:gd name="T89" fmla="*/ 2147483646 h 3280"/>
              <a:gd name="T90" fmla="*/ 2147483646 w 2251"/>
              <a:gd name="T91" fmla="*/ 2147483646 h 3280"/>
              <a:gd name="T92" fmla="*/ 2147483646 w 2251"/>
              <a:gd name="T93" fmla="*/ 2147483646 h 3280"/>
              <a:gd name="T94" fmla="*/ 2147483646 w 2251"/>
              <a:gd name="T95" fmla="*/ 2147483646 h 3280"/>
              <a:gd name="T96" fmla="*/ 2147483646 w 2251"/>
              <a:gd name="T97" fmla="*/ 0 h 32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251" h="3280">
                <a:moveTo>
                  <a:pt x="0" y="127"/>
                </a:moveTo>
                <a:lnTo>
                  <a:pt x="65" y="269"/>
                </a:lnTo>
                <a:lnTo>
                  <a:pt x="193" y="269"/>
                </a:lnTo>
                <a:lnTo>
                  <a:pt x="258" y="444"/>
                </a:lnTo>
                <a:cubicBezTo>
                  <a:pt x="258" y="444"/>
                  <a:pt x="274" y="269"/>
                  <a:pt x="225" y="571"/>
                </a:cubicBezTo>
                <a:lnTo>
                  <a:pt x="177" y="871"/>
                </a:lnTo>
                <a:cubicBezTo>
                  <a:pt x="177" y="871"/>
                  <a:pt x="386" y="1014"/>
                  <a:pt x="258" y="1094"/>
                </a:cubicBezTo>
                <a:cubicBezTo>
                  <a:pt x="129" y="1173"/>
                  <a:pt x="129" y="1188"/>
                  <a:pt x="129" y="1188"/>
                </a:cubicBezTo>
                <a:lnTo>
                  <a:pt x="129" y="1411"/>
                </a:lnTo>
                <a:lnTo>
                  <a:pt x="129" y="1536"/>
                </a:lnTo>
                <a:lnTo>
                  <a:pt x="193" y="1694"/>
                </a:lnTo>
                <a:lnTo>
                  <a:pt x="305" y="1631"/>
                </a:lnTo>
                <a:lnTo>
                  <a:pt x="370" y="1600"/>
                </a:lnTo>
                <a:lnTo>
                  <a:pt x="515" y="1504"/>
                </a:lnTo>
                <a:lnTo>
                  <a:pt x="644" y="1441"/>
                </a:lnTo>
                <a:lnTo>
                  <a:pt x="754" y="1347"/>
                </a:lnTo>
                <a:lnTo>
                  <a:pt x="754" y="1568"/>
                </a:lnTo>
                <a:lnTo>
                  <a:pt x="691" y="1663"/>
                </a:lnTo>
                <a:lnTo>
                  <a:pt x="691" y="1869"/>
                </a:lnTo>
                <a:lnTo>
                  <a:pt x="803" y="1965"/>
                </a:lnTo>
                <a:lnTo>
                  <a:pt x="900" y="1901"/>
                </a:lnTo>
                <a:lnTo>
                  <a:pt x="836" y="1648"/>
                </a:lnTo>
                <a:lnTo>
                  <a:pt x="883" y="1568"/>
                </a:lnTo>
                <a:lnTo>
                  <a:pt x="867" y="1411"/>
                </a:lnTo>
                <a:lnTo>
                  <a:pt x="900" y="1220"/>
                </a:lnTo>
                <a:lnTo>
                  <a:pt x="1060" y="1109"/>
                </a:lnTo>
                <a:lnTo>
                  <a:pt x="1173" y="1157"/>
                </a:lnTo>
                <a:lnTo>
                  <a:pt x="1125" y="1473"/>
                </a:lnTo>
                <a:lnTo>
                  <a:pt x="1060" y="1631"/>
                </a:lnTo>
                <a:cubicBezTo>
                  <a:pt x="1060" y="1631"/>
                  <a:pt x="1029" y="1631"/>
                  <a:pt x="1045" y="1854"/>
                </a:cubicBezTo>
                <a:cubicBezTo>
                  <a:pt x="1060" y="2075"/>
                  <a:pt x="1222" y="1980"/>
                  <a:pt x="1060" y="2075"/>
                </a:cubicBezTo>
                <a:cubicBezTo>
                  <a:pt x="900" y="2171"/>
                  <a:pt x="1093" y="2155"/>
                  <a:pt x="883" y="2171"/>
                </a:cubicBezTo>
                <a:lnTo>
                  <a:pt x="675" y="2186"/>
                </a:lnTo>
                <a:lnTo>
                  <a:pt x="531" y="2487"/>
                </a:lnTo>
                <a:lnTo>
                  <a:pt x="644" y="2613"/>
                </a:lnTo>
                <a:lnTo>
                  <a:pt x="819" y="2788"/>
                </a:lnTo>
                <a:cubicBezTo>
                  <a:pt x="819" y="2788"/>
                  <a:pt x="771" y="2709"/>
                  <a:pt x="900" y="2899"/>
                </a:cubicBezTo>
                <a:cubicBezTo>
                  <a:pt x="1029" y="3089"/>
                  <a:pt x="949" y="2963"/>
                  <a:pt x="1029" y="3089"/>
                </a:cubicBezTo>
                <a:cubicBezTo>
                  <a:pt x="1109" y="3215"/>
                  <a:pt x="1125" y="3215"/>
                  <a:pt x="1125" y="3215"/>
                </a:cubicBezTo>
                <a:lnTo>
                  <a:pt x="1335" y="3279"/>
                </a:lnTo>
                <a:lnTo>
                  <a:pt x="1399" y="3168"/>
                </a:lnTo>
                <a:lnTo>
                  <a:pt x="1463" y="3056"/>
                </a:lnTo>
                <a:lnTo>
                  <a:pt x="1591" y="2899"/>
                </a:lnTo>
                <a:cubicBezTo>
                  <a:pt x="1591" y="2899"/>
                  <a:pt x="1638" y="3025"/>
                  <a:pt x="1655" y="2773"/>
                </a:cubicBezTo>
                <a:lnTo>
                  <a:pt x="1671" y="2519"/>
                </a:lnTo>
                <a:lnTo>
                  <a:pt x="1816" y="2423"/>
                </a:lnTo>
                <a:lnTo>
                  <a:pt x="1784" y="2265"/>
                </a:lnTo>
                <a:lnTo>
                  <a:pt x="1880" y="2012"/>
                </a:lnTo>
                <a:lnTo>
                  <a:pt x="1993" y="1917"/>
                </a:lnTo>
                <a:lnTo>
                  <a:pt x="2025" y="1742"/>
                </a:lnTo>
                <a:lnTo>
                  <a:pt x="2137" y="1679"/>
                </a:lnTo>
                <a:lnTo>
                  <a:pt x="2250" y="1885"/>
                </a:lnTo>
                <a:lnTo>
                  <a:pt x="2219" y="856"/>
                </a:lnTo>
                <a:lnTo>
                  <a:pt x="2106" y="1125"/>
                </a:lnTo>
                <a:lnTo>
                  <a:pt x="2009" y="1395"/>
                </a:lnTo>
                <a:lnTo>
                  <a:pt x="1928" y="1536"/>
                </a:lnTo>
                <a:lnTo>
                  <a:pt x="1767" y="1821"/>
                </a:lnTo>
                <a:lnTo>
                  <a:pt x="1720" y="2059"/>
                </a:lnTo>
                <a:lnTo>
                  <a:pt x="1574" y="2344"/>
                </a:lnTo>
                <a:lnTo>
                  <a:pt x="1638" y="2439"/>
                </a:lnTo>
                <a:lnTo>
                  <a:pt x="1527" y="2566"/>
                </a:lnTo>
                <a:lnTo>
                  <a:pt x="1510" y="2740"/>
                </a:lnTo>
                <a:lnTo>
                  <a:pt x="1431" y="2788"/>
                </a:lnTo>
                <a:lnTo>
                  <a:pt x="1382" y="2629"/>
                </a:lnTo>
                <a:lnTo>
                  <a:pt x="1366" y="2423"/>
                </a:lnTo>
                <a:cubicBezTo>
                  <a:pt x="1366" y="2423"/>
                  <a:pt x="1366" y="2329"/>
                  <a:pt x="1415" y="2186"/>
                </a:cubicBezTo>
                <a:cubicBezTo>
                  <a:pt x="1463" y="2044"/>
                  <a:pt x="1463" y="2028"/>
                  <a:pt x="1463" y="2028"/>
                </a:cubicBezTo>
                <a:lnTo>
                  <a:pt x="1655" y="1663"/>
                </a:lnTo>
                <a:lnTo>
                  <a:pt x="1751" y="1426"/>
                </a:lnTo>
                <a:lnTo>
                  <a:pt x="1735" y="1268"/>
                </a:lnTo>
                <a:lnTo>
                  <a:pt x="1542" y="1188"/>
                </a:lnTo>
                <a:lnTo>
                  <a:pt x="1431" y="1014"/>
                </a:lnTo>
                <a:lnTo>
                  <a:pt x="1382" y="856"/>
                </a:lnTo>
                <a:lnTo>
                  <a:pt x="1302" y="603"/>
                </a:lnTo>
                <a:cubicBezTo>
                  <a:pt x="1302" y="603"/>
                  <a:pt x="1446" y="269"/>
                  <a:pt x="1302" y="444"/>
                </a:cubicBezTo>
                <a:lnTo>
                  <a:pt x="1157" y="619"/>
                </a:lnTo>
                <a:lnTo>
                  <a:pt x="1077" y="555"/>
                </a:lnTo>
                <a:lnTo>
                  <a:pt x="996" y="428"/>
                </a:lnTo>
                <a:lnTo>
                  <a:pt x="836" y="428"/>
                </a:lnTo>
                <a:cubicBezTo>
                  <a:pt x="836" y="428"/>
                  <a:pt x="563" y="317"/>
                  <a:pt x="498" y="254"/>
                </a:cubicBezTo>
                <a:cubicBezTo>
                  <a:pt x="434" y="190"/>
                  <a:pt x="402" y="175"/>
                  <a:pt x="402" y="175"/>
                </a:cubicBezTo>
                <a:lnTo>
                  <a:pt x="241" y="127"/>
                </a:lnTo>
                <a:lnTo>
                  <a:pt x="65" y="0"/>
                </a:lnTo>
                <a:lnTo>
                  <a:pt x="0" y="127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7594" name="Freeform 9"/>
          <p:cNvSpPr>
            <a:spLocks noChangeArrowheads="1"/>
          </p:cNvSpPr>
          <p:nvPr/>
        </p:nvSpPr>
        <p:spPr bwMode="auto">
          <a:xfrm>
            <a:off x="3954463" y="4813300"/>
            <a:ext cx="277812" cy="268288"/>
          </a:xfrm>
          <a:custGeom>
            <a:avLst/>
            <a:gdLst>
              <a:gd name="T0" fmla="*/ 2147483646 w 772"/>
              <a:gd name="T1" fmla="*/ 0 h 745"/>
              <a:gd name="T2" fmla="*/ 2147483646 w 772"/>
              <a:gd name="T3" fmla="*/ 2147483646 h 745"/>
              <a:gd name="T4" fmla="*/ 2147483646 w 772"/>
              <a:gd name="T5" fmla="*/ 2147483646 h 745"/>
              <a:gd name="T6" fmla="*/ 2147483646 w 772"/>
              <a:gd name="T7" fmla="*/ 2147483646 h 745"/>
              <a:gd name="T8" fmla="*/ 2147483646 w 772"/>
              <a:gd name="T9" fmla="*/ 2147483646 h 745"/>
              <a:gd name="T10" fmla="*/ 2147483646 w 772"/>
              <a:gd name="T11" fmla="*/ 2147483646 h 745"/>
              <a:gd name="T12" fmla="*/ 2147483646 w 772"/>
              <a:gd name="T13" fmla="*/ 2147483646 h 745"/>
              <a:gd name="T14" fmla="*/ 2147483646 w 772"/>
              <a:gd name="T15" fmla="*/ 2147483646 h 745"/>
              <a:gd name="T16" fmla="*/ 2147483646 w 772"/>
              <a:gd name="T17" fmla="*/ 2147483646 h 745"/>
              <a:gd name="T18" fmla="*/ 0 w 772"/>
              <a:gd name="T19" fmla="*/ 2147483646 h 745"/>
              <a:gd name="T20" fmla="*/ 0 w 772"/>
              <a:gd name="T21" fmla="*/ 2147483646 h 745"/>
              <a:gd name="T22" fmla="*/ 2147483646 w 772"/>
              <a:gd name="T23" fmla="*/ 2147483646 h 745"/>
              <a:gd name="T24" fmla="*/ 2147483646 w 772"/>
              <a:gd name="T25" fmla="*/ 2147483646 h 745"/>
              <a:gd name="T26" fmla="*/ 2147483646 w 772"/>
              <a:gd name="T27" fmla="*/ 2147483646 h 745"/>
              <a:gd name="T28" fmla="*/ 2147483646 w 772"/>
              <a:gd name="T29" fmla="*/ 2147483646 h 745"/>
              <a:gd name="T30" fmla="*/ 2147483646 w 772"/>
              <a:gd name="T31" fmla="*/ 2147483646 h 745"/>
              <a:gd name="T32" fmla="*/ 2147483646 w 772"/>
              <a:gd name="T33" fmla="*/ 2147483646 h 745"/>
              <a:gd name="T34" fmla="*/ 2147483646 w 772"/>
              <a:gd name="T35" fmla="*/ 0 h 7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72" h="745">
                <a:moveTo>
                  <a:pt x="481" y="0"/>
                </a:moveTo>
                <a:lnTo>
                  <a:pt x="674" y="95"/>
                </a:lnTo>
                <a:lnTo>
                  <a:pt x="771" y="253"/>
                </a:lnTo>
                <a:lnTo>
                  <a:pt x="771" y="538"/>
                </a:lnTo>
                <a:lnTo>
                  <a:pt x="594" y="665"/>
                </a:lnTo>
                <a:cubicBezTo>
                  <a:pt x="594" y="665"/>
                  <a:pt x="578" y="649"/>
                  <a:pt x="385" y="665"/>
                </a:cubicBezTo>
                <a:cubicBezTo>
                  <a:pt x="193" y="680"/>
                  <a:pt x="176" y="680"/>
                  <a:pt x="176" y="680"/>
                </a:cubicBezTo>
                <a:lnTo>
                  <a:pt x="0" y="744"/>
                </a:lnTo>
                <a:lnTo>
                  <a:pt x="0" y="617"/>
                </a:lnTo>
                <a:lnTo>
                  <a:pt x="80" y="570"/>
                </a:lnTo>
                <a:lnTo>
                  <a:pt x="48" y="459"/>
                </a:lnTo>
                <a:lnTo>
                  <a:pt x="209" y="380"/>
                </a:lnTo>
                <a:lnTo>
                  <a:pt x="289" y="317"/>
                </a:lnTo>
                <a:lnTo>
                  <a:pt x="305" y="174"/>
                </a:lnTo>
                <a:lnTo>
                  <a:pt x="385" y="95"/>
                </a:lnTo>
                <a:lnTo>
                  <a:pt x="481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7595" name="Freeform 10"/>
          <p:cNvSpPr>
            <a:spLocks noChangeArrowheads="1"/>
          </p:cNvSpPr>
          <p:nvPr/>
        </p:nvSpPr>
        <p:spPr bwMode="auto">
          <a:xfrm>
            <a:off x="2479675" y="1328738"/>
            <a:ext cx="2203450" cy="3592512"/>
          </a:xfrm>
          <a:custGeom>
            <a:avLst/>
            <a:gdLst>
              <a:gd name="T0" fmla="*/ 2147483646 w 6122"/>
              <a:gd name="T1" fmla="*/ 2147483646 h 9978"/>
              <a:gd name="T2" fmla="*/ 2147483646 w 6122"/>
              <a:gd name="T3" fmla="*/ 2147483646 h 9978"/>
              <a:gd name="T4" fmla="*/ 2147483646 w 6122"/>
              <a:gd name="T5" fmla="*/ 2147483646 h 9978"/>
              <a:gd name="T6" fmla="*/ 2147483646 w 6122"/>
              <a:gd name="T7" fmla="*/ 2147483646 h 9978"/>
              <a:gd name="T8" fmla="*/ 2147483646 w 6122"/>
              <a:gd name="T9" fmla="*/ 2147483646 h 9978"/>
              <a:gd name="T10" fmla="*/ 2147483646 w 6122"/>
              <a:gd name="T11" fmla="*/ 2147483646 h 9978"/>
              <a:gd name="T12" fmla="*/ 2147483646 w 6122"/>
              <a:gd name="T13" fmla="*/ 2147483646 h 9978"/>
              <a:gd name="T14" fmla="*/ 2147483646 w 6122"/>
              <a:gd name="T15" fmla="*/ 2147483646 h 9978"/>
              <a:gd name="T16" fmla="*/ 2147483646 w 6122"/>
              <a:gd name="T17" fmla="*/ 2147483646 h 9978"/>
              <a:gd name="T18" fmla="*/ 2147483646 w 6122"/>
              <a:gd name="T19" fmla="*/ 2147483646 h 9978"/>
              <a:gd name="T20" fmla="*/ 2147483646 w 6122"/>
              <a:gd name="T21" fmla="*/ 2147483646 h 9978"/>
              <a:gd name="T22" fmla="*/ 2147483646 w 6122"/>
              <a:gd name="T23" fmla="*/ 2147483646 h 9978"/>
              <a:gd name="T24" fmla="*/ 2147483646 w 6122"/>
              <a:gd name="T25" fmla="*/ 2147483646 h 9978"/>
              <a:gd name="T26" fmla="*/ 2147483646 w 6122"/>
              <a:gd name="T27" fmla="*/ 2147483646 h 9978"/>
              <a:gd name="T28" fmla="*/ 2147483646 w 6122"/>
              <a:gd name="T29" fmla="*/ 2147483646 h 9978"/>
              <a:gd name="T30" fmla="*/ 2147483646 w 6122"/>
              <a:gd name="T31" fmla="*/ 2147483646 h 9978"/>
              <a:gd name="T32" fmla="*/ 2147483646 w 6122"/>
              <a:gd name="T33" fmla="*/ 2147483646 h 9978"/>
              <a:gd name="T34" fmla="*/ 2147483646 w 6122"/>
              <a:gd name="T35" fmla="*/ 2147483646 h 9978"/>
              <a:gd name="T36" fmla="*/ 2147483646 w 6122"/>
              <a:gd name="T37" fmla="*/ 2147483646 h 9978"/>
              <a:gd name="T38" fmla="*/ 2147483646 w 6122"/>
              <a:gd name="T39" fmla="*/ 2147483646 h 9978"/>
              <a:gd name="T40" fmla="*/ 2147483646 w 6122"/>
              <a:gd name="T41" fmla="*/ 2147483646 h 9978"/>
              <a:gd name="T42" fmla="*/ 2147483646 w 6122"/>
              <a:gd name="T43" fmla="*/ 2147483646 h 9978"/>
              <a:gd name="T44" fmla="*/ 2147483646 w 6122"/>
              <a:gd name="T45" fmla="*/ 2147483646 h 9978"/>
              <a:gd name="T46" fmla="*/ 2147483646 w 6122"/>
              <a:gd name="T47" fmla="*/ 2147483646 h 9978"/>
              <a:gd name="T48" fmla="*/ 2147483646 w 6122"/>
              <a:gd name="T49" fmla="*/ 2147483646 h 9978"/>
              <a:gd name="T50" fmla="*/ 2147483646 w 6122"/>
              <a:gd name="T51" fmla="*/ 2147483646 h 9978"/>
              <a:gd name="T52" fmla="*/ 2147483646 w 6122"/>
              <a:gd name="T53" fmla="*/ 2147483646 h 9978"/>
              <a:gd name="T54" fmla="*/ 2147483646 w 6122"/>
              <a:gd name="T55" fmla="*/ 2147483646 h 9978"/>
              <a:gd name="T56" fmla="*/ 2147483646 w 6122"/>
              <a:gd name="T57" fmla="*/ 2147483646 h 9978"/>
              <a:gd name="T58" fmla="*/ 2147483646 w 6122"/>
              <a:gd name="T59" fmla="*/ 2147483646 h 9978"/>
              <a:gd name="T60" fmla="*/ 2147483646 w 6122"/>
              <a:gd name="T61" fmla="*/ 2147483646 h 9978"/>
              <a:gd name="T62" fmla="*/ 2147483646 w 6122"/>
              <a:gd name="T63" fmla="*/ 2147483646 h 9978"/>
              <a:gd name="T64" fmla="*/ 2147483646 w 6122"/>
              <a:gd name="T65" fmla="*/ 2147483646 h 9978"/>
              <a:gd name="T66" fmla="*/ 2147483646 w 6122"/>
              <a:gd name="T67" fmla="*/ 2147483646 h 9978"/>
              <a:gd name="T68" fmla="*/ 2147483646 w 6122"/>
              <a:gd name="T69" fmla="*/ 2147483646 h 9978"/>
              <a:gd name="T70" fmla="*/ 2147483646 w 6122"/>
              <a:gd name="T71" fmla="*/ 2147483646 h 9978"/>
              <a:gd name="T72" fmla="*/ 2147483646 w 6122"/>
              <a:gd name="T73" fmla="*/ 2147483646 h 9978"/>
              <a:gd name="T74" fmla="*/ 2147483646 w 6122"/>
              <a:gd name="T75" fmla="*/ 2147483646 h 9978"/>
              <a:gd name="T76" fmla="*/ 2147483646 w 6122"/>
              <a:gd name="T77" fmla="*/ 2147483646 h 9978"/>
              <a:gd name="T78" fmla="*/ 2147483646 w 6122"/>
              <a:gd name="T79" fmla="*/ 2147483646 h 9978"/>
              <a:gd name="T80" fmla="*/ 2147483646 w 6122"/>
              <a:gd name="T81" fmla="*/ 2147483646 h 9978"/>
              <a:gd name="T82" fmla="*/ 2147483646 w 6122"/>
              <a:gd name="T83" fmla="*/ 2147483646 h 9978"/>
              <a:gd name="T84" fmla="*/ 2147483646 w 6122"/>
              <a:gd name="T85" fmla="*/ 2147483646 h 9978"/>
              <a:gd name="T86" fmla="*/ 2147483646 w 6122"/>
              <a:gd name="T87" fmla="*/ 2147483646 h 9978"/>
              <a:gd name="T88" fmla="*/ 2147483646 w 6122"/>
              <a:gd name="T89" fmla="*/ 2147483646 h 9978"/>
              <a:gd name="T90" fmla="*/ 2147483646 w 6122"/>
              <a:gd name="T91" fmla="*/ 2147483646 h 9978"/>
              <a:gd name="T92" fmla="*/ 2147483646 w 6122"/>
              <a:gd name="T93" fmla="*/ 2147483646 h 9978"/>
              <a:gd name="T94" fmla="*/ 2147483646 w 6122"/>
              <a:gd name="T95" fmla="*/ 2147483646 h 9978"/>
              <a:gd name="T96" fmla="*/ 2147483646 w 6122"/>
              <a:gd name="T97" fmla="*/ 2147483646 h 9978"/>
              <a:gd name="T98" fmla="*/ 2147483646 w 6122"/>
              <a:gd name="T99" fmla="*/ 2147483646 h 9978"/>
              <a:gd name="T100" fmla="*/ 2147483646 w 6122"/>
              <a:gd name="T101" fmla="*/ 2147483646 h 9978"/>
              <a:gd name="T102" fmla="*/ 2147483646 w 6122"/>
              <a:gd name="T103" fmla="*/ 2147483646 h 9978"/>
              <a:gd name="T104" fmla="*/ 2147483646 w 6122"/>
              <a:gd name="T105" fmla="*/ 2147483646 h 9978"/>
              <a:gd name="T106" fmla="*/ 2147483646 w 6122"/>
              <a:gd name="T107" fmla="*/ 2147483646 h 9978"/>
              <a:gd name="T108" fmla="*/ 2147483646 w 6122"/>
              <a:gd name="T109" fmla="*/ 2147483646 h 9978"/>
              <a:gd name="T110" fmla="*/ 2147483646 w 6122"/>
              <a:gd name="T111" fmla="*/ 2147483646 h 9978"/>
              <a:gd name="T112" fmla="*/ 2147483646 w 6122"/>
              <a:gd name="T113" fmla="*/ 2147483646 h 9978"/>
              <a:gd name="T114" fmla="*/ 2147483646 w 6122"/>
              <a:gd name="T115" fmla="*/ 2147483646 h 9978"/>
              <a:gd name="T116" fmla="*/ 2147483646 w 6122"/>
              <a:gd name="T117" fmla="*/ 2147483646 h 9978"/>
              <a:gd name="T118" fmla="*/ 2147483646 w 6122"/>
              <a:gd name="T119" fmla="*/ 2147483646 h 99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22" h="9978">
                <a:moveTo>
                  <a:pt x="1077" y="0"/>
                </a:moveTo>
                <a:lnTo>
                  <a:pt x="899" y="127"/>
                </a:lnTo>
                <a:lnTo>
                  <a:pt x="802" y="254"/>
                </a:lnTo>
                <a:lnTo>
                  <a:pt x="755" y="681"/>
                </a:lnTo>
                <a:lnTo>
                  <a:pt x="706" y="840"/>
                </a:lnTo>
                <a:lnTo>
                  <a:pt x="642" y="1140"/>
                </a:lnTo>
                <a:lnTo>
                  <a:pt x="738" y="1393"/>
                </a:lnTo>
                <a:lnTo>
                  <a:pt x="609" y="1537"/>
                </a:lnTo>
                <a:lnTo>
                  <a:pt x="658" y="1854"/>
                </a:lnTo>
                <a:lnTo>
                  <a:pt x="529" y="2423"/>
                </a:lnTo>
                <a:lnTo>
                  <a:pt x="626" y="2803"/>
                </a:lnTo>
                <a:cubicBezTo>
                  <a:pt x="626" y="2803"/>
                  <a:pt x="802" y="2898"/>
                  <a:pt x="609" y="2945"/>
                </a:cubicBezTo>
                <a:cubicBezTo>
                  <a:pt x="417" y="2993"/>
                  <a:pt x="353" y="2930"/>
                  <a:pt x="353" y="2930"/>
                </a:cubicBezTo>
                <a:lnTo>
                  <a:pt x="208" y="2851"/>
                </a:lnTo>
                <a:lnTo>
                  <a:pt x="176" y="2693"/>
                </a:lnTo>
                <a:lnTo>
                  <a:pt x="160" y="2582"/>
                </a:lnTo>
                <a:lnTo>
                  <a:pt x="0" y="2725"/>
                </a:lnTo>
                <a:lnTo>
                  <a:pt x="64" y="3183"/>
                </a:lnTo>
                <a:lnTo>
                  <a:pt x="224" y="3454"/>
                </a:lnTo>
                <a:lnTo>
                  <a:pt x="144" y="3500"/>
                </a:lnTo>
                <a:lnTo>
                  <a:pt x="176" y="3674"/>
                </a:lnTo>
                <a:lnTo>
                  <a:pt x="144" y="3737"/>
                </a:lnTo>
                <a:lnTo>
                  <a:pt x="240" y="4023"/>
                </a:lnTo>
                <a:cubicBezTo>
                  <a:pt x="240" y="4023"/>
                  <a:pt x="481" y="4277"/>
                  <a:pt x="273" y="4403"/>
                </a:cubicBezTo>
                <a:cubicBezTo>
                  <a:pt x="64" y="4530"/>
                  <a:pt x="417" y="4514"/>
                  <a:pt x="417" y="4514"/>
                </a:cubicBezTo>
                <a:lnTo>
                  <a:pt x="529" y="4735"/>
                </a:lnTo>
                <a:lnTo>
                  <a:pt x="771" y="4878"/>
                </a:lnTo>
                <a:cubicBezTo>
                  <a:pt x="771" y="4878"/>
                  <a:pt x="786" y="4941"/>
                  <a:pt x="802" y="4878"/>
                </a:cubicBezTo>
                <a:cubicBezTo>
                  <a:pt x="819" y="4814"/>
                  <a:pt x="851" y="4609"/>
                  <a:pt x="851" y="4609"/>
                </a:cubicBezTo>
                <a:lnTo>
                  <a:pt x="835" y="4418"/>
                </a:lnTo>
                <a:lnTo>
                  <a:pt x="931" y="4482"/>
                </a:lnTo>
                <a:lnTo>
                  <a:pt x="1092" y="4497"/>
                </a:lnTo>
                <a:lnTo>
                  <a:pt x="1253" y="4656"/>
                </a:lnTo>
                <a:lnTo>
                  <a:pt x="1397" y="4593"/>
                </a:lnTo>
                <a:lnTo>
                  <a:pt x="1413" y="4735"/>
                </a:lnTo>
                <a:lnTo>
                  <a:pt x="1364" y="4847"/>
                </a:lnTo>
                <a:lnTo>
                  <a:pt x="1493" y="4941"/>
                </a:lnTo>
                <a:lnTo>
                  <a:pt x="1557" y="4847"/>
                </a:lnTo>
                <a:lnTo>
                  <a:pt x="1590" y="4958"/>
                </a:lnTo>
                <a:lnTo>
                  <a:pt x="1670" y="4926"/>
                </a:lnTo>
                <a:lnTo>
                  <a:pt x="1639" y="5068"/>
                </a:lnTo>
                <a:lnTo>
                  <a:pt x="1493" y="5178"/>
                </a:lnTo>
                <a:lnTo>
                  <a:pt x="1157" y="5194"/>
                </a:lnTo>
                <a:lnTo>
                  <a:pt x="867" y="5416"/>
                </a:lnTo>
                <a:lnTo>
                  <a:pt x="786" y="6049"/>
                </a:lnTo>
                <a:lnTo>
                  <a:pt x="995" y="6414"/>
                </a:lnTo>
                <a:lnTo>
                  <a:pt x="979" y="6620"/>
                </a:lnTo>
                <a:lnTo>
                  <a:pt x="1188" y="6953"/>
                </a:lnTo>
                <a:lnTo>
                  <a:pt x="1237" y="7111"/>
                </a:lnTo>
                <a:cubicBezTo>
                  <a:pt x="1237" y="7111"/>
                  <a:pt x="1221" y="7286"/>
                  <a:pt x="1317" y="7333"/>
                </a:cubicBezTo>
                <a:cubicBezTo>
                  <a:pt x="1413" y="7381"/>
                  <a:pt x="1574" y="7333"/>
                  <a:pt x="1574" y="7333"/>
                </a:cubicBezTo>
                <a:lnTo>
                  <a:pt x="1735" y="7238"/>
                </a:lnTo>
                <a:lnTo>
                  <a:pt x="1735" y="6968"/>
                </a:lnTo>
                <a:lnTo>
                  <a:pt x="1832" y="6794"/>
                </a:lnTo>
                <a:lnTo>
                  <a:pt x="1783" y="6589"/>
                </a:lnTo>
                <a:lnTo>
                  <a:pt x="1815" y="6462"/>
                </a:lnTo>
                <a:lnTo>
                  <a:pt x="1590" y="6351"/>
                </a:lnTo>
                <a:lnTo>
                  <a:pt x="1429" y="6097"/>
                </a:lnTo>
                <a:lnTo>
                  <a:pt x="1364" y="5876"/>
                </a:lnTo>
                <a:lnTo>
                  <a:pt x="1077" y="5829"/>
                </a:lnTo>
                <a:lnTo>
                  <a:pt x="851" y="5829"/>
                </a:lnTo>
                <a:lnTo>
                  <a:pt x="867" y="5607"/>
                </a:lnTo>
                <a:lnTo>
                  <a:pt x="995" y="5432"/>
                </a:lnTo>
                <a:lnTo>
                  <a:pt x="1124" y="5242"/>
                </a:lnTo>
                <a:lnTo>
                  <a:pt x="1333" y="5226"/>
                </a:lnTo>
                <a:lnTo>
                  <a:pt x="1654" y="5432"/>
                </a:lnTo>
                <a:lnTo>
                  <a:pt x="1912" y="5512"/>
                </a:lnTo>
                <a:lnTo>
                  <a:pt x="2152" y="5480"/>
                </a:lnTo>
                <a:lnTo>
                  <a:pt x="2329" y="5654"/>
                </a:lnTo>
                <a:lnTo>
                  <a:pt x="2538" y="5860"/>
                </a:lnTo>
                <a:lnTo>
                  <a:pt x="2634" y="5845"/>
                </a:lnTo>
                <a:lnTo>
                  <a:pt x="2811" y="6002"/>
                </a:lnTo>
                <a:lnTo>
                  <a:pt x="2827" y="6128"/>
                </a:lnTo>
                <a:cubicBezTo>
                  <a:pt x="2827" y="6128"/>
                  <a:pt x="2667" y="6193"/>
                  <a:pt x="2859" y="6240"/>
                </a:cubicBezTo>
                <a:cubicBezTo>
                  <a:pt x="3052" y="6287"/>
                  <a:pt x="3052" y="6272"/>
                  <a:pt x="3052" y="6272"/>
                </a:cubicBezTo>
                <a:lnTo>
                  <a:pt x="3019" y="6161"/>
                </a:lnTo>
                <a:lnTo>
                  <a:pt x="3003" y="5986"/>
                </a:lnTo>
                <a:lnTo>
                  <a:pt x="2890" y="5892"/>
                </a:lnTo>
                <a:cubicBezTo>
                  <a:pt x="2890" y="5892"/>
                  <a:pt x="2988" y="5924"/>
                  <a:pt x="2939" y="5781"/>
                </a:cubicBezTo>
                <a:lnTo>
                  <a:pt x="2890" y="5639"/>
                </a:lnTo>
                <a:lnTo>
                  <a:pt x="2731" y="5559"/>
                </a:lnTo>
                <a:lnTo>
                  <a:pt x="2796" y="5432"/>
                </a:lnTo>
                <a:lnTo>
                  <a:pt x="2972" y="5575"/>
                </a:lnTo>
                <a:lnTo>
                  <a:pt x="3052" y="5766"/>
                </a:lnTo>
                <a:lnTo>
                  <a:pt x="3229" y="5892"/>
                </a:lnTo>
                <a:lnTo>
                  <a:pt x="3342" y="5955"/>
                </a:lnTo>
                <a:lnTo>
                  <a:pt x="3599" y="6034"/>
                </a:lnTo>
                <a:lnTo>
                  <a:pt x="3615" y="6208"/>
                </a:lnTo>
                <a:lnTo>
                  <a:pt x="3646" y="6383"/>
                </a:lnTo>
                <a:lnTo>
                  <a:pt x="4145" y="6684"/>
                </a:lnTo>
                <a:lnTo>
                  <a:pt x="4273" y="6794"/>
                </a:lnTo>
                <a:lnTo>
                  <a:pt x="4273" y="6984"/>
                </a:lnTo>
                <a:lnTo>
                  <a:pt x="4049" y="7095"/>
                </a:lnTo>
                <a:lnTo>
                  <a:pt x="3887" y="7000"/>
                </a:lnTo>
                <a:lnTo>
                  <a:pt x="3823" y="6921"/>
                </a:lnTo>
                <a:cubicBezTo>
                  <a:pt x="3823" y="6921"/>
                  <a:pt x="3774" y="6921"/>
                  <a:pt x="3630" y="6716"/>
                </a:cubicBezTo>
                <a:lnTo>
                  <a:pt x="3486" y="6510"/>
                </a:lnTo>
                <a:lnTo>
                  <a:pt x="3358" y="6320"/>
                </a:lnTo>
                <a:lnTo>
                  <a:pt x="3278" y="6366"/>
                </a:lnTo>
                <a:lnTo>
                  <a:pt x="3229" y="6447"/>
                </a:lnTo>
                <a:lnTo>
                  <a:pt x="3422" y="6510"/>
                </a:lnTo>
                <a:lnTo>
                  <a:pt x="3502" y="6605"/>
                </a:lnTo>
                <a:lnTo>
                  <a:pt x="3630" y="6763"/>
                </a:lnTo>
                <a:lnTo>
                  <a:pt x="3678" y="6936"/>
                </a:lnTo>
                <a:lnTo>
                  <a:pt x="3518" y="7095"/>
                </a:lnTo>
                <a:lnTo>
                  <a:pt x="3567" y="7318"/>
                </a:lnTo>
                <a:lnTo>
                  <a:pt x="3406" y="7680"/>
                </a:lnTo>
                <a:cubicBezTo>
                  <a:pt x="3406" y="7680"/>
                  <a:pt x="3599" y="7855"/>
                  <a:pt x="3678" y="7665"/>
                </a:cubicBezTo>
                <a:cubicBezTo>
                  <a:pt x="3759" y="7476"/>
                  <a:pt x="3759" y="7460"/>
                  <a:pt x="3759" y="7460"/>
                </a:cubicBezTo>
                <a:lnTo>
                  <a:pt x="3903" y="7412"/>
                </a:lnTo>
                <a:lnTo>
                  <a:pt x="4064" y="7617"/>
                </a:lnTo>
                <a:lnTo>
                  <a:pt x="4064" y="7728"/>
                </a:lnTo>
                <a:lnTo>
                  <a:pt x="4226" y="7744"/>
                </a:lnTo>
                <a:lnTo>
                  <a:pt x="4290" y="7807"/>
                </a:lnTo>
                <a:lnTo>
                  <a:pt x="4355" y="7855"/>
                </a:lnTo>
                <a:lnTo>
                  <a:pt x="4386" y="7665"/>
                </a:lnTo>
                <a:lnTo>
                  <a:pt x="4290" y="7491"/>
                </a:lnTo>
                <a:lnTo>
                  <a:pt x="4209" y="7365"/>
                </a:lnTo>
                <a:lnTo>
                  <a:pt x="4033" y="7254"/>
                </a:lnTo>
                <a:lnTo>
                  <a:pt x="4129" y="7159"/>
                </a:lnTo>
                <a:lnTo>
                  <a:pt x="4355" y="7174"/>
                </a:lnTo>
                <a:lnTo>
                  <a:pt x="4658" y="7128"/>
                </a:lnTo>
                <a:lnTo>
                  <a:pt x="4755" y="7318"/>
                </a:lnTo>
                <a:lnTo>
                  <a:pt x="4804" y="7508"/>
                </a:lnTo>
                <a:lnTo>
                  <a:pt x="4964" y="7508"/>
                </a:lnTo>
                <a:lnTo>
                  <a:pt x="5190" y="7601"/>
                </a:lnTo>
                <a:lnTo>
                  <a:pt x="5285" y="7871"/>
                </a:lnTo>
                <a:lnTo>
                  <a:pt x="5478" y="7887"/>
                </a:lnTo>
                <a:lnTo>
                  <a:pt x="5302" y="8109"/>
                </a:lnTo>
                <a:cubicBezTo>
                  <a:pt x="5302" y="8109"/>
                  <a:pt x="5302" y="8062"/>
                  <a:pt x="5220" y="7982"/>
                </a:cubicBezTo>
                <a:cubicBezTo>
                  <a:pt x="5141" y="7903"/>
                  <a:pt x="5157" y="7903"/>
                  <a:pt x="5157" y="7903"/>
                </a:cubicBezTo>
                <a:lnTo>
                  <a:pt x="5125" y="8062"/>
                </a:lnTo>
                <a:cubicBezTo>
                  <a:pt x="5125" y="8062"/>
                  <a:pt x="5220" y="8045"/>
                  <a:pt x="5190" y="8189"/>
                </a:cubicBezTo>
                <a:lnTo>
                  <a:pt x="5157" y="8330"/>
                </a:lnTo>
                <a:cubicBezTo>
                  <a:pt x="5157" y="8330"/>
                  <a:pt x="5125" y="8409"/>
                  <a:pt x="5028" y="8346"/>
                </a:cubicBezTo>
                <a:cubicBezTo>
                  <a:pt x="4932" y="8284"/>
                  <a:pt x="4932" y="8268"/>
                  <a:pt x="4932" y="8268"/>
                </a:cubicBezTo>
                <a:lnTo>
                  <a:pt x="5045" y="8220"/>
                </a:lnTo>
                <a:lnTo>
                  <a:pt x="4964" y="8157"/>
                </a:lnTo>
                <a:lnTo>
                  <a:pt x="4884" y="7982"/>
                </a:lnTo>
                <a:lnTo>
                  <a:pt x="4771" y="7982"/>
                </a:lnTo>
                <a:lnTo>
                  <a:pt x="4755" y="8141"/>
                </a:lnTo>
                <a:lnTo>
                  <a:pt x="4691" y="8126"/>
                </a:lnTo>
                <a:lnTo>
                  <a:pt x="4691" y="8299"/>
                </a:lnTo>
                <a:lnTo>
                  <a:pt x="4771" y="8505"/>
                </a:lnTo>
                <a:lnTo>
                  <a:pt x="4722" y="8742"/>
                </a:lnTo>
                <a:lnTo>
                  <a:pt x="4755" y="8869"/>
                </a:lnTo>
                <a:cubicBezTo>
                  <a:pt x="4755" y="8869"/>
                  <a:pt x="4917" y="9076"/>
                  <a:pt x="4932" y="8933"/>
                </a:cubicBezTo>
                <a:lnTo>
                  <a:pt x="4948" y="8790"/>
                </a:lnTo>
                <a:lnTo>
                  <a:pt x="5125" y="8964"/>
                </a:lnTo>
                <a:cubicBezTo>
                  <a:pt x="5125" y="8964"/>
                  <a:pt x="5269" y="9012"/>
                  <a:pt x="5190" y="9169"/>
                </a:cubicBezTo>
                <a:lnTo>
                  <a:pt x="5110" y="9328"/>
                </a:lnTo>
                <a:lnTo>
                  <a:pt x="5110" y="9519"/>
                </a:lnTo>
                <a:lnTo>
                  <a:pt x="5110" y="9693"/>
                </a:lnTo>
                <a:lnTo>
                  <a:pt x="5174" y="9805"/>
                </a:lnTo>
                <a:lnTo>
                  <a:pt x="5495" y="9898"/>
                </a:lnTo>
                <a:cubicBezTo>
                  <a:pt x="5495" y="9898"/>
                  <a:pt x="5510" y="9851"/>
                  <a:pt x="5478" y="9788"/>
                </a:cubicBezTo>
                <a:cubicBezTo>
                  <a:pt x="5446" y="9724"/>
                  <a:pt x="5446" y="9836"/>
                  <a:pt x="5446" y="9724"/>
                </a:cubicBezTo>
                <a:lnTo>
                  <a:pt x="5446" y="9613"/>
                </a:lnTo>
                <a:lnTo>
                  <a:pt x="5478" y="9709"/>
                </a:lnTo>
                <a:lnTo>
                  <a:pt x="5510" y="9883"/>
                </a:lnTo>
                <a:lnTo>
                  <a:pt x="5703" y="9977"/>
                </a:lnTo>
                <a:lnTo>
                  <a:pt x="5688" y="9898"/>
                </a:lnTo>
                <a:lnTo>
                  <a:pt x="5639" y="9740"/>
                </a:lnTo>
                <a:lnTo>
                  <a:pt x="5542" y="9709"/>
                </a:lnTo>
                <a:lnTo>
                  <a:pt x="5542" y="9582"/>
                </a:lnTo>
                <a:lnTo>
                  <a:pt x="5559" y="9407"/>
                </a:lnTo>
                <a:cubicBezTo>
                  <a:pt x="5559" y="9407"/>
                  <a:pt x="5655" y="9582"/>
                  <a:pt x="5784" y="9503"/>
                </a:cubicBezTo>
                <a:cubicBezTo>
                  <a:pt x="5912" y="9423"/>
                  <a:pt x="6024" y="9550"/>
                  <a:pt x="5912" y="9423"/>
                </a:cubicBezTo>
                <a:lnTo>
                  <a:pt x="5799" y="9296"/>
                </a:lnTo>
                <a:lnTo>
                  <a:pt x="5606" y="9138"/>
                </a:lnTo>
                <a:lnTo>
                  <a:pt x="5446" y="9076"/>
                </a:lnTo>
                <a:lnTo>
                  <a:pt x="5413" y="8869"/>
                </a:lnTo>
                <a:lnTo>
                  <a:pt x="5526" y="8774"/>
                </a:lnTo>
                <a:lnTo>
                  <a:pt x="5719" y="8695"/>
                </a:lnTo>
                <a:lnTo>
                  <a:pt x="5896" y="8663"/>
                </a:lnTo>
                <a:lnTo>
                  <a:pt x="6008" y="8647"/>
                </a:lnTo>
                <a:lnTo>
                  <a:pt x="6121" y="8505"/>
                </a:lnTo>
                <a:lnTo>
                  <a:pt x="5961" y="8330"/>
                </a:lnTo>
                <a:lnTo>
                  <a:pt x="5881" y="8189"/>
                </a:lnTo>
                <a:lnTo>
                  <a:pt x="5881" y="8014"/>
                </a:lnTo>
                <a:lnTo>
                  <a:pt x="5865" y="7887"/>
                </a:lnTo>
                <a:lnTo>
                  <a:pt x="5977" y="7586"/>
                </a:lnTo>
                <a:lnTo>
                  <a:pt x="5994" y="7397"/>
                </a:lnTo>
                <a:lnTo>
                  <a:pt x="5752" y="7238"/>
                </a:lnTo>
                <a:lnTo>
                  <a:pt x="5510" y="6984"/>
                </a:lnTo>
                <a:lnTo>
                  <a:pt x="5366" y="6921"/>
                </a:lnTo>
                <a:cubicBezTo>
                  <a:pt x="5366" y="6921"/>
                  <a:pt x="5591" y="7080"/>
                  <a:pt x="5285" y="7047"/>
                </a:cubicBezTo>
                <a:cubicBezTo>
                  <a:pt x="4981" y="7016"/>
                  <a:pt x="4948" y="7047"/>
                  <a:pt x="4948" y="7047"/>
                </a:cubicBezTo>
                <a:lnTo>
                  <a:pt x="4675" y="7047"/>
                </a:lnTo>
                <a:lnTo>
                  <a:pt x="4546" y="6889"/>
                </a:lnTo>
                <a:lnTo>
                  <a:pt x="4529" y="6668"/>
                </a:lnTo>
                <a:lnTo>
                  <a:pt x="4449" y="6447"/>
                </a:lnTo>
                <a:lnTo>
                  <a:pt x="4338" y="6272"/>
                </a:lnTo>
                <a:lnTo>
                  <a:pt x="4113" y="6049"/>
                </a:lnTo>
                <a:lnTo>
                  <a:pt x="3920" y="5860"/>
                </a:lnTo>
                <a:lnTo>
                  <a:pt x="3920" y="5718"/>
                </a:lnTo>
                <a:lnTo>
                  <a:pt x="4402" y="5686"/>
                </a:lnTo>
                <a:lnTo>
                  <a:pt x="4097" y="5512"/>
                </a:lnTo>
                <a:lnTo>
                  <a:pt x="3903" y="5385"/>
                </a:lnTo>
                <a:lnTo>
                  <a:pt x="3791" y="5449"/>
                </a:lnTo>
                <a:cubicBezTo>
                  <a:pt x="3791" y="5449"/>
                  <a:pt x="3871" y="5464"/>
                  <a:pt x="3759" y="5368"/>
                </a:cubicBezTo>
                <a:lnTo>
                  <a:pt x="3646" y="5274"/>
                </a:lnTo>
                <a:lnTo>
                  <a:pt x="3582" y="5480"/>
                </a:lnTo>
                <a:lnTo>
                  <a:pt x="3567" y="5575"/>
                </a:lnTo>
                <a:lnTo>
                  <a:pt x="3438" y="5512"/>
                </a:lnTo>
                <a:lnTo>
                  <a:pt x="3454" y="5337"/>
                </a:lnTo>
                <a:lnTo>
                  <a:pt x="3389" y="5210"/>
                </a:lnTo>
                <a:lnTo>
                  <a:pt x="3181" y="5100"/>
                </a:lnTo>
                <a:lnTo>
                  <a:pt x="2955" y="5021"/>
                </a:lnTo>
                <a:lnTo>
                  <a:pt x="2780" y="4989"/>
                </a:lnTo>
                <a:cubicBezTo>
                  <a:pt x="2780" y="4989"/>
                  <a:pt x="2796" y="5194"/>
                  <a:pt x="2699" y="5178"/>
                </a:cubicBezTo>
                <a:lnTo>
                  <a:pt x="2603" y="5163"/>
                </a:lnTo>
                <a:lnTo>
                  <a:pt x="2506" y="5116"/>
                </a:lnTo>
                <a:lnTo>
                  <a:pt x="2474" y="5242"/>
                </a:lnTo>
                <a:lnTo>
                  <a:pt x="2570" y="5305"/>
                </a:lnTo>
                <a:lnTo>
                  <a:pt x="2554" y="5449"/>
                </a:lnTo>
                <a:lnTo>
                  <a:pt x="2152" y="5289"/>
                </a:lnTo>
                <a:lnTo>
                  <a:pt x="1992" y="5210"/>
                </a:lnTo>
                <a:lnTo>
                  <a:pt x="2071" y="5021"/>
                </a:lnTo>
                <a:lnTo>
                  <a:pt x="1896" y="4878"/>
                </a:lnTo>
                <a:lnTo>
                  <a:pt x="1912" y="4672"/>
                </a:lnTo>
                <a:cubicBezTo>
                  <a:pt x="1912" y="4672"/>
                  <a:pt x="1992" y="4672"/>
                  <a:pt x="1896" y="4466"/>
                </a:cubicBezTo>
                <a:lnTo>
                  <a:pt x="1799" y="4260"/>
                </a:lnTo>
                <a:lnTo>
                  <a:pt x="1735" y="4054"/>
                </a:lnTo>
                <a:lnTo>
                  <a:pt x="1703" y="3991"/>
                </a:lnTo>
                <a:lnTo>
                  <a:pt x="1639" y="3753"/>
                </a:lnTo>
                <a:lnTo>
                  <a:pt x="1606" y="3610"/>
                </a:lnTo>
                <a:lnTo>
                  <a:pt x="1622" y="3517"/>
                </a:lnTo>
                <a:lnTo>
                  <a:pt x="1493" y="3342"/>
                </a:lnTo>
                <a:lnTo>
                  <a:pt x="1397" y="3247"/>
                </a:lnTo>
                <a:lnTo>
                  <a:pt x="1542" y="3294"/>
                </a:lnTo>
                <a:lnTo>
                  <a:pt x="1686" y="3326"/>
                </a:lnTo>
                <a:lnTo>
                  <a:pt x="1735" y="3389"/>
                </a:lnTo>
                <a:lnTo>
                  <a:pt x="1943" y="3533"/>
                </a:lnTo>
                <a:lnTo>
                  <a:pt x="1847" y="3358"/>
                </a:lnTo>
                <a:lnTo>
                  <a:pt x="1815" y="3262"/>
                </a:lnTo>
                <a:lnTo>
                  <a:pt x="1832" y="3199"/>
                </a:lnTo>
                <a:lnTo>
                  <a:pt x="1992" y="3009"/>
                </a:lnTo>
                <a:lnTo>
                  <a:pt x="2104" y="2930"/>
                </a:lnTo>
                <a:lnTo>
                  <a:pt x="2217" y="2914"/>
                </a:lnTo>
                <a:lnTo>
                  <a:pt x="2297" y="2835"/>
                </a:lnTo>
                <a:lnTo>
                  <a:pt x="2394" y="2803"/>
                </a:lnTo>
                <a:lnTo>
                  <a:pt x="2329" y="2962"/>
                </a:lnTo>
                <a:cubicBezTo>
                  <a:pt x="2329" y="2962"/>
                  <a:pt x="2184" y="3104"/>
                  <a:pt x="2281" y="3041"/>
                </a:cubicBezTo>
                <a:lnTo>
                  <a:pt x="2377" y="2977"/>
                </a:lnTo>
                <a:lnTo>
                  <a:pt x="2474" y="2851"/>
                </a:lnTo>
                <a:lnTo>
                  <a:pt x="2570" y="2787"/>
                </a:lnTo>
                <a:lnTo>
                  <a:pt x="2506" y="2677"/>
                </a:lnTo>
                <a:lnTo>
                  <a:pt x="2570" y="2535"/>
                </a:lnTo>
                <a:lnTo>
                  <a:pt x="2618" y="2487"/>
                </a:lnTo>
                <a:lnTo>
                  <a:pt x="2683" y="2281"/>
                </a:lnTo>
                <a:lnTo>
                  <a:pt x="2763" y="2106"/>
                </a:lnTo>
                <a:lnTo>
                  <a:pt x="2796" y="1995"/>
                </a:lnTo>
                <a:lnTo>
                  <a:pt x="2747" y="1695"/>
                </a:lnTo>
                <a:lnTo>
                  <a:pt x="2554" y="1583"/>
                </a:lnTo>
                <a:lnTo>
                  <a:pt x="2490" y="1410"/>
                </a:lnTo>
                <a:lnTo>
                  <a:pt x="2474" y="1235"/>
                </a:lnTo>
                <a:lnTo>
                  <a:pt x="2474" y="1046"/>
                </a:lnTo>
                <a:lnTo>
                  <a:pt x="2458" y="856"/>
                </a:lnTo>
                <a:lnTo>
                  <a:pt x="2618" y="697"/>
                </a:lnTo>
                <a:lnTo>
                  <a:pt x="2731" y="491"/>
                </a:lnTo>
                <a:lnTo>
                  <a:pt x="2490" y="223"/>
                </a:lnTo>
                <a:lnTo>
                  <a:pt x="2168" y="286"/>
                </a:lnTo>
                <a:lnTo>
                  <a:pt x="1943" y="238"/>
                </a:lnTo>
                <a:lnTo>
                  <a:pt x="1654" y="142"/>
                </a:lnTo>
                <a:cubicBezTo>
                  <a:pt x="1654" y="142"/>
                  <a:pt x="1606" y="79"/>
                  <a:pt x="1413" y="96"/>
                </a:cubicBezTo>
                <a:cubicBezTo>
                  <a:pt x="1221" y="111"/>
                  <a:pt x="1317" y="111"/>
                  <a:pt x="1221" y="111"/>
                </a:cubicBezTo>
                <a:lnTo>
                  <a:pt x="1124" y="111"/>
                </a:lnTo>
                <a:lnTo>
                  <a:pt x="1077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6" name="Freeform 11"/>
          <p:cNvSpPr>
            <a:spLocks noChangeArrowheads="1"/>
          </p:cNvSpPr>
          <p:nvPr/>
        </p:nvSpPr>
        <p:spPr bwMode="auto">
          <a:xfrm>
            <a:off x="1547813" y="4305300"/>
            <a:ext cx="995362" cy="1135063"/>
          </a:xfrm>
          <a:custGeom>
            <a:avLst/>
            <a:gdLst>
              <a:gd name="T0" fmla="*/ 2147483646 w 2765"/>
              <a:gd name="T1" fmla="*/ 2147483646 h 3152"/>
              <a:gd name="T2" fmla="*/ 2147483646 w 2765"/>
              <a:gd name="T3" fmla="*/ 2147483646 h 3152"/>
              <a:gd name="T4" fmla="*/ 2147483646 w 2765"/>
              <a:gd name="T5" fmla="*/ 2147483646 h 3152"/>
              <a:gd name="T6" fmla="*/ 2147483646 w 2765"/>
              <a:gd name="T7" fmla="*/ 2147483646 h 3152"/>
              <a:gd name="T8" fmla="*/ 2147483646 w 2765"/>
              <a:gd name="T9" fmla="*/ 2147483646 h 3152"/>
              <a:gd name="T10" fmla="*/ 2147483646 w 2765"/>
              <a:gd name="T11" fmla="*/ 2147483646 h 3152"/>
              <a:gd name="T12" fmla="*/ 2147483646 w 2765"/>
              <a:gd name="T13" fmla="*/ 2147483646 h 3152"/>
              <a:gd name="T14" fmla="*/ 2147483646 w 2765"/>
              <a:gd name="T15" fmla="*/ 2147483646 h 3152"/>
              <a:gd name="T16" fmla="*/ 2147483646 w 2765"/>
              <a:gd name="T17" fmla="*/ 2147483646 h 3152"/>
              <a:gd name="T18" fmla="*/ 2147483646 w 2765"/>
              <a:gd name="T19" fmla="*/ 2147483646 h 3152"/>
              <a:gd name="T20" fmla="*/ 2147483646 w 2765"/>
              <a:gd name="T21" fmla="*/ 2147483646 h 3152"/>
              <a:gd name="T22" fmla="*/ 2147483646 w 2765"/>
              <a:gd name="T23" fmla="*/ 2147483646 h 3152"/>
              <a:gd name="T24" fmla="*/ 2147483646 w 2765"/>
              <a:gd name="T25" fmla="*/ 2147483646 h 3152"/>
              <a:gd name="T26" fmla="*/ 2147483646 w 2765"/>
              <a:gd name="T27" fmla="*/ 2147483646 h 3152"/>
              <a:gd name="T28" fmla="*/ 2147483646 w 2765"/>
              <a:gd name="T29" fmla="*/ 2147483646 h 3152"/>
              <a:gd name="T30" fmla="*/ 2147483646 w 2765"/>
              <a:gd name="T31" fmla="*/ 2147483646 h 3152"/>
              <a:gd name="T32" fmla="*/ 2147483646 w 2765"/>
              <a:gd name="T33" fmla="*/ 2147483646 h 3152"/>
              <a:gd name="T34" fmla="*/ 2147483646 w 2765"/>
              <a:gd name="T35" fmla="*/ 2147483646 h 3152"/>
              <a:gd name="T36" fmla="*/ 2147483646 w 2765"/>
              <a:gd name="T37" fmla="*/ 2147483646 h 3152"/>
              <a:gd name="T38" fmla="*/ 2147483646 w 2765"/>
              <a:gd name="T39" fmla="*/ 2147483646 h 3152"/>
              <a:gd name="T40" fmla="*/ 2147483646 w 2765"/>
              <a:gd name="T41" fmla="*/ 2147483646 h 3152"/>
              <a:gd name="T42" fmla="*/ 2147483646 w 2765"/>
              <a:gd name="T43" fmla="*/ 2147483646 h 3152"/>
              <a:gd name="T44" fmla="*/ 2147483646 w 2765"/>
              <a:gd name="T45" fmla="*/ 2147483646 h 3152"/>
              <a:gd name="T46" fmla="*/ 2147483646 w 2765"/>
              <a:gd name="T47" fmla="*/ 2147483646 h 3152"/>
              <a:gd name="T48" fmla="*/ 2147483646 w 2765"/>
              <a:gd name="T49" fmla="*/ 2147483646 h 3152"/>
              <a:gd name="T50" fmla="*/ 2147483646 w 2765"/>
              <a:gd name="T51" fmla="*/ 2147483646 h 3152"/>
              <a:gd name="T52" fmla="*/ 2147483646 w 2765"/>
              <a:gd name="T53" fmla="*/ 2147483646 h 3152"/>
              <a:gd name="T54" fmla="*/ 2147483646 w 2765"/>
              <a:gd name="T55" fmla="*/ 2147483646 h 3152"/>
              <a:gd name="T56" fmla="*/ 2147483646 w 2765"/>
              <a:gd name="T57" fmla="*/ 2147483646 h 3152"/>
              <a:gd name="T58" fmla="*/ 2147483646 w 2765"/>
              <a:gd name="T59" fmla="*/ 2147483646 h 3152"/>
              <a:gd name="T60" fmla="*/ 2147483646 w 2765"/>
              <a:gd name="T61" fmla="*/ 2147483646 h 3152"/>
              <a:gd name="T62" fmla="*/ 2147483646 w 2765"/>
              <a:gd name="T63" fmla="*/ 2147483646 h 3152"/>
              <a:gd name="T64" fmla="*/ 0 w 2765"/>
              <a:gd name="T65" fmla="*/ 2147483646 h 3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65" h="3152">
                <a:moveTo>
                  <a:pt x="0" y="3041"/>
                </a:moveTo>
                <a:lnTo>
                  <a:pt x="194" y="2882"/>
                </a:lnTo>
                <a:lnTo>
                  <a:pt x="482" y="2660"/>
                </a:lnTo>
                <a:lnTo>
                  <a:pt x="691" y="2470"/>
                </a:lnTo>
                <a:lnTo>
                  <a:pt x="756" y="2438"/>
                </a:lnTo>
                <a:lnTo>
                  <a:pt x="1157" y="1963"/>
                </a:lnTo>
                <a:lnTo>
                  <a:pt x="1335" y="1772"/>
                </a:lnTo>
                <a:lnTo>
                  <a:pt x="1527" y="1456"/>
                </a:lnTo>
                <a:lnTo>
                  <a:pt x="1720" y="1298"/>
                </a:lnTo>
                <a:lnTo>
                  <a:pt x="1784" y="1108"/>
                </a:lnTo>
                <a:cubicBezTo>
                  <a:pt x="1784" y="1108"/>
                  <a:pt x="2026" y="1187"/>
                  <a:pt x="1977" y="1091"/>
                </a:cubicBezTo>
                <a:cubicBezTo>
                  <a:pt x="1928" y="997"/>
                  <a:pt x="1913" y="981"/>
                  <a:pt x="1913" y="981"/>
                </a:cubicBezTo>
                <a:lnTo>
                  <a:pt x="1816" y="633"/>
                </a:lnTo>
                <a:cubicBezTo>
                  <a:pt x="1816" y="633"/>
                  <a:pt x="1961" y="760"/>
                  <a:pt x="2041" y="443"/>
                </a:cubicBezTo>
                <a:lnTo>
                  <a:pt x="2121" y="126"/>
                </a:lnTo>
                <a:lnTo>
                  <a:pt x="2234" y="0"/>
                </a:lnTo>
                <a:lnTo>
                  <a:pt x="2330" y="157"/>
                </a:lnTo>
                <a:lnTo>
                  <a:pt x="2378" y="332"/>
                </a:lnTo>
                <a:cubicBezTo>
                  <a:pt x="2378" y="332"/>
                  <a:pt x="2459" y="205"/>
                  <a:pt x="2459" y="347"/>
                </a:cubicBezTo>
                <a:cubicBezTo>
                  <a:pt x="2459" y="491"/>
                  <a:pt x="2588" y="506"/>
                  <a:pt x="2459" y="506"/>
                </a:cubicBezTo>
                <a:cubicBezTo>
                  <a:pt x="2330" y="506"/>
                  <a:pt x="2282" y="316"/>
                  <a:pt x="2330" y="506"/>
                </a:cubicBezTo>
                <a:cubicBezTo>
                  <a:pt x="2378" y="696"/>
                  <a:pt x="2313" y="665"/>
                  <a:pt x="2378" y="696"/>
                </a:cubicBezTo>
                <a:cubicBezTo>
                  <a:pt x="2442" y="729"/>
                  <a:pt x="2346" y="681"/>
                  <a:pt x="2442" y="744"/>
                </a:cubicBezTo>
                <a:cubicBezTo>
                  <a:pt x="2539" y="808"/>
                  <a:pt x="2555" y="712"/>
                  <a:pt x="2539" y="808"/>
                </a:cubicBezTo>
                <a:cubicBezTo>
                  <a:pt x="2523" y="901"/>
                  <a:pt x="2426" y="918"/>
                  <a:pt x="2523" y="918"/>
                </a:cubicBezTo>
                <a:lnTo>
                  <a:pt x="2619" y="918"/>
                </a:lnTo>
                <a:lnTo>
                  <a:pt x="2764" y="933"/>
                </a:lnTo>
                <a:lnTo>
                  <a:pt x="2716" y="1124"/>
                </a:lnTo>
                <a:lnTo>
                  <a:pt x="2652" y="1139"/>
                </a:lnTo>
                <a:lnTo>
                  <a:pt x="2588" y="1060"/>
                </a:lnTo>
                <a:lnTo>
                  <a:pt x="2491" y="1124"/>
                </a:lnTo>
                <a:lnTo>
                  <a:pt x="2378" y="1218"/>
                </a:lnTo>
                <a:lnTo>
                  <a:pt x="2234" y="1218"/>
                </a:lnTo>
                <a:lnTo>
                  <a:pt x="2026" y="1330"/>
                </a:lnTo>
                <a:lnTo>
                  <a:pt x="2026" y="1489"/>
                </a:lnTo>
                <a:lnTo>
                  <a:pt x="2010" y="1662"/>
                </a:lnTo>
                <a:lnTo>
                  <a:pt x="1833" y="1646"/>
                </a:lnTo>
                <a:lnTo>
                  <a:pt x="1591" y="1678"/>
                </a:lnTo>
                <a:lnTo>
                  <a:pt x="1448" y="1757"/>
                </a:lnTo>
                <a:lnTo>
                  <a:pt x="1478" y="1916"/>
                </a:lnTo>
                <a:lnTo>
                  <a:pt x="1542" y="2026"/>
                </a:lnTo>
                <a:lnTo>
                  <a:pt x="1527" y="2185"/>
                </a:lnTo>
                <a:lnTo>
                  <a:pt x="1366" y="2280"/>
                </a:lnTo>
                <a:lnTo>
                  <a:pt x="1206" y="2312"/>
                </a:lnTo>
                <a:lnTo>
                  <a:pt x="1157" y="2391"/>
                </a:lnTo>
                <a:lnTo>
                  <a:pt x="1157" y="2470"/>
                </a:lnTo>
                <a:lnTo>
                  <a:pt x="1062" y="2597"/>
                </a:lnTo>
                <a:lnTo>
                  <a:pt x="1013" y="2660"/>
                </a:lnTo>
                <a:lnTo>
                  <a:pt x="916" y="2707"/>
                </a:lnTo>
                <a:lnTo>
                  <a:pt x="707" y="2739"/>
                </a:lnTo>
                <a:lnTo>
                  <a:pt x="580" y="3041"/>
                </a:lnTo>
                <a:lnTo>
                  <a:pt x="387" y="3151"/>
                </a:lnTo>
                <a:lnTo>
                  <a:pt x="225" y="3151"/>
                </a:lnTo>
                <a:lnTo>
                  <a:pt x="178" y="3056"/>
                </a:lnTo>
                <a:lnTo>
                  <a:pt x="0" y="3041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7" name="Freeform 12"/>
          <p:cNvSpPr>
            <a:spLocks noChangeArrowheads="1"/>
          </p:cNvSpPr>
          <p:nvPr/>
        </p:nvSpPr>
        <p:spPr bwMode="auto">
          <a:xfrm>
            <a:off x="1079500" y="4071938"/>
            <a:ext cx="538163" cy="508000"/>
          </a:xfrm>
          <a:custGeom>
            <a:avLst/>
            <a:gdLst>
              <a:gd name="T0" fmla="*/ 2147483646 w 1496"/>
              <a:gd name="T1" fmla="*/ 2147483646 h 1412"/>
              <a:gd name="T2" fmla="*/ 2147483646 w 1496"/>
              <a:gd name="T3" fmla="*/ 2147483646 h 1412"/>
              <a:gd name="T4" fmla="*/ 2147483646 w 1496"/>
              <a:gd name="T5" fmla="*/ 2147483646 h 1412"/>
              <a:gd name="T6" fmla="*/ 2147483646 w 1496"/>
              <a:gd name="T7" fmla="*/ 2147483646 h 1412"/>
              <a:gd name="T8" fmla="*/ 2147483646 w 1496"/>
              <a:gd name="T9" fmla="*/ 2147483646 h 1412"/>
              <a:gd name="T10" fmla="*/ 2147483646 w 1496"/>
              <a:gd name="T11" fmla="*/ 2147483646 h 1412"/>
              <a:gd name="T12" fmla="*/ 2147483646 w 1496"/>
              <a:gd name="T13" fmla="*/ 2147483646 h 1412"/>
              <a:gd name="T14" fmla="*/ 2147483646 w 1496"/>
              <a:gd name="T15" fmla="*/ 2147483646 h 1412"/>
              <a:gd name="T16" fmla="*/ 2147483646 w 1496"/>
              <a:gd name="T17" fmla="*/ 2147483646 h 1412"/>
              <a:gd name="T18" fmla="*/ 2147483646 w 1496"/>
              <a:gd name="T19" fmla="*/ 2147483646 h 1412"/>
              <a:gd name="T20" fmla="*/ 2147483646 w 1496"/>
              <a:gd name="T21" fmla="*/ 2147483646 h 1412"/>
              <a:gd name="T22" fmla="*/ 2147483646 w 1496"/>
              <a:gd name="T23" fmla="*/ 2147483646 h 1412"/>
              <a:gd name="T24" fmla="*/ 2147483646 w 1496"/>
              <a:gd name="T25" fmla="*/ 2147483646 h 1412"/>
              <a:gd name="T26" fmla="*/ 2147483646 w 1496"/>
              <a:gd name="T27" fmla="*/ 2147483646 h 1412"/>
              <a:gd name="T28" fmla="*/ 2147483646 w 1496"/>
              <a:gd name="T29" fmla="*/ 2147483646 h 1412"/>
              <a:gd name="T30" fmla="*/ 2147483646 w 1496"/>
              <a:gd name="T31" fmla="*/ 2147483646 h 1412"/>
              <a:gd name="T32" fmla="*/ 2147483646 w 1496"/>
              <a:gd name="T33" fmla="*/ 2147483646 h 1412"/>
              <a:gd name="T34" fmla="*/ 2147483646 w 1496"/>
              <a:gd name="T35" fmla="*/ 2147483646 h 1412"/>
              <a:gd name="T36" fmla="*/ 2147483646 w 1496"/>
              <a:gd name="T37" fmla="*/ 2147483646 h 1412"/>
              <a:gd name="T38" fmla="*/ 2147483646 w 1496"/>
              <a:gd name="T39" fmla="*/ 2147483646 h 1412"/>
              <a:gd name="T40" fmla="*/ 2147483646 w 1496"/>
              <a:gd name="T41" fmla="*/ 2147483646 h 1412"/>
              <a:gd name="T42" fmla="*/ 2147483646 w 1496"/>
              <a:gd name="T43" fmla="*/ 2147483646 h 1412"/>
              <a:gd name="T44" fmla="*/ 2147483646 w 1496"/>
              <a:gd name="T45" fmla="*/ 2147483646 h 1412"/>
              <a:gd name="T46" fmla="*/ 2147483646 w 1496"/>
              <a:gd name="T47" fmla="*/ 2147483646 h 1412"/>
              <a:gd name="T48" fmla="*/ 2147483646 w 1496"/>
              <a:gd name="T49" fmla="*/ 2147483646 h 1412"/>
              <a:gd name="T50" fmla="*/ 0 w 1496"/>
              <a:gd name="T51" fmla="*/ 2147483646 h 1412"/>
              <a:gd name="T52" fmla="*/ 0 w 1496"/>
              <a:gd name="T53" fmla="*/ 2147483646 h 1412"/>
              <a:gd name="T54" fmla="*/ 2147483646 w 1496"/>
              <a:gd name="T55" fmla="*/ 2147483646 h 1412"/>
              <a:gd name="T56" fmla="*/ 2147483646 w 1496"/>
              <a:gd name="T57" fmla="*/ 2147483646 h 1412"/>
              <a:gd name="T58" fmla="*/ 2147483646 w 1496"/>
              <a:gd name="T59" fmla="*/ 2147483646 h 1412"/>
              <a:gd name="T60" fmla="*/ 2147483646 w 1496"/>
              <a:gd name="T61" fmla="*/ 2147483646 h 141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96" h="1412">
                <a:moveTo>
                  <a:pt x="546" y="445"/>
                </a:moveTo>
                <a:lnTo>
                  <a:pt x="642" y="334"/>
                </a:lnTo>
                <a:lnTo>
                  <a:pt x="755" y="159"/>
                </a:lnTo>
                <a:lnTo>
                  <a:pt x="917" y="144"/>
                </a:lnTo>
                <a:cubicBezTo>
                  <a:pt x="917" y="144"/>
                  <a:pt x="948" y="0"/>
                  <a:pt x="1077" y="111"/>
                </a:cubicBezTo>
                <a:cubicBezTo>
                  <a:pt x="1204" y="223"/>
                  <a:pt x="1220" y="238"/>
                  <a:pt x="1220" y="238"/>
                </a:cubicBezTo>
                <a:lnTo>
                  <a:pt x="1253" y="334"/>
                </a:lnTo>
                <a:cubicBezTo>
                  <a:pt x="1253" y="334"/>
                  <a:pt x="1495" y="286"/>
                  <a:pt x="1333" y="445"/>
                </a:cubicBezTo>
                <a:cubicBezTo>
                  <a:pt x="1174" y="603"/>
                  <a:pt x="1317" y="555"/>
                  <a:pt x="1174" y="603"/>
                </a:cubicBezTo>
                <a:lnTo>
                  <a:pt x="1028" y="651"/>
                </a:lnTo>
                <a:lnTo>
                  <a:pt x="1013" y="840"/>
                </a:lnTo>
                <a:cubicBezTo>
                  <a:pt x="1013" y="840"/>
                  <a:pt x="1174" y="1030"/>
                  <a:pt x="964" y="1188"/>
                </a:cubicBezTo>
                <a:lnTo>
                  <a:pt x="755" y="1347"/>
                </a:lnTo>
                <a:lnTo>
                  <a:pt x="595" y="1411"/>
                </a:lnTo>
                <a:lnTo>
                  <a:pt x="595" y="1188"/>
                </a:lnTo>
                <a:lnTo>
                  <a:pt x="465" y="1157"/>
                </a:lnTo>
                <a:lnTo>
                  <a:pt x="306" y="1142"/>
                </a:lnTo>
                <a:lnTo>
                  <a:pt x="273" y="983"/>
                </a:lnTo>
                <a:lnTo>
                  <a:pt x="144" y="967"/>
                </a:lnTo>
                <a:lnTo>
                  <a:pt x="16" y="919"/>
                </a:lnTo>
                <a:lnTo>
                  <a:pt x="0" y="761"/>
                </a:lnTo>
                <a:cubicBezTo>
                  <a:pt x="0" y="761"/>
                  <a:pt x="49" y="445"/>
                  <a:pt x="193" y="413"/>
                </a:cubicBezTo>
                <a:lnTo>
                  <a:pt x="338" y="382"/>
                </a:lnTo>
                <a:lnTo>
                  <a:pt x="433" y="428"/>
                </a:lnTo>
                <a:lnTo>
                  <a:pt x="546" y="445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8" name="Freeform 13"/>
          <p:cNvSpPr>
            <a:spLocks noChangeArrowheads="1"/>
          </p:cNvSpPr>
          <p:nvPr/>
        </p:nvSpPr>
        <p:spPr bwMode="auto">
          <a:xfrm>
            <a:off x="3282950" y="4983163"/>
            <a:ext cx="1804988" cy="1676400"/>
          </a:xfrm>
          <a:custGeom>
            <a:avLst/>
            <a:gdLst>
              <a:gd name="T0" fmla="*/ 2147483646 w 5014"/>
              <a:gd name="T1" fmla="*/ 2147483646 h 4657"/>
              <a:gd name="T2" fmla="*/ 2147483646 w 5014"/>
              <a:gd name="T3" fmla="*/ 2147483646 h 4657"/>
              <a:gd name="T4" fmla="*/ 2147483646 w 5014"/>
              <a:gd name="T5" fmla="*/ 2147483646 h 4657"/>
              <a:gd name="T6" fmla="*/ 2147483646 w 5014"/>
              <a:gd name="T7" fmla="*/ 2147483646 h 4657"/>
              <a:gd name="T8" fmla="*/ 2147483646 w 5014"/>
              <a:gd name="T9" fmla="*/ 2147483646 h 4657"/>
              <a:gd name="T10" fmla="*/ 2147483646 w 5014"/>
              <a:gd name="T11" fmla="*/ 2147483646 h 4657"/>
              <a:gd name="T12" fmla="*/ 2147483646 w 5014"/>
              <a:gd name="T13" fmla="*/ 2147483646 h 4657"/>
              <a:gd name="T14" fmla="*/ 2147483646 w 5014"/>
              <a:gd name="T15" fmla="*/ 2147483646 h 4657"/>
              <a:gd name="T16" fmla="*/ 2147483646 w 5014"/>
              <a:gd name="T17" fmla="*/ 2147483646 h 4657"/>
              <a:gd name="T18" fmla="*/ 2147483646 w 5014"/>
              <a:gd name="T19" fmla="*/ 2147483646 h 4657"/>
              <a:gd name="T20" fmla="*/ 2147483646 w 5014"/>
              <a:gd name="T21" fmla="*/ 2147483646 h 4657"/>
              <a:gd name="T22" fmla="*/ 2147483646 w 5014"/>
              <a:gd name="T23" fmla="*/ 2147483646 h 4657"/>
              <a:gd name="T24" fmla="*/ 2147483646 w 5014"/>
              <a:gd name="T25" fmla="*/ 2147483646 h 4657"/>
              <a:gd name="T26" fmla="*/ 2147483646 w 5014"/>
              <a:gd name="T27" fmla="*/ 2147483646 h 4657"/>
              <a:gd name="T28" fmla="*/ 2147483646 w 5014"/>
              <a:gd name="T29" fmla="*/ 2147483646 h 4657"/>
              <a:gd name="T30" fmla="*/ 2147483646 w 5014"/>
              <a:gd name="T31" fmla="*/ 2147483646 h 4657"/>
              <a:gd name="T32" fmla="*/ 2147483646 w 5014"/>
              <a:gd name="T33" fmla="*/ 2147483646 h 4657"/>
              <a:gd name="T34" fmla="*/ 2147483646 w 5014"/>
              <a:gd name="T35" fmla="*/ 2147483646 h 4657"/>
              <a:gd name="T36" fmla="*/ 2147483646 w 5014"/>
              <a:gd name="T37" fmla="*/ 2147483646 h 4657"/>
              <a:gd name="T38" fmla="*/ 2147483646 w 5014"/>
              <a:gd name="T39" fmla="*/ 2147483646 h 4657"/>
              <a:gd name="T40" fmla="*/ 2147483646 w 5014"/>
              <a:gd name="T41" fmla="*/ 2147483646 h 4657"/>
              <a:gd name="T42" fmla="*/ 2147483646 w 5014"/>
              <a:gd name="T43" fmla="*/ 2147483646 h 4657"/>
              <a:gd name="T44" fmla="*/ 2147483646 w 5014"/>
              <a:gd name="T45" fmla="*/ 2147483646 h 4657"/>
              <a:gd name="T46" fmla="*/ 2147483646 w 5014"/>
              <a:gd name="T47" fmla="*/ 2147483646 h 4657"/>
              <a:gd name="T48" fmla="*/ 2147483646 w 5014"/>
              <a:gd name="T49" fmla="*/ 2147483646 h 4657"/>
              <a:gd name="T50" fmla="*/ 2147483646 w 5014"/>
              <a:gd name="T51" fmla="*/ 2147483646 h 4657"/>
              <a:gd name="T52" fmla="*/ 2147483646 w 5014"/>
              <a:gd name="T53" fmla="*/ 2147483646 h 4657"/>
              <a:gd name="T54" fmla="*/ 2147483646 w 5014"/>
              <a:gd name="T55" fmla="*/ 2147483646 h 4657"/>
              <a:gd name="T56" fmla="*/ 2147483646 w 5014"/>
              <a:gd name="T57" fmla="*/ 2147483646 h 4657"/>
              <a:gd name="T58" fmla="*/ 2147483646 w 5014"/>
              <a:gd name="T59" fmla="*/ 2147483646 h 4657"/>
              <a:gd name="T60" fmla="*/ 2147483646 w 5014"/>
              <a:gd name="T61" fmla="*/ 2147483646 h 4657"/>
              <a:gd name="T62" fmla="*/ 2147483646 w 5014"/>
              <a:gd name="T63" fmla="*/ 2147483646 h 4657"/>
              <a:gd name="T64" fmla="*/ 2147483646 w 5014"/>
              <a:gd name="T65" fmla="*/ 2147483646 h 4657"/>
              <a:gd name="T66" fmla="*/ 2147483646 w 5014"/>
              <a:gd name="T67" fmla="*/ 2147483646 h 4657"/>
              <a:gd name="T68" fmla="*/ 2147483646 w 5014"/>
              <a:gd name="T69" fmla="*/ 2147483646 h 4657"/>
              <a:gd name="T70" fmla="*/ 2147483646 w 5014"/>
              <a:gd name="T71" fmla="*/ 2147483646 h 4657"/>
              <a:gd name="T72" fmla="*/ 2147483646 w 5014"/>
              <a:gd name="T73" fmla="*/ 2147483646 h 4657"/>
              <a:gd name="T74" fmla="*/ 2147483646 w 5014"/>
              <a:gd name="T75" fmla="*/ 2147483646 h 4657"/>
              <a:gd name="T76" fmla="*/ 2147483646 w 5014"/>
              <a:gd name="T77" fmla="*/ 2147483646 h 4657"/>
              <a:gd name="T78" fmla="*/ 2147483646 w 5014"/>
              <a:gd name="T79" fmla="*/ 2147483646 h 4657"/>
              <a:gd name="T80" fmla="*/ 2147483646 w 5014"/>
              <a:gd name="T81" fmla="*/ 2147483646 h 4657"/>
              <a:gd name="T82" fmla="*/ 2147483646 w 5014"/>
              <a:gd name="T83" fmla="*/ 2147483646 h 4657"/>
              <a:gd name="T84" fmla="*/ 2147483646 w 5014"/>
              <a:gd name="T85" fmla="*/ 2147483646 h 4657"/>
              <a:gd name="T86" fmla="*/ 2147483646 w 5014"/>
              <a:gd name="T87" fmla="*/ 2147483646 h 4657"/>
              <a:gd name="T88" fmla="*/ 2147483646 w 5014"/>
              <a:gd name="T89" fmla="*/ 2147483646 h 4657"/>
              <a:gd name="T90" fmla="*/ 2147483646 w 5014"/>
              <a:gd name="T91" fmla="*/ 2147483646 h 4657"/>
              <a:gd name="T92" fmla="*/ 2147483646 w 5014"/>
              <a:gd name="T93" fmla="*/ 2147483646 h 4657"/>
              <a:gd name="T94" fmla="*/ 2147483646 w 5014"/>
              <a:gd name="T95" fmla="*/ 2147483646 h 4657"/>
              <a:gd name="T96" fmla="*/ 2147483646 w 5014"/>
              <a:gd name="T97" fmla="*/ 2147483646 h 4657"/>
              <a:gd name="T98" fmla="*/ 2147483646 w 5014"/>
              <a:gd name="T99" fmla="*/ 2147483646 h 4657"/>
              <a:gd name="T100" fmla="*/ 2147483646 w 5014"/>
              <a:gd name="T101" fmla="*/ 2147483646 h 46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14" h="4657">
                <a:moveTo>
                  <a:pt x="3680" y="32"/>
                </a:moveTo>
                <a:lnTo>
                  <a:pt x="3825" y="126"/>
                </a:lnTo>
                <a:lnTo>
                  <a:pt x="3953" y="190"/>
                </a:lnTo>
                <a:lnTo>
                  <a:pt x="4082" y="238"/>
                </a:lnTo>
                <a:lnTo>
                  <a:pt x="4162" y="349"/>
                </a:lnTo>
                <a:lnTo>
                  <a:pt x="4258" y="476"/>
                </a:lnTo>
                <a:lnTo>
                  <a:pt x="4451" y="728"/>
                </a:lnTo>
                <a:lnTo>
                  <a:pt x="4564" y="855"/>
                </a:lnTo>
                <a:lnTo>
                  <a:pt x="4564" y="1061"/>
                </a:lnTo>
                <a:lnTo>
                  <a:pt x="4404" y="1220"/>
                </a:lnTo>
                <a:lnTo>
                  <a:pt x="4323" y="1346"/>
                </a:lnTo>
                <a:lnTo>
                  <a:pt x="4517" y="1329"/>
                </a:lnTo>
                <a:lnTo>
                  <a:pt x="4709" y="1425"/>
                </a:lnTo>
                <a:lnTo>
                  <a:pt x="4660" y="1567"/>
                </a:lnTo>
                <a:lnTo>
                  <a:pt x="4756" y="1647"/>
                </a:lnTo>
                <a:lnTo>
                  <a:pt x="4724" y="1884"/>
                </a:lnTo>
                <a:lnTo>
                  <a:pt x="4676" y="2044"/>
                </a:lnTo>
                <a:lnTo>
                  <a:pt x="4660" y="2121"/>
                </a:lnTo>
                <a:lnTo>
                  <a:pt x="4773" y="2296"/>
                </a:lnTo>
                <a:cubicBezTo>
                  <a:pt x="4773" y="2296"/>
                  <a:pt x="4692" y="2185"/>
                  <a:pt x="4773" y="2407"/>
                </a:cubicBezTo>
                <a:lnTo>
                  <a:pt x="4853" y="2629"/>
                </a:lnTo>
                <a:lnTo>
                  <a:pt x="4789" y="2851"/>
                </a:lnTo>
                <a:cubicBezTo>
                  <a:pt x="4789" y="2851"/>
                  <a:pt x="5013" y="2914"/>
                  <a:pt x="4756" y="3025"/>
                </a:cubicBezTo>
                <a:lnTo>
                  <a:pt x="4500" y="3135"/>
                </a:lnTo>
                <a:lnTo>
                  <a:pt x="4420" y="3231"/>
                </a:lnTo>
                <a:lnTo>
                  <a:pt x="4451" y="3373"/>
                </a:lnTo>
                <a:cubicBezTo>
                  <a:pt x="4451" y="3373"/>
                  <a:pt x="4548" y="3469"/>
                  <a:pt x="4500" y="3627"/>
                </a:cubicBezTo>
                <a:lnTo>
                  <a:pt x="4451" y="3785"/>
                </a:lnTo>
                <a:cubicBezTo>
                  <a:pt x="4451" y="3785"/>
                  <a:pt x="4291" y="3896"/>
                  <a:pt x="4291" y="3690"/>
                </a:cubicBezTo>
                <a:lnTo>
                  <a:pt x="4291" y="3484"/>
                </a:lnTo>
                <a:lnTo>
                  <a:pt x="4258" y="3263"/>
                </a:lnTo>
                <a:lnTo>
                  <a:pt x="4129" y="3056"/>
                </a:lnTo>
                <a:lnTo>
                  <a:pt x="4049" y="2945"/>
                </a:lnTo>
                <a:lnTo>
                  <a:pt x="4018" y="2803"/>
                </a:lnTo>
                <a:lnTo>
                  <a:pt x="3936" y="2819"/>
                </a:lnTo>
                <a:lnTo>
                  <a:pt x="3985" y="2945"/>
                </a:lnTo>
                <a:cubicBezTo>
                  <a:pt x="3985" y="2945"/>
                  <a:pt x="4098" y="3008"/>
                  <a:pt x="4034" y="3119"/>
                </a:cubicBezTo>
                <a:cubicBezTo>
                  <a:pt x="3969" y="3231"/>
                  <a:pt x="3969" y="3246"/>
                  <a:pt x="3969" y="3246"/>
                </a:cubicBezTo>
                <a:cubicBezTo>
                  <a:pt x="3969" y="3246"/>
                  <a:pt x="3729" y="3342"/>
                  <a:pt x="3792" y="3231"/>
                </a:cubicBezTo>
                <a:cubicBezTo>
                  <a:pt x="3856" y="3119"/>
                  <a:pt x="3792" y="3167"/>
                  <a:pt x="3856" y="3119"/>
                </a:cubicBezTo>
                <a:cubicBezTo>
                  <a:pt x="3921" y="3072"/>
                  <a:pt x="3969" y="3072"/>
                  <a:pt x="3905" y="3072"/>
                </a:cubicBezTo>
                <a:lnTo>
                  <a:pt x="3841" y="3072"/>
                </a:lnTo>
                <a:cubicBezTo>
                  <a:pt x="3841" y="3072"/>
                  <a:pt x="3841" y="3088"/>
                  <a:pt x="3713" y="3215"/>
                </a:cubicBezTo>
                <a:cubicBezTo>
                  <a:pt x="3584" y="3342"/>
                  <a:pt x="3487" y="3104"/>
                  <a:pt x="3584" y="3342"/>
                </a:cubicBezTo>
                <a:lnTo>
                  <a:pt x="3680" y="3580"/>
                </a:lnTo>
                <a:lnTo>
                  <a:pt x="3889" y="3753"/>
                </a:lnTo>
                <a:lnTo>
                  <a:pt x="3936" y="4070"/>
                </a:lnTo>
                <a:lnTo>
                  <a:pt x="3953" y="4308"/>
                </a:lnTo>
                <a:lnTo>
                  <a:pt x="3808" y="4593"/>
                </a:lnTo>
                <a:lnTo>
                  <a:pt x="3680" y="4656"/>
                </a:lnTo>
                <a:lnTo>
                  <a:pt x="3503" y="4593"/>
                </a:lnTo>
                <a:lnTo>
                  <a:pt x="3374" y="4419"/>
                </a:lnTo>
                <a:lnTo>
                  <a:pt x="3456" y="4308"/>
                </a:lnTo>
                <a:lnTo>
                  <a:pt x="3374" y="4102"/>
                </a:lnTo>
                <a:cubicBezTo>
                  <a:pt x="3374" y="4102"/>
                  <a:pt x="3230" y="4006"/>
                  <a:pt x="3263" y="4150"/>
                </a:cubicBezTo>
                <a:lnTo>
                  <a:pt x="3294" y="4292"/>
                </a:lnTo>
                <a:lnTo>
                  <a:pt x="3214" y="4419"/>
                </a:lnTo>
                <a:lnTo>
                  <a:pt x="2925" y="4308"/>
                </a:lnTo>
                <a:lnTo>
                  <a:pt x="2426" y="4070"/>
                </a:lnTo>
                <a:lnTo>
                  <a:pt x="2170" y="3785"/>
                </a:lnTo>
                <a:cubicBezTo>
                  <a:pt x="2170" y="3785"/>
                  <a:pt x="1929" y="3358"/>
                  <a:pt x="2041" y="3183"/>
                </a:cubicBezTo>
                <a:lnTo>
                  <a:pt x="2154" y="3008"/>
                </a:lnTo>
                <a:lnTo>
                  <a:pt x="2314" y="2836"/>
                </a:lnTo>
                <a:lnTo>
                  <a:pt x="2362" y="2724"/>
                </a:lnTo>
                <a:lnTo>
                  <a:pt x="2250" y="2613"/>
                </a:lnTo>
                <a:lnTo>
                  <a:pt x="2154" y="2471"/>
                </a:lnTo>
                <a:cubicBezTo>
                  <a:pt x="2154" y="2471"/>
                  <a:pt x="2233" y="2519"/>
                  <a:pt x="2025" y="2360"/>
                </a:cubicBezTo>
                <a:cubicBezTo>
                  <a:pt x="1817" y="2200"/>
                  <a:pt x="1817" y="2185"/>
                  <a:pt x="1817" y="2185"/>
                </a:cubicBezTo>
                <a:lnTo>
                  <a:pt x="1478" y="2169"/>
                </a:lnTo>
                <a:lnTo>
                  <a:pt x="1704" y="2344"/>
                </a:lnTo>
                <a:lnTo>
                  <a:pt x="1527" y="2407"/>
                </a:lnTo>
                <a:cubicBezTo>
                  <a:pt x="1527" y="2407"/>
                  <a:pt x="1688" y="2899"/>
                  <a:pt x="1542" y="2709"/>
                </a:cubicBezTo>
                <a:cubicBezTo>
                  <a:pt x="1398" y="2519"/>
                  <a:pt x="1383" y="2519"/>
                  <a:pt x="1383" y="2519"/>
                </a:cubicBezTo>
                <a:cubicBezTo>
                  <a:pt x="1383" y="2519"/>
                  <a:pt x="1398" y="2803"/>
                  <a:pt x="1286" y="2629"/>
                </a:cubicBezTo>
                <a:lnTo>
                  <a:pt x="1174" y="2455"/>
                </a:lnTo>
                <a:lnTo>
                  <a:pt x="997" y="2565"/>
                </a:lnTo>
                <a:cubicBezTo>
                  <a:pt x="997" y="2565"/>
                  <a:pt x="1013" y="2977"/>
                  <a:pt x="964" y="2788"/>
                </a:cubicBezTo>
                <a:cubicBezTo>
                  <a:pt x="917" y="2598"/>
                  <a:pt x="917" y="2582"/>
                  <a:pt x="917" y="2582"/>
                </a:cubicBezTo>
                <a:lnTo>
                  <a:pt x="853" y="2439"/>
                </a:lnTo>
                <a:lnTo>
                  <a:pt x="771" y="2375"/>
                </a:lnTo>
                <a:lnTo>
                  <a:pt x="531" y="2296"/>
                </a:lnTo>
                <a:lnTo>
                  <a:pt x="451" y="2519"/>
                </a:lnTo>
                <a:lnTo>
                  <a:pt x="371" y="2867"/>
                </a:lnTo>
                <a:lnTo>
                  <a:pt x="242" y="2993"/>
                </a:lnTo>
                <a:lnTo>
                  <a:pt x="97" y="3135"/>
                </a:lnTo>
                <a:lnTo>
                  <a:pt x="0" y="3088"/>
                </a:lnTo>
                <a:lnTo>
                  <a:pt x="49" y="2803"/>
                </a:lnTo>
                <a:lnTo>
                  <a:pt x="129" y="2677"/>
                </a:lnTo>
                <a:lnTo>
                  <a:pt x="178" y="2502"/>
                </a:lnTo>
                <a:lnTo>
                  <a:pt x="178" y="2296"/>
                </a:lnTo>
                <a:lnTo>
                  <a:pt x="145" y="2169"/>
                </a:lnTo>
                <a:lnTo>
                  <a:pt x="258" y="2091"/>
                </a:lnTo>
                <a:lnTo>
                  <a:pt x="499" y="1838"/>
                </a:lnTo>
                <a:lnTo>
                  <a:pt x="658" y="1838"/>
                </a:lnTo>
                <a:lnTo>
                  <a:pt x="756" y="1838"/>
                </a:lnTo>
                <a:lnTo>
                  <a:pt x="900" y="1805"/>
                </a:lnTo>
                <a:lnTo>
                  <a:pt x="1013" y="1694"/>
                </a:lnTo>
                <a:lnTo>
                  <a:pt x="1110" y="1521"/>
                </a:lnTo>
                <a:lnTo>
                  <a:pt x="1350" y="1425"/>
                </a:lnTo>
                <a:lnTo>
                  <a:pt x="1462" y="1236"/>
                </a:lnTo>
                <a:lnTo>
                  <a:pt x="1511" y="1204"/>
                </a:lnTo>
                <a:lnTo>
                  <a:pt x="1704" y="1140"/>
                </a:lnTo>
                <a:lnTo>
                  <a:pt x="1913" y="1299"/>
                </a:lnTo>
                <a:lnTo>
                  <a:pt x="2010" y="1473"/>
                </a:lnTo>
                <a:lnTo>
                  <a:pt x="1977" y="1663"/>
                </a:lnTo>
                <a:cubicBezTo>
                  <a:pt x="1945" y="1853"/>
                  <a:pt x="2106" y="2044"/>
                  <a:pt x="1945" y="1853"/>
                </a:cubicBezTo>
                <a:cubicBezTo>
                  <a:pt x="1784" y="1663"/>
                  <a:pt x="1801" y="1663"/>
                  <a:pt x="1801" y="1663"/>
                </a:cubicBezTo>
                <a:lnTo>
                  <a:pt x="1688" y="1631"/>
                </a:lnTo>
                <a:lnTo>
                  <a:pt x="1671" y="1805"/>
                </a:lnTo>
                <a:lnTo>
                  <a:pt x="2010" y="1838"/>
                </a:lnTo>
                <a:lnTo>
                  <a:pt x="2395" y="1790"/>
                </a:lnTo>
                <a:lnTo>
                  <a:pt x="2346" y="1584"/>
                </a:lnTo>
                <a:lnTo>
                  <a:pt x="2410" y="1315"/>
                </a:lnTo>
                <a:lnTo>
                  <a:pt x="2572" y="1299"/>
                </a:lnTo>
                <a:lnTo>
                  <a:pt x="2685" y="1504"/>
                </a:lnTo>
                <a:lnTo>
                  <a:pt x="2829" y="1584"/>
                </a:lnTo>
                <a:lnTo>
                  <a:pt x="2878" y="1488"/>
                </a:lnTo>
                <a:lnTo>
                  <a:pt x="2909" y="1236"/>
                </a:lnTo>
                <a:lnTo>
                  <a:pt x="2893" y="1030"/>
                </a:lnTo>
                <a:lnTo>
                  <a:pt x="2958" y="886"/>
                </a:lnTo>
                <a:lnTo>
                  <a:pt x="3166" y="919"/>
                </a:lnTo>
                <a:lnTo>
                  <a:pt x="3278" y="1013"/>
                </a:lnTo>
                <a:lnTo>
                  <a:pt x="3374" y="1013"/>
                </a:lnTo>
                <a:lnTo>
                  <a:pt x="3374" y="871"/>
                </a:lnTo>
                <a:lnTo>
                  <a:pt x="3520" y="792"/>
                </a:lnTo>
                <a:lnTo>
                  <a:pt x="3680" y="760"/>
                </a:lnTo>
                <a:lnTo>
                  <a:pt x="3713" y="602"/>
                </a:lnTo>
                <a:lnTo>
                  <a:pt x="3713" y="412"/>
                </a:lnTo>
                <a:cubicBezTo>
                  <a:pt x="3713" y="412"/>
                  <a:pt x="3776" y="286"/>
                  <a:pt x="3680" y="238"/>
                </a:cubicBezTo>
                <a:lnTo>
                  <a:pt x="3584" y="190"/>
                </a:lnTo>
                <a:lnTo>
                  <a:pt x="3552" y="0"/>
                </a:lnTo>
                <a:lnTo>
                  <a:pt x="3680" y="32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9" name="Freeform 14"/>
          <p:cNvSpPr>
            <a:spLocks noChangeArrowheads="1"/>
          </p:cNvSpPr>
          <p:nvPr/>
        </p:nvSpPr>
        <p:spPr bwMode="auto">
          <a:xfrm>
            <a:off x="3249613" y="4087813"/>
            <a:ext cx="809625" cy="1181100"/>
          </a:xfrm>
          <a:custGeom>
            <a:avLst/>
            <a:gdLst>
              <a:gd name="T0" fmla="*/ 2147483646 w 2251"/>
              <a:gd name="T1" fmla="*/ 2147483646 h 3280"/>
              <a:gd name="T2" fmla="*/ 2147483646 w 2251"/>
              <a:gd name="T3" fmla="*/ 2147483646 h 3280"/>
              <a:gd name="T4" fmla="*/ 2147483646 w 2251"/>
              <a:gd name="T5" fmla="*/ 2147483646 h 3280"/>
              <a:gd name="T6" fmla="*/ 2147483646 w 2251"/>
              <a:gd name="T7" fmla="*/ 2147483646 h 3280"/>
              <a:gd name="T8" fmla="*/ 2147483646 w 2251"/>
              <a:gd name="T9" fmla="*/ 2147483646 h 3280"/>
              <a:gd name="T10" fmla="*/ 2147483646 w 2251"/>
              <a:gd name="T11" fmla="*/ 2147483646 h 3280"/>
              <a:gd name="T12" fmla="*/ 2147483646 w 2251"/>
              <a:gd name="T13" fmla="*/ 2147483646 h 3280"/>
              <a:gd name="T14" fmla="*/ 2147483646 w 2251"/>
              <a:gd name="T15" fmla="*/ 2147483646 h 3280"/>
              <a:gd name="T16" fmla="*/ 2147483646 w 2251"/>
              <a:gd name="T17" fmla="*/ 2147483646 h 3280"/>
              <a:gd name="T18" fmla="*/ 2147483646 w 2251"/>
              <a:gd name="T19" fmla="*/ 2147483646 h 3280"/>
              <a:gd name="T20" fmla="*/ 2147483646 w 2251"/>
              <a:gd name="T21" fmla="*/ 2147483646 h 3280"/>
              <a:gd name="T22" fmla="*/ 2147483646 w 2251"/>
              <a:gd name="T23" fmla="*/ 2147483646 h 3280"/>
              <a:gd name="T24" fmla="*/ 2147483646 w 2251"/>
              <a:gd name="T25" fmla="*/ 2147483646 h 3280"/>
              <a:gd name="T26" fmla="*/ 2147483646 w 2251"/>
              <a:gd name="T27" fmla="*/ 2147483646 h 3280"/>
              <a:gd name="T28" fmla="*/ 2147483646 w 2251"/>
              <a:gd name="T29" fmla="*/ 2147483646 h 3280"/>
              <a:gd name="T30" fmla="*/ 2147483646 w 2251"/>
              <a:gd name="T31" fmla="*/ 2147483646 h 3280"/>
              <a:gd name="T32" fmla="*/ 2147483646 w 2251"/>
              <a:gd name="T33" fmla="*/ 2147483646 h 3280"/>
              <a:gd name="T34" fmla="*/ 2147483646 w 2251"/>
              <a:gd name="T35" fmla="*/ 2147483646 h 3280"/>
              <a:gd name="T36" fmla="*/ 2147483646 w 2251"/>
              <a:gd name="T37" fmla="*/ 2147483646 h 3280"/>
              <a:gd name="T38" fmla="*/ 2147483646 w 2251"/>
              <a:gd name="T39" fmla="*/ 2147483646 h 3280"/>
              <a:gd name="T40" fmla="*/ 2147483646 w 2251"/>
              <a:gd name="T41" fmla="*/ 2147483646 h 3280"/>
              <a:gd name="T42" fmla="*/ 2147483646 w 2251"/>
              <a:gd name="T43" fmla="*/ 2147483646 h 3280"/>
              <a:gd name="T44" fmla="*/ 2147483646 w 2251"/>
              <a:gd name="T45" fmla="*/ 2147483646 h 3280"/>
              <a:gd name="T46" fmla="*/ 2147483646 w 2251"/>
              <a:gd name="T47" fmla="*/ 2147483646 h 3280"/>
              <a:gd name="T48" fmla="*/ 2147483646 w 2251"/>
              <a:gd name="T49" fmla="*/ 2147483646 h 3280"/>
              <a:gd name="T50" fmla="*/ 2147483646 w 2251"/>
              <a:gd name="T51" fmla="*/ 2147483646 h 3280"/>
              <a:gd name="T52" fmla="*/ 2147483646 w 2251"/>
              <a:gd name="T53" fmla="*/ 2147483646 h 3280"/>
              <a:gd name="T54" fmla="*/ 2147483646 w 2251"/>
              <a:gd name="T55" fmla="*/ 2147483646 h 3280"/>
              <a:gd name="T56" fmla="*/ 2147483646 w 2251"/>
              <a:gd name="T57" fmla="*/ 2147483646 h 3280"/>
              <a:gd name="T58" fmla="*/ 2147483646 w 2251"/>
              <a:gd name="T59" fmla="*/ 2147483646 h 3280"/>
              <a:gd name="T60" fmla="*/ 2147483646 w 2251"/>
              <a:gd name="T61" fmla="*/ 2147483646 h 3280"/>
              <a:gd name="T62" fmla="*/ 2147483646 w 2251"/>
              <a:gd name="T63" fmla="*/ 2147483646 h 3280"/>
              <a:gd name="T64" fmla="*/ 2147483646 w 2251"/>
              <a:gd name="T65" fmla="*/ 2147483646 h 3280"/>
              <a:gd name="T66" fmla="*/ 2147483646 w 2251"/>
              <a:gd name="T67" fmla="*/ 2147483646 h 3280"/>
              <a:gd name="T68" fmla="*/ 2147483646 w 2251"/>
              <a:gd name="T69" fmla="*/ 2147483646 h 3280"/>
              <a:gd name="T70" fmla="*/ 2147483646 w 2251"/>
              <a:gd name="T71" fmla="*/ 2147483646 h 3280"/>
              <a:gd name="T72" fmla="*/ 2147483646 w 2251"/>
              <a:gd name="T73" fmla="*/ 2147483646 h 3280"/>
              <a:gd name="T74" fmla="*/ 2147483646 w 2251"/>
              <a:gd name="T75" fmla="*/ 2147483646 h 3280"/>
              <a:gd name="T76" fmla="*/ 2147483646 w 2251"/>
              <a:gd name="T77" fmla="*/ 2147483646 h 3280"/>
              <a:gd name="T78" fmla="*/ 2147483646 w 2251"/>
              <a:gd name="T79" fmla="*/ 2147483646 h 3280"/>
              <a:gd name="T80" fmla="*/ 2147483646 w 2251"/>
              <a:gd name="T81" fmla="*/ 2147483646 h 3280"/>
              <a:gd name="T82" fmla="*/ 2147483646 w 2251"/>
              <a:gd name="T83" fmla="*/ 2147483646 h 3280"/>
              <a:gd name="T84" fmla="*/ 2147483646 w 2251"/>
              <a:gd name="T85" fmla="*/ 2147483646 h 3280"/>
              <a:gd name="T86" fmla="*/ 2147483646 w 2251"/>
              <a:gd name="T87" fmla="*/ 2147483646 h 3280"/>
              <a:gd name="T88" fmla="*/ 2147483646 w 2251"/>
              <a:gd name="T89" fmla="*/ 2147483646 h 3280"/>
              <a:gd name="T90" fmla="*/ 2147483646 w 2251"/>
              <a:gd name="T91" fmla="*/ 2147483646 h 3280"/>
              <a:gd name="T92" fmla="*/ 2147483646 w 2251"/>
              <a:gd name="T93" fmla="*/ 2147483646 h 3280"/>
              <a:gd name="T94" fmla="*/ 2147483646 w 2251"/>
              <a:gd name="T95" fmla="*/ 2147483646 h 3280"/>
              <a:gd name="T96" fmla="*/ 2147483646 w 2251"/>
              <a:gd name="T97" fmla="*/ 0 h 32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251" h="3280">
                <a:moveTo>
                  <a:pt x="0" y="127"/>
                </a:moveTo>
                <a:lnTo>
                  <a:pt x="65" y="269"/>
                </a:lnTo>
                <a:lnTo>
                  <a:pt x="193" y="269"/>
                </a:lnTo>
                <a:lnTo>
                  <a:pt x="258" y="444"/>
                </a:lnTo>
                <a:cubicBezTo>
                  <a:pt x="258" y="444"/>
                  <a:pt x="274" y="269"/>
                  <a:pt x="225" y="571"/>
                </a:cubicBezTo>
                <a:lnTo>
                  <a:pt x="177" y="871"/>
                </a:lnTo>
                <a:cubicBezTo>
                  <a:pt x="177" y="871"/>
                  <a:pt x="386" y="1014"/>
                  <a:pt x="258" y="1094"/>
                </a:cubicBezTo>
                <a:cubicBezTo>
                  <a:pt x="129" y="1173"/>
                  <a:pt x="129" y="1188"/>
                  <a:pt x="129" y="1188"/>
                </a:cubicBezTo>
                <a:lnTo>
                  <a:pt x="129" y="1411"/>
                </a:lnTo>
                <a:lnTo>
                  <a:pt x="129" y="1536"/>
                </a:lnTo>
                <a:lnTo>
                  <a:pt x="193" y="1694"/>
                </a:lnTo>
                <a:lnTo>
                  <a:pt x="305" y="1631"/>
                </a:lnTo>
                <a:lnTo>
                  <a:pt x="370" y="1600"/>
                </a:lnTo>
                <a:lnTo>
                  <a:pt x="515" y="1504"/>
                </a:lnTo>
                <a:lnTo>
                  <a:pt x="644" y="1441"/>
                </a:lnTo>
                <a:lnTo>
                  <a:pt x="754" y="1347"/>
                </a:lnTo>
                <a:lnTo>
                  <a:pt x="754" y="1568"/>
                </a:lnTo>
                <a:lnTo>
                  <a:pt x="691" y="1663"/>
                </a:lnTo>
                <a:lnTo>
                  <a:pt x="691" y="1869"/>
                </a:lnTo>
                <a:lnTo>
                  <a:pt x="803" y="1965"/>
                </a:lnTo>
                <a:lnTo>
                  <a:pt x="900" y="1901"/>
                </a:lnTo>
                <a:lnTo>
                  <a:pt x="836" y="1648"/>
                </a:lnTo>
                <a:lnTo>
                  <a:pt x="883" y="1568"/>
                </a:lnTo>
                <a:lnTo>
                  <a:pt x="867" y="1411"/>
                </a:lnTo>
                <a:lnTo>
                  <a:pt x="900" y="1220"/>
                </a:lnTo>
                <a:lnTo>
                  <a:pt x="1060" y="1109"/>
                </a:lnTo>
                <a:lnTo>
                  <a:pt x="1173" y="1157"/>
                </a:lnTo>
                <a:lnTo>
                  <a:pt x="1125" y="1473"/>
                </a:lnTo>
                <a:lnTo>
                  <a:pt x="1060" y="1631"/>
                </a:lnTo>
                <a:cubicBezTo>
                  <a:pt x="1060" y="1631"/>
                  <a:pt x="1029" y="1631"/>
                  <a:pt x="1045" y="1854"/>
                </a:cubicBezTo>
                <a:cubicBezTo>
                  <a:pt x="1060" y="2075"/>
                  <a:pt x="1222" y="1980"/>
                  <a:pt x="1060" y="2075"/>
                </a:cubicBezTo>
                <a:cubicBezTo>
                  <a:pt x="900" y="2171"/>
                  <a:pt x="1093" y="2155"/>
                  <a:pt x="883" y="2171"/>
                </a:cubicBezTo>
                <a:lnTo>
                  <a:pt x="675" y="2186"/>
                </a:lnTo>
                <a:lnTo>
                  <a:pt x="531" y="2487"/>
                </a:lnTo>
                <a:lnTo>
                  <a:pt x="644" y="2613"/>
                </a:lnTo>
                <a:lnTo>
                  <a:pt x="819" y="2788"/>
                </a:lnTo>
                <a:cubicBezTo>
                  <a:pt x="819" y="2788"/>
                  <a:pt x="771" y="2709"/>
                  <a:pt x="900" y="2899"/>
                </a:cubicBezTo>
                <a:cubicBezTo>
                  <a:pt x="1029" y="3089"/>
                  <a:pt x="949" y="2963"/>
                  <a:pt x="1029" y="3089"/>
                </a:cubicBezTo>
                <a:cubicBezTo>
                  <a:pt x="1109" y="3215"/>
                  <a:pt x="1125" y="3215"/>
                  <a:pt x="1125" y="3215"/>
                </a:cubicBezTo>
                <a:lnTo>
                  <a:pt x="1335" y="3279"/>
                </a:lnTo>
                <a:lnTo>
                  <a:pt x="1399" y="3168"/>
                </a:lnTo>
                <a:lnTo>
                  <a:pt x="1463" y="3056"/>
                </a:lnTo>
                <a:lnTo>
                  <a:pt x="1591" y="2899"/>
                </a:lnTo>
                <a:cubicBezTo>
                  <a:pt x="1591" y="2899"/>
                  <a:pt x="1638" y="3025"/>
                  <a:pt x="1655" y="2773"/>
                </a:cubicBezTo>
                <a:lnTo>
                  <a:pt x="1671" y="2519"/>
                </a:lnTo>
                <a:lnTo>
                  <a:pt x="1816" y="2423"/>
                </a:lnTo>
                <a:lnTo>
                  <a:pt x="1784" y="2265"/>
                </a:lnTo>
                <a:lnTo>
                  <a:pt x="1880" y="2012"/>
                </a:lnTo>
                <a:lnTo>
                  <a:pt x="1993" y="1917"/>
                </a:lnTo>
                <a:lnTo>
                  <a:pt x="2025" y="1742"/>
                </a:lnTo>
                <a:lnTo>
                  <a:pt x="2137" y="1679"/>
                </a:lnTo>
                <a:lnTo>
                  <a:pt x="2250" y="1885"/>
                </a:lnTo>
                <a:lnTo>
                  <a:pt x="2219" y="856"/>
                </a:lnTo>
                <a:lnTo>
                  <a:pt x="2106" y="1125"/>
                </a:lnTo>
                <a:lnTo>
                  <a:pt x="2009" y="1395"/>
                </a:lnTo>
                <a:lnTo>
                  <a:pt x="1928" y="1536"/>
                </a:lnTo>
                <a:lnTo>
                  <a:pt x="1767" y="1821"/>
                </a:lnTo>
                <a:lnTo>
                  <a:pt x="1720" y="2059"/>
                </a:lnTo>
                <a:lnTo>
                  <a:pt x="1574" y="2344"/>
                </a:lnTo>
                <a:lnTo>
                  <a:pt x="1638" y="2439"/>
                </a:lnTo>
                <a:lnTo>
                  <a:pt x="1527" y="2566"/>
                </a:lnTo>
                <a:lnTo>
                  <a:pt x="1510" y="2740"/>
                </a:lnTo>
                <a:lnTo>
                  <a:pt x="1431" y="2788"/>
                </a:lnTo>
                <a:lnTo>
                  <a:pt x="1382" y="2629"/>
                </a:lnTo>
                <a:lnTo>
                  <a:pt x="1366" y="2423"/>
                </a:lnTo>
                <a:cubicBezTo>
                  <a:pt x="1366" y="2423"/>
                  <a:pt x="1366" y="2329"/>
                  <a:pt x="1415" y="2186"/>
                </a:cubicBezTo>
                <a:cubicBezTo>
                  <a:pt x="1463" y="2044"/>
                  <a:pt x="1463" y="2028"/>
                  <a:pt x="1463" y="2028"/>
                </a:cubicBezTo>
                <a:lnTo>
                  <a:pt x="1655" y="1663"/>
                </a:lnTo>
                <a:lnTo>
                  <a:pt x="1751" y="1426"/>
                </a:lnTo>
                <a:lnTo>
                  <a:pt x="1735" y="1268"/>
                </a:lnTo>
                <a:lnTo>
                  <a:pt x="1542" y="1188"/>
                </a:lnTo>
                <a:lnTo>
                  <a:pt x="1431" y="1014"/>
                </a:lnTo>
                <a:lnTo>
                  <a:pt x="1382" y="856"/>
                </a:lnTo>
                <a:lnTo>
                  <a:pt x="1302" y="603"/>
                </a:lnTo>
                <a:cubicBezTo>
                  <a:pt x="1302" y="603"/>
                  <a:pt x="1446" y="269"/>
                  <a:pt x="1302" y="444"/>
                </a:cubicBezTo>
                <a:lnTo>
                  <a:pt x="1157" y="619"/>
                </a:lnTo>
                <a:lnTo>
                  <a:pt x="1077" y="555"/>
                </a:lnTo>
                <a:lnTo>
                  <a:pt x="996" y="428"/>
                </a:lnTo>
                <a:lnTo>
                  <a:pt x="836" y="428"/>
                </a:lnTo>
                <a:cubicBezTo>
                  <a:pt x="836" y="428"/>
                  <a:pt x="563" y="317"/>
                  <a:pt x="498" y="254"/>
                </a:cubicBezTo>
                <a:cubicBezTo>
                  <a:pt x="434" y="190"/>
                  <a:pt x="402" y="175"/>
                  <a:pt x="402" y="175"/>
                </a:cubicBezTo>
                <a:lnTo>
                  <a:pt x="241" y="127"/>
                </a:lnTo>
                <a:lnTo>
                  <a:pt x="65" y="0"/>
                </a:lnTo>
                <a:lnTo>
                  <a:pt x="0" y="127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600" name="Freeform 15"/>
          <p:cNvSpPr>
            <a:spLocks noChangeArrowheads="1"/>
          </p:cNvSpPr>
          <p:nvPr/>
        </p:nvSpPr>
        <p:spPr bwMode="auto">
          <a:xfrm>
            <a:off x="3954463" y="4813300"/>
            <a:ext cx="277812" cy="268288"/>
          </a:xfrm>
          <a:custGeom>
            <a:avLst/>
            <a:gdLst>
              <a:gd name="T0" fmla="*/ 2147483646 w 772"/>
              <a:gd name="T1" fmla="*/ 0 h 745"/>
              <a:gd name="T2" fmla="*/ 2147483646 w 772"/>
              <a:gd name="T3" fmla="*/ 2147483646 h 745"/>
              <a:gd name="T4" fmla="*/ 2147483646 w 772"/>
              <a:gd name="T5" fmla="*/ 2147483646 h 745"/>
              <a:gd name="T6" fmla="*/ 2147483646 w 772"/>
              <a:gd name="T7" fmla="*/ 2147483646 h 745"/>
              <a:gd name="T8" fmla="*/ 2147483646 w 772"/>
              <a:gd name="T9" fmla="*/ 2147483646 h 745"/>
              <a:gd name="T10" fmla="*/ 2147483646 w 772"/>
              <a:gd name="T11" fmla="*/ 2147483646 h 745"/>
              <a:gd name="T12" fmla="*/ 2147483646 w 772"/>
              <a:gd name="T13" fmla="*/ 2147483646 h 745"/>
              <a:gd name="T14" fmla="*/ 2147483646 w 772"/>
              <a:gd name="T15" fmla="*/ 2147483646 h 745"/>
              <a:gd name="T16" fmla="*/ 2147483646 w 772"/>
              <a:gd name="T17" fmla="*/ 2147483646 h 745"/>
              <a:gd name="T18" fmla="*/ 0 w 772"/>
              <a:gd name="T19" fmla="*/ 2147483646 h 745"/>
              <a:gd name="T20" fmla="*/ 0 w 772"/>
              <a:gd name="T21" fmla="*/ 2147483646 h 745"/>
              <a:gd name="T22" fmla="*/ 2147483646 w 772"/>
              <a:gd name="T23" fmla="*/ 2147483646 h 745"/>
              <a:gd name="T24" fmla="*/ 2147483646 w 772"/>
              <a:gd name="T25" fmla="*/ 2147483646 h 745"/>
              <a:gd name="T26" fmla="*/ 2147483646 w 772"/>
              <a:gd name="T27" fmla="*/ 2147483646 h 745"/>
              <a:gd name="T28" fmla="*/ 2147483646 w 772"/>
              <a:gd name="T29" fmla="*/ 2147483646 h 745"/>
              <a:gd name="T30" fmla="*/ 2147483646 w 772"/>
              <a:gd name="T31" fmla="*/ 2147483646 h 745"/>
              <a:gd name="T32" fmla="*/ 2147483646 w 772"/>
              <a:gd name="T33" fmla="*/ 2147483646 h 745"/>
              <a:gd name="T34" fmla="*/ 2147483646 w 772"/>
              <a:gd name="T35" fmla="*/ 0 h 7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72" h="745">
                <a:moveTo>
                  <a:pt x="481" y="0"/>
                </a:moveTo>
                <a:lnTo>
                  <a:pt x="674" y="95"/>
                </a:lnTo>
                <a:lnTo>
                  <a:pt x="771" y="253"/>
                </a:lnTo>
                <a:lnTo>
                  <a:pt x="771" y="538"/>
                </a:lnTo>
                <a:lnTo>
                  <a:pt x="594" y="665"/>
                </a:lnTo>
                <a:cubicBezTo>
                  <a:pt x="594" y="665"/>
                  <a:pt x="578" y="649"/>
                  <a:pt x="385" y="665"/>
                </a:cubicBezTo>
                <a:cubicBezTo>
                  <a:pt x="193" y="680"/>
                  <a:pt x="176" y="680"/>
                  <a:pt x="176" y="680"/>
                </a:cubicBezTo>
                <a:lnTo>
                  <a:pt x="0" y="744"/>
                </a:lnTo>
                <a:lnTo>
                  <a:pt x="0" y="617"/>
                </a:lnTo>
                <a:lnTo>
                  <a:pt x="80" y="570"/>
                </a:lnTo>
                <a:lnTo>
                  <a:pt x="48" y="459"/>
                </a:lnTo>
                <a:lnTo>
                  <a:pt x="209" y="380"/>
                </a:lnTo>
                <a:lnTo>
                  <a:pt x="289" y="317"/>
                </a:lnTo>
                <a:lnTo>
                  <a:pt x="305" y="174"/>
                </a:lnTo>
                <a:lnTo>
                  <a:pt x="385" y="95"/>
                </a:lnTo>
                <a:lnTo>
                  <a:pt x="481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760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052638"/>
            <a:ext cx="12461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02" name="Text Box 17"/>
          <p:cNvSpPr txBox="1">
            <a:spLocks noChangeArrowheads="1"/>
          </p:cNvSpPr>
          <p:nvPr/>
        </p:nvSpPr>
        <p:spPr bwMode="auto">
          <a:xfrm>
            <a:off x="3130550" y="2490788"/>
            <a:ext cx="1162050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Manila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Qatar</a:t>
            </a:r>
          </a:p>
        </p:txBody>
      </p:sp>
      <p:sp>
        <p:nvSpPr>
          <p:cNvPr id="69635" name="Freeform 2"/>
          <p:cNvSpPr>
            <a:spLocks noChangeArrowheads="1"/>
          </p:cNvSpPr>
          <p:nvPr/>
        </p:nvSpPr>
        <p:spPr bwMode="auto">
          <a:xfrm>
            <a:off x="3065463" y="1624013"/>
            <a:ext cx="2143125" cy="4451350"/>
          </a:xfrm>
          <a:custGeom>
            <a:avLst/>
            <a:gdLst>
              <a:gd name="T0" fmla="*/ 2147483646 w 5954"/>
              <a:gd name="T1" fmla="*/ 2147483646 h 12363"/>
              <a:gd name="T2" fmla="*/ 2147483646 w 5954"/>
              <a:gd name="T3" fmla="*/ 2147483646 h 12363"/>
              <a:gd name="T4" fmla="*/ 2147483646 w 5954"/>
              <a:gd name="T5" fmla="*/ 2147483646 h 12363"/>
              <a:gd name="T6" fmla="*/ 2147483646 w 5954"/>
              <a:gd name="T7" fmla="*/ 2147483646 h 12363"/>
              <a:gd name="T8" fmla="*/ 2147483646 w 5954"/>
              <a:gd name="T9" fmla="*/ 2147483646 h 12363"/>
              <a:gd name="T10" fmla="*/ 2147483646 w 5954"/>
              <a:gd name="T11" fmla="*/ 2147483646 h 12363"/>
              <a:gd name="T12" fmla="*/ 2147483646 w 5954"/>
              <a:gd name="T13" fmla="*/ 2147483646 h 12363"/>
              <a:gd name="T14" fmla="*/ 2147483646 w 5954"/>
              <a:gd name="T15" fmla="*/ 2147483646 h 12363"/>
              <a:gd name="T16" fmla="*/ 2147483646 w 5954"/>
              <a:gd name="T17" fmla="*/ 2147483646 h 12363"/>
              <a:gd name="T18" fmla="*/ 2147483646 w 5954"/>
              <a:gd name="T19" fmla="*/ 2147483646 h 12363"/>
              <a:gd name="T20" fmla="*/ 2147483646 w 5954"/>
              <a:gd name="T21" fmla="*/ 2147483646 h 12363"/>
              <a:gd name="T22" fmla="*/ 2147483646 w 5954"/>
              <a:gd name="T23" fmla="*/ 2147483646 h 12363"/>
              <a:gd name="T24" fmla="*/ 2147483646 w 5954"/>
              <a:gd name="T25" fmla="*/ 2147483646 h 12363"/>
              <a:gd name="T26" fmla="*/ 2147483646 w 5954"/>
              <a:gd name="T27" fmla="*/ 2147483646 h 12363"/>
              <a:gd name="T28" fmla="*/ 2147483646 w 5954"/>
              <a:gd name="T29" fmla="*/ 2147483646 h 12363"/>
              <a:gd name="T30" fmla="*/ 2147483646 w 5954"/>
              <a:gd name="T31" fmla="*/ 2147483646 h 12363"/>
              <a:gd name="T32" fmla="*/ 2147483646 w 5954"/>
              <a:gd name="T33" fmla="*/ 2147483646 h 12363"/>
              <a:gd name="T34" fmla="*/ 2147483646 w 5954"/>
              <a:gd name="T35" fmla="*/ 2147483646 h 12363"/>
              <a:gd name="T36" fmla="*/ 2147483646 w 5954"/>
              <a:gd name="T37" fmla="*/ 2147483646 h 12363"/>
              <a:gd name="T38" fmla="*/ 2147483646 w 5954"/>
              <a:gd name="T39" fmla="*/ 2147483646 h 12363"/>
              <a:gd name="T40" fmla="*/ 2147483646 w 5954"/>
              <a:gd name="T41" fmla="*/ 2147483646 h 12363"/>
              <a:gd name="T42" fmla="*/ 2147483646 w 5954"/>
              <a:gd name="T43" fmla="*/ 2147483646 h 12363"/>
              <a:gd name="T44" fmla="*/ 2147483646 w 5954"/>
              <a:gd name="T45" fmla="*/ 2147483646 h 12363"/>
              <a:gd name="T46" fmla="*/ 2147483646 w 5954"/>
              <a:gd name="T47" fmla="*/ 2147483646 h 12363"/>
              <a:gd name="T48" fmla="*/ 2147483646 w 5954"/>
              <a:gd name="T49" fmla="*/ 2147483646 h 12363"/>
              <a:gd name="T50" fmla="*/ 2147483646 w 5954"/>
              <a:gd name="T51" fmla="*/ 2147483646 h 12363"/>
              <a:gd name="T52" fmla="*/ 2147483646 w 5954"/>
              <a:gd name="T53" fmla="*/ 2147483646 h 12363"/>
              <a:gd name="T54" fmla="*/ 2147483646 w 5954"/>
              <a:gd name="T55" fmla="*/ 2147483646 h 12363"/>
              <a:gd name="T56" fmla="*/ 2147483646 w 5954"/>
              <a:gd name="T57" fmla="*/ 2147483646 h 12363"/>
              <a:gd name="T58" fmla="*/ 2147483646 w 5954"/>
              <a:gd name="T59" fmla="*/ 2147483646 h 12363"/>
              <a:gd name="T60" fmla="*/ 2147483646 w 5954"/>
              <a:gd name="T61" fmla="*/ 2147483646 h 12363"/>
              <a:gd name="T62" fmla="*/ 2147483646 w 5954"/>
              <a:gd name="T63" fmla="*/ 2147483646 h 12363"/>
              <a:gd name="T64" fmla="*/ 2147483646 w 5954"/>
              <a:gd name="T65" fmla="*/ 2147483646 h 12363"/>
              <a:gd name="T66" fmla="*/ 2147483646 w 5954"/>
              <a:gd name="T67" fmla="*/ 2147483646 h 12363"/>
              <a:gd name="T68" fmla="*/ 2147483646 w 5954"/>
              <a:gd name="T69" fmla="*/ 2147483646 h 12363"/>
              <a:gd name="T70" fmla="*/ 2147483646 w 5954"/>
              <a:gd name="T71" fmla="*/ 2147483646 h 12363"/>
              <a:gd name="T72" fmla="*/ 2147483646 w 5954"/>
              <a:gd name="T73" fmla="*/ 2147483646 h 12363"/>
              <a:gd name="T74" fmla="*/ 2147483646 w 5954"/>
              <a:gd name="T75" fmla="*/ 2147483646 h 12363"/>
              <a:gd name="T76" fmla="*/ 2147483646 w 5954"/>
              <a:gd name="T77" fmla="*/ 2147483646 h 12363"/>
              <a:gd name="T78" fmla="*/ 2147483646 w 5954"/>
              <a:gd name="T79" fmla="*/ 2147483646 h 12363"/>
              <a:gd name="T80" fmla="*/ 2147483646 w 5954"/>
              <a:gd name="T81" fmla="*/ 2147483646 h 12363"/>
              <a:gd name="T82" fmla="*/ 2147483646 w 5954"/>
              <a:gd name="T83" fmla="*/ 2147483646 h 12363"/>
              <a:gd name="T84" fmla="*/ 2147483646 w 5954"/>
              <a:gd name="T85" fmla="*/ 2147483646 h 12363"/>
              <a:gd name="T86" fmla="*/ 2147483646 w 5954"/>
              <a:gd name="T87" fmla="*/ 2147483646 h 12363"/>
              <a:gd name="T88" fmla="*/ 2147483646 w 5954"/>
              <a:gd name="T89" fmla="*/ 2147483646 h 12363"/>
              <a:gd name="T90" fmla="*/ 2147483646 w 5954"/>
              <a:gd name="T91" fmla="*/ 2147483646 h 12363"/>
              <a:gd name="T92" fmla="*/ 2147483646 w 5954"/>
              <a:gd name="T93" fmla="*/ 2147483646 h 12363"/>
              <a:gd name="T94" fmla="*/ 2147483646 w 5954"/>
              <a:gd name="T95" fmla="*/ 2147483646 h 12363"/>
              <a:gd name="T96" fmla="*/ 2147483646 w 5954"/>
              <a:gd name="T97" fmla="*/ 2147483646 h 12363"/>
              <a:gd name="T98" fmla="*/ 2147483646 w 5954"/>
              <a:gd name="T99" fmla="*/ 2147483646 h 12363"/>
              <a:gd name="T100" fmla="*/ 2147483646 w 5954"/>
              <a:gd name="T101" fmla="*/ 2147483646 h 12363"/>
              <a:gd name="T102" fmla="*/ 2147483646 w 5954"/>
              <a:gd name="T103" fmla="*/ 0 h 1236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54" h="12363">
                <a:moveTo>
                  <a:pt x="3913" y="123"/>
                </a:moveTo>
                <a:lnTo>
                  <a:pt x="4131" y="417"/>
                </a:lnTo>
                <a:lnTo>
                  <a:pt x="4104" y="761"/>
                </a:lnTo>
                <a:lnTo>
                  <a:pt x="4267" y="1105"/>
                </a:lnTo>
                <a:lnTo>
                  <a:pt x="4376" y="1278"/>
                </a:lnTo>
                <a:lnTo>
                  <a:pt x="4457" y="1376"/>
                </a:lnTo>
                <a:lnTo>
                  <a:pt x="4512" y="1647"/>
                </a:lnTo>
                <a:lnTo>
                  <a:pt x="4919" y="1598"/>
                </a:lnTo>
                <a:lnTo>
                  <a:pt x="5164" y="1622"/>
                </a:lnTo>
                <a:lnTo>
                  <a:pt x="5571" y="1843"/>
                </a:lnTo>
                <a:lnTo>
                  <a:pt x="5571" y="2139"/>
                </a:lnTo>
                <a:lnTo>
                  <a:pt x="5788" y="2901"/>
                </a:lnTo>
                <a:lnTo>
                  <a:pt x="5598" y="2950"/>
                </a:lnTo>
                <a:lnTo>
                  <a:pt x="5625" y="3097"/>
                </a:lnTo>
                <a:cubicBezTo>
                  <a:pt x="5625" y="3097"/>
                  <a:pt x="5653" y="3121"/>
                  <a:pt x="5490" y="3170"/>
                </a:cubicBezTo>
                <a:cubicBezTo>
                  <a:pt x="5327" y="3220"/>
                  <a:pt x="5327" y="3245"/>
                  <a:pt x="5327" y="3245"/>
                </a:cubicBezTo>
                <a:cubicBezTo>
                  <a:pt x="5327" y="3245"/>
                  <a:pt x="5517" y="3195"/>
                  <a:pt x="5653" y="3245"/>
                </a:cubicBezTo>
                <a:cubicBezTo>
                  <a:pt x="5788" y="3294"/>
                  <a:pt x="5953" y="2999"/>
                  <a:pt x="5788" y="3294"/>
                </a:cubicBezTo>
                <a:cubicBezTo>
                  <a:pt x="5625" y="3589"/>
                  <a:pt x="5625" y="3613"/>
                  <a:pt x="5625" y="3613"/>
                </a:cubicBezTo>
                <a:lnTo>
                  <a:pt x="5436" y="3687"/>
                </a:lnTo>
                <a:lnTo>
                  <a:pt x="5327" y="3490"/>
                </a:lnTo>
                <a:cubicBezTo>
                  <a:pt x="5327" y="3490"/>
                  <a:pt x="5001" y="3441"/>
                  <a:pt x="5218" y="3589"/>
                </a:cubicBezTo>
                <a:lnTo>
                  <a:pt x="5436" y="3736"/>
                </a:lnTo>
                <a:lnTo>
                  <a:pt x="5408" y="3932"/>
                </a:lnTo>
                <a:lnTo>
                  <a:pt x="5436" y="4105"/>
                </a:lnTo>
                <a:lnTo>
                  <a:pt x="5164" y="4204"/>
                </a:lnTo>
                <a:lnTo>
                  <a:pt x="5164" y="4252"/>
                </a:lnTo>
                <a:lnTo>
                  <a:pt x="5028" y="4719"/>
                </a:lnTo>
                <a:lnTo>
                  <a:pt x="4919" y="4941"/>
                </a:lnTo>
                <a:lnTo>
                  <a:pt x="4892" y="5038"/>
                </a:lnTo>
                <a:lnTo>
                  <a:pt x="5081" y="5137"/>
                </a:lnTo>
                <a:lnTo>
                  <a:pt x="5218" y="5334"/>
                </a:lnTo>
                <a:lnTo>
                  <a:pt x="5436" y="5555"/>
                </a:lnTo>
                <a:lnTo>
                  <a:pt x="5544" y="5874"/>
                </a:lnTo>
                <a:lnTo>
                  <a:pt x="5544" y="6169"/>
                </a:lnTo>
                <a:lnTo>
                  <a:pt x="5381" y="6365"/>
                </a:lnTo>
                <a:lnTo>
                  <a:pt x="5327" y="6538"/>
                </a:lnTo>
                <a:lnTo>
                  <a:pt x="5571" y="6512"/>
                </a:lnTo>
                <a:lnTo>
                  <a:pt x="5761" y="6488"/>
                </a:lnTo>
                <a:lnTo>
                  <a:pt x="5925" y="6881"/>
                </a:lnTo>
                <a:lnTo>
                  <a:pt x="5843" y="7127"/>
                </a:lnTo>
                <a:lnTo>
                  <a:pt x="5953" y="7349"/>
                </a:lnTo>
                <a:lnTo>
                  <a:pt x="5898" y="7938"/>
                </a:lnTo>
                <a:lnTo>
                  <a:pt x="5870" y="8356"/>
                </a:lnTo>
                <a:lnTo>
                  <a:pt x="5953" y="8627"/>
                </a:lnTo>
                <a:lnTo>
                  <a:pt x="5898" y="8922"/>
                </a:lnTo>
                <a:lnTo>
                  <a:pt x="5571" y="9044"/>
                </a:lnTo>
                <a:lnTo>
                  <a:pt x="5408" y="9536"/>
                </a:lnTo>
                <a:lnTo>
                  <a:pt x="5056" y="10298"/>
                </a:lnTo>
                <a:lnTo>
                  <a:pt x="4973" y="10569"/>
                </a:lnTo>
                <a:lnTo>
                  <a:pt x="4919" y="10937"/>
                </a:lnTo>
                <a:lnTo>
                  <a:pt x="4675" y="11134"/>
                </a:lnTo>
                <a:lnTo>
                  <a:pt x="4593" y="11552"/>
                </a:lnTo>
                <a:lnTo>
                  <a:pt x="4457" y="11675"/>
                </a:lnTo>
                <a:lnTo>
                  <a:pt x="4376" y="11675"/>
                </a:lnTo>
                <a:cubicBezTo>
                  <a:pt x="4376" y="11675"/>
                  <a:pt x="4539" y="11798"/>
                  <a:pt x="4239" y="11994"/>
                </a:cubicBezTo>
                <a:cubicBezTo>
                  <a:pt x="3940" y="12191"/>
                  <a:pt x="3995" y="12362"/>
                  <a:pt x="3940" y="12191"/>
                </a:cubicBezTo>
                <a:lnTo>
                  <a:pt x="3887" y="12018"/>
                </a:lnTo>
                <a:cubicBezTo>
                  <a:pt x="3887" y="12018"/>
                  <a:pt x="3832" y="12215"/>
                  <a:pt x="3940" y="11945"/>
                </a:cubicBezTo>
                <a:lnTo>
                  <a:pt x="4049" y="11675"/>
                </a:lnTo>
                <a:lnTo>
                  <a:pt x="3967" y="11576"/>
                </a:lnTo>
                <a:cubicBezTo>
                  <a:pt x="3967" y="11576"/>
                  <a:pt x="3967" y="11724"/>
                  <a:pt x="3832" y="11625"/>
                </a:cubicBezTo>
                <a:lnTo>
                  <a:pt x="3696" y="11527"/>
                </a:lnTo>
                <a:lnTo>
                  <a:pt x="3370" y="11527"/>
                </a:lnTo>
                <a:lnTo>
                  <a:pt x="3207" y="11700"/>
                </a:lnTo>
                <a:lnTo>
                  <a:pt x="3452" y="11798"/>
                </a:lnTo>
                <a:lnTo>
                  <a:pt x="3452" y="11822"/>
                </a:lnTo>
                <a:lnTo>
                  <a:pt x="2583" y="12166"/>
                </a:lnTo>
                <a:lnTo>
                  <a:pt x="1468" y="12068"/>
                </a:lnTo>
                <a:lnTo>
                  <a:pt x="571" y="10839"/>
                </a:lnTo>
                <a:lnTo>
                  <a:pt x="680" y="10618"/>
                </a:lnTo>
                <a:lnTo>
                  <a:pt x="735" y="10273"/>
                </a:lnTo>
                <a:lnTo>
                  <a:pt x="762" y="10028"/>
                </a:lnTo>
                <a:lnTo>
                  <a:pt x="735" y="9733"/>
                </a:lnTo>
                <a:lnTo>
                  <a:pt x="571" y="9389"/>
                </a:lnTo>
                <a:lnTo>
                  <a:pt x="272" y="9143"/>
                </a:lnTo>
                <a:lnTo>
                  <a:pt x="246" y="8922"/>
                </a:lnTo>
                <a:lnTo>
                  <a:pt x="463" y="8504"/>
                </a:lnTo>
                <a:lnTo>
                  <a:pt x="246" y="8210"/>
                </a:lnTo>
                <a:lnTo>
                  <a:pt x="55" y="7938"/>
                </a:lnTo>
                <a:lnTo>
                  <a:pt x="28" y="7324"/>
                </a:lnTo>
                <a:lnTo>
                  <a:pt x="0" y="6956"/>
                </a:lnTo>
                <a:lnTo>
                  <a:pt x="136" y="6463"/>
                </a:lnTo>
                <a:lnTo>
                  <a:pt x="55" y="5629"/>
                </a:lnTo>
                <a:lnTo>
                  <a:pt x="163" y="5210"/>
                </a:lnTo>
                <a:lnTo>
                  <a:pt x="83" y="5088"/>
                </a:lnTo>
                <a:lnTo>
                  <a:pt x="272" y="4817"/>
                </a:lnTo>
                <a:lnTo>
                  <a:pt x="571" y="5063"/>
                </a:lnTo>
                <a:lnTo>
                  <a:pt x="544" y="5285"/>
                </a:lnTo>
                <a:lnTo>
                  <a:pt x="598" y="5260"/>
                </a:lnTo>
                <a:lnTo>
                  <a:pt x="571" y="4965"/>
                </a:lnTo>
                <a:lnTo>
                  <a:pt x="463" y="4867"/>
                </a:lnTo>
                <a:lnTo>
                  <a:pt x="517" y="4695"/>
                </a:lnTo>
                <a:lnTo>
                  <a:pt x="463" y="4400"/>
                </a:lnTo>
                <a:cubicBezTo>
                  <a:pt x="463" y="4400"/>
                  <a:pt x="218" y="4572"/>
                  <a:pt x="246" y="4400"/>
                </a:cubicBezTo>
                <a:lnTo>
                  <a:pt x="272" y="4227"/>
                </a:lnTo>
                <a:lnTo>
                  <a:pt x="490" y="4155"/>
                </a:lnTo>
                <a:lnTo>
                  <a:pt x="544" y="4155"/>
                </a:lnTo>
                <a:cubicBezTo>
                  <a:pt x="544" y="4155"/>
                  <a:pt x="354" y="3932"/>
                  <a:pt x="652" y="3982"/>
                </a:cubicBezTo>
                <a:cubicBezTo>
                  <a:pt x="952" y="4031"/>
                  <a:pt x="762" y="4375"/>
                  <a:pt x="762" y="4375"/>
                </a:cubicBezTo>
                <a:lnTo>
                  <a:pt x="788" y="4572"/>
                </a:lnTo>
                <a:lnTo>
                  <a:pt x="815" y="4498"/>
                </a:lnTo>
                <a:lnTo>
                  <a:pt x="979" y="4498"/>
                </a:lnTo>
                <a:lnTo>
                  <a:pt x="1006" y="4276"/>
                </a:lnTo>
                <a:cubicBezTo>
                  <a:pt x="1006" y="4276"/>
                  <a:pt x="788" y="4129"/>
                  <a:pt x="1033" y="4204"/>
                </a:cubicBezTo>
                <a:cubicBezTo>
                  <a:pt x="1278" y="4276"/>
                  <a:pt x="1169" y="4276"/>
                  <a:pt x="1278" y="4276"/>
                </a:cubicBezTo>
                <a:lnTo>
                  <a:pt x="1415" y="4276"/>
                </a:lnTo>
                <a:lnTo>
                  <a:pt x="1415" y="4129"/>
                </a:lnTo>
                <a:lnTo>
                  <a:pt x="1142" y="4080"/>
                </a:lnTo>
                <a:lnTo>
                  <a:pt x="1033" y="3809"/>
                </a:lnTo>
                <a:lnTo>
                  <a:pt x="979" y="3343"/>
                </a:lnTo>
                <a:lnTo>
                  <a:pt x="1087" y="3245"/>
                </a:lnTo>
                <a:lnTo>
                  <a:pt x="1006" y="3048"/>
                </a:lnTo>
                <a:cubicBezTo>
                  <a:pt x="1006" y="3048"/>
                  <a:pt x="1033" y="2679"/>
                  <a:pt x="1169" y="2777"/>
                </a:cubicBezTo>
                <a:lnTo>
                  <a:pt x="1305" y="2876"/>
                </a:lnTo>
                <a:lnTo>
                  <a:pt x="1523" y="2925"/>
                </a:lnTo>
                <a:lnTo>
                  <a:pt x="1577" y="2679"/>
                </a:lnTo>
                <a:lnTo>
                  <a:pt x="1468" y="2629"/>
                </a:lnTo>
                <a:lnTo>
                  <a:pt x="1387" y="2384"/>
                </a:lnTo>
                <a:lnTo>
                  <a:pt x="1550" y="2114"/>
                </a:lnTo>
                <a:lnTo>
                  <a:pt x="1632" y="1843"/>
                </a:lnTo>
                <a:lnTo>
                  <a:pt x="1604" y="1647"/>
                </a:lnTo>
                <a:cubicBezTo>
                  <a:pt x="1604" y="1647"/>
                  <a:pt x="1305" y="1523"/>
                  <a:pt x="1495" y="1523"/>
                </a:cubicBezTo>
                <a:cubicBezTo>
                  <a:pt x="1685" y="1523"/>
                  <a:pt x="1659" y="1376"/>
                  <a:pt x="1659" y="1376"/>
                </a:cubicBezTo>
                <a:lnTo>
                  <a:pt x="1876" y="1254"/>
                </a:lnTo>
                <a:cubicBezTo>
                  <a:pt x="1876" y="1254"/>
                  <a:pt x="1849" y="1229"/>
                  <a:pt x="2012" y="1130"/>
                </a:cubicBezTo>
                <a:cubicBezTo>
                  <a:pt x="2175" y="1032"/>
                  <a:pt x="1957" y="1007"/>
                  <a:pt x="1957" y="1007"/>
                </a:cubicBezTo>
                <a:cubicBezTo>
                  <a:pt x="1957" y="1007"/>
                  <a:pt x="2229" y="761"/>
                  <a:pt x="2067" y="860"/>
                </a:cubicBezTo>
                <a:cubicBezTo>
                  <a:pt x="1904" y="958"/>
                  <a:pt x="2583" y="836"/>
                  <a:pt x="2528" y="663"/>
                </a:cubicBezTo>
                <a:cubicBezTo>
                  <a:pt x="2473" y="492"/>
                  <a:pt x="2773" y="590"/>
                  <a:pt x="2773" y="590"/>
                </a:cubicBezTo>
                <a:lnTo>
                  <a:pt x="2964" y="172"/>
                </a:lnTo>
                <a:lnTo>
                  <a:pt x="3288" y="123"/>
                </a:lnTo>
                <a:lnTo>
                  <a:pt x="3615" y="0"/>
                </a:lnTo>
                <a:lnTo>
                  <a:pt x="3913" y="123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9636" name="Freeform 3"/>
          <p:cNvSpPr>
            <a:spLocks noChangeArrowheads="1"/>
          </p:cNvSpPr>
          <p:nvPr/>
        </p:nvSpPr>
        <p:spPr bwMode="auto">
          <a:xfrm>
            <a:off x="3065463" y="1625600"/>
            <a:ext cx="2143125" cy="4451350"/>
          </a:xfrm>
          <a:custGeom>
            <a:avLst/>
            <a:gdLst>
              <a:gd name="T0" fmla="*/ 2147483646 w 5954"/>
              <a:gd name="T1" fmla="*/ 2147483646 h 12363"/>
              <a:gd name="T2" fmla="*/ 2147483646 w 5954"/>
              <a:gd name="T3" fmla="*/ 2147483646 h 12363"/>
              <a:gd name="T4" fmla="*/ 2147483646 w 5954"/>
              <a:gd name="T5" fmla="*/ 2147483646 h 12363"/>
              <a:gd name="T6" fmla="*/ 2147483646 w 5954"/>
              <a:gd name="T7" fmla="*/ 2147483646 h 12363"/>
              <a:gd name="T8" fmla="*/ 2147483646 w 5954"/>
              <a:gd name="T9" fmla="*/ 2147483646 h 12363"/>
              <a:gd name="T10" fmla="*/ 2147483646 w 5954"/>
              <a:gd name="T11" fmla="*/ 2147483646 h 12363"/>
              <a:gd name="T12" fmla="*/ 2147483646 w 5954"/>
              <a:gd name="T13" fmla="*/ 2147483646 h 12363"/>
              <a:gd name="T14" fmla="*/ 2147483646 w 5954"/>
              <a:gd name="T15" fmla="*/ 2147483646 h 12363"/>
              <a:gd name="T16" fmla="*/ 2147483646 w 5954"/>
              <a:gd name="T17" fmla="*/ 2147483646 h 12363"/>
              <a:gd name="T18" fmla="*/ 2147483646 w 5954"/>
              <a:gd name="T19" fmla="*/ 2147483646 h 12363"/>
              <a:gd name="T20" fmla="*/ 2147483646 w 5954"/>
              <a:gd name="T21" fmla="*/ 2147483646 h 12363"/>
              <a:gd name="T22" fmla="*/ 2147483646 w 5954"/>
              <a:gd name="T23" fmla="*/ 2147483646 h 12363"/>
              <a:gd name="T24" fmla="*/ 2147483646 w 5954"/>
              <a:gd name="T25" fmla="*/ 2147483646 h 12363"/>
              <a:gd name="T26" fmla="*/ 2147483646 w 5954"/>
              <a:gd name="T27" fmla="*/ 2147483646 h 12363"/>
              <a:gd name="T28" fmla="*/ 2147483646 w 5954"/>
              <a:gd name="T29" fmla="*/ 2147483646 h 12363"/>
              <a:gd name="T30" fmla="*/ 2147483646 w 5954"/>
              <a:gd name="T31" fmla="*/ 2147483646 h 12363"/>
              <a:gd name="T32" fmla="*/ 2147483646 w 5954"/>
              <a:gd name="T33" fmla="*/ 2147483646 h 12363"/>
              <a:gd name="T34" fmla="*/ 2147483646 w 5954"/>
              <a:gd name="T35" fmla="*/ 2147483646 h 12363"/>
              <a:gd name="T36" fmla="*/ 2147483646 w 5954"/>
              <a:gd name="T37" fmla="*/ 2147483646 h 12363"/>
              <a:gd name="T38" fmla="*/ 2147483646 w 5954"/>
              <a:gd name="T39" fmla="*/ 2147483646 h 12363"/>
              <a:gd name="T40" fmla="*/ 2147483646 w 5954"/>
              <a:gd name="T41" fmla="*/ 2147483646 h 12363"/>
              <a:gd name="T42" fmla="*/ 2147483646 w 5954"/>
              <a:gd name="T43" fmla="*/ 2147483646 h 12363"/>
              <a:gd name="T44" fmla="*/ 2147483646 w 5954"/>
              <a:gd name="T45" fmla="*/ 2147483646 h 12363"/>
              <a:gd name="T46" fmla="*/ 2147483646 w 5954"/>
              <a:gd name="T47" fmla="*/ 2147483646 h 12363"/>
              <a:gd name="T48" fmla="*/ 2147483646 w 5954"/>
              <a:gd name="T49" fmla="*/ 2147483646 h 12363"/>
              <a:gd name="T50" fmla="*/ 2147483646 w 5954"/>
              <a:gd name="T51" fmla="*/ 2147483646 h 12363"/>
              <a:gd name="T52" fmla="*/ 2147483646 w 5954"/>
              <a:gd name="T53" fmla="*/ 2147483646 h 12363"/>
              <a:gd name="T54" fmla="*/ 2147483646 w 5954"/>
              <a:gd name="T55" fmla="*/ 2147483646 h 12363"/>
              <a:gd name="T56" fmla="*/ 2147483646 w 5954"/>
              <a:gd name="T57" fmla="*/ 2147483646 h 12363"/>
              <a:gd name="T58" fmla="*/ 2147483646 w 5954"/>
              <a:gd name="T59" fmla="*/ 2147483646 h 12363"/>
              <a:gd name="T60" fmla="*/ 2147483646 w 5954"/>
              <a:gd name="T61" fmla="*/ 2147483646 h 12363"/>
              <a:gd name="T62" fmla="*/ 2147483646 w 5954"/>
              <a:gd name="T63" fmla="*/ 2147483646 h 12363"/>
              <a:gd name="T64" fmla="*/ 2147483646 w 5954"/>
              <a:gd name="T65" fmla="*/ 2147483646 h 12363"/>
              <a:gd name="T66" fmla="*/ 2147483646 w 5954"/>
              <a:gd name="T67" fmla="*/ 2147483646 h 12363"/>
              <a:gd name="T68" fmla="*/ 2147483646 w 5954"/>
              <a:gd name="T69" fmla="*/ 2147483646 h 12363"/>
              <a:gd name="T70" fmla="*/ 2147483646 w 5954"/>
              <a:gd name="T71" fmla="*/ 2147483646 h 12363"/>
              <a:gd name="T72" fmla="*/ 2147483646 w 5954"/>
              <a:gd name="T73" fmla="*/ 2147483646 h 12363"/>
              <a:gd name="T74" fmla="*/ 2147483646 w 5954"/>
              <a:gd name="T75" fmla="*/ 2147483646 h 12363"/>
              <a:gd name="T76" fmla="*/ 2147483646 w 5954"/>
              <a:gd name="T77" fmla="*/ 2147483646 h 12363"/>
              <a:gd name="T78" fmla="*/ 2147483646 w 5954"/>
              <a:gd name="T79" fmla="*/ 2147483646 h 12363"/>
              <a:gd name="T80" fmla="*/ 2147483646 w 5954"/>
              <a:gd name="T81" fmla="*/ 2147483646 h 12363"/>
              <a:gd name="T82" fmla="*/ 2147483646 w 5954"/>
              <a:gd name="T83" fmla="*/ 2147483646 h 12363"/>
              <a:gd name="T84" fmla="*/ 2147483646 w 5954"/>
              <a:gd name="T85" fmla="*/ 2147483646 h 12363"/>
              <a:gd name="T86" fmla="*/ 2147483646 w 5954"/>
              <a:gd name="T87" fmla="*/ 2147483646 h 12363"/>
              <a:gd name="T88" fmla="*/ 2147483646 w 5954"/>
              <a:gd name="T89" fmla="*/ 2147483646 h 12363"/>
              <a:gd name="T90" fmla="*/ 2147483646 w 5954"/>
              <a:gd name="T91" fmla="*/ 2147483646 h 12363"/>
              <a:gd name="T92" fmla="*/ 2147483646 w 5954"/>
              <a:gd name="T93" fmla="*/ 2147483646 h 12363"/>
              <a:gd name="T94" fmla="*/ 2147483646 w 5954"/>
              <a:gd name="T95" fmla="*/ 2147483646 h 12363"/>
              <a:gd name="T96" fmla="*/ 2147483646 w 5954"/>
              <a:gd name="T97" fmla="*/ 2147483646 h 12363"/>
              <a:gd name="T98" fmla="*/ 2147483646 w 5954"/>
              <a:gd name="T99" fmla="*/ 2147483646 h 12363"/>
              <a:gd name="T100" fmla="*/ 2147483646 w 5954"/>
              <a:gd name="T101" fmla="*/ 2147483646 h 12363"/>
              <a:gd name="T102" fmla="*/ 2147483646 w 5954"/>
              <a:gd name="T103" fmla="*/ 0 h 1236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54" h="12363">
                <a:moveTo>
                  <a:pt x="3913" y="123"/>
                </a:moveTo>
                <a:lnTo>
                  <a:pt x="4131" y="417"/>
                </a:lnTo>
                <a:lnTo>
                  <a:pt x="4104" y="761"/>
                </a:lnTo>
                <a:lnTo>
                  <a:pt x="4267" y="1105"/>
                </a:lnTo>
                <a:lnTo>
                  <a:pt x="4376" y="1278"/>
                </a:lnTo>
                <a:lnTo>
                  <a:pt x="4457" y="1376"/>
                </a:lnTo>
                <a:lnTo>
                  <a:pt x="4512" y="1647"/>
                </a:lnTo>
                <a:lnTo>
                  <a:pt x="4919" y="1598"/>
                </a:lnTo>
                <a:lnTo>
                  <a:pt x="5164" y="1622"/>
                </a:lnTo>
                <a:lnTo>
                  <a:pt x="5571" y="1843"/>
                </a:lnTo>
                <a:lnTo>
                  <a:pt x="5571" y="2139"/>
                </a:lnTo>
                <a:lnTo>
                  <a:pt x="5788" y="2901"/>
                </a:lnTo>
                <a:lnTo>
                  <a:pt x="5598" y="2950"/>
                </a:lnTo>
                <a:lnTo>
                  <a:pt x="5625" y="3097"/>
                </a:lnTo>
                <a:cubicBezTo>
                  <a:pt x="5625" y="3097"/>
                  <a:pt x="5653" y="3121"/>
                  <a:pt x="5490" y="3170"/>
                </a:cubicBezTo>
                <a:cubicBezTo>
                  <a:pt x="5327" y="3220"/>
                  <a:pt x="5327" y="3245"/>
                  <a:pt x="5327" y="3245"/>
                </a:cubicBezTo>
                <a:cubicBezTo>
                  <a:pt x="5327" y="3245"/>
                  <a:pt x="5517" y="3195"/>
                  <a:pt x="5653" y="3245"/>
                </a:cubicBezTo>
                <a:cubicBezTo>
                  <a:pt x="5788" y="3294"/>
                  <a:pt x="5953" y="2999"/>
                  <a:pt x="5788" y="3294"/>
                </a:cubicBezTo>
                <a:cubicBezTo>
                  <a:pt x="5625" y="3589"/>
                  <a:pt x="5625" y="3613"/>
                  <a:pt x="5625" y="3613"/>
                </a:cubicBezTo>
                <a:lnTo>
                  <a:pt x="5436" y="3687"/>
                </a:lnTo>
                <a:lnTo>
                  <a:pt x="5327" y="3490"/>
                </a:lnTo>
                <a:cubicBezTo>
                  <a:pt x="5327" y="3490"/>
                  <a:pt x="5001" y="3441"/>
                  <a:pt x="5218" y="3589"/>
                </a:cubicBezTo>
                <a:lnTo>
                  <a:pt x="5436" y="3736"/>
                </a:lnTo>
                <a:lnTo>
                  <a:pt x="5408" y="3932"/>
                </a:lnTo>
                <a:lnTo>
                  <a:pt x="5436" y="4105"/>
                </a:lnTo>
                <a:lnTo>
                  <a:pt x="5164" y="4204"/>
                </a:lnTo>
                <a:lnTo>
                  <a:pt x="5164" y="4252"/>
                </a:lnTo>
                <a:lnTo>
                  <a:pt x="5028" y="4719"/>
                </a:lnTo>
                <a:lnTo>
                  <a:pt x="4919" y="4941"/>
                </a:lnTo>
                <a:lnTo>
                  <a:pt x="4892" y="5038"/>
                </a:lnTo>
                <a:lnTo>
                  <a:pt x="5081" y="5137"/>
                </a:lnTo>
                <a:lnTo>
                  <a:pt x="5218" y="5334"/>
                </a:lnTo>
                <a:lnTo>
                  <a:pt x="5436" y="5555"/>
                </a:lnTo>
                <a:lnTo>
                  <a:pt x="5544" y="5874"/>
                </a:lnTo>
                <a:lnTo>
                  <a:pt x="5544" y="6169"/>
                </a:lnTo>
                <a:lnTo>
                  <a:pt x="5381" y="6365"/>
                </a:lnTo>
                <a:lnTo>
                  <a:pt x="5327" y="6538"/>
                </a:lnTo>
                <a:lnTo>
                  <a:pt x="5571" y="6512"/>
                </a:lnTo>
                <a:lnTo>
                  <a:pt x="5761" y="6488"/>
                </a:lnTo>
                <a:lnTo>
                  <a:pt x="5925" y="6881"/>
                </a:lnTo>
                <a:lnTo>
                  <a:pt x="5843" y="7127"/>
                </a:lnTo>
                <a:lnTo>
                  <a:pt x="5953" y="7349"/>
                </a:lnTo>
                <a:lnTo>
                  <a:pt x="5898" y="7938"/>
                </a:lnTo>
                <a:lnTo>
                  <a:pt x="5870" y="8356"/>
                </a:lnTo>
                <a:lnTo>
                  <a:pt x="5953" y="8627"/>
                </a:lnTo>
                <a:lnTo>
                  <a:pt x="5898" y="8922"/>
                </a:lnTo>
                <a:lnTo>
                  <a:pt x="5571" y="9044"/>
                </a:lnTo>
                <a:lnTo>
                  <a:pt x="5408" y="9536"/>
                </a:lnTo>
                <a:lnTo>
                  <a:pt x="5056" y="10298"/>
                </a:lnTo>
                <a:lnTo>
                  <a:pt x="4973" y="10569"/>
                </a:lnTo>
                <a:lnTo>
                  <a:pt x="4919" y="10937"/>
                </a:lnTo>
                <a:lnTo>
                  <a:pt x="4675" y="11134"/>
                </a:lnTo>
                <a:lnTo>
                  <a:pt x="4593" y="11552"/>
                </a:lnTo>
                <a:lnTo>
                  <a:pt x="4457" y="11675"/>
                </a:lnTo>
                <a:lnTo>
                  <a:pt x="4376" y="11675"/>
                </a:lnTo>
                <a:cubicBezTo>
                  <a:pt x="4376" y="11675"/>
                  <a:pt x="4539" y="11798"/>
                  <a:pt x="4239" y="11994"/>
                </a:cubicBezTo>
                <a:cubicBezTo>
                  <a:pt x="3940" y="12191"/>
                  <a:pt x="3995" y="12362"/>
                  <a:pt x="3940" y="12191"/>
                </a:cubicBezTo>
                <a:lnTo>
                  <a:pt x="3887" y="12018"/>
                </a:lnTo>
                <a:cubicBezTo>
                  <a:pt x="3887" y="12018"/>
                  <a:pt x="3832" y="12215"/>
                  <a:pt x="3940" y="11945"/>
                </a:cubicBezTo>
                <a:lnTo>
                  <a:pt x="4049" y="11675"/>
                </a:lnTo>
                <a:lnTo>
                  <a:pt x="3967" y="11576"/>
                </a:lnTo>
                <a:cubicBezTo>
                  <a:pt x="3967" y="11576"/>
                  <a:pt x="3967" y="11724"/>
                  <a:pt x="3832" y="11625"/>
                </a:cubicBezTo>
                <a:lnTo>
                  <a:pt x="3696" y="11527"/>
                </a:lnTo>
                <a:lnTo>
                  <a:pt x="3370" y="11527"/>
                </a:lnTo>
                <a:lnTo>
                  <a:pt x="3207" y="11700"/>
                </a:lnTo>
                <a:lnTo>
                  <a:pt x="3452" y="11798"/>
                </a:lnTo>
                <a:lnTo>
                  <a:pt x="3452" y="11822"/>
                </a:lnTo>
                <a:lnTo>
                  <a:pt x="2583" y="12166"/>
                </a:lnTo>
                <a:lnTo>
                  <a:pt x="1468" y="12068"/>
                </a:lnTo>
                <a:lnTo>
                  <a:pt x="571" y="10839"/>
                </a:lnTo>
                <a:lnTo>
                  <a:pt x="680" y="10618"/>
                </a:lnTo>
                <a:lnTo>
                  <a:pt x="735" y="10273"/>
                </a:lnTo>
                <a:lnTo>
                  <a:pt x="762" y="10028"/>
                </a:lnTo>
                <a:lnTo>
                  <a:pt x="735" y="9733"/>
                </a:lnTo>
                <a:lnTo>
                  <a:pt x="571" y="9389"/>
                </a:lnTo>
                <a:lnTo>
                  <a:pt x="272" y="9143"/>
                </a:lnTo>
                <a:lnTo>
                  <a:pt x="246" y="8922"/>
                </a:lnTo>
                <a:lnTo>
                  <a:pt x="463" y="8504"/>
                </a:lnTo>
                <a:lnTo>
                  <a:pt x="246" y="8210"/>
                </a:lnTo>
                <a:lnTo>
                  <a:pt x="55" y="7938"/>
                </a:lnTo>
                <a:lnTo>
                  <a:pt x="28" y="7324"/>
                </a:lnTo>
                <a:lnTo>
                  <a:pt x="0" y="6956"/>
                </a:lnTo>
                <a:lnTo>
                  <a:pt x="136" y="6463"/>
                </a:lnTo>
                <a:lnTo>
                  <a:pt x="55" y="5629"/>
                </a:lnTo>
                <a:lnTo>
                  <a:pt x="163" y="5210"/>
                </a:lnTo>
                <a:lnTo>
                  <a:pt x="83" y="5088"/>
                </a:lnTo>
                <a:lnTo>
                  <a:pt x="272" y="4817"/>
                </a:lnTo>
                <a:lnTo>
                  <a:pt x="571" y="5063"/>
                </a:lnTo>
                <a:lnTo>
                  <a:pt x="544" y="5285"/>
                </a:lnTo>
                <a:lnTo>
                  <a:pt x="598" y="5260"/>
                </a:lnTo>
                <a:lnTo>
                  <a:pt x="571" y="4965"/>
                </a:lnTo>
                <a:lnTo>
                  <a:pt x="463" y="4867"/>
                </a:lnTo>
                <a:lnTo>
                  <a:pt x="517" y="4695"/>
                </a:lnTo>
                <a:lnTo>
                  <a:pt x="463" y="4400"/>
                </a:lnTo>
                <a:cubicBezTo>
                  <a:pt x="463" y="4400"/>
                  <a:pt x="218" y="4572"/>
                  <a:pt x="246" y="4400"/>
                </a:cubicBezTo>
                <a:lnTo>
                  <a:pt x="272" y="4227"/>
                </a:lnTo>
                <a:lnTo>
                  <a:pt x="490" y="4155"/>
                </a:lnTo>
                <a:lnTo>
                  <a:pt x="544" y="4155"/>
                </a:lnTo>
                <a:cubicBezTo>
                  <a:pt x="544" y="4155"/>
                  <a:pt x="354" y="3932"/>
                  <a:pt x="652" y="3982"/>
                </a:cubicBezTo>
                <a:cubicBezTo>
                  <a:pt x="952" y="4031"/>
                  <a:pt x="762" y="4375"/>
                  <a:pt x="762" y="4375"/>
                </a:cubicBezTo>
                <a:lnTo>
                  <a:pt x="788" y="4572"/>
                </a:lnTo>
                <a:lnTo>
                  <a:pt x="815" y="4498"/>
                </a:lnTo>
                <a:lnTo>
                  <a:pt x="979" y="4498"/>
                </a:lnTo>
                <a:lnTo>
                  <a:pt x="1006" y="4276"/>
                </a:lnTo>
                <a:cubicBezTo>
                  <a:pt x="1006" y="4276"/>
                  <a:pt x="788" y="4129"/>
                  <a:pt x="1033" y="4204"/>
                </a:cubicBezTo>
                <a:cubicBezTo>
                  <a:pt x="1278" y="4276"/>
                  <a:pt x="1169" y="4276"/>
                  <a:pt x="1278" y="4276"/>
                </a:cubicBezTo>
                <a:lnTo>
                  <a:pt x="1415" y="4276"/>
                </a:lnTo>
                <a:lnTo>
                  <a:pt x="1415" y="4129"/>
                </a:lnTo>
                <a:lnTo>
                  <a:pt x="1142" y="4080"/>
                </a:lnTo>
                <a:lnTo>
                  <a:pt x="1033" y="3809"/>
                </a:lnTo>
                <a:lnTo>
                  <a:pt x="979" y="3343"/>
                </a:lnTo>
                <a:lnTo>
                  <a:pt x="1087" y="3245"/>
                </a:lnTo>
                <a:lnTo>
                  <a:pt x="1006" y="3048"/>
                </a:lnTo>
                <a:cubicBezTo>
                  <a:pt x="1006" y="3048"/>
                  <a:pt x="1033" y="2679"/>
                  <a:pt x="1169" y="2777"/>
                </a:cubicBezTo>
                <a:lnTo>
                  <a:pt x="1305" y="2876"/>
                </a:lnTo>
                <a:lnTo>
                  <a:pt x="1523" y="2925"/>
                </a:lnTo>
                <a:lnTo>
                  <a:pt x="1577" y="2679"/>
                </a:lnTo>
                <a:lnTo>
                  <a:pt x="1468" y="2629"/>
                </a:lnTo>
                <a:lnTo>
                  <a:pt x="1387" y="2384"/>
                </a:lnTo>
                <a:lnTo>
                  <a:pt x="1550" y="2114"/>
                </a:lnTo>
                <a:lnTo>
                  <a:pt x="1632" y="1843"/>
                </a:lnTo>
                <a:lnTo>
                  <a:pt x="1604" y="1647"/>
                </a:lnTo>
                <a:cubicBezTo>
                  <a:pt x="1604" y="1647"/>
                  <a:pt x="1305" y="1523"/>
                  <a:pt x="1495" y="1523"/>
                </a:cubicBezTo>
                <a:cubicBezTo>
                  <a:pt x="1685" y="1523"/>
                  <a:pt x="1659" y="1376"/>
                  <a:pt x="1659" y="1376"/>
                </a:cubicBezTo>
                <a:lnTo>
                  <a:pt x="1876" y="1254"/>
                </a:lnTo>
                <a:cubicBezTo>
                  <a:pt x="1876" y="1254"/>
                  <a:pt x="1849" y="1229"/>
                  <a:pt x="2012" y="1130"/>
                </a:cubicBezTo>
                <a:cubicBezTo>
                  <a:pt x="2175" y="1032"/>
                  <a:pt x="1957" y="1007"/>
                  <a:pt x="1957" y="1007"/>
                </a:cubicBezTo>
                <a:cubicBezTo>
                  <a:pt x="1957" y="1007"/>
                  <a:pt x="2229" y="761"/>
                  <a:pt x="2067" y="860"/>
                </a:cubicBezTo>
                <a:cubicBezTo>
                  <a:pt x="1904" y="958"/>
                  <a:pt x="2583" y="836"/>
                  <a:pt x="2528" y="663"/>
                </a:cubicBezTo>
                <a:cubicBezTo>
                  <a:pt x="2473" y="492"/>
                  <a:pt x="2773" y="590"/>
                  <a:pt x="2773" y="590"/>
                </a:cubicBezTo>
                <a:lnTo>
                  <a:pt x="2964" y="172"/>
                </a:lnTo>
                <a:lnTo>
                  <a:pt x="3288" y="123"/>
                </a:lnTo>
                <a:lnTo>
                  <a:pt x="3615" y="0"/>
                </a:lnTo>
                <a:lnTo>
                  <a:pt x="3913" y="123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987675"/>
            <a:ext cx="12461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5219700" y="3779838"/>
            <a:ext cx="1044575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Doha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Russia</a:t>
            </a:r>
          </a:p>
        </p:txBody>
      </p:sp>
      <p:grpSp>
        <p:nvGrpSpPr>
          <p:cNvPr id="71683" name="Group 17"/>
          <p:cNvGrpSpPr>
            <a:grpSpLocks/>
          </p:cNvGrpSpPr>
          <p:nvPr/>
        </p:nvGrpSpPr>
        <p:grpSpPr bwMode="auto">
          <a:xfrm>
            <a:off x="1854200" y="1520825"/>
            <a:ext cx="6840538" cy="3889375"/>
            <a:chOff x="1168" y="958"/>
            <a:chExt cx="4309" cy="2450"/>
          </a:xfrm>
        </p:grpSpPr>
        <p:sp>
          <p:nvSpPr>
            <p:cNvPr id="71693" name="Freeform 15"/>
            <p:cNvSpPr>
              <a:spLocks/>
            </p:cNvSpPr>
            <p:nvPr/>
          </p:nvSpPr>
          <p:spPr bwMode="auto">
            <a:xfrm>
              <a:off x="1168" y="958"/>
              <a:ext cx="4309" cy="2450"/>
            </a:xfrm>
            <a:custGeom>
              <a:avLst/>
              <a:gdLst>
                <a:gd name="T0" fmla="*/ 2147483646 w 483"/>
                <a:gd name="T1" fmla="*/ 2147483646 h 260"/>
                <a:gd name="T2" fmla="*/ 2147483646 w 483"/>
                <a:gd name="T3" fmla="*/ 2147483646 h 260"/>
                <a:gd name="T4" fmla="*/ 2147483646 w 483"/>
                <a:gd name="T5" fmla="*/ 2147483646 h 260"/>
                <a:gd name="T6" fmla="*/ 2147483646 w 483"/>
                <a:gd name="T7" fmla="*/ 2147483646 h 260"/>
                <a:gd name="T8" fmla="*/ 2147483646 w 483"/>
                <a:gd name="T9" fmla="*/ 2147483646 h 260"/>
                <a:gd name="T10" fmla="*/ 2147483646 w 483"/>
                <a:gd name="T11" fmla="*/ 2147483646 h 260"/>
                <a:gd name="T12" fmla="*/ 2147483646 w 483"/>
                <a:gd name="T13" fmla="*/ 2147483646 h 260"/>
                <a:gd name="T14" fmla="*/ 2147483646 w 483"/>
                <a:gd name="T15" fmla="*/ 2147483646 h 260"/>
                <a:gd name="T16" fmla="*/ 2147483646 w 483"/>
                <a:gd name="T17" fmla="*/ 2147483646 h 260"/>
                <a:gd name="T18" fmla="*/ 2147483646 w 483"/>
                <a:gd name="T19" fmla="*/ 2147483646 h 260"/>
                <a:gd name="T20" fmla="*/ 2147483646 w 483"/>
                <a:gd name="T21" fmla="*/ 2147483646 h 260"/>
                <a:gd name="T22" fmla="*/ 2147483646 w 483"/>
                <a:gd name="T23" fmla="*/ 2147483646 h 260"/>
                <a:gd name="T24" fmla="*/ 2147483646 w 483"/>
                <a:gd name="T25" fmla="*/ 2147483646 h 260"/>
                <a:gd name="T26" fmla="*/ 2147483646 w 483"/>
                <a:gd name="T27" fmla="*/ 2147483646 h 260"/>
                <a:gd name="T28" fmla="*/ 2147483646 w 483"/>
                <a:gd name="T29" fmla="*/ 2147483646 h 260"/>
                <a:gd name="T30" fmla="*/ 2147483646 w 483"/>
                <a:gd name="T31" fmla="*/ 2147483646 h 260"/>
                <a:gd name="T32" fmla="*/ 2147483646 w 483"/>
                <a:gd name="T33" fmla="*/ 2147483646 h 260"/>
                <a:gd name="T34" fmla="*/ 2147483646 w 483"/>
                <a:gd name="T35" fmla="*/ 2147483646 h 260"/>
                <a:gd name="T36" fmla="*/ 2147483646 w 483"/>
                <a:gd name="T37" fmla="*/ 2147483646 h 260"/>
                <a:gd name="T38" fmla="*/ 2147483646 w 483"/>
                <a:gd name="T39" fmla="*/ 2147483646 h 260"/>
                <a:gd name="T40" fmla="*/ 2147483646 w 483"/>
                <a:gd name="T41" fmla="*/ 2147483646 h 260"/>
                <a:gd name="T42" fmla="*/ 2147483646 w 483"/>
                <a:gd name="T43" fmla="*/ 2147483646 h 260"/>
                <a:gd name="T44" fmla="*/ 2147483646 w 483"/>
                <a:gd name="T45" fmla="*/ 2147483646 h 260"/>
                <a:gd name="T46" fmla="*/ 2147483646 w 483"/>
                <a:gd name="T47" fmla="*/ 2147483646 h 260"/>
                <a:gd name="T48" fmla="*/ 2147483646 w 483"/>
                <a:gd name="T49" fmla="*/ 2147483646 h 260"/>
                <a:gd name="T50" fmla="*/ 2147483646 w 483"/>
                <a:gd name="T51" fmla="*/ 2147483646 h 260"/>
                <a:gd name="T52" fmla="*/ 2147483646 w 483"/>
                <a:gd name="T53" fmla="*/ 2147483646 h 260"/>
                <a:gd name="T54" fmla="*/ 2147483646 w 483"/>
                <a:gd name="T55" fmla="*/ 2147483646 h 260"/>
                <a:gd name="T56" fmla="*/ 2147483646 w 483"/>
                <a:gd name="T57" fmla="*/ 2147483646 h 260"/>
                <a:gd name="T58" fmla="*/ 2147483646 w 483"/>
                <a:gd name="T59" fmla="*/ 2147483646 h 260"/>
                <a:gd name="T60" fmla="*/ 2147483646 w 483"/>
                <a:gd name="T61" fmla="*/ 2147483646 h 260"/>
                <a:gd name="T62" fmla="*/ 2147483646 w 483"/>
                <a:gd name="T63" fmla="*/ 2147483646 h 260"/>
                <a:gd name="T64" fmla="*/ 2147483646 w 483"/>
                <a:gd name="T65" fmla="*/ 2147483646 h 260"/>
                <a:gd name="T66" fmla="*/ 2147483646 w 483"/>
                <a:gd name="T67" fmla="*/ 2147483646 h 260"/>
                <a:gd name="T68" fmla="*/ 2147483646 w 483"/>
                <a:gd name="T69" fmla="*/ 2147483646 h 260"/>
                <a:gd name="T70" fmla="*/ 2147483646 w 483"/>
                <a:gd name="T71" fmla="*/ 2147483646 h 260"/>
                <a:gd name="T72" fmla="*/ 2147483646 w 483"/>
                <a:gd name="T73" fmla="*/ 2147483646 h 260"/>
                <a:gd name="T74" fmla="*/ 2147483646 w 483"/>
                <a:gd name="T75" fmla="*/ 2147483646 h 260"/>
                <a:gd name="T76" fmla="*/ 2147483646 w 483"/>
                <a:gd name="T77" fmla="*/ 2147483646 h 260"/>
                <a:gd name="T78" fmla="*/ 2147483646 w 483"/>
                <a:gd name="T79" fmla="*/ 2147483646 h 260"/>
                <a:gd name="T80" fmla="*/ 2147483646 w 483"/>
                <a:gd name="T81" fmla="*/ 2147483646 h 260"/>
                <a:gd name="T82" fmla="*/ 2147483646 w 483"/>
                <a:gd name="T83" fmla="*/ 2147483646 h 260"/>
                <a:gd name="T84" fmla="*/ 2147483646 w 483"/>
                <a:gd name="T85" fmla="*/ 2147483646 h 260"/>
                <a:gd name="T86" fmla="*/ 2147483646 w 483"/>
                <a:gd name="T87" fmla="*/ 2147483646 h 260"/>
                <a:gd name="T88" fmla="*/ 2147483646 w 483"/>
                <a:gd name="T89" fmla="*/ 2147483646 h 260"/>
                <a:gd name="T90" fmla="*/ 2147483646 w 483"/>
                <a:gd name="T91" fmla="*/ 2147483646 h 260"/>
                <a:gd name="T92" fmla="*/ 2147483646 w 483"/>
                <a:gd name="T93" fmla="*/ 2147483646 h 260"/>
                <a:gd name="T94" fmla="*/ 2147483646 w 483"/>
                <a:gd name="T95" fmla="*/ 2147483646 h 260"/>
                <a:gd name="T96" fmla="*/ 2147483646 w 483"/>
                <a:gd name="T97" fmla="*/ 2147483646 h 260"/>
                <a:gd name="T98" fmla="*/ 2147483646 w 483"/>
                <a:gd name="T99" fmla="*/ 2147483646 h 260"/>
                <a:gd name="T100" fmla="*/ 2147483646 w 483"/>
                <a:gd name="T101" fmla="*/ 2147483646 h 260"/>
                <a:gd name="T102" fmla="*/ 2147483646 w 483"/>
                <a:gd name="T103" fmla="*/ 2147483646 h 260"/>
                <a:gd name="T104" fmla="*/ 2147483646 w 483"/>
                <a:gd name="T105" fmla="*/ 2147483646 h 260"/>
                <a:gd name="T106" fmla="*/ 2147483646 w 483"/>
                <a:gd name="T107" fmla="*/ 2147483646 h 260"/>
                <a:gd name="T108" fmla="*/ 2147483646 w 483"/>
                <a:gd name="T109" fmla="*/ 2147483646 h 260"/>
                <a:gd name="T110" fmla="*/ 2147483646 w 483"/>
                <a:gd name="T111" fmla="*/ 2147483646 h 260"/>
                <a:gd name="T112" fmla="*/ 2147483646 w 483"/>
                <a:gd name="T113" fmla="*/ 2147483646 h 260"/>
                <a:gd name="T114" fmla="*/ 2147483646 w 483"/>
                <a:gd name="T115" fmla="*/ 2147483646 h 260"/>
                <a:gd name="T116" fmla="*/ 2147483646 w 483"/>
                <a:gd name="T117" fmla="*/ 2147483646 h 260"/>
                <a:gd name="T118" fmla="*/ 2147483646 w 483"/>
                <a:gd name="T119" fmla="*/ 2147483646 h 260"/>
                <a:gd name="T120" fmla="*/ 2147483646 w 483"/>
                <a:gd name="T121" fmla="*/ 2147483646 h 260"/>
                <a:gd name="T122" fmla="*/ 2147483646 w 483"/>
                <a:gd name="T123" fmla="*/ 2147483646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00A0C6"/>
            </a:solidFill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71694" name="Freeform 16"/>
            <p:cNvSpPr>
              <a:spLocks/>
            </p:cNvSpPr>
            <p:nvPr/>
          </p:nvSpPr>
          <p:spPr bwMode="auto">
            <a:xfrm>
              <a:off x="1168" y="958"/>
              <a:ext cx="4309" cy="2450"/>
            </a:xfrm>
            <a:custGeom>
              <a:avLst/>
              <a:gdLst>
                <a:gd name="T0" fmla="*/ 2147483646 w 483"/>
                <a:gd name="T1" fmla="*/ 2147483646 h 260"/>
                <a:gd name="T2" fmla="*/ 2147483646 w 483"/>
                <a:gd name="T3" fmla="*/ 2147483646 h 260"/>
                <a:gd name="T4" fmla="*/ 2147483646 w 483"/>
                <a:gd name="T5" fmla="*/ 2147483646 h 260"/>
                <a:gd name="T6" fmla="*/ 2147483646 w 483"/>
                <a:gd name="T7" fmla="*/ 2147483646 h 260"/>
                <a:gd name="T8" fmla="*/ 2147483646 w 483"/>
                <a:gd name="T9" fmla="*/ 2147483646 h 260"/>
                <a:gd name="T10" fmla="*/ 2147483646 w 483"/>
                <a:gd name="T11" fmla="*/ 2147483646 h 260"/>
                <a:gd name="T12" fmla="*/ 2147483646 w 483"/>
                <a:gd name="T13" fmla="*/ 2147483646 h 260"/>
                <a:gd name="T14" fmla="*/ 2147483646 w 483"/>
                <a:gd name="T15" fmla="*/ 2147483646 h 260"/>
                <a:gd name="T16" fmla="*/ 2147483646 w 483"/>
                <a:gd name="T17" fmla="*/ 2147483646 h 260"/>
                <a:gd name="T18" fmla="*/ 2147483646 w 483"/>
                <a:gd name="T19" fmla="*/ 2147483646 h 260"/>
                <a:gd name="T20" fmla="*/ 2147483646 w 483"/>
                <a:gd name="T21" fmla="*/ 2147483646 h 260"/>
                <a:gd name="T22" fmla="*/ 2147483646 w 483"/>
                <a:gd name="T23" fmla="*/ 2147483646 h 260"/>
                <a:gd name="T24" fmla="*/ 2147483646 w 483"/>
                <a:gd name="T25" fmla="*/ 2147483646 h 260"/>
                <a:gd name="T26" fmla="*/ 2147483646 w 483"/>
                <a:gd name="T27" fmla="*/ 2147483646 h 260"/>
                <a:gd name="T28" fmla="*/ 2147483646 w 483"/>
                <a:gd name="T29" fmla="*/ 2147483646 h 260"/>
                <a:gd name="T30" fmla="*/ 2147483646 w 483"/>
                <a:gd name="T31" fmla="*/ 2147483646 h 260"/>
                <a:gd name="T32" fmla="*/ 2147483646 w 483"/>
                <a:gd name="T33" fmla="*/ 2147483646 h 260"/>
                <a:gd name="T34" fmla="*/ 2147483646 w 483"/>
                <a:gd name="T35" fmla="*/ 2147483646 h 260"/>
                <a:gd name="T36" fmla="*/ 2147483646 w 483"/>
                <a:gd name="T37" fmla="*/ 2147483646 h 260"/>
                <a:gd name="T38" fmla="*/ 2147483646 w 483"/>
                <a:gd name="T39" fmla="*/ 2147483646 h 260"/>
                <a:gd name="T40" fmla="*/ 2147483646 w 483"/>
                <a:gd name="T41" fmla="*/ 2147483646 h 260"/>
                <a:gd name="T42" fmla="*/ 2147483646 w 483"/>
                <a:gd name="T43" fmla="*/ 2147483646 h 260"/>
                <a:gd name="T44" fmla="*/ 2147483646 w 483"/>
                <a:gd name="T45" fmla="*/ 2147483646 h 260"/>
                <a:gd name="T46" fmla="*/ 2147483646 w 483"/>
                <a:gd name="T47" fmla="*/ 2147483646 h 260"/>
                <a:gd name="T48" fmla="*/ 2147483646 w 483"/>
                <a:gd name="T49" fmla="*/ 2147483646 h 260"/>
                <a:gd name="T50" fmla="*/ 2147483646 w 483"/>
                <a:gd name="T51" fmla="*/ 2147483646 h 260"/>
                <a:gd name="T52" fmla="*/ 2147483646 w 483"/>
                <a:gd name="T53" fmla="*/ 2147483646 h 260"/>
                <a:gd name="T54" fmla="*/ 2147483646 w 483"/>
                <a:gd name="T55" fmla="*/ 2147483646 h 260"/>
                <a:gd name="T56" fmla="*/ 2147483646 w 483"/>
                <a:gd name="T57" fmla="*/ 2147483646 h 260"/>
                <a:gd name="T58" fmla="*/ 2147483646 w 483"/>
                <a:gd name="T59" fmla="*/ 2147483646 h 260"/>
                <a:gd name="T60" fmla="*/ 2147483646 w 483"/>
                <a:gd name="T61" fmla="*/ 2147483646 h 260"/>
                <a:gd name="T62" fmla="*/ 2147483646 w 483"/>
                <a:gd name="T63" fmla="*/ 2147483646 h 260"/>
                <a:gd name="T64" fmla="*/ 2147483646 w 483"/>
                <a:gd name="T65" fmla="*/ 2147483646 h 260"/>
                <a:gd name="T66" fmla="*/ 2147483646 w 483"/>
                <a:gd name="T67" fmla="*/ 2147483646 h 260"/>
                <a:gd name="T68" fmla="*/ 2147483646 w 483"/>
                <a:gd name="T69" fmla="*/ 2147483646 h 260"/>
                <a:gd name="T70" fmla="*/ 2147483646 w 483"/>
                <a:gd name="T71" fmla="*/ 2147483646 h 260"/>
                <a:gd name="T72" fmla="*/ 2147483646 w 483"/>
                <a:gd name="T73" fmla="*/ 2147483646 h 260"/>
                <a:gd name="T74" fmla="*/ 2147483646 w 483"/>
                <a:gd name="T75" fmla="*/ 2147483646 h 260"/>
                <a:gd name="T76" fmla="*/ 2147483646 w 483"/>
                <a:gd name="T77" fmla="*/ 2147483646 h 260"/>
                <a:gd name="T78" fmla="*/ 2147483646 w 483"/>
                <a:gd name="T79" fmla="*/ 2147483646 h 260"/>
                <a:gd name="T80" fmla="*/ 2147483646 w 483"/>
                <a:gd name="T81" fmla="*/ 2147483646 h 260"/>
                <a:gd name="T82" fmla="*/ 2147483646 w 483"/>
                <a:gd name="T83" fmla="*/ 2147483646 h 260"/>
                <a:gd name="T84" fmla="*/ 2147483646 w 483"/>
                <a:gd name="T85" fmla="*/ 2147483646 h 260"/>
                <a:gd name="T86" fmla="*/ 2147483646 w 483"/>
                <a:gd name="T87" fmla="*/ 2147483646 h 260"/>
                <a:gd name="T88" fmla="*/ 2147483646 w 483"/>
                <a:gd name="T89" fmla="*/ 2147483646 h 260"/>
                <a:gd name="T90" fmla="*/ 2147483646 w 483"/>
                <a:gd name="T91" fmla="*/ 2147483646 h 260"/>
                <a:gd name="T92" fmla="*/ 2147483646 w 483"/>
                <a:gd name="T93" fmla="*/ 2147483646 h 260"/>
                <a:gd name="T94" fmla="*/ 2147483646 w 483"/>
                <a:gd name="T95" fmla="*/ 2147483646 h 260"/>
                <a:gd name="T96" fmla="*/ 2147483646 w 483"/>
                <a:gd name="T97" fmla="*/ 2147483646 h 260"/>
                <a:gd name="T98" fmla="*/ 2147483646 w 483"/>
                <a:gd name="T99" fmla="*/ 2147483646 h 260"/>
                <a:gd name="T100" fmla="*/ 2147483646 w 483"/>
                <a:gd name="T101" fmla="*/ 2147483646 h 260"/>
                <a:gd name="T102" fmla="*/ 2147483646 w 483"/>
                <a:gd name="T103" fmla="*/ 2147483646 h 260"/>
                <a:gd name="T104" fmla="*/ 2147483646 w 483"/>
                <a:gd name="T105" fmla="*/ 2147483646 h 260"/>
                <a:gd name="T106" fmla="*/ 2147483646 w 483"/>
                <a:gd name="T107" fmla="*/ 2147483646 h 260"/>
                <a:gd name="T108" fmla="*/ 2147483646 w 483"/>
                <a:gd name="T109" fmla="*/ 2147483646 h 260"/>
                <a:gd name="T110" fmla="*/ 2147483646 w 483"/>
                <a:gd name="T111" fmla="*/ 2147483646 h 260"/>
                <a:gd name="T112" fmla="*/ 2147483646 w 483"/>
                <a:gd name="T113" fmla="*/ 2147483646 h 260"/>
                <a:gd name="T114" fmla="*/ 2147483646 w 483"/>
                <a:gd name="T115" fmla="*/ 2147483646 h 260"/>
                <a:gd name="T116" fmla="*/ 2147483646 w 483"/>
                <a:gd name="T117" fmla="*/ 2147483646 h 260"/>
                <a:gd name="T118" fmla="*/ 2147483646 w 483"/>
                <a:gd name="T119" fmla="*/ 2147483646 h 260"/>
                <a:gd name="T120" fmla="*/ 2147483646 w 483"/>
                <a:gd name="T121" fmla="*/ 2147483646 h 260"/>
                <a:gd name="T122" fmla="*/ 2147483646 w 483"/>
                <a:gd name="T123" fmla="*/ 2147483646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A0C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71684" name="Picture 9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00438"/>
            <a:ext cx="889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0" descr="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889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1" descr="pur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37063"/>
            <a:ext cx="889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Rectangle 12"/>
          <p:cNvSpPr>
            <a:spLocks noChangeArrowheads="1"/>
          </p:cNvSpPr>
          <p:nvPr/>
        </p:nvSpPr>
        <p:spPr bwMode="auto">
          <a:xfrm>
            <a:off x="2555875" y="3860800"/>
            <a:ext cx="1439863" cy="396875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Moscow</a:t>
            </a:r>
          </a:p>
        </p:txBody>
      </p:sp>
      <p:sp>
        <p:nvSpPr>
          <p:cNvPr id="71688" name="Rectangle 13"/>
          <p:cNvSpPr>
            <a:spLocks noChangeArrowheads="1"/>
          </p:cNvSpPr>
          <p:nvPr/>
        </p:nvSpPr>
        <p:spPr bwMode="auto">
          <a:xfrm>
            <a:off x="4284663" y="2889250"/>
            <a:ext cx="1511300" cy="4572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Yakutsk</a:t>
            </a:r>
          </a:p>
        </p:txBody>
      </p:sp>
      <p:sp>
        <p:nvSpPr>
          <p:cNvPr id="71689" name="Rectangle 14"/>
          <p:cNvSpPr>
            <a:spLocks noChangeArrowheads="1"/>
          </p:cNvSpPr>
          <p:nvPr/>
        </p:nvSpPr>
        <p:spPr bwMode="auto">
          <a:xfrm>
            <a:off x="6156325" y="5265738"/>
            <a:ext cx="2016125" cy="503237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Vladivostok</a:t>
            </a:r>
          </a:p>
        </p:txBody>
      </p:sp>
      <p:grpSp>
        <p:nvGrpSpPr>
          <p:cNvPr id="71690" name="Group 17"/>
          <p:cNvGrpSpPr>
            <a:grpSpLocks/>
          </p:cNvGrpSpPr>
          <p:nvPr/>
        </p:nvGrpSpPr>
        <p:grpSpPr bwMode="auto">
          <a:xfrm>
            <a:off x="1854200" y="1524000"/>
            <a:ext cx="6840538" cy="3889375"/>
            <a:chOff x="1168" y="958"/>
            <a:chExt cx="4309" cy="2450"/>
          </a:xfrm>
        </p:grpSpPr>
        <p:sp>
          <p:nvSpPr>
            <p:cNvPr id="71691" name="Freeform 15"/>
            <p:cNvSpPr>
              <a:spLocks/>
            </p:cNvSpPr>
            <p:nvPr/>
          </p:nvSpPr>
          <p:spPr bwMode="auto">
            <a:xfrm>
              <a:off x="1168" y="958"/>
              <a:ext cx="4309" cy="2450"/>
            </a:xfrm>
            <a:custGeom>
              <a:avLst/>
              <a:gdLst>
                <a:gd name="T0" fmla="*/ 2147483646 w 483"/>
                <a:gd name="T1" fmla="*/ 2147483646 h 260"/>
                <a:gd name="T2" fmla="*/ 2147483646 w 483"/>
                <a:gd name="T3" fmla="*/ 2147483646 h 260"/>
                <a:gd name="T4" fmla="*/ 2147483646 w 483"/>
                <a:gd name="T5" fmla="*/ 2147483646 h 260"/>
                <a:gd name="T6" fmla="*/ 2147483646 w 483"/>
                <a:gd name="T7" fmla="*/ 2147483646 h 260"/>
                <a:gd name="T8" fmla="*/ 2147483646 w 483"/>
                <a:gd name="T9" fmla="*/ 2147483646 h 260"/>
                <a:gd name="T10" fmla="*/ 2147483646 w 483"/>
                <a:gd name="T11" fmla="*/ 2147483646 h 260"/>
                <a:gd name="T12" fmla="*/ 2147483646 w 483"/>
                <a:gd name="T13" fmla="*/ 2147483646 h 260"/>
                <a:gd name="T14" fmla="*/ 2147483646 w 483"/>
                <a:gd name="T15" fmla="*/ 2147483646 h 260"/>
                <a:gd name="T16" fmla="*/ 2147483646 w 483"/>
                <a:gd name="T17" fmla="*/ 2147483646 h 260"/>
                <a:gd name="T18" fmla="*/ 2147483646 w 483"/>
                <a:gd name="T19" fmla="*/ 2147483646 h 260"/>
                <a:gd name="T20" fmla="*/ 2147483646 w 483"/>
                <a:gd name="T21" fmla="*/ 2147483646 h 260"/>
                <a:gd name="T22" fmla="*/ 2147483646 w 483"/>
                <a:gd name="T23" fmla="*/ 2147483646 h 260"/>
                <a:gd name="T24" fmla="*/ 2147483646 w 483"/>
                <a:gd name="T25" fmla="*/ 2147483646 h 260"/>
                <a:gd name="T26" fmla="*/ 2147483646 w 483"/>
                <a:gd name="T27" fmla="*/ 2147483646 h 260"/>
                <a:gd name="T28" fmla="*/ 2147483646 w 483"/>
                <a:gd name="T29" fmla="*/ 2147483646 h 260"/>
                <a:gd name="T30" fmla="*/ 2147483646 w 483"/>
                <a:gd name="T31" fmla="*/ 2147483646 h 260"/>
                <a:gd name="T32" fmla="*/ 2147483646 w 483"/>
                <a:gd name="T33" fmla="*/ 2147483646 h 260"/>
                <a:gd name="T34" fmla="*/ 2147483646 w 483"/>
                <a:gd name="T35" fmla="*/ 2147483646 h 260"/>
                <a:gd name="T36" fmla="*/ 2147483646 w 483"/>
                <a:gd name="T37" fmla="*/ 2147483646 h 260"/>
                <a:gd name="T38" fmla="*/ 2147483646 w 483"/>
                <a:gd name="T39" fmla="*/ 2147483646 h 260"/>
                <a:gd name="T40" fmla="*/ 2147483646 w 483"/>
                <a:gd name="T41" fmla="*/ 2147483646 h 260"/>
                <a:gd name="T42" fmla="*/ 2147483646 w 483"/>
                <a:gd name="T43" fmla="*/ 2147483646 h 260"/>
                <a:gd name="T44" fmla="*/ 2147483646 w 483"/>
                <a:gd name="T45" fmla="*/ 2147483646 h 260"/>
                <a:gd name="T46" fmla="*/ 2147483646 w 483"/>
                <a:gd name="T47" fmla="*/ 2147483646 h 260"/>
                <a:gd name="T48" fmla="*/ 2147483646 w 483"/>
                <a:gd name="T49" fmla="*/ 2147483646 h 260"/>
                <a:gd name="T50" fmla="*/ 2147483646 w 483"/>
                <a:gd name="T51" fmla="*/ 2147483646 h 260"/>
                <a:gd name="T52" fmla="*/ 2147483646 w 483"/>
                <a:gd name="T53" fmla="*/ 2147483646 h 260"/>
                <a:gd name="T54" fmla="*/ 2147483646 w 483"/>
                <a:gd name="T55" fmla="*/ 2147483646 h 260"/>
                <a:gd name="T56" fmla="*/ 2147483646 w 483"/>
                <a:gd name="T57" fmla="*/ 2147483646 h 260"/>
                <a:gd name="T58" fmla="*/ 2147483646 w 483"/>
                <a:gd name="T59" fmla="*/ 2147483646 h 260"/>
                <a:gd name="T60" fmla="*/ 2147483646 w 483"/>
                <a:gd name="T61" fmla="*/ 2147483646 h 260"/>
                <a:gd name="T62" fmla="*/ 2147483646 w 483"/>
                <a:gd name="T63" fmla="*/ 2147483646 h 260"/>
                <a:gd name="T64" fmla="*/ 2147483646 w 483"/>
                <a:gd name="T65" fmla="*/ 2147483646 h 260"/>
                <a:gd name="T66" fmla="*/ 2147483646 w 483"/>
                <a:gd name="T67" fmla="*/ 2147483646 h 260"/>
                <a:gd name="T68" fmla="*/ 2147483646 w 483"/>
                <a:gd name="T69" fmla="*/ 2147483646 h 260"/>
                <a:gd name="T70" fmla="*/ 2147483646 w 483"/>
                <a:gd name="T71" fmla="*/ 2147483646 h 260"/>
                <a:gd name="T72" fmla="*/ 2147483646 w 483"/>
                <a:gd name="T73" fmla="*/ 2147483646 h 260"/>
                <a:gd name="T74" fmla="*/ 2147483646 w 483"/>
                <a:gd name="T75" fmla="*/ 2147483646 h 260"/>
                <a:gd name="T76" fmla="*/ 2147483646 w 483"/>
                <a:gd name="T77" fmla="*/ 2147483646 h 260"/>
                <a:gd name="T78" fmla="*/ 2147483646 w 483"/>
                <a:gd name="T79" fmla="*/ 2147483646 h 260"/>
                <a:gd name="T80" fmla="*/ 2147483646 w 483"/>
                <a:gd name="T81" fmla="*/ 2147483646 h 260"/>
                <a:gd name="T82" fmla="*/ 2147483646 w 483"/>
                <a:gd name="T83" fmla="*/ 2147483646 h 260"/>
                <a:gd name="T84" fmla="*/ 2147483646 w 483"/>
                <a:gd name="T85" fmla="*/ 2147483646 h 260"/>
                <a:gd name="T86" fmla="*/ 2147483646 w 483"/>
                <a:gd name="T87" fmla="*/ 2147483646 h 260"/>
                <a:gd name="T88" fmla="*/ 2147483646 w 483"/>
                <a:gd name="T89" fmla="*/ 2147483646 h 260"/>
                <a:gd name="T90" fmla="*/ 2147483646 w 483"/>
                <a:gd name="T91" fmla="*/ 2147483646 h 260"/>
                <a:gd name="T92" fmla="*/ 2147483646 w 483"/>
                <a:gd name="T93" fmla="*/ 2147483646 h 260"/>
                <a:gd name="T94" fmla="*/ 2147483646 w 483"/>
                <a:gd name="T95" fmla="*/ 2147483646 h 260"/>
                <a:gd name="T96" fmla="*/ 2147483646 w 483"/>
                <a:gd name="T97" fmla="*/ 2147483646 h 260"/>
                <a:gd name="T98" fmla="*/ 2147483646 w 483"/>
                <a:gd name="T99" fmla="*/ 2147483646 h 260"/>
                <a:gd name="T100" fmla="*/ 2147483646 w 483"/>
                <a:gd name="T101" fmla="*/ 2147483646 h 260"/>
                <a:gd name="T102" fmla="*/ 2147483646 w 483"/>
                <a:gd name="T103" fmla="*/ 2147483646 h 260"/>
                <a:gd name="T104" fmla="*/ 2147483646 w 483"/>
                <a:gd name="T105" fmla="*/ 2147483646 h 260"/>
                <a:gd name="T106" fmla="*/ 2147483646 w 483"/>
                <a:gd name="T107" fmla="*/ 2147483646 h 260"/>
                <a:gd name="T108" fmla="*/ 2147483646 w 483"/>
                <a:gd name="T109" fmla="*/ 2147483646 h 260"/>
                <a:gd name="T110" fmla="*/ 2147483646 w 483"/>
                <a:gd name="T111" fmla="*/ 2147483646 h 260"/>
                <a:gd name="T112" fmla="*/ 2147483646 w 483"/>
                <a:gd name="T113" fmla="*/ 2147483646 h 260"/>
                <a:gd name="T114" fmla="*/ 2147483646 w 483"/>
                <a:gd name="T115" fmla="*/ 2147483646 h 260"/>
                <a:gd name="T116" fmla="*/ 2147483646 w 483"/>
                <a:gd name="T117" fmla="*/ 2147483646 h 260"/>
                <a:gd name="T118" fmla="*/ 2147483646 w 483"/>
                <a:gd name="T119" fmla="*/ 2147483646 h 260"/>
                <a:gd name="T120" fmla="*/ 2147483646 w 483"/>
                <a:gd name="T121" fmla="*/ 2147483646 h 260"/>
                <a:gd name="T122" fmla="*/ 2147483646 w 483"/>
                <a:gd name="T123" fmla="*/ 2147483646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noFill/>
            <a:ln w="28575" cmpd="sng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692" name="Freeform 16"/>
            <p:cNvSpPr>
              <a:spLocks/>
            </p:cNvSpPr>
            <p:nvPr/>
          </p:nvSpPr>
          <p:spPr bwMode="auto">
            <a:xfrm>
              <a:off x="1168" y="958"/>
              <a:ext cx="4309" cy="2450"/>
            </a:xfrm>
            <a:custGeom>
              <a:avLst/>
              <a:gdLst>
                <a:gd name="T0" fmla="*/ 2147483646 w 483"/>
                <a:gd name="T1" fmla="*/ 2147483646 h 260"/>
                <a:gd name="T2" fmla="*/ 2147483646 w 483"/>
                <a:gd name="T3" fmla="*/ 2147483646 h 260"/>
                <a:gd name="T4" fmla="*/ 2147483646 w 483"/>
                <a:gd name="T5" fmla="*/ 2147483646 h 260"/>
                <a:gd name="T6" fmla="*/ 2147483646 w 483"/>
                <a:gd name="T7" fmla="*/ 2147483646 h 260"/>
                <a:gd name="T8" fmla="*/ 2147483646 w 483"/>
                <a:gd name="T9" fmla="*/ 2147483646 h 260"/>
                <a:gd name="T10" fmla="*/ 2147483646 w 483"/>
                <a:gd name="T11" fmla="*/ 2147483646 h 260"/>
                <a:gd name="T12" fmla="*/ 2147483646 w 483"/>
                <a:gd name="T13" fmla="*/ 2147483646 h 260"/>
                <a:gd name="T14" fmla="*/ 2147483646 w 483"/>
                <a:gd name="T15" fmla="*/ 2147483646 h 260"/>
                <a:gd name="T16" fmla="*/ 2147483646 w 483"/>
                <a:gd name="T17" fmla="*/ 2147483646 h 260"/>
                <a:gd name="T18" fmla="*/ 2147483646 w 483"/>
                <a:gd name="T19" fmla="*/ 2147483646 h 260"/>
                <a:gd name="T20" fmla="*/ 2147483646 w 483"/>
                <a:gd name="T21" fmla="*/ 2147483646 h 260"/>
                <a:gd name="T22" fmla="*/ 2147483646 w 483"/>
                <a:gd name="T23" fmla="*/ 2147483646 h 260"/>
                <a:gd name="T24" fmla="*/ 2147483646 w 483"/>
                <a:gd name="T25" fmla="*/ 2147483646 h 260"/>
                <a:gd name="T26" fmla="*/ 2147483646 w 483"/>
                <a:gd name="T27" fmla="*/ 2147483646 h 260"/>
                <a:gd name="T28" fmla="*/ 2147483646 w 483"/>
                <a:gd name="T29" fmla="*/ 2147483646 h 260"/>
                <a:gd name="T30" fmla="*/ 2147483646 w 483"/>
                <a:gd name="T31" fmla="*/ 2147483646 h 260"/>
                <a:gd name="T32" fmla="*/ 2147483646 w 483"/>
                <a:gd name="T33" fmla="*/ 2147483646 h 260"/>
                <a:gd name="T34" fmla="*/ 2147483646 w 483"/>
                <a:gd name="T35" fmla="*/ 2147483646 h 260"/>
                <a:gd name="T36" fmla="*/ 2147483646 w 483"/>
                <a:gd name="T37" fmla="*/ 2147483646 h 260"/>
                <a:gd name="T38" fmla="*/ 2147483646 w 483"/>
                <a:gd name="T39" fmla="*/ 2147483646 h 260"/>
                <a:gd name="T40" fmla="*/ 2147483646 w 483"/>
                <a:gd name="T41" fmla="*/ 2147483646 h 260"/>
                <a:gd name="T42" fmla="*/ 2147483646 w 483"/>
                <a:gd name="T43" fmla="*/ 2147483646 h 260"/>
                <a:gd name="T44" fmla="*/ 2147483646 w 483"/>
                <a:gd name="T45" fmla="*/ 2147483646 h 260"/>
                <a:gd name="T46" fmla="*/ 2147483646 w 483"/>
                <a:gd name="T47" fmla="*/ 2147483646 h 260"/>
                <a:gd name="T48" fmla="*/ 2147483646 w 483"/>
                <a:gd name="T49" fmla="*/ 2147483646 h 260"/>
                <a:gd name="T50" fmla="*/ 2147483646 w 483"/>
                <a:gd name="T51" fmla="*/ 2147483646 h 260"/>
                <a:gd name="T52" fmla="*/ 2147483646 w 483"/>
                <a:gd name="T53" fmla="*/ 2147483646 h 260"/>
                <a:gd name="T54" fmla="*/ 2147483646 w 483"/>
                <a:gd name="T55" fmla="*/ 2147483646 h 260"/>
                <a:gd name="T56" fmla="*/ 2147483646 w 483"/>
                <a:gd name="T57" fmla="*/ 2147483646 h 260"/>
                <a:gd name="T58" fmla="*/ 2147483646 w 483"/>
                <a:gd name="T59" fmla="*/ 2147483646 h 260"/>
                <a:gd name="T60" fmla="*/ 2147483646 w 483"/>
                <a:gd name="T61" fmla="*/ 2147483646 h 260"/>
                <a:gd name="T62" fmla="*/ 2147483646 w 483"/>
                <a:gd name="T63" fmla="*/ 2147483646 h 260"/>
                <a:gd name="T64" fmla="*/ 2147483646 w 483"/>
                <a:gd name="T65" fmla="*/ 2147483646 h 260"/>
                <a:gd name="T66" fmla="*/ 2147483646 w 483"/>
                <a:gd name="T67" fmla="*/ 2147483646 h 260"/>
                <a:gd name="T68" fmla="*/ 2147483646 w 483"/>
                <a:gd name="T69" fmla="*/ 2147483646 h 260"/>
                <a:gd name="T70" fmla="*/ 2147483646 w 483"/>
                <a:gd name="T71" fmla="*/ 2147483646 h 260"/>
                <a:gd name="T72" fmla="*/ 2147483646 w 483"/>
                <a:gd name="T73" fmla="*/ 2147483646 h 260"/>
                <a:gd name="T74" fmla="*/ 2147483646 w 483"/>
                <a:gd name="T75" fmla="*/ 2147483646 h 260"/>
                <a:gd name="T76" fmla="*/ 2147483646 w 483"/>
                <a:gd name="T77" fmla="*/ 2147483646 h 260"/>
                <a:gd name="T78" fmla="*/ 2147483646 w 483"/>
                <a:gd name="T79" fmla="*/ 2147483646 h 260"/>
                <a:gd name="T80" fmla="*/ 2147483646 w 483"/>
                <a:gd name="T81" fmla="*/ 2147483646 h 260"/>
                <a:gd name="T82" fmla="*/ 2147483646 w 483"/>
                <a:gd name="T83" fmla="*/ 2147483646 h 260"/>
                <a:gd name="T84" fmla="*/ 2147483646 w 483"/>
                <a:gd name="T85" fmla="*/ 2147483646 h 260"/>
                <a:gd name="T86" fmla="*/ 2147483646 w 483"/>
                <a:gd name="T87" fmla="*/ 2147483646 h 260"/>
                <a:gd name="T88" fmla="*/ 2147483646 w 483"/>
                <a:gd name="T89" fmla="*/ 2147483646 h 260"/>
                <a:gd name="T90" fmla="*/ 2147483646 w 483"/>
                <a:gd name="T91" fmla="*/ 2147483646 h 260"/>
                <a:gd name="T92" fmla="*/ 2147483646 w 483"/>
                <a:gd name="T93" fmla="*/ 2147483646 h 260"/>
                <a:gd name="T94" fmla="*/ 2147483646 w 483"/>
                <a:gd name="T95" fmla="*/ 2147483646 h 260"/>
                <a:gd name="T96" fmla="*/ 2147483646 w 483"/>
                <a:gd name="T97" fmla="*/ 2147483646 h 260"/>
                <a:gd name="T98" fmla="*/ 2147483646 w 483"/>
                <a:gd name="T99" fmla="*/ 2147483646 h 260"/>
                <a:gd name="T100" fmla="*/ 2147483646 w 483"/>
                <a:gd name="T101" fmla="*/ 2147483646 h 260"/>
                <a:gd name="T102" fmla="*/ 2147483646 w 483"/>
                <a:gd name="T103" fmla="*/ 2147483646 h 260"/>
                <a:gd name="T104" fmla="*/ 2147483646 w 483"/>
                <a:gd name="T105" fmla="*/ 2147483646 h 260"/>
                <a:gd name="T106" fmla="*/ 2147483646 w 483"/>
                <a:gd name="T107" fmla="*/ 2147483646 h 260"/>
                <a:gd name="T108" fmla="*/ 2147483646 w 483"/>
                <a:gd name="T109" fmla="*/ 2147483646 h 260"/>
                <a:gd name="T110" fmla="*/ 2147483646 w 483"/>
                <a:gd name="T111" fmla="*/ 2147483646 h 260"/>
                <a:gd name="T112" fmla="*/ 2147483646 w 483"/>
                <a:gd name="T113" fmla="*/ 2147483646 h 260"/>
                <a:gd name="T114" fmla="*/ 2147483646 w 483"/>
                <a:gd name="T115" fmla="*/ 2147483646 h 260"/>
                <a:gd name="T116" fmla="*/ 2147483646 w 483"/>
                <a:gd name="T117" fmla="*/ 2147483646 h 260"/>
                <a:gd name="T118" fmla="*/ 2147483646 w 483"/>
                <a:gd name="T119" fmla="*/ 2147483646 h 260"/>
                <a:gd name="T120" fmla="*/ 2147483646 w 483"/>
                <a:gd name="T121" fmla="*/ 2147483646 h 260"/>
                <a:gd name="T122" fmla="*/ 2147483646 w 483"/>
                <a:gd name="T123" fmla="*/ 2147483646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noFill/>
            <a:ln w="28575" cmpd="sng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Saudi Arabia</a:t>
            </a:r>
          </a:p>
        </p:txBody>
      </p:sp>
      <p:sp>
        <p:nvSpPr>
          <p:cNvPr id="73731" name="Freeform 2"/>
          <p:cNvSpPr>
            <a:spLocks noChangeArrowheads="1"/>
          </p:cNvSpPr>
          <p:nvPr/>
        </p:nvSpPr>
        <p:spPr bwMode="auto">
          <a:xfrm>
            <a:off x="1692275" y="1268413"/>
            <a:ext cx="6324600" cy="5130800"/>
          </a:xfrm>
          <a:custGeom>
            <a:avLst/>
            <a:gdLst>
              <a:gd name="T0" fmla="*/ 2147483646 w 3984"/>
              <a:gd name="T1" fmla="*/ 2147483646 h 3232"/>
              <a:gd name="T2" fmla="*/ 2147483646 w 3984"/>
              <a:gd name="T3" fmla="*/ 2147483646 h 3232"/>
              <a:gd name="T4" fmla="*/ 2147483646 w 3984"/>
              <a:gd name="T5" fmla="*/ 2147483646 h 3232"/>
              <a:gd name="T6" fmla="*/ 2147483646 w 3984"/>
              <a:gd name="T7" fmla="*/ 2147483646 h 3232"/>
              <a:gd name="T8" fmla="*/ 2147483646 w 3984"/>
              <a:gd name="T9" fmla="*/ 2147483646 h 3232"/>
              <a:gd name="T10" fmla="*/ 2147483646 w 3984"/>
              <a:gd name="T11" fmla="*/ 2147483646 h 3232"/>
              <a:gd name="T12" fmla="*/ 2147483646 w 3984"/>
              <a:gd name="T13" fmla="*/ 2147483646 h 3232"/>
              <a:gd name="T14" fmla="*/ 2147483646 w 3984"/>
              <a:gd name="T15" fmla="*/ 2147483646 h 3232"/>
              <a:gd name="T16" fmla="*/ 2147483646 w 3984"/>
              <a:gd name="T17" fmla="*/ 2147483646 h 3232"/>
              <a:gd name="T18" fmla="*/ 2147483646 w 3984"/>
              <a:gd name="T19" fmla="*/ 2147483646 h 3232"/>
              <a:gd name="T20" fmla="*/ 2147483646 w 3984"/>
              <a:gd name="T21" fmla="*/ 2147483646 h 3232"/>
              <a:gd name="T22" fmla="*/ 2147483646 w 3984"/>
              <a:gd name="T23" fmla="*/ 2147483646 h 3232"/>
              <a:gd name="T24" fmla="*/ 2147483646 w 3984"/>
              <a:gd name="T25" fmla="*/ 2147483646 h 3232"/>
              <a:gd name="T26" fmla="*/ 2147483646 w 3984"/>
              <a:gd name="T27" fmla="*/ 2147483646 h 3232"/>
              <a:gd name="T28" fmla="*/ 2147483646 w 3984"/>
              <a:gd name="T29" fmla="*/ 2147483646 h 3232"/>
              <a:gd name="T30" fmla="*/ 2147483646 w 3984"/>
              <a:gd name="T31" fmla="*/ 2147483646 h 3232"/>
              <a:gd name="T32" fmla="*/ 2147483646 w 3984"/>
              <a:gd name="T33" fmla="*/ 2147483646 h 3232"/>
              <a:gd name="T34" fmla="*/ 2147483646 w 3984"/>
              <a:gd name="T35" fmla="*/ 2147483646 h 3232"/>
              <a:gd name="T36" fmla="*/ 2147483646 w 3984"/>
              <a:gd name="T37" fmla="*/ 2147483646 h 3232"/>
              <a:gd name="T38" fmla="*/ 2147483646 w 3984"/>
              <a:gd name="T39" fmla="*/ 2147483646 h 3232"/>
              <a:gd name="T40" fmla="*/ 2147483646 w 3984"/>
              <a:gd name="T41" fmla="*/ 2147483646 h 3232"/>
              <a:gd name="T42" fmla="*/ 2147483646 w 3984"/>
              <a:gd name="T43" fmla="*/ 2147483646 h 3232"/>
              <a:gd name="T44" fmla="*/ 2147483646 w 3984"/>
              <a:gd name="T45" fmla="*/ 2147483646 h 3232"/>
              <a:gd name="T46" fmla="*/ 2147483646 w 3984"/>
              <a:gd name="T47" fmla="*/ 2147483646 h 3232"/>
              <a:gd name="T48" fmla="*/ 2147483646 w 3984"/>
              <a:gd name="T49" fmla="*/ 2147483646 h 3232"/>
              <a:gd name="T50" fmla="*/ 2147483646 w 3984"/>
              <a:gd name="T51" fmla="*/ 2147483646 h 3232"/>
              <a:gd name="T52" fmla="*/ 2147483646 w 3984"/>
              <a:gd name="T53" fmla="*/ 2147483646 h 3232"/>
              <a:gd name="T54" fmla="*/ 2147483646 w 3984"/>
              <a:gd name="T55" fmla="*/ 2147483646 h 3232"/>
              <a:gd name="T56" fmla="*/ 2147483646 w 3984"/>
              <a:gd name="T57" fmla="*/ 2147483646 h 3232"/>
              <a:gd name="T58" fmla="*/ 2147483646 w 3984"/>
              <a:gd name="T59" fmla="*/ 2147483646 h 3232"/>
              <a:gd name="T60" fmla="*/ 2147483646 w 3984"/>
              <a:gd name="T61" fmla="*/ 2147483646 h 3232"/>
              <a:gd name="T62" fmla="*/ 2147483646 w 3984"/>
              <a:gd name="T63" fmla="*/ 2147483646 h 3232"/>
              <a:gd name="T64" fmla="*/ 2147483646 w 3984"/>
              <a:gd name="T65" fmla="*/ 2147483646 h 3232"/>
              <a:gd name="T66" fmla="*/ 2147483646 w 3984"/>
              <a:gd name="T67" fmla="*/ 2147483646 h 3232"/>
              <a:gd name="T68" fmla="*/ 2147483646 w 3984"/>
              <a:gd name="T69" fmla="*/ 2147483646 h 3232"/>
              <a:gd name="T70" fmla="*/ 2147483646 w 3984"/>
              <a:gd name="T71" fmla="*/ 2147483646 h 3232"/>
              <a:gd name="T72" fmla="*/ 2147483646 w 3984"/>
              <a:gd name="T73" fmla="*/ 2147483646 h 3232"/>
              <a:gd name="T74" fmla="*/ 2147483646 w 3984"/>
              <a:gd name="T75" fmla="*/ 2147483646 h 3232"/>
              <a:gd name="T76" fmla="*/ 2147483646 w 3984"/>
              <a:gd name="T77" fmla="*/ 2147483646 h 3232"/>
              <a:gd name="T78" fmla="*/ 2147483646 w 3984"/>
              <a:gd name="T79" fmla="*/ 2147483646 h 3232"/>
              <a:gd name="T80" fmla="*/ 2147483646 w 3984"/>
              <a:gd name="T81" fmla="*/ 2147483646 h 3232"/>
              <a:gd name="T82" fmla="*/ 2147483646 w 3984"/>
              <a:gd name="T83" fmla="*/ 2147483646 h 3232"/>
              <a:gd name="T84" fmla="*/ 0 w 3984"/>
              <a:gd name="T85" fmla="*/ 2147483646 h 3232"/>
              <a:gd name="T86" fmla="*/ 2147483646 w 3984"/>
              <a:gd name="T87" fmla="*/ 2147483646 h 3232"/>
              <a:gd name="T88" fmla="*/ 2147483646 w 3984"/>
              <a:gd name="T89" fmla="*/ 2147483646 h 3232"/>
              <a:gd name="T90" fmla="*/ 2147483646 w 3984"/>
              <a:gd name="T91" fmla="*/ 2147483646 h 3232"/>
              <a:gd name="T92" fmla="*/ 2147483646 w 3984"/>
              <a:gd name="T93" fmla="*/ 2147483646 h 3232"/>
              <a:gd name="T94" fmla="*/ 2147483646 w 3984"/>
              <a:gd name="T95" fmla="*/ 2147483646 h 3232"/>
              <a:gd name="T96" fmla="*/ 2147483646 w 3984"/>
              <a:gd name="T97" fmla="*/ 2147483646 h 3232"/>
              <a:gd name="T98" fmla="*/ 2147483646 w 3984"/>
              <a:gd name="T99" fmla="*/ 2147483646 h 3232"/>
              <a:gd name="T100" fmla="*/ 2147483646 w 3984"/>
              <a:gd name="T101" fmla="*/ 2147483646 h 3232"/>
              <a:gd name="T102" fmla="*/ 2147483646 w 3984"/>
              <a:gd name="T103" fmla="*/ 2147483646 h 3232"/>
              <a:gd name="T104" fmla="*/ 2147483646 w 3984"/>
              <a:gd name="T105" fmla="*/ 2147483646 h 3232"/>
              <a:gd name="T106" fmla="*/ 2147483646 w 3984"/>
              <a:gd name="T107" fmla="*/ 2147483646 h 3232"/>
              <a:gd name="T108" fmla="*/ 2147483646 w 3984"/>
              <a:gd name="T109" fmla="*/ 2147483646 h 323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984" h="3232">
                <a:moveTo>
                  <a:pt x="1568" y="3128"/>
                </a:moveTo>
                <a:lnTo>
                  <a:pt x="1560" y="3040"/>
                </a:lnTo>
                <a:lnTo>
                  <a:pt x="1616" y="3000"/>
                </a:lnTo>
                <a:lnTo>
                  <a:pt x="1712" y="3048"/>
                </a:lnTo>
                <a:lnTo>
                  <a:pt x="1848" y="3024"/>
                </a:lnTo>
                <a:lnTo>
                  <a:pt x="1944" y="3024"/>
                </a:lnTo>
                <a:lnTo>
                  <a:pt x="2080" y="3048"/>
                </a:lnTo>
                <a:lnTo>
                  <a:pt x="2208" y="3048"/>
                </a:lnTo>
                <a:lnTo>
                  <a:pt x="2264" y="3120"/>
                </a:lnTo>
                <a:lnTo>
                  <a:pt x="2328" y="3096"/>
                </a:lnTo>
                <a:lnTo>
                  <a:pt x="2360" y="3024"/>
                </a:lnTo>
                <a:lnTo>
                  <a:pt x="2448" y="2904"/>
                </a:lnTo>
                <a:lnTo>
                  <a:pt x="2528" y="2856"/>
                </a:lnTo>
                <a:lnTo>
                  <a:pt x="2640" y="2800"/>
                </a:lnTo>
                <a:lnTo>
                  <a:pt x="2848" y="2768"/>
                </a:lnTo>
                <a:lnTo>
                  <a:pt x="3136" y="2720"/>
                </a:lnTo>
                <a:lnTo>
                  <a:pt x="3178" y="2704"/>
                </a:lnTo>
                <a:lnTo>
                  <a:pt x="3176" y="2696"/>
                </a:lnTo>
                <a:lnTo>
                  <a:pt x="3178" y="2704"/>
                </a:lnTo>
                <a:lnTo>
                  <a:pt x="3344" y="2640"/>
                </a:lnTo>
                <a:lnTo>
                  <a:pt x="3712" y="2512"/>
                </a:lnTo>
                <a:lnTo>
                  <a:pt x="3776" y="2336"/>
                </a:lnTo>
                <a:lnTo>
                  <a:pt x="3824" y="2136"/>
                </a:lnTo>
                <a:lnTo>
                  <a:pt x="3768" y="2008"/>
                </a:lnTo>
                <a:lnTo>
                  <a:pt x="3752" y="1976"/>
                </a:lnTo>
                <a:lnTo>
                  <a:pt x="3792" y="1824"/>
                </a:lnTo>
                <a:lnTo>
                  <a:pt x="3816" y="1752"/>
                </a:lnTo>
                <a:lnTo>
                  <a:pt x="3856" y="1720"/>
                </a:lnTo>
                <a:lnTo>
                  <a:pt x="3896" y="1696"/>
                </a:lnTo>
                <a:lnTo>
                  <a:pt x="3856" y="1672"/>
                </a:lnTo>
                <a:lnTo>
                  <a:pt x="3872" y="1552"/>
                </a:lnTo>
                <a:lnTo>
                  <a:pt x="3904" y="1552"/>
                </a:lnTo>
                <a:lnTo>
                  <a:pt x="3920" y="1584"/>
                </a:lnTo>
                <a:lnTo>
                  <a:pt x="3970" y="1542"/>
                </a:lnTo>
                <a:lnTo>
                  <a:pt x="3960" y="1496"/>
                </a:lnTo>
                <a:lnTo>
                  <a:pt x="3960" y="1400"/>
                </a:lnTo>
                <a:lnTo>
                  <a:pt x="3984" y="1272"/>
                </a:lnTo>
                <a:lnTo>
                  <a:pt x="3944" y="1272"/>
                </a:lnTo>
                <a:lnTo>
                  <a:pt x="3920" y="1328"/>
                </a:lnTo>
                <a:lnTo>
                  <a:pt x="3824" y="1392"/>
                </a:lnTo>
                <a:lnTo>
                  <a:pt x="3752" y="1480"/>
                </a:lnTo>
                <a:lnTo>
                  <a:pt x="3664" y="1584"/>
                </a:lnTo>
                <a:lnTo>
                  <a:pt x="3552" y="1664"/>
                </a:lnTo>
                <a:lnTo>
                  <a:pt x="3440" y="1664"/>
                </a:lnTo>
                <a:lnTo>
                  <a:pt x="3320" y="1696"/>
                </a:lnTo>
                <a:lnTo>
                  <a:pt x="3184" y="1712"/>
                </a:lnTo>
                <a:lnTo>
                  <a:pt x="3096" y="1672"/>
                </a:lnTo>
                <a:lnTo>
                  <a:pt x="3056" y="1632"/>
                </a:lnTo>
                <a:lnTo>
                  <a:pt x="2952" y="1528"/>
                </a:lnTo>
                <a:lnTo>
                  <a:pt x="2912" y="1464"/>
                </a:lnTo>
                <a:lnTo>
                  <a:pt x="2848" y="1368"/>
                </a:lnTo>
                <a:lnTo>
                  <a:pt x="2864" y="1296"/>
                </a:lnTo>
                <a:lnTo>
                  <a:pt x="2856" y="1224"/>
                </a:lnTo>
                <a:lnTo>
                  <a:pt x="2808" y="1152"/>
                </a:lnTo>
                <a:lnTo>
                  <a:pt x="2736" y="1120"/>
                </a:lnTo>
                <a:lnTo>
                  <a:pt x="2672" y="1056"/>
                </a:lnTo>
                <a:lnTo>
                  <a:pt x="2584" y="944"/>
                </a:lnTo>
                <a:lnTo>
                  <a:pt x="2544" y="840"/>
                </a:lnTo>
                <a:lnTo>
                  <a:pt x="2496" y="752"/>
                </a:lnTo>
                <a:lnTo>
                  <a:pt x="2488" y="600"/>
                </a:lnTo>
                <a:lnTo>
                  <a:pt x="2512" y="544"/>
                </a:lnTo>
                <a:lnTo>
                  <a:pt x="2432" y="504"/>
                </a:lnTo>
                <a:lnTo>
                  <a:pt x="2304" y="504"/>
                </a:lnTo>
                <a:lnTo>
                  <a:pt x="2248" y="576"/>
                </a:lnTo>
                <a:lnTo>
                  <a:pt x="2176" y="688"/>
                </a:lnTo>
                <a:lnTo>
                  <a:pt x="1864" y="680"/>
                </a:lnTo>
                <a:lnTo>
                  <a:pt x="1528" y="400"/>
                </a:lnTo>
                <a:lnTo>
                  <a:pt x="1376" y="272"/>
                </a:lnTo>
                <a:lnTo>
                  <a:pt x="1224" y="208"/>
                </a:lnTo>
                <a:lnTo>
                  <a:pt x="1080" y="136"/>
                </a:lnTo>
                <a:lnTo>
                  <a:pt x="952" y="64"/>
                </a:lnTo>
                <a:lnTo>
                  <a:pt x="848" y="40"/>
                </a:lnTo>
                <a:lnTo>
                  <a:pt x="848" y="0"/>
                </a:lnTo>
                <a:lnTo>
                  <a:pt x="800" y="72"/>
                </a:lnTo>
                <a:lnTo>
                  <a:pt x="432" y="192"/>
                </a:lnTo>
                <a:lnTo>
                  <a:pt x="608" y="400"/>
                </a:lnTo>
                <a:lnTo>
                  <a:pt x="552" y="424"/>
                </a:lnTo>
                <a:lnTo>
                  <a:pt x="528" y="504"/>
                </a:lnTo>
                <a:lnTo>
                  <a:pt x="384" y="528"/>
                </a:lnTo>
                <a:lnTo>
                  <a:pt x="344" y="600"/>
                </a:lnTo>
                <a:lnTo>
                  <a:pt x="312" y="632"/>
                </a:lnTo>
                <a:lnTo>
                  <a:pt x="272" y="688"/>
                </a:lnTo>
                <a:lnTo>
                  <a:pt x="56" y="640"/>
                </a:lnTo>
                <a:lnTo>
                  <a:pt x="50" y="640"/>
                </a:lnTo>
                <a:lnTo>
                  <a:pt x="32" y="728"/>
                </a:lnTo>
                <a:lnTo>
                  <a:pt x="0" y="896"/>
                </a:lnTo>
                <a:lnTo>
                  <a:pt x="72" y="912"/>
                </a:lnTo>
                <a:lnTo>
                  <a:pt x="184" y="1016"/>
                </a:lnTo>
                <a:lnTo>
                  <a:pt x="288" y="1200"/>
                </a:lnTo>
                <a:lnTo>
                  <a:pt x="344" y="1312"/>
                </a:lnTo>
                <a:lnTo>
                  <a:pt x="416" y="1440"/>
                </a:lnTo>
                <a:lnTo>
                  <a:pt x="464" y="1496"/>
                </a:lnTo>
                <a:lnTo>
                  <a:pt x="464" y="1584"/>
                </a:lnTo>
                <a:lnTo>
                  <a:pt x="520" y="1664"/>
                </a:lnTo>
                <a:lnTo>
                  <a:pt x="640" y="1728"/>
                </a:lnTo>
                <a:lnTo>
                  <a:pt x="744" y="1856"/>
                </a:lnTo>
                <a:lnTo>
                  <a:pt x="792" y="1984"/>
                </a:lnTo>
                <a:lnTo>
                  <a:pt x="816" y="2080"/>
                </a:lnTo>
                <a:lnTo>
                  <a:pt x="808" y="2192"/>
                </a:lnTo>
                <a:lnTo>
                  <a:pt x="840" y="2304"/>
                </a:lnTo>
                <a:lnTo>
                  <a:pt x="896" y="2424"/>
                </a:lnTo>
                <a:lnTo>
                  <a:pt x="984" y="2488"/>
                </a:lnTo>
                <a:lnTo>
                  <a:pt x="1072" y="2528"/>
                </a:lnTo>
                <a:lnTo>
                  <a:pt x="1168" y="2688"/>
                </a:lnTo>
                <a:lnTo>
                  <a:pt x="1240" y="2816"/>
                </a:lnTo>
                <a:lnTo>
                  <a:pt x="1264" y="2912"/>
                </a:lnTo>
                <a:lnTo>
                  <a:pt x="1352" y="2992"/>
                </a:lnTo>
                <a:lnTo>
                  <a:pt x="1440" y="3112"/>
                </a:lnTo>
                <a:lnTo>
                  <a:pt x="1472" y="3232"/>
                </a:lnTo>
                <a:lnTo>
                  <a:pt x="1536" y="3184"/>
                </a:lnTo>
                <a:lnTo>
                  <a:pt x="1568" y="3128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3732" name="Freeform 3"/>
          <p:cNvSpPr>
            <a:spLocks noChangeArrowheads="1"/>
          </p:cNvSpPr>
          <p:nvPr/>
        </p:nvSpPr>
        <p:spPr bwMode="auto">
          <a:xfrm>
            <a:off x="1692275" y="1268413"/>
            <a:ext cx="6324600" cy="5130800"/>
          </a:xfrm>
          <a:custGeom>
            <a:avLst/>
            <a:gdLst>
              <a:gd name="T0" fmla="*/ 2147483646 w 3984"/>
              <a:gd name="T1" fmla="*/ 2147483646 h 3232"/>
              <a:gd name="T2" fmla="*/ 2147483646 w 3984"/>
              <a:gd name="T3" fmla="*/ 2147483646 h 3232"/>
              <a:gd name="T4" fmla="*/ 2147483646 w 3984"/>
              <a:gd name="T5" fmla="*/ 2147483646 h 3232"/>
              <a:gd name="T6" fmla="*/ 2147483646 w 3984"/>
              <a:gd name="T7" fmla="*/ 2147483646 h 3232"/>
              <a:gd name="T8" fmla="*/ 2147483646 w 3984"/>
              <a:gd name="T9" fmla="*/ 2147483646 h 3232"/>
              <a:gd name="T10" fmla="*/ 2147483646 w 3984"/>
              <a:gd name="T11" fmla="*/ 2147483646 h 3232"/>
              <a:gd name="T12" fmla="*/ 2147483646 w 3984"/>
              <a:gd name="T13" fmla="*/ 2147483646 h 3232"/>
              <a:gd name="T14" fmla="*/ 2147483646 w 3984"/>
              <a:gd name="T15" fmla="*/ 2147483646 h 3232"/>
              <a:gd name="T16" fmla="*/ 2147483646 w 3984"/>
              <a:gd name="T17" fmla="*/ 2147483646 h 3232"/>
              <a:gd name="T18" fmla="*/ 2147483646 w 3984"/>
              <a:gd name="T19" fmla="*/ 2147483646 h 3232"/>
              <a:gd name="T20" fmla="*/ 2147483646 w 3984"/>
              <a:gd name="T21" fmla="*/ 2147483646 h 3232"/>
              <a:gd name="T22" fmla="*/ 2147483646 w 3984"/>
              <a:gd name="T23" fmla="*/ 2147483646 h 3232"/>
              <a:gd name="T24" fmla="*/ 2147483646 w 3984"/>
              <a:gd name="T25" fmla="*/ 2147483646 h 3232"/>
              <a:gd name="T26" fmla="*/ 2147483646 w 3984"/>
              <a:gd name="T27" fmla="*/ 2147483646 h 3232"/>
              <a:gd name="T28" fmla="*/ 2147483646 w 3984"/>
              <a:gd name="T29" fmla="*/ 2147483646 h 3232"/>
              <a:gd name="T30" fmla="*/ 2147483646 w 3984"/>
              <a:gd name="T31" fmla="*/ 2147483646 h 3232"/>
              <a:gd name="T32" fmla="*/ 2147483646 w 3984"/>
              <a:gd name="T33" fmla="*/ 2147483646 h 3232"/>
              <a:gd name="T34" fmla="*/ 2147483646 w 3984"/>
              <a:gd name="T35" fmla="*/ 2147483646 h 3232"/>
              <a:gd name="T36" fmla="*/ 2147483646 w 3984"/>
              <a:gd name="T37" fmla="*/ 2147483646 h 3232"/>
              <a:gd name="T38" fmla="*/ 2147483646 w 3984"/>
              <a:gd name="T39" fmla="*/ 2147483646 h 3232"/>
              <a:gd name="T40" fmla="*/ 2147483646 w 3984"/>
              <a:gd name="T41" fmla="*/ 2147483646 h 3232"/>
              <a:gd name="T42" fmla="*/ 2147483646 w 3984"/>
              <a:gd name="T43" fmla="*/ 2147483646 h 3232"/>
              <a:gd name="T44" fmla="*/ 2147483646 w 3984"/>
              <a:gd name="T45" fmla="*/ 2147483646 h 3232"/>
              <a:gd name="T46" fmla="*/ 2147483646 w 3984"/>
              <a:gd name="T47" fmla="*/ 2147483646 h 3232"/>
              <a:gd name="T48" fmla="*/ 2147483646 w 3984"/>
              <a:gd name="T49" fmla="*/ 2147483646 h 3232"/>
              <a:gd name="T50" fmla="*/ 2147483646 w 3984"/>
              <a:gd name="T51" fmla="*/ 2147483646 h 3232"/>
              <a:gd name="T52" fmla="*/ 2147483646 w 3984"/>
              <a:gd name="T53" fmla="*/ 2147483646 h 3232"/>
              <a:gd name="T54" fmla="*/ 2147483646 w 3984"/>
              <a:gd name="T55" fmla="*/ 2147483646 h 3232"/>
              <a:gd name="T56" fmla="*/ 2147483646 w 3984"/>
              <a:gd name="T57" fmla="*/ 2147483646 h 3232"/>
              <a:gd name="T58" fmla="*/ 2147483646 w 3984"/>
              <a:gd name="T59" fmla="*/ 2147483646 h 3232"/>
              <a:gd name="T60" fmla="*/ 2147483646 w 3984"/>
              <a:gd name="T61" fmla="*/ 2147483646 h 3232"/>
              <a:gd name="T62" fmla="*/ 2147483646 w 3984"/>
              <a:gd name="T63" fmla="*/ 2147483646 h 3232"/>
              <a:gd name="T64" fmla="*/ 2147483646 w 3984"/>
              <a:gd name="T65" fmla="*/ 2147483646 h 3232"/>
              <a:gd name="T66" fmla="*/ 2147483646 w 3984"/>
              <a:gd name="T67" fmla="*/ 2147483646 h 3232"/>
              <a:gd name="T68" fmla="*/ 2147483646 w 3984"/>
              <a:gd name="T69" fmla="*/ 2147483646 h 3232"/>
              <a:gd name="T70" fmla="*/ 2147483646 w 3984"/>
              <a:gd name="T71" fmla="*/ 2147483646 h 3232"/>
              <a:gd name="T72" fmla="*/ 2147483646 w 3984"/>
              <a:gd name="T73" fmla="*/ 2147483646 h 3232"/>
              <a:gd name="T74" fmla="*/ 2147483646 w 3984"/>
              <a:gd name="T75" fmla="*/ 2147483646 h 3232"/>
              <a:gd name="T76" fmla="*/ 2147483646 w 3984"/>
              <a:gd name="T77" fmla="*/ 2147483646 h 3232"/>
              <a:gd name="T78" fmla="*/ 2147483646 w 3984"/>
              <a:gd name="T79" fmla="*/ 2147483646 h 3232"/>
              <a:gd name="T80" fmla="*/ 2147483646 w 3984"/>
              <a:gd name="T81" fmla="*/ 2147483646 h 3232"/>
              <a:gd name="T82" fmla="*/ 2147483646 w 3984"/>
              <a:gd name="T83" fmla="*/ 2147483646 h 3232"/>
              <a:gd name="T84" fmla="*/ 0 w 3984"/>
              <a:gd name="T85" fmla="*/ 2147483646 h 3232"/>
              <a:gd name="T86" fmla="*/ 2147483646 w 3984"/>
              <a:gd name="T87" fmla="*/ 2147483646 h 3232"/>
              <a:gd name="T88" fmla="*/ 2147483646 w 3984"/>
              <a:gd name="T89" fmla="*/ 2147483646 h 3232"/>
              <a:gd name="T90" fmla="*/ 2147483646 w 3984"/>
              <a:gd name="T91" fmla="*/ 2147483646 h 3232"/>
              <a:gd name="T92" fmla="*/ 2147483646 w 3984"/>
              <a:gd name="T93" fmla="*/ 2147483646 h 3232"/>
              <a:gd name="T94" fmla="*/ 2147483646 w 3984"/>
              <a:gd name="T95" fmla="*/ 2147483646 h 3232"/>
              <a:gd name="T96" fmla="*/ 2147483646 w 3984"/>
              <a:gd name="T97" fmla="*/ 2147483646 h 3232"/>
              <a:gd name="T98" fmla="*/ 2147483646 w 3984"/>
              <a:gd name="T99" fmla="*/ 2147483646 h 3232"/>
              <a:gd name="T100" fmla="*/ 2147483646 w 3984"/>
              <a:gd name="T101" fmla="*/ 2147483646 h 3232"/>
              <a:gd name="T102" fmla="*/ 2147483646 w 3984"/>
              <a:gd name="T103" fmla="*/ 2147483646 h 3232"/>
              <a:gd name="T104" fmla="*/ 2147483646 w 3984"/>
              <a:gd name="T105" fmla="*/ 2147483646 h 3232"/>
              <a:gd name="T106" fmla="*/ 2147483646 w 3984"/>
              <a:gd name="T107" fmla="*/ 2147483646 h 3232"/>
              <a:gd name="T108" fmla="*/ 2147483646 w 3984"/>
              <a:gd name="T109" fmla="*/ 2147483646 h 323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984" h="3232">
                <a:moveTo>
                  <a:pt x="1568" y="3128"/>
                </a:moveTo>
                <a:lnTo>
                  <a:pt x="1560" y="3040"/>
                </a:lnTo>
                <a:lnTo>
                  <a:pt x="1616" y="3000"/>
                </a:lnTo>
                <a:lnTo>
                  <a:pt x="1712" y="3048"/>
                </a:lnTo>
                <a:lnTo>
                  <a:pt x="1848" y="3024"/>
                </a:lnTo>
                <a:lnTo>
                  <a:pt x="1944" y="3024"/>
                </a:lnTo>
                <a:lnTo>
                  <a:pt x="2080" y="3048"/>
                </a:lnTo>
                <a:lnTo>
                  <a:pt x="2208" y="3048"/>
                </a:lnTo>
                <a:lnTo>
                  <a:pt x="2264" y="3120"/>
                </a:lnTo>
                <a:lnTo>
                  <a:pt x="2328" y="3096"/>
                </a:lnTo>
                <a:lnTo>
                  <a:pt x="2360" y="3024"/>
                </a:lnTo>
                <a:lnTo>
                  <a:pt x="2448" y="2904"/>
                </a:lnTo>
                <a:lnTo>
                  <a:pt x="2528" y="2856"/>
                </a:lnTo>
                <a:lnTo>
                  <a:pt x="2640" y="2800"/>
                </a:lnTo>
                <a:lnTo>
                  <a:pt x="2848" y="2768"/>
                </a:lnTo>
                <a:lnTo>
                  <a:pt x="3136" y="2720"/>
                </a:lnTo>
                <a:lnTo>
                  <a:pt x="3178" y="2704"/>
                </a:lnTo>
                <a:lnTo>
                  <a:pt x="3176" y="2696"/>
                </a:lnTo>
                <a:lnTo>
                  <a:pt x="3178" y="2704"/>
                </a:lnTo>
                <a:lnTo>
                  <a:pt x="3344" y="2640"/>
                </a:lnTo>
                <a:lnTo>
                  <a:pt x="3712" y="2512"/>
                </a:lnTo>
                <a:lnTo>
                  <a:pt x="3776" y="2336"/>
                </a:lnTo>
                <a:lnTo>
                  <a:pt x="3824" y="2136"/>
                </a:lnTo>
                <a:lnTo>
                  <a:pt x="3768" y="2008"/>
                </a:lnTo>
                <a:lnTo>
                  <a:pt x="3752" y="1976"/>
                </a:lnTo>
                <a:lnTo>
                  <a:pt x="3792" y="1824"/>
                </a:lnTo>
                <a:lnTo>
                  <a:pt x="3816" y="1752"/>
                </a:lnTo>
                <a:lnTo>
                  <a:pt x="3856" y="1720"/>
                </a:lnTo>
                <a:lnTo>
                  <a:pt x="3896" y="1696"/>
                </a:lnTo>
                <a:lnTo>
                  <a:pt x="3856" y="1672"/>
                </a:lnTo>
                <a:lnTo>
                  <a:pt x="3872" y="1552"/>
                </a:lnTo>
                <a:lnTo>
                  <a:pt x="3904" y="1552"/>
                </a:lnTo>
                <a:lnTo>
                  <a:pt x="3920" y="1584"/>
                </a:lnTo>
                <a:lnTo>
                  <a:pt x="3970" y="1542"/>
                </a:lnTo>
                <a:lnTo>
                  <a:pt x="3960" y="1496"/>
                </a:lnTo>
                <a:lnTo>
                  <a:pt x="3960" y="1400"/>
                </a:lnTo>
                <a:lnTo>
                  <a:pt x="3984" y="1272"/>
                </a:lnTo>
                <a:lnTo>
                  <a:pt x="3944" y="1272"/>
                </a:lnTo>
                <a:lnTo>
                  <a:pt x="3920" y="1328"/>
                </a:lnTo>
                <a:lnTo>
                  <a:pt x="3824" y="1392"/>
                </a:lnTo>
                <a:lnTo>
                  <a:pt x="3752" y="1480"/>
                </a:lnTo>
                <a:lnTo>
                  <a:pt x="3664" y="1584"/>
                </a:lnTo>
                <a:lnTo>
                  <a:pt x="3552" y="1664"/>
                </a:lnTo>
                <a:lnTo>
                  <a:pt x="3440" y="1664"/>
                </a:lnTo>
                <a:lnTo>
                  <a:pt x="3320" y="1696"/>
                </a:lnTo>
                <a:lnTo>
                  <a:pt x="3184" y="1712"/>
                </a:lnTo>
                <a:lnTo>
                  <a:pt x="3096" y="1672"/>
                </a:lnTo>
                <a:lnTo>
                  <a:pt x="3056" y="1632"/>
                </a:lnTo>
                <a:lnTo>
                  <a:pt x="2952" y="1528"/>
                </a:lnTo>
                <a:lnTo>
                  <a:pt x="2912" y="1464"/>
                </a:lnTo>
                <a:lnTo>
                  <a:pt x="2848" y="1368"/>
                </a:lnTo>
                <a:lnTo>
                  <a:pt x="2864" y="1296"/>
                </a:lnTo>
                <a:lnTo>
                  <a:pt x="2856" y="1224"/>
                </a:lnTo>
                <a:lnTo>
                  <a:pt x="2808" y="1152"/>
                </a:lnTo>
                <a:lnTo>
                  <a:pt x="2736" y="1120"/>
                </a:lnTo>
                <a:lnTo>
                  <a:pt x="2672" y="1056"/>
                </a:lnTo>
                <a:lnTo>
                  <a:pt x="2584" y="944"/>
                </a:lnTo>
                <a:lnTo>
                  <a:pt x="2544" y="840"/>
                </a:lnTo>
                <a:lnTo>
                  <a:pt x="2496" y="752"/>
                </a:lnTo>
                <a:lnTo>
                  <a:pt x="2488" y="600"/>
                </a:lnTo>
                <a:lnTo>
                  <a:pt x="2512" y="544"/>
                </a:lnTo>
                <a:lnTo>
                  <a:pt x="2432" y="504"/>
                </a:lnTo>
                <a:lnTo>
                  <a:pt x="2304" y="504"/>
                </a:lnTo>
                <a:lnTo>
                  <a:pt x="2248" y="576"/>
                </a:lnTo>
                <a:lnTo>
                  <a:pt x="2176" y="688"/>
                </a:lnTo>
                <a:lnTo>
                  <a:pt x="1864" y="680"/>
                </a:lnTo>
                <a:lnTo>
                  <a:pt x="1528" y="400"/>
                </a:lnTo>
                <a:lnTo>
                  <a:pt x="1376" y="272"/>
                </a:lnTo>
                <a:lnTo>
                  <a:pt x="1224" y="208"/>
                </a:lnTo>
                <a:lnTo>
                  <a:pt x="1080" y="136"/>
                </a:lnTo>
                <a:lnTo>
                  <a:pt x="952" y="64"/>
                </a:lnTo>
                <a:lnTo>
                  <a:pt x="848" y="40"/>
                </a:lnTo>
                <a:lnTo>
                  <a:pt x="848" y="0"/>
                </a:lnTo>
                <a:lnTo>
                  <a:pt x="800" y="72"/>
                </a:lnTo>
                <a:lnTo>
                  <a:pt x="432" y="192"/>
                </a:lnTo>
                <a:lnTo>
                  <a:pt x="608" y="400"/>
                </a:lnTo>
                <a:lnTo>
                  <a:pt x="552" y="424"/>
                </a:lnTo>
                <a:lnTo>
                  <a:pt x="528" y="504"/>
                </a:lnTo>
                <a:lnTo>
                  <a:pt x="384" y="528"/>
                </a:lnTo>
                <a:lnTo>
                  <a:pt x="344" y="600"/>
                </a:lnTo>
                <a:lnTo>
                  <a:pt x="312" y="632"/>
                </a:lnTo>
                <a:lnTo>
                  <a:pt x="272" y="688"/>
                </a:lnTo>
                <a:lnTo>
                  <a:pt x="56" y="640"/>
                </a:lnTo>
                <a:lnTo>
                  <a:pt x="50" y="640"/>
                </a:lnTo>
                <a:lnTo>
                  <a:pt x="32" y="728"/>
                </a:lnTo>
                <a:lnTo>
                  <a:pt x="0" y="896"/>
                </a:lnTo>
                <a:lnTo>
                  <a:pt x="72" y="912"/>
                </a:lnTo>
                <a:lnTo>
                  <a:pt x="184" y="1016"/>
                </a:lnTo>
                <a:lnTo>
                  <a:pt x="288" y="1200"/>
                </a:lnTo>
                <a:lnTo>
                  <a:pt x="344" y="1312"/>
                </a:lnTo>
                <a:lnTo>
                  <a:pt x="416" y="1440"/>
                </a:lnTo>
                <a:lnTo>
                  <a:pt x="464" y="1496"/>
                </a:lnTo>
                <a:lnTo>
                  <a:pt x="464" y="1584"/>
                </a:lnTo>
                <a:lnTo>
                  <a:pt x="520" y="1664"/>
                </a:lnTo>
                <a:lnTo>
                  <a:pt x="640" y="1728"/>
                </a:lnTo>
                <a:lnTo>
                  <a:pt x="744" y="1856"/>
                </a:lnTo>
                <a:lnTo>
                  <a:pt x="792" y="1984"/>
                </a:lnTo>
                <a:lnTo>
                  <a:pt x="816" y="2080"/>
                </a:lnTo>
                <a:lnTo>
                  <a:pt x="808" y="2192"/>
                </a:lnTo>
                <a:lnTo>
                  <a:pt x="840" y="2304"/>
                </a:lnTo>
                <a:lnTo>
                  <a:pt x="896" y="2424"/>
                </a:lnTo>
                <a:lnTo>
                  <a:pt x="984" y="2488"/>
                </a:lnTo>
                <a:lnTo>
                  <a:pt x="1072" y="2528"/>
                </a:lnTo>
                <a:lnTo>
                  <a:pt x="1168" y="2688"/>
                </a:lnTo>
                <a:lnTo>
                  <a:pt x="1240" y="2816"/>
                </a:lnTo>
                <a:lnTo>
                  <a:pt x="1264" y="2912"/>
                </a:lnTo>
                <a:lnTo>
                  <a:pt x="1352" y="2992"/>
                </a:lnTo>
                <a:lnTo>
                  <a:pt x="1440" y="3112"/>
                </a:lnTo>
                <a:lnTo>
                  <a:pt x="1472" y="3232"/>
                </a:lnTo>
                <a:lnTo>
                  <a:pt x="1536" y="3184"/>
                </a:lnTo>
                <a:lnTo>
                  <a:pt x="1568" y="3128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5026025" y="4140200"/>
            <a:ext cx="1993900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Ar Ridah</a:t>
            </a:r>
          </a:p>
        </p:txBody>
      </p:sp>
      <p:pic>
        <p:nvPicPr>
          <p:cNvPr id="737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255963"/>
            <a:ext cx="124618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South Korea</a:t>
            </a:r>
          </a:p>
        </p:txBody>
      </p:sp>
      <p:sp>
        <p:nvSpPr>
          <p:cNvPr id="75779" name="Freeform 2"/>
          <p:cNvSpPr>
            <a:spLocks noChangeArrowheads="1"/>
          </p:cNvSpPr>
          <p:nvPr/>
        </p:nvSpPr>
        <p:spPr bwMode="auto">
          <a:xfrm>
            <a:off x="3382963" y="2501900"/>
            <a:ext cx="1673225" cy="2538413"/>
          </a:xfrm>
          <a:custGeom>
            <a:avLst/>
            <a:gdLst>
              <a:gd name="T0" fmla="*/ 2147483646 w 4650"/>
              <a:gd name="T1" fmla="*/ 2147483646 h 7049"/>
              <a:gd name="T2" fmla="*/ 2147483646 w 4650"/>
              <a:gd name="T3" fmla="*/ 2147483646 h 7049"/>
              <a:gd name="T4" fmla="*/ 2147483646 w 4650"/>
              <a:gd name="T5" fmla="*/ 2147483646 h 7049"/>
              <a:gd name="T6" fmla="*/ 2147483646 w 4650"/>
              <a:gd name="T7" fmla="*/ 2147483646 h 7049"/>
              <a:gd name="T8" fmla="*/ 2147483646 w 4650"/>
              <a:gd name="T9" fmla="*/ 2147483646 h 7049"/>
              <a:gd name="T10" fmla="*/ 2147483646 w 4650"/>
              <a:gd name="T11" fmla="*/ 2147483646 h 7049"/>
              <a:gd name="T12" fmla="*/ 2147483646 w 4650"/>
              <a:gd name="T13" fmla="*/ 2147483646 h 7049"/>
              <a:gd name="T14" fmla="*/ 2147483646 w 4650"/>
              <a:gd name="T15" fmla="*/ 2147483646 h 7049"/>
              <a:gd name="T16" fmla="*/ 2147483646 w 4650"/>
              <a:gd name="T17" fmla="*/ 2147483646 h 7049"/>
              <a:gd name="T18" fmla="*/ 2147483646 w 4650"/>
              <a:gd name="T19" fmla="*/ 2147483646 h 7049"/>
              <a:gd name="T20" fmla="*/ 2147483646 w 4650"/>
              <a:gd name="T21" fmla="*/ 2147483646 h 7049"/>
              <a:gd name="T22" fmla="*/ 2147483646 w 4650"/>
              <a:gd name="T23" fmla="*/ 2147483646 h 7049"/>
              <a:gd name="T24" fmla="*/ 2147483646 w 4650"/>
              <a:gd name="T25" fmla="*/ 2147483646 h 7049"/>
              <a:gd name="T26" fmla="*/ 2147483646 w 4650"/>
              <a:gd name="T27" fmla="*/ 2147483646 h 7049"/>
              <a:gd name="T28" fmla="*/ 2147483646 w 4650"/>
              <a:gd name="T29" fmla="*/ 2147483646 h 7049"/>
              <a:gd name="T30" fmla="*/ 2147483646 w 4650"/>
              <a:gd name="T31" fmla="*/ 2147483646 h 7049"/>
              <a:gd name="T32" fmla="*/ 2147483646 w 4650"/>
              <a:gd name="T33" fmla="*/ 2147483646 h 7049"/>
              <a:gd name="T34" fmla="*/ 2147483646 w 4650"/>
              <a:gd name="T35" fmla="*/ 2147483646 h 7049"/>
              <a:gd name="T36" fmla="*/ 2147483646 w 4650"/>
              <a:gd name="T37" fmla="*/ 2147483646 h 7049"/>
              <a:gd name="T38" fmla="*/ 2147483646 w 4650"/>
              <a:gd name="T39" fmla="*/ 2147483646 h 7049"/>
              <a:gd name="T40" fmla="*/ 2147483646 w 4650"/>
              <a:gd name="T41" fmla="*/ 2147483646 h 7049"/>
              <a:gd name="T42" fmla="*/ 2147483646 w 4650"/>
              <a:gd name="T43" fmla="*/ 2147483646 h 7049"/>
              <a:gd name="T44" fmla="*/ 2147483646 w 4650"/>
              <a:gd name="T45" fmla="*/ 2147483646 h 7049"/>
              <a:gd name="T46" fmla="*/ 2147483646 w 4650"/>
              <a:gd name="T47" fmla="*/ 2147483646 h 7049"/>
              <a:gd name="T48" fmla="*/ 2147483646 w 4650"/>
              <a:gd name="T49" fmla="*/ 2147483646 h 7049"/>
              <a:gd name="T50" fmla="*/ 2147483646 w 4650"/>
              <a:gd name="T51" fmla="*/ 2147483646 h 7049"/>
              <a:gd name="T52" fmla="*/ 2147483646 w 4650"/>
              <a:gd name="T53" fmla="*/ 2147483646 h 7049"/>
              <a:gd name="T54" fmla="*/ 2147483646 w 4650"/>
              <a:gd name="T55" fmla="*/ 2147483646 h 7049"/>
              <a:gd name="T56" fmla="*/ 2147483646 w 4650"/>
              <a:gd name="T57" fmla="*/ 2147483646 h 7049"/>
              <a:gd name="T58" fmla="*/ 2147483646 w 4650"/>
              <a:gd name="T59" fmla="*/ 2147483646 h 7049"/>
              <a:gd name="T60" fmla="*/ 2147483646 w 4650"/>
              <a:gd name="T61" fmla="*/ 2147483646 h 7049"/>
              <a:gd name="T62" fmla="*/ 2147483646 w 4650"/>
              <a:gd name="T63" fmla="*/ 2147483646 h 7049"/>
              <a:gd name="T64" fmla="*/ 2147483646 w 4650"/>
              <a:gd name="T65" fmla="*/ 2147483646 h 7049"/>
              <a:gd name="T66" fmla="*/ 2147483646 w 4650"/>
              <a:gd name="T67" fmla="*/ 2147483646 h 7049"/>
              <a:gd name="T68" fmla="*/ 2147483646 w 4650"/>
              <a:gd name="T69" fmla="*/ 2147483646 h 7049"/>
              <a:gd name="T70" fmla="*/ 2147483646 w 4650"/>
              <a:gd name="T71" fmla="*/ 2147483646 h 7049"/>
              <a:gd name="T72" fmla="*/ 2147483646 w 4650"/>
              <a:gd name="T73" fmla="*/ 2147483646 h 7049"/>
              <a:gd name="T74" fmla="*/ 2147483646 w 4650"/>
              <a:gd name="T75" fmla="*/ 2147483646 h 7049"/>
              <a:gd name="T76" fmla="*/ 2147483646 w 4650"/>
              <a:gd name="T77" fmla="*/ 2147483646 h 7049"/>
              <a:gd name="T78" fmla="*/ 2147483646 w 4650"/>
              <a:gd name="T79" fmla="*/ 2147483646 h 7049"/>
              <a:gd name="T80" fmla="*/ 2147483646 w 4650"/>
              <a:gd name="T81" fmla="*/ 2147483646 h 7049"/>
              <a:gd name="T82" fmla="*/ 2147483646 w 4650"/>
              <a:gd name="T83" fmla="*/ 2147483646 h 7049"/>
              <a:gd name="T84" fmla="*/ 2147483646 w 4650"/>
              <a:gd name="T85" fmla="*/ 2147483646 h 7049"/>
              <a:gd name="T86" fmla="*/ 2147483646 w 4650"/>
              <a:gd name="T87" fmla="*/ 2147483646 h 7049"/>
              <a:gd name="T88" fmla="*/ 2147483646 w 4650"/>
              <a:gd name="T89" fmla="*/ 2147483646 h 7049"/>
              <a:gd name="T90" fmla="*/ 2147483646 w 4650"/>
              <a:gd name="T91" fmla="*/ 2147483646 h 7049"/>
              <a:gd name="T92" fmla="*/ 2147483646 w 4650"/>
              <a:gd name="T93" fmla="*/ 0 h 7049"/>
              <a:gd name="T94" fmla="*/ 2147483646 w 4650"/>
              <a:gd name="T95" fmla="*/ 2147483646 h 704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650" h="7049">
                <a:moveTo>
                  <a:pt x="2934" y="276"/>
                </a:moveTo>
                <a:lnTo>
                  <a:pt x="2644" y="421"/>
                </a:lnTo>
                <a:lnTo>
                  <a:pt x="2353" y="421"/>
                </a:lnTo>
                <a:lnTo>
                  <a:pt x="2062" y="421"/>
                </a:lnTo>
                <a:lnTo>
                  <a:pt x="1714" y="392"/>
                </a:lnTo>
                <a:lnTo>
                  <a:pt x="1423" y="450"/>
                </a:lnTo>
                <a:lnTo>
                  <a:pt x="1220" y="624"/>
                </a:lnTo>
                <a:lnTo>
                  <a:pt x="1046" y="857"/>
                </a:lnTo>
                <a:lnTo>
                  <a:pt x="871" y="1060"/>
                </a:lnTo>
                <a:lnTo>
                  <a:pt x="697" y="1351"/>
                </a:lnTo>
                <a:lnTo>
                  <a:pt x="319" y="1235"/>
                </a:lnTo>
                <a:lnTo>
                  <a:pt x="145" y="1351"/>
                </a:lnTo>
                <a:lnTo>
                  <a:pt x="101" y="1445"/>
                </a:lnTo>
                <a:lnTo>
                  <a:pt x="174" y="1496"/>
                </a:lnTo>
                <a:lnTo>
                  <a:pt x="464" y="1583"/>
                </a:lnTo>
                <a:lnTo>
                  <a:pt x="639" y="1700"/>
                </a:lnTo>
                <a:lnTo>
                  <a:pt x="813" y="1874"/>
                </a:lnTo>
                <a:lnTo>
                  <a:pt x="987" y="2194"/>
                </a:lnTo>
                <a:lnTo>
                  <a:pt x="900" y="2455"/>
                </a:lnTo>
                <a:lnTo>
                  <a:pt x="1016" y="2630"/>
                </a:lnTo>
                <a:lnTo>
                  <a:pt x="1016" y="2833"/>
                </a:lnTo>
                <a:lnTo>
                  <a:pt x="755" y="2746"/>
                </a:lnTo>
                <a:lnTo>
                  <a:pt x="406" y="2746"/>
                </a:lnTo>
                <a:lnTo>
                  <a:pt x="203" y="2862"/>
                </a:lnTo>
                <a:lnTo>
                  <a:pt x="0" y="3124"/>
                </a:lnTo>
                <a:lnTo>
                  <a:pt x="290" y="3269"/>
                </a:lnTo>
                <a:lnTo>
                  <a:pt x="406" y="3647"/>
                </a:lnTo>
                <a:lnTo>
                  <a:pt x="406" y="3444"/>
                </a:lnTo>
                <a:lnTo>
                  <a:pt x="523" y="3298"/>
                </a:lnTo>
                <a:lnTo>
                  <a:pt x="552" y="3589"/>
                </a:lnTo>
                <a:lnTo>
                  <a:pt x="639" y="3792"/>
                </a:lnTo>
                <a:lnTo>
                  <a:pt x="639" y="3938"/>
                </a:lnTo>
                <a:lnTo>
                  <a:pt x="726" y="4112"/>
                </a:lnTo>
                <a:lnTo>
                  <a:pt x="842" y="4257"/>
                </a:lnTo>
                <a:lnTo>
                  <a:pt x="755" y="4374"/>
                </a:lnTo>
                <a:lnTo>
                  <a:pt x="755" y="4490"/>
                </a:lnTo>
                <a:lnTo>
                  <a:pt x="929" y="4490"/>
                </a:lnTo>
                <a:lnTo>
                  <a:pt x="842" y="4635"/>
                </a:lnTo>
                <a:lnTo>
                  <a:pt x="726" y="4664"/>
                </a:lnTo>
                <a:lnTo>
                  <a:pt x="552" y="4868"/>
                </a:lnTo>
                <a:lnTo>
                  <a:pt x="639" y="5013"/>
                </a:lnTo>
                <a:lnTo>
                  <a:pt x="464" y="5216"/>
                </a:lnTo>
                <a:lnTo>
                  <a:pt x="290" y="5536"/>
                </a:lnTo>
                <a:lnTo>
                  <a:pt x="464" y="5798"/>
                </a:lnTo>
                <a:lnTo>
                  <a:pt x="377" y="6001"/>
                </a:lnTo>
                <a:lnTo>
                  <a:pt x="377" y="6176"/>
                </a:lnTo>
                <a:lnTo>
                  <a:pt x="435" y="6350"/>
                </a:lnTo>
                <a:lnTo>
                  <a:pt x="435" y="6553"/>
                </a:lnTo>
                <a:lnTo>
                  <a:pt x="319" y="6524"/>
                </a:lnTo>
                <a:lnTo>
                  <a:pt x="174" y="6612"/>
                </a:lnTo>
                <a:lnTo>
                  <a:pt x="87" y="6873"/>
                </a:lnTo>
                <a:lnTo>
                  <a:pt x="261" y="6902"/>
                </a:lnTo>
                <a:lnTo>
                  <a:pt x="435" y="6786"/>
                </a:lnTo>
                <a:lnTo>
                  <a:pt x="523" y="6641"/>
                </a:lnTo>
                <a:lnTo>
                  <a:pt x="552" y="6931"/>
                </a:lnTo>
                <a:lnTo>
                  <a:pt x="668" y="7048"/>
                </a:lnTo>
                <a:lnTo>
                  <a:pt x="871" y="7048"/>
                </a:lnTo>
                <a:lnTo>
                  <a:pt x="1104" y="6989"/>
                </a:lnTo>
                <a:lnTo>
                  <a:pt x="1220" y="6873"/>
                </a:lnTo>
                <a:lnTo>
                  <a:pt x="1249" y="6641"/>
                </a:lnTo>
                <a:lnTo>
                  <a:pt x="1365" y="6495"/>
                </a:lnTo>
                <a:lnTo>
                  <a:pt x="1539" y="6437"/>
                </a:lnTo>
                <a:lnTo>
                  <a:pt x="1539" y="6670"/>
                </a:lnTo>
                <a:lnTo>
                  <a:pt x="1685" y="6757"/>
                </a:lnTo>
                <a:lnTo>
                  <a:pt x="1830" y="6728"/>
                </a:lnTo>
                <a:lnTo>
                  <a:pt x="1859" y="6495"/>
                </a:lnTo>
                <a:lnTo>
                  <a:pt x="1946" y="6263"/>
                </a:lnTo>
                <a:lnTo>
                  <a:pt x="2092" y="6117"/>
                </a:lnTo>
                <a:lnTo>
                  <a:pt x="2382" y="6059"/>
                </a:lnTo>
                <a:lnTo>
                  <a:pt x="2644" y="6059"/>
                </a:lnTo>
                <a:lnTo>
                  <a:pt x="2876" y="6030"/>
                </a:lnTo>
                <a:lnTo>
                  <a:pt x="3021" y="5943"/>
                </a:lnTo>
                <a:lnTo>
                  <a:pt x="3254" y="5711"/>
                </a:lnTo>
                <a:lnTo>
                  <a:pt x="3486" y="5885"/>
                </a:lnTo>
                <a:lnTo>
                  <a:pt x="3777" y="5885"/>
                </a:lnTo>
                <a:lnTo>
                  <a:pt x="4009" y="5740"/>
                </a:lnTo>
                <a:lnTo>
                  <a:pt x="4213" y="5536"/>
                </a:lnTo>
                <a:lnTo>
                  <a:pt x="4445" y="5129"/>
                </a:lnTo>
                <a:lnTo>
                  <a:pt x="4649" y="4635"/>
                </a:lnTo>
                <a:lnTo>
                  <a:pt x="4649" y="4286"/>
                </a:lnTo>
                <a:lnTo>
                  <a:pt x="4590" y="4170"/>
                </a:lnTo>
                <a:lnTo>
                  <a:pt x="4503" y="4315"/>
                </a:lnTo>
                <a:lnTo>
                  <a:pt x="4445" y="4199"/>
                </a:lnTo>
                <a:lnTo>
                  <a:pt x="4387" y="3909"/>
                </a:lnTo>
                <a:lnTo>
                  <a:pt x="4474" y="3618"/>
                </a:lnTo>
                <a:lnTo>
                  <a:pt x="4503" y="3124"/>
                </a:lnTo>
                <a:lnTo>
                  <a:pt x="4445" y="2804"/>
                </a:lnTo>
                <a:lnTo>
                  <a:pt x="4416" y="2397"/>
                </a:lnTo>
                <a:lnTo>
                  <a:pt x="4096" y="1932"/>
                </a:lnTo>
                <a:lnTo>
                  <a:pt x="3835" y="1409"/>
                </a:lnTo>
                <a:lnTo>
                  <a:pt x="3661" y="1206"/>
                </a:lnTo>
                <a:lnTo>
                  <a:pt x="3370" y="741"/>
                </a:lnTo>
                <a:lnTo>
                  <a:pt x="3225" y="363"/>
                </a:lnTo>
                <a:lnTo>
                  <a:pt x="3058" y="0"/>
                </a:lnTo>
                <a:lnTo>
                  <a:pt x="3021" y="72"/>
                </a:lnTo>
                <a:lnTo>
                  <a:pt x="2934" y="276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5780" name="Freeform 3"/>
          <p:cNvSpPr>
            <a:spLocks noChangeArrowheads="1"/>
          </p:cNvSpPr>
          <p:nvPr/>
        </p:nvSpPr>
        <p:spPr bwMode="auto">
          <a:xfrm>
            <a:off x="3382963" y="2501900"/>
            <a:ext cx="1673225" cy="2536825"/>
          </a:xfrm>
          <a:custGeom>
            <a:avLst/>
            <a:gdLst>
              <a:gd name="T0" fmla="*/ 2147483646 w 1280"/>
              <a:gd name="T1" fmla="*/ 2147483646 h 1940"/>
              <a:gd name="T2" fmla="*/ 2147483646 w 1280"/>
              <a:gd name="T3" fmla="*/ 2147483646 h 1940"/>
              <a:gd name="T4" fmla="*/ 2147483646 w 1280"/>
              <a:gd name="T5" fmla="*/ 2147483646 h 1940"/>
              <a:gd name="T6" fmla="*/ 2147483646 w 1280"/>
              <a:gd name="T7" fmla="*/ 2147483646 h 1940"/>
              <a:gd name="T8" fmla="*/ 2147483646 w 1280"/>
              <a:gd name="T9" fmla="*/ 2147483646 h 1940"/>
              <a:gd name="T10" fmla="*/ 2147483646 w 1280"/>
              <a:gd name="T11" fmla="*/ 2147483646 h 1940"/>
              <a:gd name="T12" fmla="*/ 2147483646 w 1280"/>
              <a:gd name="T13" fmla="*/ 2147483646 h 1940"/>
              <a:gd name="T14" fmla="*/ 2147483646 w 1280"/>
              <a:gd name="T15" fmla="*/ 2147483646 h 1940"/>
              <a:gd name="T16" fmla="*/ 2147483646 w 1280"/>
              <a:gd name="T17" fmla="*/ 2147483646 h 1940"/>
              <a:gd name="T18" fmla="*/ 2147483646 w 1280"/>
              <a:gd name="T19" fmla="*/ 2147483646 h 1940"/>
              <a:gd name="T20" fmla="*/ 2147483646 w 1280"/>
              <a:gd name="T21" fmla="*/ 2147483646 h 1940"/>
              <a:gd name="T22" fmla="*/ 2147483646 w 1280"/>
              <a:gd name="T23" fmla="*/ 2147483646 h 1940"/>
              <a:gd name="T24" fmla="*/ 2147483646 w 1280"/>
              <a:gd name="T25" fmla="*/ 2147483646 h 1940"/>
              <a:gd name="T26" fmla="*/ 2147483646 w 1280"/>
              <a:gd name="T27" fmla="*/ 2147483646 h 1940"/>
              <a:gd name="T28" fmla="*/ 2147483646 w 1280"/>
              <a:gd name="T29" fmla="*/ 2147483646 h 1940"/>
              <a:gd name="T30" fmla="*/ 2147483646 w 1280"/>
              <a:gd name="T31" fmla="*/ 2147483646 h 1940"/>
              <a:gd name="T32" fmla="*/ 2147483646 w 1280"/>
              <a:gd name="T33" fmla="*/ 2147483646 h 1940"/>
              <a:gd name="T34" fmla="*/ 2147483646 w 1280"/>
              <a:gd name="T35" fmla="*/ 2147483646 h 1940"/>
              <a:gd name="T36" fmla="*/ 2147483646 w 1280"/>
              <a:gd name="T37" fmla="*/ 2147483646 h 1940"/>
              <a:gd name="T38" fmla="*/ 2147483646 w 1280"/>
              <a:gd name="T39" fmla="*/ 2147483646 h 1940"/>
              <a:gd name="T40" fmla="*/ 2147483646 w 1280"/>
              <a:gd name="T41" fmla="*/ 2147483646 h 1940"/>
              <a:gd name="T42" fmla="*/ 2147483646 w 1280"/>
              <a:gd name="T43" fmla="*/ 2147483646 h 1940"/>
              <a:gd name="T44" fmla="*/ 2147483646 w 1280"/>
              <a:gd name="T45" fmla="*/ 2147483646 h 1940"/>
              <a:gd name="T46" fmla="*/ 2147483646 w 1280"/>
              <a:gd name="T47" fmla="*/ 2147483646 h 1940"/>
              <a:gd name="T48" fmla="*/ 2147483646 w 1280"/>
              <a:gd name="T49" fmla="*/ 2147483646 h 1940"/>
              <a:gd name="T50" fmla="*/ 2147483646 w 1280"/>
              <a:gd name="T51" fmla="*/ 2147483646 h 1940"/>
              <a:gd name="T52" fmla="*/ 2147483646 w 1280"/>
              <a:gd name="T53" fmla="*/ 2147483646 h 1940"/>
              <a:gd name="T54" fmla="*/ 2147483646 w 1280"/>
              <a:gd name="T55" fmla="*/ 2147483646 h 1940"/>
              <a:gd name="T56" fmla="*/ 2147483646 w 1280"/>
              <a:gd name="T57" fmla="*/ 2147483646 h 1940"/>
              <a:gd name="T58" fmla="*/ 2147483646 w 1280"/>
              <a:gd name="T59" fmla="*/ 2147483646 h 1940"/>
              <a:gd name="T60" fmla="*/ 2147483646 w 1280"/>
              <a:gd name="T61" fmla="*/ 2147483646 h 1940"/>
              <a:gd name="T62" fmla="*/ 2147483646 w 1280"/>
              <a:gd name="T63" fmla="*/ 2147483646 h 1940"/>
              <a:gd name="T64" fmla="*/ 2147483646 w 1280"/>
              <a:gd name="T65" fmla="*/ 2147483646 h 1940"/>
              <a:gd name="T66" fmla="*/ 2147483646 w 1280"/>
              <a:gd name="T67" fmla="*/ 2147483646 h 1940"/>
              <a:gd name="T68" fmla="*/ 2147483646 w 1280"/>
              <a:gd name="T69" fmla="*/ 2147483646 h 1940"/>
              <a:gd name="T70" fmla="*/ 2147483646 w 1280"/>
              <a:gd name="T71" fmla="*/ 2147483646 h 1940"/>
              <a:gd name="T72" fmla="*/ 2147483646 w 1280"/>
              <a:gd name="T73" fmla="*/ 2147483646 h 1940"/>
              <a:gd name="T74" fmla="*/ 2147483646 w 1280"/>
              <a:gd name="T75" fmla="*/ 2147483646 h 1940"/>
              <a:gd name="T76" fmla="*/ 2147483646 w 1280"/>
              <a:gd name="T77" fmla="*/ 2147483646 h 1940"/>
              <a:gd name="T78" fmla="*/ 2147483646 w 1280"/>
              <a:gd name="T79" fmla="*/ 2147483646 h 1940"/>
              <a:gd name="T80" fmla="*/ 2147483646 w 1280"/>
              <a:gd name="T81" fmla="*/ 2147483646 h 1940"/>
              <a:gd name="T82" fmla="*/ 2147483646 w 1280"/>
              <a:gd name="T83" fmla="*/ 2147483646 h 1940"/>
              <a:gd name="T84" fmla="*/ 2147483646 w 1280"/>
              <a:gd name="T85" fmla="*/ 2147483646 h 1940"/>
              <a:gd name="T86" fmla="*/ 2147483646 w 1280"/>
              <a:gd name="T87" fmla="*/ 2147483646 h 1940"/>
              <a:gd name="T88" fmla="*/ 2147483646 w 1280"/>
              <a:gd name="T89" fmla="*/ 2147483646 h 1940"/>
              <a:gd name="T90" fmla="*/ 2147483646 w 1280"/>
              <a:gd name="T91" fmla="*/ 2147483646 h 1940"/>
              <a:gd name="T92" fmla="*/ 2147483646 w 1280"/>
              <a:gd name="T93" fmla="*/ 0 h 1940"/>
              <a:gd name="T94" fmla="*/ 2147483646 w 1280"/>
              <a:gd name="T95" fmla="*/ 2147483646 h 19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80" h="1940">
                <a:moveTo>
                  <a:pt x="808" y="76"/>
                </a:moveTo>
                <a:lnTo>
                  <a:pt x="728" y="116"/>
                </a:lnTo>
                <a:lnTo>
                  <a:pt x="648" y="116"/>
                </a:lnTo>
                <a:lnTo>
                  <a:pt x="568" y="116"/>
                </a:lnTo>
                <a:lnTo>
                  <a:pt x="472" y="108"/>
                </a:lnTo>
                <a:lnTo>
                  <a:pt x="392" y="124"/>
                </a:lnTo>
                <a:lnTo>
                  <a:pt x="336" y="172"/>
                </a:lnTo>
                <a:lnTo>
                  <a:pt x="288" y="236"/>
                </a:lnTo>
                <a:lnTo>
                  <a:pt x="240" y="292"/>
                </a:lnTo>
                <a:lnTo>
                  <a:pt x="192" y="372"/>
                </a:lnTo>
                <a:lnTo>
                  <a:pt x="88" y="340"/>
                </a:lnTo>
                <a:lnTo>
                  <a:pt x="40" y="372"/>
                </a:lnTo>
                <a:lnTo>
                  <a:pt x="28" y="398"/>
                </a:lnTo>
                <a:lnTo>
                  <a:pt x="48" y="412"/>
                </a:lnTo>
                <a:lnTo>
                  <a:pt x="128" y="436"/>
                </a:lnTo>
                <a:lnTo>
                  <a:pt x="176" y="468"/>
                </a:lnTo>
                <a:lnTo>
                  <a:pt x="224" y="516"/>
                </a:lnTo>
                <a:lnTo>
                  <a:pt x="272" y="604"/>
                </a:lnTo>
                <a:lnTo>
                  <a:pt x="248" y="676"/>
                </a:lnTo>
                <a:lnTo>
                  <a:pt x="280" y="724"/>
                </a:lnTo>
                <a:lnTo>
                  <a:pt x="280" y="780"/>
                </a:lnTo>
                <a:lnTo>
                  <a:pt x="208" y="756"/>
                </a:lnTo>
                <a:lnTo>
                  <a:pt x="112" y="756"/>
                </a:lnTo>
                <a:lnTo>
                  <a:pt x="56" y="788"/>
                </a:lnTo>
                <a:lnTo>
                  <a:pt x="0" y="860"/>
                </a:lnTo>
                <a:lnTo>
                  <a:pt x="80" y="900"/>
                </a:lnTo>
                <a:lnTo>
                  <a:pt x="112" y="1004"/>
                </a:lnTo>
                <a:lnTo>
                  <a:pt x="112" y="948"/>
                </a:lnTo>
                <a:lnTo>
                  <a:pt x="144" y="908"/>
                </a:lnTo>
                <a:lnTo>
                  <a:pt x="152" y="988"/>
                </a:lnTo>
                <a:lnTo>
                  <a:pt x="176" y="1044"/>
                </a:lnTo>
                <a:lnTo>
                  <a:pt x="176" y="1084"/>
                </a:lnTo>
                <a:lnTo>
                  <a:pt x="200" y="1132"/>
                </a:lnTo>
                <a:lnTo>
                  <a:pt x="232" y="1172"/>
                </a:lnTo>
                <a:lnTo>
                  <a:pt x="208" y="1204"/>
                </a:lnTo>
                <a:lnTo>
                  <a:pt x="208" y="1236"/>
                </a:lnTo>
                <a:lnTo>
                  <a:pt x="256" y="1236"/>
                </a:lnTo>
                <a:lnTo>
                  <a:pt x="232" y="1276"/>
                </a:lnTo>
                <a:lnTo>
                  <a:pt x="200" y="1284"/>
                </a:lnTo>
                <a:lnTo>
                  <a:pt x="152" y="1340"/>
                </a:lnTo>
                <a:lnTo>
                  <a:pt x="176" y="1380"/>
                </a:lnTo>
                <a:lnTo>
                  <a:pt x="128" y="1436"/>
                </a:lnTo>
                <a:lnTo>
                  <a:pt x="80" y="1524"/>
                </a:lnTo>
                <a:lnTo>
                  <a:pt x="128" y="1596"/>
                </a:lnTo>
                <a:lnTo>
                  <a:pt x="104" y="1652"/>
                </a:lnTo>
                <a:lnTo>
                  <a:pt x="104" y="1700"/>
                </a:lnTo>
                <a:lnTo>
                  <a:pt x="120" y="1748"/>
                </a:lnTo>
                <a:lnTo>
                  <a:pt x="120" y="1804"/>
                </a:lnTo>
                <a:lnTo>
                  <a:pt x="88" y="1796"/>
                </a:lnTo>
                <a:lnTo>
                  <a:pt x="48" y="1820"/>
                </a:lnTo>
                <a:lnTo>
                  <a:pt x="24" y="1892"/>
                </a:lnTo>
                <a:lnTo>
                  <a:pt x="72" y="1900"/>
                </a:lnTo>
                <a:lnTo>
                  <a:pt x="120" y="1868"/>
                </a:lnTo>
                <a:lnTo>
                  <a:pt x="144" y="1828"/>
                </a:lnTo>
                <a:lnTo>
                  <a:pt x="152" y="1908"/>
                </a:lnTo>
                <a:lnTo>
                  <a:pt x="184" y="1940"/>
                </a:lnTo>
                <a:lnTo>
                  <a:pt x="240" y="1940"/>
                </a:lnTo>
                <a:lnTo>
                  <a:pt x="304" y="1924"/>
                </a:lnTo>
                <a:lnTo>
                  <a:pt x="336" y="1892"/>
                </a:lnTo>
                <a:lnTo>
                  <a:pt x="344" y="1828"/>
                </a:lnTo>
                <a:lnTo>
                  <a:pt x="376" y="1788"/>
                </a:lnTo>
                <a:lnTo>
                  <a:pt x="424" y="1772"/>
                </a:lnTo>
                <a:lnTo>
                  <a:pt x="424" y="1836"/>
                </a:lnTo>
                <a:lnTo>
                  <a:pt x="464" y="1860"/>
                </a:lnTo>
                <a:lnTo>
                  <a:pt x="504" y="1852"/>
                </a:lnTo>
                <a:lnTo>
                  <a:pt x="512" y="1788"/>
                </a:lnTo>
                <a:lnTo>
                  <a:pt x="536" y="1724"/>
                </a:lnTo>
                <a:lnTo>
                  <a:pt x="576" y="1684"/>
                </a:lnTo>
                <a:lnTo>
                  <a:pt x="656" y="1668"/>
                </a:lnTo>
                <a:lnTo>
                  <a:pt x="728" y="1668"/>
                </a:lnTo>
                <a:lnTo>
                  <a:pt x="792" y="1660"/>
                </a:lnTo>
                <a:lnTo>
                  <a:pt x="832" y="1636"/>
                </a:lnTo>
                <a:lnTo>
                  <a:pt x="896" y="1572"/>
                </a:lnTo>
                <a:lnTo>
                  <a:pt x="960" y="1620"/>
                </a:lnTo>
                <a:lnTo>
                  <a:pt x="1040" y="1620"/>
                </a:lnTo>
                <a:lnTo>
                  <a:pt x="1104" y="1580"/>
                </a:lnTo>
                <a:lnTo>
                  <a:pt x="1160" y="1524"/>
                </a:lnTo>
                <a:lnTo>
                  <a:pt x="1224" y="1412"/>
                </a:lnTo>
                <a:lnTo>
                  <a:pt x="1280" y="1276"/>
                </a:lnTo>
                <a:lnTo>
                  <a:pt x="1280" y="1180"/>
                </a:lnTo>
                <a:lnTo>
                  <a:pt x="1264" y="1148"/>
                </a:lnTo>
                <a:lnTo>
                  <a:pt x="1240" y="1188"/>
                </a:lnTo>
                <a:lnTo>
                  <a:pt x="1224" y="1156"/>
                </a:lnTo>
                <a:lnTo>
                  <a:pt x="1208" y="1076"/>
                </a:lnTo>
                <a:lnTo>
                  <a:pt x="1232" y="996"/>
                </a:lnTo>
                <a:lnTo>
                  <a:pt x="1240" y="860"/>
                </a:lnTo>
                <a:lnTo>
                  <a:pt x="1224" y="772"/>
                </a:lnTo>
                <a:lnTo>
                  <a:pt x="1216" y="660"/>
                </a:lnTo>
                <a:lnTo>
                  <a:pt x="1128" y="532"/>
                </a:lnTo>
                <a:lnTo>
                  <a:pt x="1056" y="388"/>
                </a:lnTo>
                <a:lnTo>
                  <a:pt x="1008" y="332"/>
                </a:lnTo>
                <a:lnTo>
                  <a:pt x="928" y="204"/>
                </a:lnTo>
                <a:lnTo>
                  <a:pt x="888" y="100"/>
                </a:lnTo>
                <a:lnTo>
                  <a:pt x="842" y="0"/>
                </a:lnTo>
                <a:lnTo>
                  <a:pt x="832" y="20"/>
                </a:lnTo>
                <a:lnTo>
                  <a:pt x="808" y="76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3852863" y="3197225"/>
            <a:ext cx="1187450" cy="4572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Seoul</a:t>
            </a:r>
          </a:p>
        </p:txBody>
      </p:sp>
      <p:pic>
        <p:nvPicPr>
          <p:cNvPr id="757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297113"/>
            <a:ext cx="101123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779125" algn="l"/>
                <a:tab pos="10780713" algn="l"/>
              </a:tabLst>
            </a:pPr>
            <a:r>
              <a:rPr lang="en-US" altLang="en-US" smtClean="0"/>
              <a:t>Sri	Lanka</a:t>
            </a:r>
          </a:p>
        </p:txBody>
      </p:sp>
      <p:sp>
        <p:nvSpPr>
          <p:cNvPr id="77827" name="Freeform 2"/>
          <p:cNvSpPr>
            <a:spLocks noChangeArrowheads="1"/>
          </p:cNvSpPr>
          <p:nvPr/>
        </p:nvSpPr>
        <p:spPr bwMode="auto">
          <a:xfrm>
            <a:off x="3429000" y="1600200"/>
            <a:ext cx="2300288" cy="4114800"/>
          </a:xfrm>
          <a:custGeom>
            <a:avLst/>
            <a:gdLst>
              <a:gd name="T0" fmla="*/ 2147483646 w 6389"/>
              <a:gd name="T1" fmla="*/ 2147483646 h 11431"/>
              <a:gd name="T2" fmla="*/ 2147483646 w 6389"/>
              <a:gd name="T3" fmla="*/ 0 h 11431"/>
              <a:gd name="T4" fmla="*/ 2147483646 w 6389"/>
              <a:gd name="T5" fmla="*/ 2147483646 h 11431"/>
              <a:gd name="T6" fmla="*/ 2147483646 w 6389"/>
              <a:gd name="T7" fmla="*/ 2147483646 h 11431"/>
              <a:gd name="T8" fmla="*/ 2147483646 w 6389"/>
              <a:gd name="T9" fmla="*/ 2147483646 h 11431"/>
              <a:gd name="T10" fmla="*/ 2147483646 w 6389"/>
              <a:gd name="T11" fmla="*/ 2147483646 h 11431"/>
              <a:gd name="T12" fmla="*/ 2147483646 w 6389"/>
              <a:gd name="T13" fmla="*/ 2147483646 h 11431"/>
              <a:gd name="T14" fmla="*/ 2147483646 w 6389"/>
              <a:gd name="T15" fmla="*/ 2147483646 h 11431"/>
              <a:gd name="T16" fmla="*/ 2147483646 w 6389"/>
              <a:gd name="T17" fmla="*/ 2147483646 h 11431"/>
              <a:gd name="T18" fmla="*/ 2147483646 w 6389"/>
              <a:gd name="T19" fmla="*/ 2147483646 h 11431"/>
              <a:gd name="T20" fmla="*/ 2147483646 w 6389"/>
              <a:gd name="T21" fmla="*/ 2147483646 h 11431"/>
              <a:gd name="T22" fmla="*/ 2147483646 w 6389"/>
              <a:gd name="T23" fmla="*/ 2147483646 h 11431"/>
              <a:gd name="T24" fmla="*/ 2147483646 w 6389"/>
              <a:gd name="T25" fmla="*/ 2147483646 h 11431"/>
              <a:gd name="T26" fmla="*/ 2147483646 w 6389"/>
              <a:gd name="T27" fmla="*/ 2147483646 h 11431"/>
              <a:gd name="T28" fmla="*/ 2147483646 w 6389"/>
              <a:gd name="T29" fmla="*/ 2147483646 h 11431"/>
              <a:gd name="T30" fmla="*/ 2147483646 w 6389"/>
              <a:gd name="T31" fmla="*/ 2147483646 h 11431"/>
              <a:gd name="T32" fmla="*/ 2147483646 w 6389"/>
              <a:gd name="T33" fmla="*/ 2147483646 h 11431"/>
              <a:gd name="T34" fmla="*/ 2147483646 w 6389"/>
              <a:gd name="T35" fmla="*/ 2147483646 h 11431"/>
              <a:gd name="T36" fmla="*/ 2147483646 w 6389"/>
              <a:gd name="T37" fmla="*/ 2147483646 h 11431"/>
              <a:gd name="T38" fmla="*/ 2147483646 w 6389"/>
              <a:gd name="T39" fmla="*/ 2147483646 h 11431"/>
              <a:gd name="T40" fmla="*/ 2147483646 w 6389"/>
              <a:gd name="T41" fmla="*/ 2147483646 h 11431"/>
              <a:gd name="T42" fmla="*/ 2147483646 w 6389"/>
              <a:gd name="T43" fmla="*/ 2147483646 h 11431"/>
              <a:gd name="T44" fmla="*/ 2147483646 w 6389"/>
              <a:gd name="T45" fmla="*/ 2147483646 h 11431"/>
              <a:gd name="T46" fmla="*/ 2147483646 w 6389"/>
              <a:gd name="T47" fmla="*/ 2147483646 h 11431"/>
              <a:gd name="T48" fmla="*/ 2147483646 w 6389"/>
              <a:gd name="T49" fmla="*/ 2147483646 h 11431"/>
              <a:gd name="T50" fmla="*/ 2147483646 w 6389"/>
              <a:gd name="T51" fmla="*/ 2147483646 h 11431"/>
              <a:gd name="T52" fmla="*/ 2147483646 w 6389"/>
              <a:gd name="T53" fmla="*/ 2147483646 h 11431"/>
              <a:gd name="T54" fmla="*/ 2147483646 w 6389"/>
              <a:gd name="T55" fmla="*/ 2147483646 h 11431"/>
              <a:gd name="T56" fmla="*/ 2147483646 w 6389"/>
              <a:gd name="T57" fmla="*/ 2147483646 h 11431"/>
              <a:gd name="T58" fmla="*/ 2147483646 w 6389"/>
              <a:gd name="T59" fmla="*/ 2147483646 h 11431"/>
              <a:gd name="T60" fmla="*/ 2147483646 w 6389"/>
              <a:gd name="T61" fmla="*/ 2147483646 h 11431"/>
              <a:gd name="T62" fmla="*/ 2147483646 w 6389"/>
              <a:gd name="T63" fmla="*/ 2147483646 h 11431"/>
              <a:gd name="T64" fmla="*/ 2147483646 w 6389"/>
              <a:gd name="T65" fmla="*/ 2147483646 h 11431"/>
              <a:gd name="T66" fmla="*/ 2147483646 w 6389"/>
              <a:gd name="T67" fmla="*/ 2147483646 h 11431"/>
              <a:gd name="T68" fmla="*/ 2147483646 w 6389"/>
              <a:gd name="T69" fmla="*/ 2147483646 h 11431"/>
              <a:gd name="T70" fmla="*/ 2147483646 w 6389"/>
              <a:gd name="T71" fmla="*/ 2147483646 h 11431"/>
              <a:gd name="T72" fmla="*/ 2147483646 w 6389"/>
              <a:gd name="T73" fmla="*/ 2147483646 h 11431"/>
              <a:gd name="T74" fmla="*/ 2147483646 w 6389"/>
              <a:gd name="T75" fmla="*/ 2147483646 h 11431"/>
              <a:gd name="T76" fmla="*/ 2147483646 w 6389"/>
              <a:gd name="T77" fmla="*/ 2147483646 h 11431"/>
              <a:gd name="T78" fmla="*/ 2147483646 w 6389"/>
              <a:gd name="T79" fmla="*/ 2147483646 h 11431"/>
              <a:gd name="T80" fmla="*/ 2147483646 w 6389"/>
              <a:gd name="T81" fmla="*/ 2147483646 h 11431"/>
              <a:gd name="T82" fmla="*/ 2147483646 w 6389"/>
              <a:gd name="T83" fmla="*/ 2147483646 h 11431"/>
              <a:gd name="T84" fmla="*/ 2147483646 w 6389"/>
              <a:gd name="T85" fmla="*/ 2147483646 h 11431"/>
              <a:gd name="T86" fmla="*/ 2147483646 w 6389"/>
              <a:gd name="T87" fmla="*/ 2147483646 h 11431"/>
              <a:gd name="T88" fmla="*/ 2147483646 w 6389"/>
              <a:gd name="T89" fmla="*/ 2147483646 h 11431"/>
              <a:gd name="T90" fmla="*/ 2147483646 w 6389"/>
              <a:gd name="T91" fmla="*/ 2147483646 h 11431"/>
              <a:gd name="T92" fmla="*/ 2147483646 w 6389"/>
              <a:gd name="T93" fmla="*/ 2147483646 h 11431"/>
              <a:gd name="T94" fmla="*/ 2147483646 w 6389"/>
              <a:gd name="T95" fmla="*/ 2147483646 h 11431"/>
              <a:gd name="T96" fmla="*/ 0 w 6389"/>
              <a:gd name="T97" fmla="*/ 2147483646 h 114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389" h="11431">
                <a:moveTo>
                  <a:pt x="507" y="313"/>
                </a:moveTo>
                <a:lnTo>
                  <a:pt x="685" y="145"/>
                </a:lnTo>
                <a:lnTo>
                  <a:pt x="928" y="62"/>
                </a:lnTo>
                <a:lnTo>
                  <a:pt x="1281" y="103"/>
                </a:lnTo>
                <a:cubicBezTo>
                  <a:pt x="1281" y="103"/>
                  <a:pt x="1414" y="0"/>
                  <a:pt x="1525" y="0"/>
                </a:cubicBezTo>
                <a:cubicBezTo>
                  <a:pt x="1635" y="0"/>
                  <a:pt x="1747" y="166"/>
                  <a:pt x="1747" y="166"/>
                </a:cubicBezTo>
                <a:lnTo>
                  <a:pt x="1988" y="460"/>
                </a:lnTo>
                <a:lnTo>
                  <a:pt x="2364" y="754"/>
                </a:lnTo>
                <a:lnTo>
                  <a:pt x="2762" y="1069"/>
                </a:lnTo>
                <a:lnTo>
                  <a:pt x="3205" y="1404"/>
                </a:lnTo>
                <a:lnTo>
                  <a:pt x="3359" y="1698"/>
                </a:lnTo>
                <a:lnTo>
                  <a:pt x="3404" y="1970"/>
                </a:lnTo>
                <a:lnTo>
                  <a:pt x="3669" y="2368"/>
                </a:lnTo>
                <a:lnTo>
                  <a:pt x="3514" y="2327"/>
                </a:lnTo>
                <a:lnTo>
                  <a:pt x="3559" y="2452"/>
                </a:lnTo>
                <a:lnTo>
                  <a:pt x="3602" y="2578"/>
                </a:lnTo>
                <a:lnTo>
                  <a:pt x="3757" y="2746"/>
                </a:lnTo>
                <a:cubicBezTo>
                  <a:pt x="3757" y="2746"/>
                  <a:pt x="4023" y="2662"/>
                  <a:pt x="4023" y="2768"/>
                </a:cubicBezTo>
                <a:cubicBezTo>
                  <a:pt x="4023" y="2872"/>
                  <a:pt x="4045" y="3062"/>
                  <a:pt x="4045" y="3062"/>
                </a:cubicBezTo>
                <a:lnTo>
                  <a:pt x="4376" y="3229"/>
                </a:lnTo>
                <a:lnTo>
                  <a:pt x="4443" y="3605"/>
                </a:lnTo>
                <a:lnTo>
                  <a:pt x="4531" y="3837"/>
                </a:lnTo>
                <a:lnTo>
                  <a:pt x="4840" y="3879"/>
                </a:lnTo>
                <a:lnTo>
                  <a:pt x="4862" y="4403"/>
                </a:lnTo>
                <a:lnTo>
                  <a:pt x="4950" y="4739"/>
                </a:lnTo>
                <a:lnTo>
                  <a:pt x="5062" y="5327"/>
                </a:lnTo>
                <a:lnTo>
                  <a:pt x="5150" y="5430"/>
                </a:lnTo>
                <a:lnTo>
                  <a:pt x="5261" y="5430"/>
                </a:lnTo>
                <a:lnTo>
                  <a:pt x="5283" y="5473"/>
                </a:lnTo>
                <a:lnTo>
                  <a:pt x="5394" y="5683"/>
                </a:lnTo>
                <a:lnTo>
                  <a:pt x="5394" y="5851"/>
                </a:lnTo>
                <a:lnTo>
                  <a:pt x="5702" y="6145"/>
                </a:lnTo>
                <a:lnTo>
                  <a:pt x="5924" y="6187"/>
                </a:lnTo>
                <a:lnTo>
                  <a:pt x="5990" y="6459"/>
                </a:lnTo>
                <a:lnTo>
                  <a:pt x="6057" y="6607"/>
                </a:lnTo>
                <a:lnTo>
                  <a:pt x="6100" y="6795"/>
                </a:lnTo>
                <a:lnTo>
                  <a:pt x="6189" y="7109"/>
                </a:lnTo>
                <a:cubicBezTo>
                  <a:pt x="6189" y="7109"/>
                  <a:pt x="6189" y="7193"/>
                  <a:pt x="6211" y="7299"/>
                </a:cubicBezTo>
                <a:cubicBezTo>
                  <a:pt x="6233" y="7403"/>
                  <a:pt x="6255" y="7277"/>
                  <a:pt x="6321" y="7466"/>
                </a:cubicBezTo>
                <a:cubicBezTo>
                  <a:pt x="6388" y="7654"/>
                  <a:pt x="6321" y="7928"/>
                  <a:pt x="6321" y="7928"/>
                </a:cubicBezTo>
                <a:lnTo>
                  <a:pt x="6189" y="8095"/>
                </a:lnTo>
                <a:lnTo>
                  <a:pt x="6211" y="8284"/>
                </a:lnTo>
                <a:lnTo>
                  <a:pt x="6167" y="8662"/>
                </a:lnTo>
                <a:lnTo>
                  <a:pt x="6189" y="8975"/>
                </a:lnTo>
                <a:lnTo>
                  <a:pt x="6034" y="9207"/>
                </a:lnTo>
                <a:lnTo>
                  <a:pt x="5724" y="9690"/>
                </a:lnTo>
                <a:lnTo>
                  <a:pt x="5482" y="10025"/>
                </a:lnTo>
                <a:lnTo>
                  <a:pt x="4907" y="10361"/>
                </a:lnTo>
                <a:lnTo>
                  <a:pt x="4531" y="10612"/>
                </a:lnTo>
                <a:lnTo>
                  <a:pt x="4288" y="10717"/>
                </a:lnTo>
                <a:lnTo>
                  <a:pt x="4155" y="10801"/>
                </a:lnTo>
                <a:lnTo>
                  <a:pt x="3802" y="10885"/>
                </a:lnTo>
                <a:lnTo>
                  <a:pt x="3469" y="10927"/>
                </a:lnTo>
                <a:lnTo>
                  <a:pt x="3160" y="11095"/>
                </a:lnTo>
                <a:lnTo>
                  <a:pt x="3072" y="11242"/>
                </a:lnTo>
                <a:lnTo>
                  <a:pt x="2807" y="11346"/>
                </a:lnTo>
                <a:lnTo>
                  <a:pt x="2652" y="11346"/>
                </a:lnTo>
                <a:lnTo>
                  <a:pt x="2364" y="11430"/>
                </a:lnTo>
                <a:lnTo>
                  <a:pt x="2144" y="11346"/>
                </a:lnTo>
                <a:lnTo>
                  <a:pt x="1878" y="11263"/>
                </a:lnTo>
                <a:lnTo>
                  <a:pt x="1459" y="11053"/>
                </a:lnTo>
                <a:lnTo>
                  <a:pt x="1215" y="10801"/>
                </a:lnTo>
                <a:lnTo>
                  <a:pt x="1061" y="10571"/>
                </a:lnTo>
                <a:lnTo>
                  <a:pt x="1016" y="10214"/>
                </a:lnTo>
                <a:lnTo>
                  <a:pt x="928" y="9815"/>
                </a:lnTo>
                <a:lnTo>
                  <a:pt x="928" y="9669"/>
                </a:lnTo>
                <a:lnTo>
                  <a:pt x="707" y="9375"/>
                </a:lnTo>
                <a:lnTo>
                  <a:pt x="663" y="9081"/>
                </a:lnTo>
                <a:lnTo>
                  <a:pt x="575" y="8766"/>
                </a:lnTo>
                <a:lnTo>
                  <a:pt x="486" y="8515"/>
                </a:lnTo>
                <a:lnTo>
                  <a:pt x="597" y="8348"/>
                </a:lnTo>
                <a:lnTo>
                  <a:pt x="486" y="8117"/>
                </a:lnTo>
                <a:lnTo>
                  <a:pt x="663" y="7781"/>
                </a:lnTo>
                <a:lnTo>
                  <a:pt x="507" y="7613"/>
                </a:lnTo>
                <a:lnTo>
                  <a:pt x="530" y="7528"/>
                </a:lnTo>
                <a:lnTo>
                  <a:pt x="552" y="7319"/>
                </a:lnTo>
                <a:lnTo>
                  <a:pt x="464" y="7047"/>
                </a:lnTo>
                <a:lnTo>
                  <a:pt x="419" y="6774"/>
                </a:lnTo>
                <a:lnTo>
                  <a:pt x="442" y="6523"/>
                </a:lnTo>
                <a:cubicBezTo>
                  <a:pt x="442" y="6523"/>
                  <a:pt x="376" y="6333"/>
                  <a:pt x="376" y="6250"/>
                </a:cubicBezTo>
                <a:cubicBezTo>
                  <a:pt x="376" y="6166"/>
                  <a:pt x="376" y="5935"/>
                  <a:pt x="376" y="5935"/>
                </a:cubicBezTo>
                <a:lnTo>
                  <a:pt x="287" y="5725"/>
                </a:lnTo>
                <a:lnTo>
                  <a:pt x="154" y="5473"/>
                </a:lnTo>
                <a:lnTo>
                  <a:pt x="154" y="5264"/>
                </a:lnTo>
                <a:lnTo>
                  <a:pt x="131" y="4907"/>
                </a:lnTo>
                <a:lnTo>
                  <a:pt x="199" y="4739"/>
                </a:lnTo>
                <a:lnTo>
                  <a:pt x="287" y="4802"/>
                </a:lnTo>
                <a:lnTo>
                  <a:pt x="309" y="4949"/>
                </a:lnTo>
                <a:lnTo>
                  <a:pt x="354" y="5180"/>
                </a:lnTo>
                <a:cubicBezTo>
                  <a:pt x="354" y="5180"/>
                  <a:pt x="309" y="5305"/>
                  <a:pt x="397" y="5327"/>
                </a:cubicBezTo>
                <a:cubicBezTo>
                  <a:pt x="486" y="5346"/>
                  <a:pt x="575" y="5243"/>
                  <a:pt x="575" y="5243"/>
                </a:cubicBezTo>
                <a:lnTo>
                  <a:pt x="575" y="5033"/>
                </a:lnTo>
                <a:lnTo>
                  <a:pt x="530" y="4739"/>
                </a:lnTo>
                <a:lnTo>
                  <a:pt x="442" y="4509"/>
                </a:lnTo>
                <a:lnTo>
                  <a:pt x="464" y="4361"/>
                </a:lnTo>
                <a:lnTo>
                  <a:pt x="530" y="4109"/>
                </a:lnTo>
                <a:cubicBezTo>
                  <a:pt x="530" y="4109"/>
                  <a:pt x="507" y="4068"/>
                  <a:pt x="597" y="4005"/>
                </a:cubicBezTo>
                <a:cubicBezTo>
                  <a:pt x="685" y="3942"/>
                  <a:pt x="729" y="3837"/>
                  <a:pt x="729" y="3837"/>
                </a:cubicBezTo>
                <a:lnTo>
                  <a:pt x="773" y="3627"/>
                </a:lnTo>
                <a:cubicBezTo>
                  <a:pt x="773" y="3627"/>
                  <a:pt x="773" y="3545"/>
                  <a:pt x="773" y="3460"/>
                </a:cubicBezTo>
                <a:cubicBezTo>
                  <a:pt x="773" y="3376"/>
                  <a:pt x="773" y="3355"/>
                  <a:pt x="773" y="3355"/>
                </a:cubicBezTo>
                <a:lnTo>
                  <a:pt x="773" y="3123"/>
                </a:lnTo>
                <a:lnTo>
                  <a:pt x="773" y="2915"/>
                </a:lnTo>
                <a:lnTo>
                  <a:pt x="773" y="2768"/>
                </a:lnTo>
                <a:lnTo>
                  <a:pt x="685" y="2558"/>
                </a:lnTo>
                <a:lnTo>
                  <a:pt x="397" y="2327"/>
                </a:lnTo>
                <a:lnTo>
                  <a:pt x="131" y="2138"/>
                </a:lnTo>
                <a:lnTo>
                  <a:pt x="419" y="2180"/>
                </a:lnTo>
                <a:lnTo>
                  <a:pt x="619" y="2264"/>
                </a:lnTo>
                <a:lnTo>
                  <a:pt x="752" y="2452"/>
                </a:lnTo>
                <a:lnTo>
                  <a:pt x="995" y="2495"/>
                </a:lnTo>
                <a:cubicBezTo>
                  <a:pt x="995" y="2495"/>
                  <a:pt x="1215" y="2306"/>
                  <a:pt x="1238" y="2223"/>
                </a:cubicBezTo>
                <a:cubicBezTo>
                  <a:pt x="1259" y="2138"/>
                  <a:pt x="1348" y="1719"/>
                  <a:pt x="1348" y="1719"/>
                </a:cubicBezTo>
                <a:lnTo>
                  <a:pt x="1348" y="1488"/>
                </a:lnTo>
                <a:cubicBezTo>
                  <a:pt x="1348" y="1488"/>
                  <a:pt x="1105" y="1447"/>
                  <a:pt x="1105" y="1362"/>
                </a:cubicBezTo>
                <a:cubicBezTo>
                  <a:pt x="1105" y="1278"/>
                  <a:pt x="1016" y="1153"/>
                  <a:pt x="1016" y="1153"/>
                </a:cubicBezTo>
                <a:lnTo>
                  <a:pt x="1259" y="1153"/>
                </a:lnTo>
                <a:lnTo>
                  <a:pt x="1414" y="1131"/>
                </a:lnTo>
                <a:cubicBezTo>
                  <a:pt x="1414" y="1131"/>
                  <a:pt x="1481" y="1111"/>
                  <a:pt x="1437" y="964"/>
                </a:cubicBezTo>
                <a:cubicBezTo>
                  <a:pt x="1392" y="817"/>
                  <a:pt x="1083" y="627"/>
                  <a:pt x="1083" y="627"/>
                </a:cubicBezTo>
                <a:lnTo>
                  <a:pt x="950" y="523"/>
                </a:lnTo>
                <a:lnTo>
                  <a:pt x="685" y="670"/>
                </a:lnTo>
                <a:lnTo>
                  <a:pt x="464" y="774"/>
                </a:lnTo>
                <a:lnTo>
                  <a:pt x="199" y="690"/>
                </a:lnTo>
                <a:lnTo>
                  <a:pt x="0" y="607"/>
                </a:lnTo>
                <a:lnTo>
                  <a:pt x="0" y="397"/>
                </a:lnTo>
                <a:lnTo>
                  <a:pt x="221" y="313"/>
                </a:lnTo>
                <a:lnTo>
                  <a:pt x="507" y="313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7828" name="Freeform 3"/>
          <p:cNvSpPr>
            <a:spLocks noChangeArrowheads="1"/>
          </p:cNvSpPr>
          <p:nvPr/>
        </p:nvSpPr>
        <p:spPr bwMode="auto">
          <a:xfrm>
            <a:off x="3429000" y="1600200"/>
            <a:ext cx="2300288" cy="4114800"/>
          </a:xfrm>
          <a:custGeom>
            <a:avLst/>
            <a:gdLst>
              <a:gd name="T0" fmla="*/ 2147483646 w 6389"/>
              <a:gd name="T1" fmla="*/ 2147483646 h 11431"/>
              <a:gd name="T2" fmla="*/ 2147483646 w 6389"/>
              <a:gd name="T3" fmla="*/ 0 h 11431"/>
              <a:gd name="T4" fmla="*/ 2147483646 w 6389"/>
              <a:gd name="T5" fmla="*/ 2147483646 h 11431"/>
              <a:gd name="T6" fmla="*/ 2147483646 w 6389"/>
              <a:gd name="T7" fmla="*/ 2147483646 h 11431"/>
              <a:gd name="T8" fmla="*/ 2147483646 w 6389"/>
              <a:gd name="T9" fmla="*/ 2147483646 h 11431"/>
              <a:gd name="T10" fmla="*/ 2147483646 w 6389"/>
              <a:gd name="T11" fmla="*/ 2147483646 h 11431"/>
              <a:gd name="T12" fmla="*/ 2147483646 w 6389"/>
              <a:gd name="T13" fmla="*/ 2147483646 h 11431"/>
              <a:gd name="T14" fmla="*/ 2147483646 w 6389"/>
              <a:gd name="T15" fmla="*/ 2147483646 h 11431"/>
              <a:gd name="T16" fmla="*/ 2147483646 w 6389"/>
              <a:gd name="T17" fmla="*/ 2147483646 h 11431"/>
              <a:gd name="T18" fmla="*/ 2147483646 w 6389"/>
              <a:gd name="T19" fmla="*/ 2147483646 h 11431"/>
              <a:gd name="T20" fmla="*/ 2147483646 w 6389"/>
              <a:gd name="T21" fmla="*/ 2147483646 h 11431"/>
              <a:gd name="T22" fmla="*/ 2147483646 w 6389"/>
              <a:gd name="T23" fmla="*/ 2147483646 h 11431"/>
              <a:gd name="T24" fmla="*/ 2147483646 w 6389"/>
              <a:gd name="T25" fmla="*/ 2147483646 h 11431"/>
              <a:gd name="T26" fmla="*/ 2147483646 w 6389"/>
              <a:gd name="T27" fmla="*/ 2147483646 h 11431"/>
              <a:gd name="T28" fmla="*/ 2147483646 w 6389"/>
              <a:gd name="T29" fmla="*/ 2147483646 h 11431"/>
              <a:gd name="T30" fmla="*/ 2147483646 w 6389"/>
              <a:gd name="T31" fmla="*/ 2147483646 h 11431"/>
              <a:gd name="T32" fmla="*/ 2147483646 w 6389"/>
              <a:gd name="T33" fmla="*/ 2147483646 h 11431"/>
              <a:gd name="T34" fmla="*/ 2147483646 w 6389"/>
              <a:gd name="T35" fmla="*/ 2147483646 h 11431"/>
              <a:gd name="T36" fmla="*/ 2147483646 w 6389"/>
              <a:gd name="T37" fmla="*/ 2147483646 h 11431"/>
              <a:gd name="T38" fmla="*/ 2147483646 w 6389"/>
              <a:gd name="T39" fmla="*/ 2147483646 h 11431"/>
              <a:gd name="T40" fmla="*/ 2147483646 w 6389"/>
              <a:gd name="T41" fmla="*/ 2147483646 h 11431"/>
              <a:gd name="T42" fmla="*/ 2147483646 w 6389"/>
              <a:gd name="T43" fmla="*/ 2147483646 h 11431"/>
              <a:gd name="T44" fmla="*/ 2147483646 w 6389"/>
              <a:gd name="T45" fmla="*/ 2147483646 h 11431"/>
              <a:gd name="T46" fmla="*/ 2147483646 w 6389"/>
              <a:gd name="T47" fmla="*/ 2147483646 h 11431"/>
              <a:gd name="T48" fmla="*/ 2147483646 w 6389"/>
              <a:gd name="T49" fmla="*/ 2147483646 h 11431"/>
              <a:gd name="T50" fmla="*/ 2147483646 w 6389"/>
              <a:gd name="T51" fmla="*/ 2147483646 h 11431"/>
              <a:gd name="T52" fmla="*/ 2147483646 w 6389"/>
              <a:gd name="T53" fmla="*/ 2147483646 h 11431"/>
              <a:gd name="T54" fmla="*/ 2147483646 w 6389"/>
              <a:gd name="T55" fmla="*/ 2147483646 h 11431"/>
              <a:gd name="T56" fmla="*/ 2147483646 w 6389"/>
              <a:gd name="T57" fmla="*/ 2147483646 h 11431"/>
              <a:gd name="T58" fmla="*/ 2147483646 w 6389"/>
              <a:gd name="T59" fmla="*/ 2147483646 h 11431"/>
              <a:gd name="T60" fmla="*/ 2147483646 w 6389"/>
              <a:gd name="T61" fmla="*/ 2147483646 h 11431"/>
              <a:gd name="T62" fmla="*/ 2147483646 w 6389"/>
              <a:gd name="T63" fmla="*/ 2147483646 h 11431"/>
              <a:gd name="T64" fmla="*/ 2147483646 w 6389"/>
              <a:gd name="T65" fmla="*/ 2147483646 h 11431"/>
              <a:gd name="T66" fmla="*/ 2147483646 w 6389"/>
              <a:gd name="T67" fmla="*/ 2147483646 h 11431"/>
              <a:gd name="T68" fmla="*/ 2147483646 w 6389"/>
              <a:gd name="T69" fmla="*/ 2147483646 h 11431"/>
              <a:gd name="T70" fmla="*/ 2147483646 w 6389"/>
              <a:gd name="T71" fmla="*/ 2147483646 h 11431"/>
              <a:gd name="T72" fmla="*/ 2147483646 w 6389"/>
              <a:gd name="T73" fmla="*/ 2147483646 h 11431"/>
              <a:gd name="T74" fmla="*/ 2147483646 w 6389"/>
              <a:gd name="T75" fmla="*/ 2147483646 h 11431"/>
              <a:gd name="T76" fmla="*/ 2147483646 w 6389"/>
              <a:gd name="T77" fmla="*/ 2147483646 h 11431"/>
              <a:gd name="T78" fmla="*/ 2147483646 w 6389"/>
              <a:gd name="T79" fmla="*/ 2147483646 h 11431"/>
              <a:gd name="T80" fmla="*/ 2147483646 w 6389"/>
              <a:gd name="T81" fmla="*/ 2147483646 h 11431"/>
              <a:gd name="T82" fmla="*/ 2147483646 w 6389"/>
              <a:gd name="T83" fmla="*/ 2147483646 h 11431"/>
              <a:gd name="T84" fmla="*/ 2147483646 w 6389"/>
              <a:gd name="T85" fmla="*/ 2147483646 h 11431"/>
              <a:gd name="T86" fmla="*/ 2147483646 w 6389"/>
              <a:gd name="T87" fmla="*/ 2147483646 h 11431"/>
              <a:gd name="T88" fmla="*/ 2147483646 w 6389"/>
              <a:gd name="T89" fmla="*/ 2147483646 h 11431"/>
              <a:gd name="T90" fmla="*/ 2147483646 w 6389"/>
              <a:gd name="T91" fmla="*/ 2147483646 h 11431"/>
              <a:gd name="T92" fmla="*/ 2147483646 w 6389"/>
              <a:gd name="T93" fmla="*/ 2147483646 h 11431"/>
              <a:gd name="T94" fmla="*/ 2147483646 w 6389"/>
              <a:gd name="T95" fmla="*/ 2147483646 h 11431"/>
              <a:gd name="T96" fmla="*/ 0 w 6389"/>
              <a:gd name="T97" fmla="*/ 2147483646 h 114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389" h="11431">
                <a:moveTo>
                  <a:pt x="507" y="313"/>
                </a:moveTo>
                <a:lnTo>
                  <a:pt x="685" y="145"/>
                </a:lnTo>
                <a:lnTo>
                  <a:pt x="928" y="62"/>
                </a:lnTo>
                <a:lnTo>
                  <a:pt x="1281" y="103"/>
                </a:lnTo>
                <a:cubicBezTo>
                  <a:pt x="1281" y="103"/>
                  <a:pt x="1414" y="0"/>
                  <a:pt x="1525" y="0"/>
                </a:cubicBezTo>
                <a:cubicBezTo>
                  <a:pt x="1635" y="0"/>
                  <a:pt x="1747" y="166"/>
                  <a:pt x="1747" y="166"/>
                </a:cubicBezTo>
                <a:lnTo>
                  <a:pt x="1988" y="460"/>
                </a:lnTo>
                <a:lnTo>
                  <a:pt x="2364" y="754"/>
                </a:lnTo>
                <a:lnTo>
                  <a:pt x="2762" y="1069"/>
                </a:lnTo>
                <a:lnTo>
                  <a:pt x="3205" y="1404"/>
                </a:lnTo>
                <a:lnTo>
                  <a:pt x="3359" y="1698"/>
                </a:lnTo>
                <a:lnTo>
                  <a:pt x="3404" y="1970"/>
                </a:lnTo>
                <a:lnTo>
                  <a:pt x="3669" y="2368"/>
                </a:lnTo>
                <a:lnTo>
                  <a:pt x="3514" y="2327"/>
                </a:lnTo>
                <a:lnTo>
                  <a:pt x="3559" y="2452"/>
                </a:lnTo>
                <a:lnTo>
                  <a:pt x="3602" y="2578"/>
                </a:lnTo>
                <a:lnTo>
                  <a:pt x="3757" y="2746"/>
                </a:lnTo>
                <a:cubicBezTo>
                  <a:pt x="3757" y="2746"/>
                  <a:pt x="4023" y="2662"/>
                  <a:pt x="4023" y="2768"/>
                </a:cubicBezTo>
                <a:cubicBezTo>
                  <a:pt x="4023" y="2872"/>
                  <a:pt x="4045" y="3062"/>
                  <a:pt x="4045" y="3062"/>
                </a:cubicBezTo>
                <a:lnTo>
                  <a:pt x="4376" y="3229"/>
                </a:lnTo>
                <a:lnTo>
                  <a:pt x="4443" y="3605"/>
                </a:lnTo>
                <a:lnTo>
                  <a:pt x="4531" y="3837"/>
                </a:lnTo>
                <a:lnTo>
                  <a:pt x="4840" y="3879"/>
                </a:lnTo>
                <a:lnTo>
                  <a:pt x="4862" y="4403"/>
                </a:lnTo>
                <a:lnTo>
                  <a:pt x="4950" y="4739"/>
                </a:lnTo>
                <a:lnTo>
                  <a:pt x="5062" y="5327"/>
                </a:lnTo>
                <a:lnTo>
                  <a:pt x="5150" y="5430"/>
                </a:lnTo>
                <a:lnTo>
                  <a:pt x="5261" y="5430"/>
                </a:lnTo>
                <a:lnTo>
                  <a:pt x="5283" y="5473"/>
                </a:lnTo>
                <a:lnTo>
                  <a:pt x="5394" y="5683"/>
                </a:lnTo>
                <a:lnTo>
                  <a:pt x="5394" y="5851"/>
                </a:lnTo>
                <a:lnTo>
                  <a:pt x="5702" y="6145"/>
                </a:lnTo>
                <a:lnTo>
                  <a:pt x="5924" y="6187"/>
                </a:lnTo>
                <a:lnTo>
                  <a:pt x="5990" y="6459"/>
                </a:lnTo>
                <a:lnTo>
                  <a:pt x="6057" y="6607"/>
                </a:lnTo>
                <a:lnTo>
                  <a:pt x="6100" y="6795"/>
                </a:lnTo>
                <a:lnTo>
                  <a:pt x="6189" y="7109"/>
                </a:lnTo>
                <a:cubicBezTo>
                  <a:pt x="6189" y="7109"/>
                  <a:pt x="6189" y="7193"/>
                  <a:pt x="6211" y="7299"/>
                </a:cubicBezTo>
                <a:cubicBezTo>
                  <a:pt x="6233" y="7403"/>
                  <a:pt x="6255" y="7277"/>
                  <a:pt x="6321" y="7466"/>
                </a:cubicBezTo>
                <a:cubicBezTo>
                  <a:pt x="6388" y="7654"/>
                  <a:pt x="6321" y="7928"/>
                  <a:pt x="6321" y="7928"/>
                </a:cubicBezTo>
                <a:lnTo>
                  <a:pt x="6189" y="8095"/>
                </a:lnTo>
                <a:lnTo>
                  <a:pt x="6211" y="8284"/>
                </a:lnTo>
                <a:lnTo>
                  <a:pt x="6167" y="8662"/>
                </a:lnTo>
                <a:lnTo>
                  <a:pt x="6189" y="8975"/>
                </a:lnTo>
                <a:lnTo>
                  <a:pt x="6034" y="9207"/>
                </a:lnTo>
                <a:lnTo>
                  <a:pt x="5724" y="9690"/>
                </a:lnTo>
                <a:lnTo>
                  <a:pt x="5482" y="10025"/>
                </a:lnTo>
                <a:lnTo>
                  <a:pt x="4907" y="10361"/>
                </a:lnTo>
                <a:lnTo>
                  <a:pt x="4531" y="10612"/>
                </a:lnTo>
                <a:lnTo>
                  <a:pt x="4288" y="10717"/>
                </a:lnTo>
                <a:lnTo>
                  <a:pt x="4155" y="10801"/>
                </a:lnTo>
                <a:lnTo>
                  <a:pt x="3802" y="10885"/>
                </a:lnTo>
                <a:lnTo>
                  <a:pt x="3469" y="10927"/>
                </a:lnTo>
                <a:lnTo>
                  <a:pt x="3160" y="11095"/>
                </a:lnTo>
                <a:lnTo>
                  <a:pt x="3072" y="11242"/>
                </a:lnTo>
                <a:lnTo>
                  <a:pt x="2807" y="11346"/>
                </a:lnTo>
                <a:lnTo>
                  <a:pt x="2652" y="11346"/>
                </a:lnTo>
                <a:lnTo>
                  <a:pt x="2364" y="11430"/>
                </a:lnTo>
                <a:lnTo>
                  <a:pt x="2144" y="11346"/>
                </a:lnTo>
                <a:lnTo>
                  <a:pt x="1878" y="11263"/>
                </a:lnTo>
                <a:lnTo>
                  <a:pt x="1459" y="11053"/>
                </a:lnTo>
                <a:lnTo>
                  <a:pt x="1215" y="10801"/>
                </a:lnTo>
                <a:lnTo>
                  <a:pt x="1061" y="10571"/>
                </a:lnTo>
                <a:lnTo>
                  <a:pt x="1016" y="10214"/>
                </a:lnTo>
                <a:lnTo>
                  <a:pt x="928" y="9815"/>
                </a:lnTo>
                <a:lnTo>
                  <a:pt x="928" y="9669"/>
                </a:lnTo>
                <a:lnTo>
                  <a:pt x="707" y="9375"/>
                </a:lnTo>
                <a:lnTo>
                  <a:pt x="663" y="9081"/>
                </a:lnTo>
                <a:lnTo>
                  <a:pt x="575" y="8766"/>
                </a:lnTo>
                <a:lnTo>
                  <a:pt x="486" y="8515"/>
                </a:lnTo>
                <a:lnTo>
                  <a:pt x="597" y="8348"/>
                </a:lnTo>
                <a:lnTo>
                  <a:pt x="486" y="8117"/>
                </a:lnTo>
                <a:lnTo>
                  <a:pt x="663" y="7781"/>
                </a:lnTo>
                <a:lnTo>
                  <a:pt x="507" y="7613"/>
                </a:lnTo>
                <a:lnTo>
                  <a:pt x="530" y="7528"/>
                </a:lnTo>
                <a:lnTo>
                  <a:pt x="552" y="7319"/>
                </a:lnTo>
                <a:lnTo>
                  <a:pt x="464" y="7047"/>
                </a:lnTo>
                <a:lnTo>
                  <a:pt x="419" y="6774"/>
                </a:lnTo>
                <a:lnTo>
                  <a:pt x="442" y="6523"/>
                </a:lnTo>
                <a:cubicBezTo>
                  <a:pt x="442" y="6523"/>
                  <a:pt x="376" y="6333"/>
                  <a:pt x="376" y="6250"/>
                </a:cubicBezTo>
                <a:cubicBezTo>
                  <a:pt x="376" y="6166"/>
                  <a:pt x="376" y="5935"/>
                  <a:pt x="376" y="5935"/>
                </a:cubicBezTo>
                <a:lnTo>
                  <a:pt x="287" y="5725"/>
                </a:lnTo>
                <a:lnTo>
                  <a:pt x="154" y="5473"/>
                </a:lnTo>
                <a:lnTo>
                  <a:pt x="154" y="5264"/>
                </a:lnTo>
                <a:lnTo>
                  <a:pt x="131" y="4907"/>
                </a:lnTo>
                <a:lnTo>
                  <a:pt x="199" y="4739"/>
                </a:lnTo>
                <a:lnTo>
                  <a:pt x="287" y="4802"/>
                </a:lnTo>
                <a:lnTo>
                  <a:pt x="309" y="4949"/>
                </a:lnTo>
                <a:lnTo>
                  <a:pt x="354" y="5180"/>
                </a:lnTo>
                <a:cubicBezTo>
                  <a:pt x="354" y="5180"/>
                  <a:pt x="309" y="5305"/>
                  <a:pt x="397" y="5327"/>
                </a:cubicBezTo>
                <a:cubicBezTo>
                  <a:pt x="486" y="5346"/>
                  <a:pt x="575" y="5243"/>
                  <a:pt x="575" y="5243"/>
                </a:cubicBezTo>
                <a:lnTo>
                  <a:pt x="575" y="5033"/>
                </a:lnTo>
                <a:lnTo>
                  <a:pt x="530" y="4739"/>
                </a:lnTo>
                <a:lnTo>
                  <a:pt x="442" y="4509"/>
                </a:lnTo>
                <a:lnTo>
                  <a:pt x="464" y="4361"/>
                </a:lnTo>
                <a:lnTo>
                  <a:pt x="530" y="4109"/>
                </a:lnTo>
                <a:cubicBezTo>
                  <a:pt x="530" y="4109"/>
                  <a:pt x="507" y="4068"/>
                  <a:pt x="597" y="4005"/>
                </a:cubicBezTo>
                <a:cubicBezTo>
                  <a:pt x="685" y="3942"/>
                  <a:pt x="729" y="3837"/>
                  <a:pt x="729" y="3837"/>
                </a:cubicBezTo>
                <a:lnTo>
                  <a:pt x="773" y="3627"/>
                </a:lnTo>
                <a:cubicBezTo>
                  <a:pt x="773" y="3627"/>
                  <a:pt x="773" y="3545"/>
                  <a:pt x="773" y="3460"/>
                </a:cubicBezTo>
                <a:cubicBezTo>
                  <a:pt x="773" y="3376"/>
                  <a:pt x="773" y="3355"/>
                  <a:pt x="773" y="3355"/>
                </a:cubicBezTo>
                <a:lnTo>
                  <a:pt x="773" y="3123"/>
                </a:lnTo>
                <a:lnTo>
                  <a:pt x="773" y="2915"/>
                </a:lnTo>
                <a:lnTo>
                  <a:pt x="773" y="2768"/>
                </a:lnTo>
                <a:lnTo>
                  <a:pt x="685" y="2558"/>
                </a:lnTo>
                <a:lnTo>
                  <a:pt x="397" y="2327"/>
                </a:lnTo>
                <a:lnTo>
                  <a:pt x="131" y="2138"/>
                </a:lnTo>
                <a:lnTo>
                  <a:pt x="419" y="2180"/>
                </a:lnTo>
                <a:lnTo>
                  <a:pt x="619" y="2264"/>
                </a:lnTo>
                <a:lnTo>
                  <a:pt x="752" y="2452"/>
                </a:lnTo>
                <a:lnTo>
                  <a:pt x="995" y="2495"/>
                </a:lnTo>
                <a:cubicBezTo>
                  <a:pt x="995" y="2495"/>
                  <a:pt x="1215" y="2306"/>
                  <a:pt x="1238" y="2223"/>
                </a:cubicBezTo>
                <a:cubicBezTo>
                  <a:pt x="1259" y="2138"/>
                  <a:pt x="1348" y="1719"/>
                  <a:pt x="1348" y="1719"/>
                </a:cubicBezTo>
                <a:lnTo>
                  <a:pt x="1348" y="1488"/>
                </a:lnTo>
                <a:cubicBezTo>
                  <a:pt x="1348" y="1488"/>
                  <a:pt x="1105" y="1447"/>
                  <a:pt x="1105" y="1362"/>
                </a:cubicBezTo>
                <a:cubicBezTo>
                  <a:pt x="1105" y="1278"/>
                  <a:pt x="1016" y="1153"/>
                  <a:pt x="1016" y="1153"/>
                </a:cubicBezTo>
                <a:lnTo>
                  <a:pt x="1259" y="1153"/>
                </a:lnTo>
                <a:lnTo>
                  <a:pt x="1414" y="1131"/>
                </a:lnTo>
                <a:cubicBezTo>
                  <a:pt x="1414" y="1131"/>
                  <a:pt x="1481" y="1111"/>
                  <a:pt x="1437" y="964"/>
                </a:cubicBezTo>
                <a:cubicBezTo>
                  <a:pt x="1392" y="817"/>
                  <a:pt x="1083" y="627"/>
                  <a:pt x="1083" y="627"/>
                </a:cubicBezTo>
                <a:lnTo>
                  <a:pt x="950" y="523"/>
                </a:lnTo>
                <a:lnTo>
                  <a:pt x="685" y="670"/>
                </a:lnTo>
                <a:lnTo>
                  <a:pt x="464" y="774"/>
                </a:lnTo>
                <a:lnTo>
                  <a:pt x="199" y="690"/>
                </a:lnTo>
                <a:lnTo>
                  <a:pt x="0" y="607"/>
                </a:lnTo>
                <a:lnTo>
                  <a:pt x="0" y="397"/>
                </a:lnTo>
                <a:lnTo>
                  <a:pt x="221" y="313"/>
                </a:lnTo>
                <a:lnTo>
                  <a:pt x="507" y="313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78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959225"/>
            <a:ext cx="873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2132013" y="4319588"/>
            <a:ext cx="1503362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Colombo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Syria</a:t>
            </a:r>
          </a:p>
        </p:txBody>
      </p:sp>
      <p:sp>
        <p:nvSpPr>
          <p:cNvPr id="79875" name="Freeform 2"/>
          <p:cNvSpPr>
            <a:spLocks noChangeArrowheads="1"/>
          </p:cNvSpPr>
          <p:nvPr/>
        </p:nvSpPr>
        <p:spPr bwMode="auto">
          <a:xfrm>
            <a:off x="2211388" y="965200"/>
            <a:ext cx="4752975" cy="4905375"/>
          </a:xfrm>
          <a:custGeom>
            <a:avLst/>
            <a:gdLst>
              <a:gd name="T0" fmla="*/ 2147483646 w 13203"/>
              <a:gd name="T1" fmla="*/ 2147483646 h 13628"/>
              <a:gd name="T2" fmla="*/ 2147483646 w 13203"/>
              <a:gd name="T3" fmla="*/ 2147483646 h 13628"/>
              <a:gd name="T4" fmla="*/ 2147483646 w 13203"/>
              <a:gd name="T5" fmla="*/ 2147483646 h 13628"/>
              <a:gd name="T6" fmla="*/ 2147483646 w 13203"/>
              <a:gd name="T7" fmla="*/ 2147483646 h 13628"/>
              <a:gd name="T8" fmla="*/ 2147483646 w 13203"/>
              <a:gd name="T9" fmla="*/ 2147483646 h 13628"/>
              <a:gd name="T10" fmla="*/ 2147483646 w 13203"/>
              <a:gd name="T11" fmla="*/ 2147483646 h 13628"/>
              <a:gd name="T12" fmla="*/ 2147483646 w 13203"/>
              <a:gd name="T13" fmla="*/ 2147483646 h 13628"/>
              <a:gd name="T14" fmla="*/ 2147483646 w 13203"/>
              <a:gd name="T15" fmla="*/ 2147483646 h 13628"/>
              <a:gd name="T16" fmla="*/ 2147483646 w 13203"/>
              <a:gd name="T17" fmla="*/ 2147483646 h 13628"/>
              <a:gd name="T18" fmla="*/ 2147483646 w 13203"/>
              <a:gd name="T19" fmla="*/ 2147483646 h 13628"/>
              <a:gd name="T20" fmla="*/ 2147483646 w 13203"/>
              <a:gd name="T21" fmla="*/ 2147483646 h 13628"/>
              <a:gd name="T22" fmla="*/ 2147483646 w 13203"/>
              <a:gd name="T23" fmla="*/ 0 h 13628"/>
              <a:gd name="T24" fmla="*/ 2147483646 w 13203"/>
              <a:gd name="T25" fmla="*/ 2147483646 h 13628"/>
              <a:gd name="T26" fmla="*/ 2147483646 w 13203"/>
              <a:gd name="T27" fmla="*/ 2147483646 h 13628"/>
              <a:gd name="T28" fmla="*/ 2147483646 w 13203"/>
              <a:gd name="T29" fmla="*/ 2147483646 h 13628"/>
              <a:gd name="T30" fmla="*/ 2147483646 w 13203"/>
              <a:gd name="T31" fmla="*/ 2147483646 h 13628"/>
              <a:gd name="T32" fmla="*/ 2147483646 w 13203"/>
              <a:gd name="T33" fmla="*/ 2147483646 h 13628"/>
              <a:gd name="T34" fmla="*/ 2147483646 w 13203"/>
              <a:gd name="T35" fmla="*/ 2147483646 h 13628"/>
              <a:gd name="T36" fmla="*/ 2147483646 w 13203"/>
              <a:gd name="T37" fmla="*/ 2147483646 h 13628"/>
              <a:gd name="T38" fmla="*/ 2147483646 w 13203"/>
              <a:gd name="T39" fmla="*/ 2147483646 h 13628"/>
              <a:gd name="T40" fmla="*/ 2147483646 w 13203"/>
              <a:gd name="T41" fmla="*/ 2147483646 h 13628"/>
              <a:gd name="T42" fmla="*/ 2147483646 w 13203"/>
              <a:gd name="T43" fmla="*/ 2147483646 h 13628"/>
              <a:gd name="T44" fmla="*/ 2147483646 w 13203"/>
              <a:gd name="T45" fmla="*/ 2147483646 h 13628"/>
              <a:gd name="T46" fmla="*/ 2147483646 w 13203"/>
              <a:gd name="T47" fmla="*/ 2147483646 h 13628"/>
              <a:gd name="T48" fmla="*/ 2147483646 w 13203"/>
              <a:gd name="T49" fmla="*/ 2147483646 h 13628"/>
              <a:gd name="T50" fmla="*/ 2147483646 w 13203"/>
              <a:gd name="T51" fmla="*/ 2147483646 h 13628"/>
              <a:gd name="T52" fmla="*/ 2147483646 w 13203"/>
              <a:gd name="T53" fmla="*/ 2147483646 h 13628"/>
              <a:gd name="T54" fmla="*/ 2147483646 w 13203"/>
              <a:gd name="T55" fmla="*/ 2147483646 h 13628"/>
              <a:gd name="T56" fmla="*/ 2147483646 w 13203"/>
              <a:gd name="T57" fmla="*/ 2147483646 h 13628"/>
              <a:gd name="T58" fmla="*/ 2147483646 w 13203"/>
              <a:gd name="T59" fmla="*/ 2147483646 h 13628"/>
              <a:gd name="T60" fmla="*/ 2147483646 w 13203"/>
              <a:gd name="T61" fmla="*/ 2147483646 h 13628"/>
              <a:gd name="T62" fmla="*/ 2147483646 w 13203"/>
              <a:gd name="T63" fmla="*/ 2147483646 h 13628"/>
              <a:gd name="T64" fmla="*/ 2147483646 w 13203"/>
              <a:gd name="T65" fmla="*/ 2147483646 h 13628"/>
              <a:gd name="T66" fmla="*/ 2147483646 w 13203"/>
              <a:gd name="T67" fmla="*/ 2147483646 h 13628"/>
              <a:gd name="T68" fmla="*/ 2147483646 w 13203"/>
              <a:gd name="T69" fmla="*/ 2147483646 h 13628"/>
              <a:gd name="T70" fmla="*/ 2147483646 w 13203"/>
              <a:gd name="T71" fmla="*/ 2147483646 h 13628"/>
              <a:gd name="T72" fmla="*/ 2147483646 w 13203"/>
              <a:gd name="T73" fmla="*/ 2147483646 h 13628"/>
              <a:gd name="T74" fmla="*/ 2147483646 w 13203"/>
              <a:gd name="T75" fmla="*/ 2147483646 h 13628"/>
              <a:gd name="T76" fmla="*/ 2147483646 w 13203"/>
              <a:gd name="T77" fmla="*/ 2147483646 h 13628"/>
              <a:gd name="T78" fmla="*/ 2147483646 w 13203"/>
              <a:gd name="T79" fmla="*/ 2147483646 h 13628"/>
              <a:gd name="T80" fmla="*/ 2147483646 w 13203"/>
              <a:gd name="T81" fmla="*/ 2147483646 h 13628"/>
              <a:gd name="T82" fmla="*/ 2147483646 w 13203"/>
              <a:gd name="T83" fmla="*/ 2147483646 h 13628"/>
              <a:gd name="T84" fmla="*/ 2147483646 w 13203"/>
              <a:gd name="T85" fmla="*/ 2147483646 h 13628"/>
              <a:gd name="T86" fmla="*/ 2147483646 w 13203"/>
              <a:gd name="T87" fmla="*/ 2147483646 h 13628"/>
              <a:gd name="T88" fmla="*/ 2147483646 w 13203"/>
              <a:gd name="T89" fmla="*/ 2147483646 h 136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203" h="13628">
                <a:moveTo>
                  <a:pt x="1895" y="1228"/>
                </a:moveTo>
                <a:lnTo>
                  <a:pt x="2419" y="1430"/>
                </a:lnTo>
                <a:lnTo>
                  <a:pt x="2520" y="1450"/>
                </a:lnTo>
                <a:lnTo>
                  <a:pt x="2560" y="1691"/>
                </a:lnTo>
                <a:lnTo>
                  <a:pt x="2601" y="1852"/>
                </a:lnTo>
                <a:lnTo>
                  <a:pt x="2802" y="1731"/>
                </a:lnTo>
                <a:lnTo>
                  <a:pt x="3185" y="1751"/>
                </a:lnTo>
                <a:lnTo>
                  <a:pt x="3427" y="1792"/>
                </a:lnTo>
                <a:lnTo>
                  <a:pt x="3588" y="1631"/>
                </a:lnTo>
                <a:lnTo>
                  <a:pt x="3689" y="1530"/>
                </a:lnTo>
                <a:lnTo>
                  <a:pt x="3790" y="1470"/>
                </a:lnTo>
                <a:lnTo>
                  <a:pt x="4173" y="1470"/>
                </a:lnTo>
                <a:lnTo>
                  <a:pt x="4657" y="1168"/>
                </a:lnTo>
                <a:lnTo>
                  <a:pt x="4899" y="987"/>
                </a:lnTo>
                <a:lnTo>
                  <a:pt x="5262" y="967"/>
                </a:lnTo>
                <a:lnTo>
                  <a:pt x="5665" y="1329"/>
                </a:lnTo>
                <a:lnTo>
                  <a:pt x="5826" y="1611"/>
                </a:lnTo>
                <a:lnTo>
                  <a:pt x="6048" y="1591"/>
                </a:lnTo>
                <a:lnTo>
                  <a:pt x="6692" y="1611"/>
                </a:lnTo>
                <a:lnTo>
                  <a:pt x="6974" y="1672"/>
                </a:lnTo>
                <a:lnTo>
                  <a:pt x="7699" y="1530"/>
                </a:lnTo>
                <a:lnTo>
                  <a:pt x="8122" y="1369"/>
                </a:lnTo>
                <a:cubicBezTo>
                  <a:pt x="8122" y="1369"/>
                  <a:pt x="8424" y="1309"/>
                  <a:pt x="8445" y="1228"/>
                </a:cubicBezTo>
                <a:cubicBezTo>
                  <a:pt x="8465" y="1147"/>
                  <a:pt x="8908" y="886"/>
                  <a:pt x="8908" y="886"/>
                </a:cubicBezTo>
                <a:lnTo>
                  <a:pt x="9130" y="725"/>
                </a:lnTo>
                <a:lnTo>
                  <a:pt x="9513" y="604"/>
                </a:lnTo>
                <a:lnTo>
                  <a:pt x="9614" y="403"/>
                </a:lnTo>
                <a:lnTo>
                  <a:pt x="9916" y="403"/>
                </a:lnTo>
                <a:lnTo>
                  <a:pt x="10622" y="544"/>
                </a:lnTo>
                <a:lnTo>
                  <a:pt x="11005" y="645"/>
                </a:lnTo>
                <a:lnTo>
                  <a:pt x="11307" y="564"/>
                </a:lnTo>
                <a:lnTo>
                  <a:pt x="11972" y="403"/>
                </a:lnTo>
                <a:lnTo>
                  <a:pt x="12416" y="121"/>
                </a:lnTo>
                <a:lnTo>
                  <a:pt x="12577" y="0"/>
                </a:lnTo>
                <a:lnTo>
                  <a:pt x="12698" y="0"/>
                </a:lnTo>
                <a:lnTo>
                  <a:pt x="12940" y="121"/>
                </a:lnTo>
                <a:cubicBezTo>
                  <a:pt x="12940" y="121"/>
                  <a:pt x="12819" y="303"/>
                  <a:pt x="12960" y="362"/>
                </a:cubicBezTo>
                <a:cubicBezTo>
                  <a:pt x="13101" y="423"/>
                  <a:pt x="13202" y="483"/>
                  <a:pt x="13202" y="483"/>
                </a:cubicBezTo>
                <a:lnTo>
                  <a:pt x="12839" y="866"/>
                </a:lnTo>
                <a:lnTo>
                  <a:pt x="12497" y="1168"/>
                </a:lnTo>
                <a:lnTo>
                  <a:pt x="11872" y="1913"/>
                </a:lnTo>
                <a:lnTo>
                  <a:pt x="11408" y="2074"/>
                </a:lnTo>
                <a:lnTo>
                  <a:pt x="11166" y="2033"/>
                </a:lnTo>
                <a:lnTo>
                  <a:pt x="10884" y="2375"/>
                </a:lnTo>
                <a:lnTo>
                  <a:pt x="10763" y="2758"/>
                </a:lnTo>
                <a:lnTo>
                  <a:pt x="10743" y="3020"/>
                </a:lnTo>
                <a:lnTo>
                  <a:pt x="10803" y="3382"/>
                </a:lnTo>
                <a:lnTo>
                  <a:pt x="10924" y="3724"/>
                </a:lnTo>
                <a:lnTo>
                  <a:pt x="11045" y="4208"/>
                </a:lnTo>
                <a:lnTo>
                  <a:pt x="10964" y="4731"/>
                </a:lnTo>
                <a:lnTo>
                  <a:pt x="10763" y="5093"/>
                </a:lnTo>
                <a:lnTo>
                  <a:pt x="10682" y="6039"/>
                </a:lnTo>
                <a:lnTo>
                  <a:pt x="10743" y="7005"/>
                </a:lnTo>
                <a:lnTo>
                  <a:pt x="10521" y="7205"/>
                </a:lnTo>
                <a:lnTo>
                  <a:pt x="10380" y="7829"/>
                </a:lnTo>
                <a:lnTo>
                  <a:pt x="10118" y="8051"/>
                </a:lnTo>
                <a:lnTo>
                  <a:pt x="9856" y="8192"/>
                </a:lnTo>
                <a:lnTo>
                  <a:pt x="9130" y="8534"/>
                </a:lnTo>
                <a:lnTo>
                  <a:pt x="2177" y="13627"/>
                </a:lnTo>
                <a:lnTo>
                  <a:pt x="1169" y="13445"/>
                </a:lnTo>
                <a:lnTo>
                  <a:pt x="1129" y="13345"/>
                </a:lnTo>
                <a:lnTo>
                  <a:pt x="948" y="13164"/>
                </a:lnTo>
                <a:lnTo>
                  <a:pt x="786" y="13003"/>
                </a:lnTo>
                <a:lnTo>
                  <a:pt x="605" y="12701"/>
                </a:lnTo>
                <a:lnTo>
                  <a:pt x="423" y="12520"/>
                </a:lnTo>
                <a:lnTo>
                  <a:pt x="161" y="12460"/>
                </a:lnTo>
                <a:lnTo>
                  <a:pt x="0" y="12440"/>
                </a:lnTo>
                <a:lnTo>
                  <a:pt x="222" y="12137"/>
                </a:lnTo>
                <a:lnTo>
                  <a:pt x="323" y="11895"/>
                </a:lnTo>
                <a:lnTo>
                  <a:pt x="343" y="11594"/>
                </a:lnTo>
                <a:lnTo>
                  <a:pt x="242" y="11271"/>
                </a:lnTo>
                <a:lnTo>
                  <a:pt x="182" y="11131"/>
                </a:lnTo>
                <a:lnTo>
                  <a:pt x="101" y="10930"/>
                </a:lnTo>
                <a:lnTo>
                  <a:pt x="242" y="10789"/>
                </a:lnTo>
                <a:lnTo>
                  <a:pt x="423" y="10487"/>
                </a:lnTo>
                <a:lnTo>
                  <a:pt x="403" y="10306"/>
                </a:lnTo>
                <a:lnTo>
                  <a:pt x="524" y="10286"/>
                </a:lnTo>
                <a:lnTo>
                  <a:pt x="544" y="10165"/>
                </a:lnTo>
                <a:lnTo>
                  <a:pt x="464" y="10124"/>
                </a:lnTo>
                <a:lnTo>
                  <a:pt x="464" y="9822"/>
                </a:lnTo>
                <a:lnTo>
                  <a:pt x="746" y="9561"/>
                </a:lnTo>
                <a:lnTo>
                  <a:pt x="1270" y="9541"/>
                </a:lnTo>
                <a:lnTo>
                  <a:pt x="1331" y="9541"/>
                </a:lnTo>
                <a:lnTo>
                  <a:pt x="1149" y="9198"/>
                </a:lnTo>
                <a:lnTo>
                  <a:pt x="1431" y="8836"/>
                </a:lnTo>
                <a:lnTo>
                  <a:pt x="1673" y="8635"/>
                </a:lnTo>
                <a:lnTo>
                  <a:pt x="1734" y="8614"/>
                </a:lnTo>
                <a:lnTo>
                  <a:pt x="1653" y="8414"/>
                </a:lnTo>
                <a:lnTo>
                  <a:pt x="1653" y="8212"/>
                </a:lnTo>
                <a:lnTo>
                  <a:pt x="1572" y="8111"/>
                </a:lnTo>
                <a:lnTo>
                  <a:pt x="1633" y="7990"/>
                </a:lnTo>
                <a:lnTo>
                  <a:pt x="1492" y="7829"/>
                </a:lnTo>
                <a:lnTo>
                  <a:pt x="1391" y="7770"/>
                </a:lnTo>
                <a:lnTo>
                  <a:pt x="1210" y="7729"/>
                </a:lnTo>
                <a:lnTo>
                  <a:pt x="1331" y="7487"/>
                </a:lnTo>
                <a:lnTo>
                  <a:pt x="1371" y="7387"/>
                </a:lnTo>
                <a:lnTo>
                  <a:pt x="1230" y="7387"/>
                </a:lnTo>
                <a:lnTo>
                  <a:pt x="1149" y="7145"/>
                </a:lnTo>
                <a:lnTo>
                  <a:pt x="948" y="7407"/>
                </a:lnTo>
                <a:lnTo>
                  <a:pt x="464" y="7387"/>
                </a:lnTo>
                <a:lnTo>
                  <a:pt x="444" y="7286"/>
                </a:lnTo>
                <a:lnTo>
                  <a:pt x="444" y="7045"/>
                </a:lnTo>
                <a:lnTo>
                  <a:pt x="383" y="6663"/>
                </a:lnTo>
                <a:lnTo>
                  <a:pt x="282" y="6482"/>
                </a:lnTo>
                <a:lnTo>
                  <a:pt x="242" y="5979"/>
                </a:lnTo>
                <a:lnTo>
                  <a:pt x="423" y="5837"/>
                </a:lnTo>
                <a:lnTo>
                  <a:pt x="504" y="5415"/>
                </a:lnTo>
                <a:lnTo>
                  <a:pt x="343" y="5093"/>
                </a:lnTo>
                <a:lnTo>
                  <a:pt x="141" y="4872"/>
                </a:lnTo>
                <a:lnTo>
                  <a:pt x="20" y="4731"/>
                </a:lnTo>
                <a:lnTo>
                  <a:pt x="242" y="4449"/>
                </a:lnTo>
                <a:lnTo>
                  <a:pt x="282" y="4107"/>
                </a:lnTo>
                <a:lnTo>
                  <a:pt x="504" y="3986"/>
                </a:lnTo>
                <a:lnTo>
                  <a:pt x="786" y="4147"/>
                </a:lnTo>
                <a:lnTo>
                  <a:pt x="907" y="3966"/>
                </a:lnTo>
                <a:lnTo>
                  <a:pt x="827" y="3684"/>
                </a:lnTo>
                <a:lnTo>
                  <a:pt x="948" y="3644"/>
                </a:lnTo>
                <a:lnTo>
                  <a:pt x="1230" y="3604"/>
                </a:lnTo>
                <a:lnTo>
                  <a:pt x="1230" y="3422"/>
                </a:lnTo>
                <a:lnTo>
                  <a:pt x="1210" y="3100"/>
                </a:lnTo>
                <a:lnTo>
                  <a:pt x="1250" y="2960"/>
                </a:lnTo>
                <a:lnTo>
                  <a:pt x="1552" y="2899"/>
                </a:lnTo>
                <a:lnTo>
                  <a:pt x="1794" y="2899"/>
                </a:lnTo>
                <a:lnTo>
                  <a:pt x="1875" y="2819"/>
                </a:lnTo>
                <a:lnTo>
                  <a:pt x="1855" y="2738"/>
                </a:lnTo>
                <a:lnTo>
                  <a:pt x="1774" y="2557"/>
                </a:lnTo>
                <a:lnTo>
                  <a:pt x="1593" y="2496"/>
                </a:lnTo>
                <a:lnTo>
                  <a:pt x="1653" y="2074"/>
                </a:lnTo>
                <a:lnTo>
                  <a:pt x="1673" y="1631"/>
                </a:lnTo>
                <a:lnTo>
                  <a:pt x="1814" y="1470"/>
                </a:lnTo>
                <a:lnTo>
                  <a:pt x="1895" y="1228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79876" name="Freeform 3"/>
          <p:cNvSpPr>
            <a:spLocks noChangeArrowheads="1"/>
          </p:cNvSpPr>
          <p:nvPr/>
        </p:nvSpPr>
        <p:spPr bwMode="auto">
          <a:xfrm>
            <a:off x="2211388" y="965200"/>
            <a:ext cx="4752975" cy="4905375"/>
          </a:xfrm>
          <a:custGeom>
            <a:avLst/>
            <a:gdLst>
              <a:gd name="T0" fmla="*/ 2147483646 w 13203"/>
              <a:gd name="T1" fmla="*/ 2147483646 h 13628"/>
              <a:gd name="T2" fmla="*/ 2147483646 w 13203"/>
              <a:gd name="T3" fmla="*/ 2147483646 h 13628"/>
              <a:gd name="T4" fmla="*/ 2147483646 w 13203"/>
              <a:gd name="T5" fmla="*/ 2147483646 h 13628"/>
              <a:gd name="T6" fmla="*/ 2147483646 w 13203"/>
              <a:gd name="T7" fmla="*/ 2147483646 h 13628"/>
              <a:gd name="T8" fmla="*/ 2147483646 w 13203"/>
              <a:gd name="T9" fmla="*/ 2147483646 h 13628"/>
              <a:gd name="T10" fmla="*/ 2147483646 w 13203"/>
              <a:gd name="T11" fmla="*/ 2147483646 h 13628"/>
              <a:gd name="T12" fmla="*/ 2147483646 w 13203"/>
              <a:gd name="T13" fmla="*/ 2147483646 h 13628"/>
              <a:gd name="T14" fmla="*/ 2147483646 w 13203"/>
              <a:gd name="T15" fmla="*/ 2147483646 h 13628"/>
              <a:gd name="T16" fmla="*/ 2147483646 w 13203"/>
              <a:gd name="T17" fmla="*/ 2147483646 h 13628"/>
              <a:gd name="T18" fmla="*/ 2147483646 w 13203"/>
              <a:gd name="T19" fmla="*/ 2147483646 h 13628"/>
              <a:gd name="T20" fmla="*/ 2147483646 w 13203"/>
              <a:gd name="T21" fmla="*/ 2147483646 h 13628"/>
              <a:gd name="T22" fmla="*/ 2147483646 w 13203"/>
              <a:gd name="T23" fmla="*/ 0 h 13628"/>
              <a:gd name="T24" fmla="*/ 2147483646 w 13203"/>
              <a:gd name="T25" fmla="*/ 2147483646 h 13628"/>
              <a:gd name="T26" fmla="*/ 2147483646 w 13203"/>
              <a:gd name="T27" fmla="*/ 2147483646 h 13628"/>
              <a:gd name="T28" fmla="*/ 2147483646 w 13203"/>
              <a:gd name="T29" fmla="*/ 2147483646 h 13628"/>
              <a:gd name="T30" fmla="*/ 2147483646 w 13203"/>
              <a:gd name="T31" fmla="*/ 2147483646 h 13628"/>
              <a:gd name="T32" fmla="*/ 2147483646 w 13203"/>
              <a:gd name="T33" fmla="*/ 2147483646 h 13628"/>
              <a:gd name="T34" fmla="*/ 2147483646 w 13203"/>
              <a:gd name="T35" fmla="*/ 2147483646 h 13628"/>
              <a:gd name="T36" fmla="*/ 2147483646 w 13203"/>
              <a:gd name="T37" fmla="*/ 2147483646 h 13628"/>
              <a:gd name="T38" fmla="*/ 2147483646 w 13203"/>
              <a:gd name="T39" fmla="*/ 2147483646 h 13628"/>
              <a:gd name="T40" fmla="*/ 2147483646 w 13203"/>
              <a:gd name="T41" fmla="*/ 2147483646 h 13628"/>
              <a:gd name="T42" fmla="*/ 2147483646 w 13203"/>
              <a:gd name="T43" fmla="*/ 2147483646 h 13628"/>
              <a:gd name="T44" fmla="*/ 2147483646 w 13203"/>
              <a:gd name="T45" fmla="*/ 2147483646 h 13628"/>
              <a:gd name="T46" fmla="*/ 2147483646 w 13203"/>
              <a:gd name="T47" fmla="*/ 2147483646 h 13628"/>
              <a:gd name="T48" fmla="*/ 2147483646 w 13203"/>
              <a:gd name="T49" fmla="*/ 2147483646 h 13628"/>
              <a:gd name="T50" fmla="*/ 2147483646 w 13203"/>
              <a:gd name="T51" fmla="*/ 2147483646 h 13628"/>
              <a:gd name="T52" fmla="*/ 2147483646 w 13203"/>
              <a:gd name="T53" fmla="*/ 2147483646 h 13628"/>
              <a:gd name="T54" fmla="*/ 2147483646 w 13203"/>
              <a:gd name="T55" fmla="*/ 2147483646 h 13628"/>
              <a:gd name="T56" fmla="*/ 2147483646 w 13203"/>
              <a:gd name="T57" fmla="*/ 2147483646 h 13628"/>
              <a:gd name="T58" fmla="*/ 2147483646 w 13203"/>
              <a:gd name="T59" fmla="*/ 2147483646 h 13628"/>
              <a:gd name="T60" fmla="*/ 2147483646 w 13203"/>
              <a:gd name="T61" fmla="*/ 2147483646 h 13628"/>
              <a:gd name="T62" fmla="*/ 2147483646 w 13203"/>
              <a:gd name="T63" fmla="*/ 2147483646 h 13628"/>
              <a:gd name="T64" fmla="*/ 2147483646 w 13203"/>
              <a:gd name="T65" fmla="*/ 2147483646 h 13628"/>
              <a:gd name="T66" fmla="*/ 2147483646 w 13203"/>
              <a:gd name="T67" fmla="*/ 2147483646 h 13628"/>
              <a:gd name="T68" fmla="*/ 2147483646 w 13203"/>
              <a:gd name="T69" fmla="*/ 2147483646 h 13628"/>
              <a:gd name="T70" fmla="*/ 2147483646 w 13203"/>
              <a:gd name="T71" fmla="*/ 2147483646 h 13628"/>
              <a:gd name="T72" fmla="*/ 2147483646 w 13203"/>
              <a:gd name="T73" fmla="*/ 2147483646 h 13628"/>
              <a:gd name="T74" fmla="*/ 2147483646 w 13203"/>
              <a:gd name="T75" fmla="*/ 2147483646 h 13628"/>
              <a:gd name="T76" fmla="*/ 2147483646 w 13203"/>
              <a:gd name="T77" fmla="*/ 2147483646 h 13628"/>
              <a:gd name="T78" fmla="*/ 2147483646 w 13203"/>
              <a:gd name="T79" fmla="*/ 2147483646 h 13628"/>
              <a:gd name="T80" fmla="*/ 2147483646 w 13203"/>
              <a:gd name="T81" fmla="*/ 2147483646 h 13628"/>
              <a:gd name="T82" fmla="*/ 2147483646 w 13203"/>
              <a:gd name="T83" fmla="*/ 2147483646 h 13628"/>
              <a:gd name="T84" fmla="*/ 2147483646 w 13203"/>
              <a:gd name="T85" fmla="*/ 2147483646 h 13628"/>
              <a:gd name="T86" fmla="*/ 2147483646 w 13203"/>
              <a:gd name="T87" fmla="*/ 2147483646 h 13628"/>
              <a:gd name="T88" fmla="*/ 2147483646 w 13203"/>
              <a:gd name="T89" fmla="*/ 2147483646 h 136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203" h="13628">
                <a:moveTo>
                  <a:pt x="1895" y="1228"/>
                </a:moveTo>
                <a:lnTo>
                  <a:pt x="2419" y="1430"/>
                </a:lnTo>
                <a:lnTo>
                  <a:pt x="2520" y="1450"/>
                </a:lnTo>
                <a:lnTo>
                  <a:pt x="2560" y="1691"/>
                </a:lnTo>
                <a:lnTo>
                  <a:pt x="2601" y="1852"/>
                </a:lnTo>
                <a:lnTo>
                  <a:pt x="2802" y="1731"/>
                </a:lnTo>
                <a:lnTo>
                  <a:pt x="3185" y="1751"/>
                </a:lnTo>
                <a:lnTo>
                  <a:pt x="3427" y="1792"/>
                </a:lnTo>
                <a:lnTo>
                  <a:pt x="3588" y="1631"/>
                </a:lnTo>
                <a:lnTo>
                  <a:pt x="3689" y="1530"/>
                </a:lnTo>
                <a:lnTo>
                  <a:pt x="3790" y="1470"/>
                </a:lnTo>
                <a:lnTo>
                  <a:pt x="4173" y="1470"/>
                </a:lnTo>
                <a:lnTo>
                  <a:pt x="4657" y="1168"/>
                </a:lnTo>
                <a:lnTo>
                  <a:pt x="4899" y="987"/>
                </a:lnTo>
                <a:lnTo>
                  <a:pt x="5262" y="967"/>
                </a:lnTo>
                <a:lnTo>
                  <a:pt x="5665" y="1329"/>
                </a:lnTo>
                <a:lnTo>
                  <a:pt x="5826" y="1611"/>
                </a:lnTo>
                <a:lnTo>
                  <a:pt x="6048" y="1591"/>
                </a:lnTo>
                <a:lnTo>
                  <a:pt x="6692" y="1611"/>
                </a:lnTo>
                <a:lnTo>
                  <a:pt x="6974" y="1672"/>
                </a:lnTo>
                <a:lnTo>
                  <a:pt x="7699" y="1530"/>
                </a:lnTo>
                <a:lnTo>
                  <a:pt x="8122" y="1369"/>
                </a:lnTo>
                <a:cubicBezTo>
                  <a:pt x="8122" y="1369"/>
                  <a:pt x="8424" y="1309"/>
                  <a:pt x="8445" y="1228"/>
                </a:cubicBezTo>
                <a:cubicBezTo>
                  <a:pt x="8465" y="1147"/>
                  <a:pt x="8908" y="886"/>
                  <a:pt x="8908" y="886"/>
                </a:cubicBezTo>
                <a:lnTo>
                  <a:pt x="9130" y="725"/>
                </a:lnTo>
                <a:lnTo>
                  <a:pt x="9513" y="604"/>
                </a:lnTo>
                <a:lnTo>
                  <a:pt x="9614" y="403"/>
                </a:lnTo>
                <a:lnTo>
                  <a:pt x="9916" y="403"/>
                </a:lnTo>
                <a:lnTo>
                  <a:pt x="10622" y="544"/>
                </a:lnTo>
                <a:lnTo>
                  <a:pt x="11005" y="645"/>
                </a:lnTo>
                <a:lnTo>
                  <a:pt x="11307" y="564"/>
                </a:lnTo>
                <a:lnTo>
                  <a:pt x="11972" y="403"/>
                </a:lnTo>
                <a:lnTo>
                  <a:pt x="12416" y="121"/>
                </a:lnTo>
                <a:lnTo>
                  <a:pt x="12577" y="0"/>
                </a:lnTo>
                <a:lnTo>
                  <a:pt x="12698" y="0"/>
                </a:lnTo>
                <a:lnTo>
                  <a:pt x="12940" y="121"/>
                </a:lnTo>
                <a:cubicBezTo>
                  <a:pt x="12940" y="121"/>
                  <a:pt x="12819" y="303"/>
                  <a:pt x="12960" y="362"/>
                </a:cubicBezTo>
                <a:cubicBezTo>
                  <a:pt x="13101" y="423"/>
                  <a:pt x="13202" y="483"/>
                  <a:pt x="13202" y="483"/>
                </a:cubicBezTo>
                <a:lnTo>
                  <a:pt x="12839" y="866"/>
                </a:lnTo>
                <a:lnTo>
                  <a:pt x="12497" y="1168"/>
                </a:lnTo>
                <a:lnTo>
                  <a:pt x="11872" y="1913"/>
                </a:lnTo>
                <a:lnTo>
                  <a:pt x="11408" y="2074"/>
                </a:lnTo>
                <a:lnTo>
                  <a:pt x="11166" y="2033"/>
                </a:lnTo>
                <a:lnTo>
                  <a:pt x="10884" y="2375"/>
                </a:lnTo>
                <a:lnTo>
                  <a:pt x="10763" y="2758"/>
                </a:lnTo>
                <a:lnTo>
                  <a:pt x="10743" y="3020"/>
                </a:lnTo>
                <a:lnTo>
                  <a:pt x="10803" y="3382"/>
                </a:lnTo>
                <a:lnTo>
                  <a:pt x="10924" y="3724"/>
                </a:lnTo>
                <a:lnTo>
                  <a:pt x="11045" y="4208"/>
                </a:lnTo>
                <a:lnTo>
                  <a:pt x="10964" y="4731"/>
                </a:lnTo>
                <a:lnTo>
                  <a:pt x="10763" y="5093"/>
                </a:lnTo>
                <a:lnTo>
                  <a:pt x="10682" y="6039"/>
                </a:lnTo>
                <a:lnTo>
                  <a:pt x="10743" y="7005"/>
                </a:lnTo>
                <a:lnTo>
                  <a:pt x="10521" y="7205"/>
                </a:lnTo>
                <a:lnTo>
                  <a:pt x="10380" y="7829"/>
                </a:lnTo>
                <a:lnTo>
                  <a:pt x="10118" y="8051"/>
                </a:lnTo>
                <a:lnTo>
                  <a:pt x="9856" y="8192"/>
                </a:lnTo>
                <a:lnTo>
                  <a:pt x="9130" y="8534"/>
                </a:lnTo>
                <a:lnTo>
                  <a:pt x="2177" y="13627"/>
                </a:lnTo>
                <a:lnTo>
                  <a:pt x="1169" y="13445"/>
                </a:lnTo>
                <a:lnTo>
                  <a:pt x="1129" y="13345"/>
                </a:lnTo>
                <a:lnTo>
                  <a:pt x="948" y="13164"/>
                </a:lnTo>
                <a:lnTo>
                  <a:pt x="786" y="13003"/>
                </a:lnTo>
                <a:lnTo>
                  <a:pt x="605" y="12701"/>
                </a:lnTo>
                <a:lnTo>
                  <a:pt x="423" y="12520"/>
                </a:lnTo>
                <a:lnTo>
                  <a:pt x="161" y="12460"/>
                </a:lnTo>
                <a:lnTo>
                  <a:pt x="0" y="12440"/>
                </a:lnTo>
                <a:lnTo>
                  <a:pt x="222" y="12137"/>
                </a:lnTo>
                <a:lnTo>
                  <a:pt x="323" y="11895"/>
                </a:lnTo>
                <a:lnTo>
                  <a:pt x="343" y="11594"/>
                </a:lnTo>
                <a:lnTo>
                  <a:pt x="242" y="11271"/>
                </a:lnTo>
                <a:lnTo>
                  <a:pt x="182" y="11131"/>
                </a:lnTo>
                <a:lnTo>
                  <a:pt x="101" y="10930"/>
                </a:lnTo>
                <a:lnTo>
                  <a:pt x="242" y="10789"/>
                </a:lnTo>
                <a:lnTo>
                  <a:pt x="423" y="10487"/>
                </a:lnTo>
                <a:lnTo>
                  <a:pt x="403" y="10306"/>
                </a:lnTo>
                <a:lnTo>
                  <a:pt x="524" y="10286"/>
                </a:lnTo>
                <a:lnTo>
                  <a:pt x="544" y="10165"/>
                </a:lnTo>
                <a:lnTo>
                  <a:pt x="464" y="10124"/>
                </a:lnTo>
                <a:lnTo>
                  <a:pt x="464" y="9822"/>
                </a:lnTo>
                <a:lnTo>
                  <a:pt x="746" y="9561"/>
                </a:lnTo>
                <a:lnTo>
                  <a:pt x="1270" y="9541"/>
                </a:lnTo>
                <a:lnTo>
                  <a:pt x="1331" y="9541"/>
                </a:lnTo>
                <a:lnTo>
                  <a:pt x="1149" y="9198"/>
                </a:lnTo>
                <a:lnTo>
                  <a:pt x="1431" y="8836"/>
                </a:lnTo>
                <a:lnTo>
                  <a:pt x="1673" y="8635"/>
                </a:lnTo>
                <a:lnTo>
                  <a:pt x="1734" y="8614"/>
                </a:lnTo>
                <a:lnTo>
                  <a:pt x="1653" y="8414"/>
                </a:lnTo>
                <a:lnTo>
                  <a:pt x="1653" y="8212"/>
                </a:lnTo>
                <a:lnTo>
                  <a:pt x="1572" y="8111"/>
                </a:lnTo>
                <a:lnTo>
                  <a:pt x="1633" y="7990"/>
                </a:lnTo>
                <a:lnTo>
                  <a:pt x="1492" y="7829"/>
                </a:lnTo>
                <a:lnTo>
                  <a:pt x="1391" y="7770"/>
                </a:lnTo>
                <a:lnTo>
                  <a:pt x="1210" y="7729"/>
                </a:lnTo>
                <a:lnTo>
                  <a:pt x="1331" y="7487"/>
                </a:lnTo>
                <a:lnTo>
                  <a:pt x="1371" y="7387"/>
                </a:lnTo>
                <a:lnTo>
                  <a:pt x="1230" y="7387"/>
                </a:lnTo>
                <a:lnTo>
                  <a:pt x="1149" y="7145"/>
                </a:lnTo>
                <a:lnTo>
                  <a:pt x="948" y="7407"/>
                </a:lnTo>
                <a:lnTo>
                  <a:pt x="464" y="7387"/>
                </a:lnTo>
                <a:lnTo>
                  <a:pt x="444" y="7286"/>
                </a:lnTo>
                <a:lnTo>
                  <a:pt x="444" y="7045"/>
                </a:lnTo>
                <a:lnTo>
                  <a:pt x="383" y="6663"/>
                </a:lnTo>
                <a:lnTo>
                  <a:pt x="282" y="6482"/>
                </a:lnTo>
                <a:lnTo>
                  <a:pt x="242" y="5979"/>
                </a:lnTo>
                <a:lnTo>
                  <a:pt x="423" y="5837"/>
                </a:lnTo>
                <a:lnTo>
                  <a:pt x="504" y="5415"/>
                </a:lnTo>
                <a:lnTo>
                  <a:pt x="343" y="5093"/>
                </a:lnTo>
                <a:lnTo>
                  <a:pt x="141" y="4872"/>
                </a:lnTo>
                <a:lnTo>
                  <a:pt x="20" y="4731"/>
                </a:lnTo>
                <a:lnTo>
                  <a:pt x="242" y="4449"/>
                </a:lnTo>
                <a:lnTo>
                  <a:pt x="282" y="4107"/>
                </a:lnTo>
                <a:lnTo>
                  <a:pt x="504" y="3986"/>
                </a:lnTo>
                <a:lnTo>
                  <a:pt x="786" y="4147"/>
                </a:lnTo>
                <a:lnTo>
                  <a:pt x="907" y="3966"/>
                </a:lnTo>
                <a:lnTo>
                  <a:pt x="827" y="3684"/>
                </a:lnTo>
                <a:lnTo>
                  <a:pt x="948" y="3644"/>
                </a:lnTo>
                <a:lnTo>
                  <a:pt x="1230" y="3604"/>
                </a:lnTo>
                <a:lnTo>
                  <a:pt x="1230" y="3422"/>
                </a:lnTo>
                <a:lnTo>
                  <a:pt x="1210" y="3100"/>
                </a:lnTo>
                <a:lnTo>
                  <a:pt x="1250" y="2960"/>
                </a:lnTo>
                <a:lnTo>
                  <a:pt x="1552" y="2899"/>
                </a:lnTo>
                <a:lnTo>
                  <a:pt x="1794" y="2899"/>
                </a:lnTo>
                <a:lnTo>
                  <a:pt x="1875" y="2819"/>
                </a:lnTo>
                <a:lnTo>
                  <a:pt x="1855" y="2738"/>
                </a:lnTo>
                <a:lnTo>
                  <a:pt x="1774" y="2557"/>
                </a:lnTo>
                <a:lnTo>
                  <a:pt x="1593" y="2496"/>
                </a:lnTo>
                <a:lnTo>
                  <a:pt x="1653" y="2074"/>
                </a:lnTo>
                <a:lnTo>
                  <a:pt x="1673" y="1631"/>
                </a:lnTo>
                <a:lnTo>
                  <a:pt x="1814" y="1470"/>
                </a:lnTo>
                <a:lnTo>
                  <a:pt x="1895" y="1228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51225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2874963" y="4378325"/>
            <a:ext cx="1841500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Damascus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Taiwan</a:t>
            </a:r>
          </a:p>
        </p:txBody>
      </p:sp>
      <p:sp>
        <p:nvSpPr>
          <p:cNvPr id="81923" name="Freeform 2"/>
          <p:cNvSpPr>
            <a:spLocks/>
          </p:cNvSpPr>
          <p:nvPr/>
        </p:nvSpPr>
        <p:spPr bwMode="auto">
          <a:xfrm>
            <a:off x="3014663" y="1514475"/>
            <a:ext cx="2620962" cy="5035550"/>
          </a:xfrm>
          <a:custGeom>
            <a:avLst/>
            <a:gdLst>
              <a:gd name="T0" fmla="*/ 2070381 w 2621280"/>
              <a:gd name="T1" fmla="*/ 0 h 5035296"/>
              <a:gd name="T2" fmla="*/ 1887699 w 2621280"/>
              <a:gd name="T3" fmla="*/ 121974 h 5035296"/>
              <a:gd name="T4" fmla="*/ 1851159 w 2621280"/>
              <a:gd name="T5" fmla="*/ 207354 h 5035296"/>
              <a:gd name="T6" fmla="*/ 1388370 w 2621280"/>
              <a:gd name="T7" fmla="*/ 378123 h 5035296"/>
              <a:gd name="T8" fmla="*/ 1132619 w 2621280"/>
              <a:gd name="T9" fmla="*/ 756246 h 5035296"/>
              <a:gd name="T10" fmla="*/ 1132619 w 2621280"/>
              <a:gd name="T11" fmla="*/ 817233 h 5035296"/>
              <a:gd name="T12" fmla="*/ 889044 w 2621280"/>
              <a:gd name="T13" fmla="*/ 1073382 h 5035296"/>
              <a:gd name="T14" fmla="*/ 755076 w 2621280"/>
              <a:gd name="T15" fmla="*/ 1231950 h 5035296"/>
              <a:gd name="T16" fmla="*/ 694188 w 2621280"/>
              <a:gd name="T17" fmla="*/ 1439313 h 5035296"/>
              <a:gd name="T18" fmla="*/ 462792 w 2621280"/>
              <a:gd name="T19" fmla="*/ 1805235 h 5035296"/>
              <a:gd name="T20" fmla="*/ 438435 w 2621280"/>
              <a:gd name="T21" fmla="*/ 1915017 h 5035296"/>
              <a:gd name="T22" fmla="*/ 182682 w 2621280"/>
              <a:gd name="T23" fmla="*/ 2256546 h 5035296"/>
              <a:gd name="T24" fmla="*/ 121785 w 2621280"/>
              <a:gd name="T25" fmla="*/ 3061578 h 5035296"/>
              <a:gd name="T26" fmla="*/ 0 w 2621280"/>
              <a:gd name="T27" fmla="*/ 3244548 h 5035296"/>
              <a:gd name="T28" fmla="*/ 60897 w 2621280"/>
              <a:gd name="T29" fmla="*/ 3378714 h 5035296"/>
              <a:gd name="T30" fmla="*/ 219213 w 2621280"/>
              <a:gd name="T31" fmla="*/ 3622671 h 5035296"/>
              <a:gd name="T32" fmla="*/ 304467 w 2621280"/>
              <a:gd name="T33" fmla="*/ 3939807 h 5035296"/>
              <a:gd name="T34" fmla="*/ 316650 w 2621280"/>
              <a:gd name="T35" fmla="*/ 4086174 h 5035296"/>
              <a:gd name="T36" fmla="*/ 682005 w 2621280"/>
              <a:gd name="T37" fmla="*/ 4269135 h 5035296"/>
              <a:gd name="T38" fmla="*/ 864687 w 2621280"/>
              <a:gd name="T39" fmla="*/ 4659459 h 5035296"/>
              <a:gd name="T40" fmla="*/ 852510 w 2621280"/>
              <a:gd name="T41" fmla="*/ 4866813 h 5035296"/>
              <a:gd name="T42" fmla="*/ 889044 w 2621280"/>
              <a:gd name="T43" fmla="*/ 4988796 h 5035296"/>
              <a:gd name="T44" fmla="*/ 1010829 w 2621280"/>
              <a:gd name="T45" fmla="*/ 4952202 h 5035296"/>
              <a:gd name="T46" fmla="*/ 1108260 w 2621280"/>
              <a:gd name="T47" fmla="*/ 5037582 h 5035296"/>
              <a:gd name="T48" fmla="*/ 1071726 w 2621280"/>
              <a:gd name="T49" fmla="*/ 4927806 h 5035296"/>
              <a:gd name="T50" fmla="*/ 1181337 w 2621280"/>
              <a:gd name="T51" fmla="*/ 4793634 h 5035296"/>
              <a:gd name="T52" fmla="*/ 1169154 w 2621280"/>
              <a:gd name="T53" fmla="*/ 4403310 h 5035296"/>
              <a:gd name="T54" fmla="*/ 1364011 w 2621280"/>
              <a:gd name="T55" fmla="*/ 3842226 h 5035296"/>
              <a:gd name="T56" fmla="*/ 1583232 w 2621280"/>
              <a:gd name="T57" fmla="*/ 3695850 h 5035296"/>
              <a:gd name="T58" fmla="*/ 1558875 w 2621280"/>
              <a:gd name="T59" fmla="*/ 3659265 h 5035296"/>
              <a:gd name="T60" fmla="*/ 1790271 w 2621280"/>
              <a:gd name="T61" fmla="*/ 3342129 h 5035296"/>
              <a:gd name="T62" fmla="*/ 1838985 w 2621280"/>
              <a:gd name="T63" fmla="*/ 3134766 h 5035296"/>
              <a:gd name="T64" fmla="*/ 1936413 w 2621280"/>
              <a:gd name="T65" fmla="*/ 2805431 h 5035296"/>
              <a:gd name="T66" fmla="*/ 2119095 w 2621280"/>
              <a:gd name="T67" fmla="*/ 2061384 h 5035296"/>
              <a:gd name="T68" fmla="*/ 2119095 w 2621280"/>
              <a:gd name="T69" fmla="*/ 2012593 h 5035296"/>
              <a:gd name="T70" fmla="*/ 2155626 w 2621280"/>
              <a:gd name="T71" fmla="*/ 1915017 h 5035296"/>
              <a:gd name="T72" fmla="*/ 2119095 w 2621280"/>
              <a:gd name="T73" fmla="*/ 1829628 h 5035296"/>
              <a:gd name="T74" fmla="*/ 2179984 w 2621280"/>
              <a:gd name="T75" fmla="*/ 1719855 h 5035296"/>
              <a:gd name="T76" fmla="*/ 2179984 w 2621280"/>
              <a:gd name="T77" fmla="*/ 1646667 h 5035296"/>
              <a:gd name="T78" fmla="*/ 2313951 w 2621280"/>
              <a:gd name="T79" fmla="*/ 1536891 h 5035296"/>
              <a:gd name="T80" fmla="*/ 2472276 w 2621280"/>
              <a:gd name="T81" fmla="*/ 1146570 h 5035296"/>
              <a:gd name="T82" fmla="*/ 2411379 w 2621280"/>
              <a:gd name="T83" fmla="*/ 707460 h 5035296"/>
              <a:gd name="T84" fmla="*/ 2618418 w 2621280"/>
              <a:gd name="T85" fmla="*/ 439110 h 5035296"/>
              <a:gd name="T86" fmla="*/ 2545347 w 2621280"/>
              <a:gd name="T87" fmla="*/ 353730 h 5035296"/>
              <a:gd name="T88" fmla="*/ 2533169 w 2621280"/>
              <a:gd name="T89" fmla="*/ 256149 h 5035296"/>
              <a:gd name="T90" fmla="*/ 2435736 w 2621280"/>
              <a:gd name="T91" fmla="*/ 256149 h 5035296"/>
              <a:gd name="T92" fmla="*/ 2289594 w 2621280"/>
              <a:gd name="T93" fmla="*/ 182961 h 5035296"/>
              <a:gd name="T94" fmla="*/ 2216523 w 2621280"/>
              <a:gd name="T95" fmla="*/ 109782 h 5035296"/>
              <a:gd name="T96" fmla="*/ 2070381 w 2621280"/>
              <a:gd name="T97" fmla="*/ 0 h 50352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621280" h="5035296">
                <a:moveTo>
                  <a:pt x="2072640" y="0"/>
                </a:moveTo>
                <a:lnTo>
                  <a:pt x="1889760" y="121920"/>
                </a:lnTo>
                <a:lnTo>
                  <a:pt x="1853184" y="207264"/>
                </a:lnTo>
                <a:lnTo>
                  <a:pt x="1389888" y="377952"/>
                </a:lnTo>
                <a:lnTo>
                  <a:pt x="1133856" y="755904"/>
                </a:lnTo>
                <a:lnTo>
                  <a:pt x="1133856" y="816864"/>
                </a:lnTo>
                <a:lnTo>
                  <a:pt x="890016" y="1072896"/>
                </a:lnTo>
                <a:lnTo>
                  <a:pt x="755904" y="1231392"/>
                </a:lnTo>
                <a:lnTo>
                  <a:pt x="694944" y="1438656"/>
                </a:lnTo>
                <a:lnTo>
                  <a:pt x="463296" y="1804416"/>
                </a:lnTo>
                <a:lnTo>
                  <a:pt x="438912" y="1914144"/>
                </a:lnTo>
                <a:lnTo>
                  <a:pt x="182880" y="2255520"/>
                </a:lnTo>
                <a:lnTo>
                  <a:pt x="121920" y="3060192"/>
                </a:lnTo>
                <a:lnTo>
                  <a:pt x="0" y="3243072"/>
                </a:lnTo>
                <a:lnTo>
                  <a:pt x="60960" y="3377184"/>
                </a:lnTo>
                <a:lnTo>
                  <a:pt x="219456" y="3621024"/>
                </a:lnTo>
                <a:lnTo>
                  <a:pt x="304800" y="3938016"/>
                </a:lnTo>
                <a:lnTo>
                  <a:pt x="316992" y="4084320"/>
                </a:lnTo>
                <a:lnTo>
                  <a:pt x="682752" y="4267200"/>
                </a:lnTo>
                <a:lnTo>
                  <a:pt x="865632" y="4657344"/>
                </a:lnTo>
                <a:lnTo>
                  <a:pt x="853440" y="4864608"/>
                </a:lnTo>
                <a:lnTo>
                  <a:pt x="890016" y="4986528"/>
                </a:lnTo>
                <a:lnTo>
                  <a:pt x="1011936" y="4949952"/>
                </a:lnTo>
                <a:lnTo>
                  <a:pt x="1109472" y="5035296"/>
                </a:lnTo>
                <a:lnTo>
                  <a:pt x="1072896" y="4925568"/>
                </a:lnTo>
                <a:lnTo>
                  <a:pt x="1182624" y="4791456"/>
                </a:lnTo>
                <a:lnTo>
                  <a:pt x="1170432" y="4401312"/>
                </a:lnTo>
                <a:lnTo>
                  <a:pt x="1365504" y="3840480"/>
                </a:lnTo>
                <a:lnTo>
                  <a:pt x="1584960" y="3694176"/>
                </a:lnTo>
                <a:lnTo>
                  <a:pt x="1560576" y="3657600"/>
                </a:lnTo>
                <a:lnTo>
                  <a:pt x="1792224" y="3340608"/>
                </a:lnTo>
                <a:lnTo>
                  <a:pt x="1840992" y="3133344"/>
                </a:lnTo>
                <a:lnTo>
                  <a:pt x="1938528" y="2804160"/>
                </a:lnTo>
                <a:lnTo>
                  <a:pt x="2121408" y="2060448"/>
                </a:lnTo>
                <a:lnTo>
                  <a:pt x="2121408" y="2011680"/>
                </a:lnTo>
                <a:lnTo>
                  <a:pt x="2157984" y="1914144"/>
                </a:lnTo>
                <a:lnTo>
                  <a:pt x="2121408" y="1828800"/>
                </a:lnTo>
                <a:lnTo>
                  <a:pt x="2182368" y="1719072"/>
                </a:lnTo>
                <a:lnTo>
                  <a:pt x="2182368" y="1645920"/>
                </a:lnTo>
                <a:lnTo>
                  <a:pt x="2316480" y="1536192"/>
                </a:lnTo>
                <a:lnTo>
                  <a:pt x="2474976" y="1146048"/>
                </a:lnTo>
                <a:lnTo>
                  <a:pt x="2414016" y="707136"/>
                </a:lnTo>
                <a:lnTo>
                  <a:pt x="2621280" y="438912"/>
                </a:lnTo>
                <a:lnTo>
                  <a:pt x="2548128" y="353568"/>
                </a:lnTo>
                <a:lnTo>
                  <a:pt x="2535936" y="256032"/>
                </a:lnTo>
                <a:lnTo>
                  <a:pt x="2438400" y="256032"/>
                </a:lnTo>
                <a:lnTo>
                  <a:pt x="2292096" y="182880"/>
                </a:lnTo>
                <a:lnTo>
                  <a:pt x="2218944" y="109728"/>
                </a:lnTo>
                <a:lnTo>
                  <a:pt x="2072640" y="0"/>
                </a:lnTo>
                <a:close/>
              </a:path>
            </a:pathLst>
          </a:custGeom>
          <a:solidFill>
            <a:srgbClr val="00A0C6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3014663" y="1514475"/>
            <a:ext cx="2620962" cy="5035550"/>
          </a:xfrm>
          <a:custGeom>
            <a:avLst/>
            <a:gdLst>
              <a:gd name="connsiteX0" fmla="*/ 2072640 w 2621280"/>
              <a:gd name="connsiteY0" fmla="*/ 0 h 5035296"/>
              <a:gd name="connsiteX1" fmla="*/ 1889760 w 2621280"/>
              <a:gd name="connsiteY1" fmla="*/ 121920 h 5035296"/>
              <a:gd name="connsiteX2" fmla="*/ 1853184 w 2621280"/>
              <a:gd name="connsiteY2" fmla="*/ 207264 h 5035296"/>
              <a:gd name="connsiteX3" fmla="*/ 1389888 w 2621280"/>
              <a:gd name="connsiteY3" fmla="*/ 377952 h 5035296"/>
              <a:gd name="connsiteX4" fmla="*/ 1133856 w 2621280"/>
              <a:gd name="connsiteY4" fmla="*/ 755904 h 5035296"/>
              <a:gd name="connsiteX5" fmla="*/ 1133856 w 2621280"/>
              <a:gd name="connsiteY5" fmla="*/ 816864 h 5035296"/>
              <a:gd name="connsiteX6" fmla="*/ 890016 w 2621280"/>
              <a:gd name="connsiteY6" fmla="*/ 1072896 h 5035296"/>
              <a:gd name="connsiteX7" fmla="*/ 755904 w 2621280"/>
              <a:gd name="connsiteY7" fmla="*/ 1231392 h 5035296"/>
              <a:gd name="connsiteX8" fmla="*/ 694944 w 2621280"/>
              <a:gd name="connsiteY8" fmla="*/ 1438656 h 5035296"/>
              <a:gd name="connsiteX9" fmla="*/ 463296 w 2621280"/>
              <a:gd name="connsiteY9" fmla="*/ 1804416 h 5035296"/>
              <a:gd name="connsiteX10" fmla="*/ 438912 w 2621280"/>
              <a:gd name="connsiteY10" fmla="*/ 1914144 h 5035296"/>
              <a:gd name="connsiteX11" fmla="*/ 182880 w 2621280"/>
              <a:gd name="connsiteY11" fmla="*/ 2255520 h 5035296"/>
              <a:gd name="connsiteX12" fmla="*/ 121920 w 2621280"/>
              <a:gd name="connsiteY12" fmla="*/ 3060192 h 5035296"/>
              <a:gd name="connsiteX13" fmla="*/ 0 w 2621280"/>
              <a:gd name="connsiteY13" fmla="*/ 3243072 h 5035296"/>
              <a:gd name="connsiteX14" fmla="*/ 60960 w 2621280"/>
              <a:gd name="connsiteY14" fmla="*/ 3377184 h 5035296"/>
              <a:gd name="connsiteX15" fmla="*/ 219456 w 2621280"/>
              <a:gd name="connsiteY15" fmla="*/ 3621024 h 5035296"/>
              <a:gd name="connsiteX16" fmla="*/ 304800 w 2621280"/>
              <a:gd name="connsiteY16" fmla="*/ 3938016 h 5035296"/>
              <a:gd name="connsiteX17" fmla="*/ 316992 w 2621280"/>
              <a:gd name="connsiteY17" fmla="*/ 4084320 h 5035296"/>
              <a:gd name="connsiteX18" fmla="*/ 682752 w 2621280"/>
              <a:gd name="connsiteY18" fmla="*/ 4267200 h 5035296"/>
              <a:gd name="connsiteX19" fmla="*/ 865632 w 2621280"/>
              <a:gd name="connsiteY19" fmla="*/ 4657344 h 5035296"/>
              <a:gd name="connsiteX20" fmla="*/ 853440 w 2621280"/>
              <a:gd name="connsiteY20" fmla="*/ 4864608 h 5035296"/>
              <a:gd name="connsiteX21" fmla="*/ 890016 w 2621280"/>
              <a:gd name="connsiteY21" fmla="*/ 4986528 h 5035296"/>
              <a:gd name="connsiteX22" fmla="*/ 1011936 w 2621280"/>
              <a:gd name="connsiteY22" fmla="*/ 4949952 h 5035296"/>
              <a:gd name="connsiteX23" fmla="*/ 1109472 w 2621280"/>
              <a:gd name="connsiteY23" fmla="*/ 5035296 h 5035296"/>
              <a:gd name="connsiteX24" fmla="*/ 1072896 w 2621280"/>
              <a:gd name="connsiteY24" fmla="*/ 4925568 h 5035296"/>
              <a:gd name="connsiteX25" fmla="*/ 1182624 w 2621280"/>
              <a:gd name="connsiteY25" fmla="*/ 4791456 h 5035296"/>
              <a:gd name="connsiteX26" fmla="*/ 1170432 w 2621280"/>
              <a:gd name="connsiteY26" fmla="*/ 4401312 h 5035296"/>
              <a:gd name="connsiteX27" fmla="*/ 1365504 w 2621280"/>
              <a:gd name="connsiteY27" fmla="*/ 3840480 h 5035296"/>
              <a:gd name="connsiteX28" fmla="*/ 1584960 w 2621280"/>
              <a:gd name="connsiteY28" fmla="*/ 3694176 h 5035296"/>
              <a:gd name="connsiteX29" fmla="*/ 1560576 w 2621280"/>
              <a:gd name="connsiteY29" fmla="*/ 3657600 h 5035296"/>
              <a:gd name="connsiteX30" fmla="*/ 1792224 w 2621280"/>
              <a:gd name="connsiteY30" fmla="*/ 3340608 h 5035296"/>
              <a:gd name="connsiteX31" fmla="*/ 1840992 w 2621280"/>
              <a:gd name="connsiteY31" fmla="*/ 3133344 h 5035296"/>
              <a:gd name="connsiteX32" fmla="*/ 1938528 w 2621280"/>
              <a:gd name="connsiteY32" fmla="*/ 2804160 h 5035296"/>
              <a:gd name="connsiteX33" fmla="*/ 2121408 w 2621280"/>
              <a:gd name="connsiteY33" fmla="*/ 2060448 h 5035296"/>
              <a:gd name="connsiteX34" fmla="*/ 2121408 w 2621280"/>
              <a:gd name="connsiteY34" fmla="*/ 2011680 h 5035296"/>
              <a:gd name="connsiteX35" fmla="*/ 2157984 w 2621280"/>
              <a:gd name="connsiteY35" fmla="*/ 1914144 h 5035296"/>
              <a:gd name="connsiteX36" fmla="*/ 2121408 w 2621280"/>
              <a:gd name="connsiteY36" fmla="*/ 1828800 h 5035296"/>
              <a:gd name="connsiteX37" fmla="*/ 2182368 w 2621280"/>
              <a:gd name="connsiteY37" fmla="*/ 1719072 h 5035296"/>
              <a:gd name="connsiteX38" fmla="*/ 2182368 w 2621280"/>
              <a:gd name="connsiteY38" fmla="*/ 1645920 h 5035296"/>
              <a:gd name="connsiteX39" fmla="*/ 2316480 w 2621280"/>
              <a:gd name="connsiteY39" fmla="*/ 1536192 h 5035296"/>
              <a:gd name="connsiteX40" fmla="*/ 2474976 w 2621280"/>
              <a:gd name="connsiteY40" fmla="*/ 1146048 h 5035296"/>
              <a:gd name="connsiteX41" fmla="*/ 2414016 w 2621280"/>
              <a:gd name="connsiteY41" fmla="*/ 707136 h 5035296"/>
              <a:gd name="connsiteX42" fmla="*/ 2621280 w 2621280"/>
              <a:gd name="connsiteY42" fmla="*/ 438912 h 5035296"/>
              <a:gd name="connsiteX43" fmla="*/ 2548128 w 2621280"/>
              <a:gd name="connsiteY43" fmla="*/ 353568 h 5035296"/>
              <a:gd name="connsiteX44" fmla="*/ 2535936 w 2621280"/>
              <a:gd name="connsiteY44" fmla="*/ 256032 h 5035296"/>
              <a:gd name="connsiteX45" fmla="*/ 2438400 w 2621280"/>
              <a:gd name="connsiteY45" fmla="*/ 256032 h 5035296"/>
              <a:gd name="connsiteX46" fmla="*/ 2292096 w 2621280"/>
              <a:gd name="connsiteY46" fmla="*/ 182880 h 5035296"/>
              <a:gd name="connsiteX47" fmla="*/ 2218944 w 2621280"/>
              <a:gd name="connsiteY47" fmla="*/ 109728 h 5035296"/>
              <a:gd name="connsiteX48" fmla="*/ 2072640 w 2621280"/>
              <a:gd name="connsiteY48" fmla="*/ 0 h 503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621280" h="5035296">
                <a:moveTo>
                  <a:pt x="2072640" y="0"/>
                </a:moveTo>
                <a:lnTo>
                  <a:pt x="1889760" y="121920"/>
                </a:lnTo>
                <a:lnTo>
                  <a:pt x="1853184" y="207264"/>
                </a:lnTo>
                <a:lnTo>
                  <a:pt x="1389888" y="377952"/>
                </a:lnTo>
                <a:lnTo>
                  <a:pt x="1133856" y="755904"/>
                </a:lnTo>
                <a:lnTo>
                  <a:pt x="1133856" y="816864"/>
                </a:lnTo>
                <a:lnTo>
                  <a:pt x="890016" y="1072896"/>
                </a:lnTo>
                <a:lnTo>
                  <a:pt x="755904" y="1231392"/>
                </a:lnTo>
                <a:lnTo>
                  <a:pt x="694944" y="1438656"/>
                </a:lnTo>
                <a:lnTo>
                  <a:pt x="463296" y="1804416"/>
                </a:lnTo>
                <a:lnTo>
                  <a:pt x="438912" y="1914144"/>
                </a:lnTo>
                <a:lnTo>
                  <a:pt x="182880" y="2255520"/>
                </a:lnTo>
                <a:lnTo>
                  <a:pt x="121920" y="3060192"/>
                </a:lnTo>
                <a:lnTo>
                  <a:pt x="0" y="3243072"/>
                </a:lnTo>
                <a:lnTo>
                  <a:pt x="60960" y="3377184"/>
                </a:lnTo>
                <a:lnTo>
                  <a:pt x="219456" y="3621024"/>
                </a:lnTo>
                <a:lnTo>
                  <a:pt x="304800" y="3938016"/>
                </a:lnTo>
                <a:lnTo>
                  <a:pt x="316992" y="4084320"/>
                </a:lnTo>
                <a:lnTo>
                  <a:pt x="682752" y="4267200"/>
                </a:lnTo>
                <a:lnTo>
                  <a:pt x="865632" y="4657344"/>
                </a:lnTo>
                <a:lnTo>
                  <a:pt x="853440" y="4864608"/>
                </a:lnTo>
                <a:lnTo>
                  <a:pt x="890016" y="4986528"/>
                </a:lnTo>
                <a:lnTo>
                  <a:pt x="1011936" y="4949952"/>
                </a:lnTo>
                <a:lnTo>
                  <a:pt x="1109472" y="5035296"/>
                </a:lnTo>
                <a:lnTo>
                  <a:pt x="1072896" y="4925568"/>
                </a:lnTo>
                <a:lnTo>
                  <a:pt x="1182624" y="4791456"/>
                </a:lnTo>
                <a:lnTo>
                  <a:pt x="1170432" y="4401312"/>
                </a:lnTo>
                <a:lnTo>
                  <a:pt x="1365504" y="3840480"/>
                </a:lnTo>
                <a:lnTo>
                  <a:pt x="1584960" y="3694176"/>
                </a:lnTo>
                <a:lnTo>
                  <a:pt x="1560576" y="3657600"/>
                </a:lnTo>
                <a:lnTo>
                  <a:pt x="1792224" y="3340608"/>
                </a:lnTo>
                <a:lnTo>
                  <a:pt x="1840992" y="3133344"/>
                </a:lnTo>
                <a:lnTo>
                  <a:pt x="1938528" y="2804160"/>
                </a:lnTo>
                <a:lnTo>
                  <a:pt x="2121408" y="2060448"/>
                </a:lnTo>
                <a:lnTo>
                  <a:pt x="2121408" y="2011680"/>
                </a:lnTo>
                <a:lnTo>
                  <a:pt x="2157984" y="1914144"/>
                </a:lnTo>
                <a:lnTo>
                  <a:pt x="2121408" y="1828800"/>
                </a:lnTo>
                <a:lnTo>
                  <a:pt x="2182368" y="1719072"/>
                </a:lnTo>
                <a:lnTo>
                  <a:pt x="2182368" y="1645920"/>
                </a:lnTo>
                <a:lnTo>
                  <a:pt x="2316480" y="1536192"/>
                </a:lnTo>
                <a:lnTo>
                  <a:pt x="2474976" y="1146048"/>
                </a:lnTo>
                <a:lnTo>
                  <a:pt x="2414016" y="707136"/>
                </a:lnTo>
                <a:lnTo>
                  <a:pt x="2621280" y="438912"/>
                </a:lnTo>
                <a:lnTo>
                  <a:pt x="2548128" y="353568"/>
                </a:lnTo>
                <a:lnTo>
                  <a:pt x="2535936" y="256032"/>
                </a:lnTo>
                <a:lnTo>
                  <a:pt x="2438400" y="256032"/>
                </a:lnTo>
                <a:lnTo>
                  <a:pt x="2292096" y="182880"/>
                </a:lnTo>
                <a:lnTo>
                  <a:pt x="2218944" y="109728"/>
                </a:lnTo>
                <a:lnTo>
                  <a:pt x="2072640" y="0"/>
                </a:lnTo>
                <a:close/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0C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b="1">
              <a:latin typeface="Arial" charset="0"/>
              <a:ea typeface="ＭＳ Ｐゴシック" pitchFamily="96" charset="-128"/>
              <a:cs typeface="+mn-cs"/>
            </a:endParaRPr>
          </a:p>
        </p:txBody>
      </p:sp>
      <p:pic>
        <p:nvPicPr>
          <p:cNvPr id="81925" name="Picture 9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381125"/>
            <a:ext cx="889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10" descr="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722438"/>
            <a:ext cx="889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12"/>
          <p:cNvSpPr>
            <a:spLocks noChangeArrowheads="1"/>
          </p:cNvSpPr>
          <p:nvPr/>
        </p:nvSpPr>
        <p:spPr bwMode="auto">
          <a:xfrm>
            <a:off x="5364163" y="1312863"/>
            <a:ext cx="1655762" cy="381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Taipei</a:t>
            </a:r>
          </a:p>
        </p:txBody>
      </p:sp>
      <p:sp>
        <p:nvSpPr>
          <p:cNvPr id="81928" name="Rectangle 12"/>
          <p:cNvSpPr>
            <a:spLocks noChangeArrowheads="1"/>
          </p:cNvSpPr>
          <p:nvPr/>
        </p:nvSpPr>
        <p:spPr bwMode="auto">
          <a:xfrm>
            <a:off x="5521325" y="2052638"/>
            <a:ext cx="1655763" cy="381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New Taipei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Bangladesh</a:t>
            </a:r>
          </a:p>
        </p:txBody>
      </p:sp>
      <p:grpSp>
        <p:nvGrpSpPr>
          <p:cNvPr id="10243" name="Group 17"/>
          <p:cNvGrpSpPr>
            <a:grpSpLocks/>
          </p:cNvGrpSpPr>
          <p:nvPr/>
        </p:nvGrpSpPr>
        <p:grpSpPr bwMode="auto">
          <a:xfrm>
            <a:off x="3059113" y="1412875"/>
            <a:ext cx="3579812" cy="4751388"/>
            <a:chOff x="2251" y="1393"/>
            <a:chExt cx="1704" cy="2262"/>
          </a:xfrm>
        </p:grpSpPr>
        <p:sp>
          <p:nvSpPr>
            <p:cNvPr id="10255" name="Freeform 18"/>
            <p:cNvSpPr>
              <a:spLocks/>
            </p:cNvSpPr>
            <p:nvPr/>
          </p:nvSpPr>
          <p:spPr bwMode="auto">
            <a:xfrm>
              <a:off x="2251" y="1393"/>
              <a:ext cx="1704" cy="2262"/>
            </a:xfrm>
            <a:custGeom>
              <a:avLst/>
              <a:gdLst>
                <a:gd name="T0" fmla="*/ 392 w 1704"/>
                <a:gd name="T1" fmla="*/ 1730 h 2262"/>
                <a:gd name="T2" fmla="*/ 348 w 1704"/>
                <a:gd name="T3" fmla="*/ 1470 h 2262"/>
                <a:gd name="T4" fmla="*/ 288 w 1704"/>
                <a:gd name="T5" fmla="*/ 1304 h 2262"/>
                <a:gd name="T6" fmla="*/ 208 w 1704"/>
                <a:gd name="T7" fmla="*/ 1122 h 2262"/>
                <a:gd name="T8" fmla="*/ 270 w 1704"/>
                <a:gd name="T9" fmla="*/ 914 h 2262"/>
                <a:gd name="T10" fmla="*/ 148 w 1704"/>
                <a:gd name="T11" fmla="*/ 826 h 2262"/>
                <a:gd name="T12" fmla="*/ 0 w 1704"/>
                <a:gd name="T13" fmla="*/ 730 h 2262"/>
                <a:gd name="T14" fmla="*/ 156 w 1704"/>
                <a:gd name="T15" fmla="*/ 556 h 2262"/>
                <a:gd name="T16" fmla="*/ 356 w 1704"/>
                <a:gd name="T17" fmla="*/ 488 h 2262"/>
                <a:gd name="T18" fmla="*/ 304 w 1704"/>
                <a:gd name="T19" fmla="*/ 382 h 2262"/>
                <a:gd name="T20" fmla="*/ 174 w 1704"/>
                <a:gd name="T21" fmla="*/ 322 h 2262"/>
                <a:gd name="T22" fmla="*/ 70 w 1704"/>
                <a:gd name="T23" fmla="*/ 200 h 2262"/>
                <a:gd name="T24" fmla="*/ 200 w 1704"/>
                <a:gd name="T25" fmla="*/ 26 h 2262"/>
                <a:gd name="T26" fmla="*/ 374 w 1704"/>
                <a:gd name="T27" fmla="*/ 88 h 2262"/>
                <a:gd name="T28" fmla="*/ 418 w 1704"/>
                <a:gd name="T29" fmla="*/ 114 h 2262"/>
                <a:gd name="T30" fmla="*/ 592 w 1704"/>
                <a:gd name="T31" fmla="*/ 104 h 2262"/>
                <a:gd name="T32" fmla="*/ 766 w 1704"/>
                <a:gd name="T33" fmla="*/ 504 h 2262"/>
                <a:gd name="T34" fmla="*/ 1192 w 1704"/>
                <a:gd name="T35" fmla="*/ 530 h 2262"/>
                <a:gd name="T36" fmla="*/ 1618 w 1704"/>
                <a:gd name="T37" fmla="*/ 600 h 2262"/>
                <a:gd name="T38" fmla="*/ 1478 w 1704"/>
                <a:gd name="T39" fmla="*/ 836 h 2262"/>
                <a:gd name="T40" fmla="*/ 1340 w 1704"/>
                <a:gd name="T41" fmla="*/ 922 h 2262"/>
                <a:gd name="T42" fmla="*/ 1182 w 1704"/>
                <a:gd name="T43" fmla="*/ 1044 h 2262"/>
                <a:gd name="T44" fmla="*/ 1278 w 1704"/>
                <a:gd name="T45" fmla="*/ 1296 h 2262"/>
                <a:gd name="T46" fmla="*/ 1392 w 1704"/>
                <a:gd name="T47" fmla="*/ 1314 h 2262"/>
                <a:gd name="T48" fmla="*/ 1444 w 1704"/>
                <a:gd name="T49" fmla="*/ 1114 h 2262"/>
                <a:gd name="T50" fmla="*/ 1566 w 1704"/>
                <a:gd name="T51" fmla="*/ 1114 h 2262"/>
                <a:gd name="T52" fmla="*/ 1602 w 1704"/>
                <a:gd name="T53" fmla="*/ 1214 h 2262"/>
                <a:gd name="T54" fmla="*/ 1612 w 1704"/>
                <a:gd name="T55" fmla="*/ 1278 h 2262"/>
                <a:gd name="T56" fmla="*/ 1604 w 1704"/>
                <a:gd name="T57" fmla="*/ 1306 h 2262"/>
                <a:gd name="T58" fmla="*/ 1602 w 1704"/>
                <a:gd name="T59" fmla="*/ 1374 h 2262"/>
                <a:gd name="T60" fmla="*/ 1634 w 1704"/>
                <a:gd name="T61" fmla="*/ 1462 h 2262"/>
                <a:gd name="T62" fmla="*/ 1678 w 1704"/>
                <a:gd name="T63" fmla="*/ 1948 h 2262"/>
                <a:gd name="T64" fmla="*/ 1644 w 1704"/>
                <a:gd name="T65" fmla="*/ 2036 h 2262"/>
                <a:gd name="T66" fmla="*/ 1556 w 1704"/>
                <a:gd name="T67" fmla="*/ 2070 h 2262"/>
                <a:gd name="T68" fmla="*/ 1522 w 1704"/>
                <a:gd name="T69" fmla="*/ 2166 h 2262"/>
                <a:gd name="T70" fmla="*/ 1408 w 1704"/>
                <a:gd name="T71" fmla="*/ 1922 h 2262"/>
                <a:gd name="T72" fmla="*/ 1392 w 1704"/>
                <a:gd name="T73" fmla="*/ 1670 h 2262"/>
                <a:gd name="T74" fmla="*/ 1070 w 1704"/>
                <a:gd name="T75" fmla="*/ 1444 h 2262"/>
                <a:gd name="T76" fmla="*/ 1052 w 1704"/>
                <a:gd name="T77" fmla="*/ 1636 h 2262"/>
                <a:gd name="T78" fmla="*/ 956 w 1704"/>
                <a:gd name="T79" fmla="*/ 1808 h 2262"/>
                <a:gd name="T80" fmla="*/ 966 w 1704"/>
                <a:gd name="T81" fmla="*/ 1608 h 2262"/>
                <a:gd name="T82" fmla="*/ 904 w 1704"/>
                <a:gd name="T83" fmla="*/ 1774 h 2262"/>
                <a:gd name="T84" fmla="*/ 826 w 1704"/>
                <a:gd name="T85" fmla="*/ 1862 h 2262"/>
                <a:gd name="T86" fmla="*/ 696 w 1704"/>
                <a:gd name="T87" fmla="*/ 1782 h 2262"/>
                <a:gd name="T88" fmla="*/ 678 w 1704"/>
                <a:gd name="T89" fmla="*/ 1782 h 2262"/>
                <a:gd name="T90" fmla="*/ 626 w 1704"/>
                <a:gd name="T91" fmla="*/ 1878 h 2262"/>
                <a:gd name="T92" fmla="*/ 574 w 1704"/>
                <a:gd name="T93" fmla="*/ 1730 h 2262"/>
                <a:gd name="T94" fmla="*/ 488 w 1704"/>
                <a:gd name="T95" fmla="*/ 1914 h 22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04" h="2262">
                  <a:moveTo>
                    <a:pt x="400" y="1904"/>
                  </a:moveTo>
                  <a:lnTo>
                    <a:pt x="392" y="1808"/>
                  </a:lnTo>
                  <a:lnTo>
                    <a:pt x="392" y="1730"/>
                  </a:lnTo>
                  <a:lnTo>
                    <a:pt x="374" y="1652"/>
                  </a:lnTo>
                  <a:lnTo>
                    <a:pt x="356" y="1548"/>
                  </a:lnTo>
                  <a:lnTo>
                    <a:pt x="348" y="1470"/>
                  </a:lnTo>
                  <a:lnTo>
                    <a:pt x="314" y="1374"/>
                  </a:lnTo>
                  <a:lnTo>
                    <a:pt x="356" y="1314"/>
                  </a:lnTo>
                  <a:lnTo>
                    <a:pt x="288" y="1304"/>
                  </a:lnTo>
                  <a:lnTo>
                    <a:pt x="288" y="1236"/>
                  </a:lnTo>
                  <a:lnTo>
                    <a:pt x="262" y="1182"/>
                  </a:lnTo>
                  <a:lnTo>
                    <a:pt x="208" y="1122"/>
                  </a:lnTo>
                  <a:lnTo>
                    <a:pt x="234" y="1070"/>
                  </a:lnTo>
                  <a:lnTo>
                    <a:pt x="270" y="1026"/>
                  </a:lnTo>
                  <a:lnTo>
                    <a:pt x="270" y="914"/>
                  </a:lnTo>
                  <a:lnTo>
                    <a:pt x="270" y="870"/>
                  </a:lnTo>
                  <a:lnTo>
                    <a:pt x="208" y="862"/>
                  </a:lnTo>
                  <a:lnTo>
                    <a:pt x="148" y="826"/>
                  </a:lnTo>
                  <a:lnTo>
                    <a:pt x="96" y="808"/>
                  </a:lnTo>
                  <a:lnTo>
                    <a:pt x="52" y="782"/>
                  </a:lnTo>
                  <a:lnTo>
                    <a:pt x="0" y="730"/>
                  </a:lnTo>
                  <a:lnTo>
                    <a:pt x="70" y="652"/>
                  </a:lnTo>
                  <a:lnTo>
                    <a:pt x="96" y="626"/>
                  </a:lnTo>
                  <a:lnTo>
                    <a:pt x="156" y="556"/>
                  </a:lnTo>
                  <a:lnTo>
                    <a:pt x="166" y="522"/>
                  </a:lnTo>
                  <a:lnTo>
                    <a:pt x="288" y="504"/>
                  </a:lnTo>
                  <a:lnTo>
                    <a:pt x="356" y="488"/>
                  </a:lnTo>
                  <a:lnTo>
                    <a:pt x="356" y="452"/>
                  </a:lnTo>
                  <a:lnTo>
                    <a:pt x="304" y="418"/>
                  </a:lnTo>
                  <a:lnTo>
                    <a:pt x="304" y="382"/>
                  </a:lnTo>
                  <a:lnTo>
                    <a:pt x="244" y="400"/>
                  </a:lnTo>
                  <a:lnTo>
                    <a:pt x="192" y="366"/>
                  </a:lnTo>
                  <a:lnTo>
                    <a:pt x="174" y="322"/>
                  </a:lnTo>
                  <a:lnTo>
                    <a:pt x="114" y="278"/>
                  </a:lnTo>
                  <a:lnTo>
                    <a:pt x="62" y="262"/>
                  </a:lnTo>
                  <a:lnTo>
                    <a:pt x="70" y="200"/>
                  </a:lnTo>
                  <a:lnTo>
                    <a:pt x="70" y="130"/>
                  </a:lnTo>
                  <a:lnTo>
                    <a:pt x="148" y="70"/>
                  </a:lnTo>
                  <a:lnTo>
                    <a:pt x="200" y="26"/>
                  </a:lnTo>
                  <a:lnTo>
                    <a:pt x="234" y="0"/>
                  </a:lnTo>
                  <a:lnTo>
                    <a:pt x="296" y="44"/>
                  </a:lnTo>
                  <a:lnTo>
                    <a:pt x="374" y="88"/>
                  </a:lnTo>
                  <a:lnTo>
                    <a:pt x="340" y="26"/>
                  </a:lnTo>
                  <a:lnTo>
                    <a:pt x="382" y="26"/>
                  </a:lnTo>
                  <a:lnTo>
                    <a:pt x="418" y="114"/>
                  </a:lnTo>
                  <a:lnTo>
                    <a:pt x="548" y="182"/>
                  </a:lnTo>
                  <a:lnTo>
                    <a:pt x="574" y="156"/>
                  </a:lnTo>
                  <a:lnTo>
                    <a:pt x="592" y="104"/>
                  </a:lnTo>
                  <a:lnTo>
                    <a:pt x="696" y="192"/>
                  </a:lnTo>
                  <a:lnTo>
                    <a:pt x="678" y="436"/>
                  </a:lnTo>
                  <a:lnTo>
                    <a:pt x="766" y="504"/>
                  </a:lnTo>
                  <a:lnTo>
                    <a:pt x="862" y="530"/>
                  </a:lnTo>
                  <a:lnTo>
                    <a:pt x="1000" y="530"/>
                  </a:lnTo>
                  <a:lnTo>
                    <a:pt x="1192" y="530"/>
                  </a:lnTo>
                  <a:lnTo>
                    <a:pt x="1356" y="522"/>
                  </a:lnTo>
                  <a:lnTo>
                    <a:pt x="1514" y="530"/>
                  </a:lnTo>
                  <a:lnTo>
                    <a:pt x="1618" y="600"/>
                  </a:lnTo>
                  <a:lnTo>
                    <a:pt x="1582" y="644"/>
                  </a:lnTo>
                  <a:lnTo>
                    <a:pt x="1540" y="740"/>
                  </a:lnTo>
                  <a:lnTo>
                    <a:pt x="1478" y="836"/>
                  </a:lnTo>
                  <a:lnTo>
                    <a:pt x="1444" y="896"/>
                  </a:lnTo>
                  <a:lnTo>
                    <a:pt x="1400" y="904"/>
                  </a:lnTo>
                  <a:lnTo>
                    <a:pt x="1340" y="922"/>
                  </a:lnTo>
                  <a:lnTo>
                    <a:pt x="1262" y="940"/>
                  </a:lnTo>
                  <a:lnTo>
                    <a:pt x="1218" y="974"/>
                  </a:lnTo>
                  <a:lnTo>
                    <a:pt x="1182" y="1044"/>
                  </a:lnTo>
                  <a:lnTo>
                    <a:pt x="1174" y="1182"/>
                  </a:lnTo>
                  <a:lnTo>
                    <a:pt x="1218" y="1278"/>
                  </a:lnTo>
                  <a:lnTo>
                    <a:pt x="1278" y="1296"/>
                  </a:lnTo>
                  <a:lnTo>
                    <a:pt x="1304" y="1392"/>
                  </a:lnTo>
                  <a:lnTo>
                    <a:pt x="1374" y="1382"/>
                  </a:lnTo>
                  <a:lnTo>
                    <a:pt x="1392" y="1314"/>
                  </a:lnTo>
                  <a:lnTo>
                    <a:pt x="1392" y="1244"/>
                  </a:lnTo>
                  <a:lnTo>
                    <a:pt x="1444" y="1182"/>
                  </a:lnTo>
                  <a:lnTo>
                    <a:pt x="1444" y="1114"/>
                  </a:lnTo>
                  <a:lnTo>
                    <a:pt x="1514" y="1114"/>
                  </a:lnTo>
                  <a:lnTo>
                    <a:pt x="1566" y="1114"/>
                  </a:lnTo>
                  <a:lnTo>
                    <a:pt x="1574" y="1134"/>
                  </a:lnTo>
                  <a:lnTo>
                    <a:pt x="1594" y="1184"/>
                  </a:lnTo>
                  <a:lnTo>
                    <a:pt x="1602" y="1214"/>
                  </a:lnTo>
                  <a:lnTo>
                    <a:pt x="1610" y="1242"/>
                  </a:lnTo>
                  <a:lnTo>
                    <a:pt x="1612" y="1268"/>
                  </a:lnTo>
                  <a:lnTo>
                    <a:pt x="1612" y="1278"/>
                  </a:lnTo>
                  <a:lnTo>
                    <a:pt x="1608" y="1288"/>
                  </a:lnTo>
                  <a:lnTo>
                    <a:pt x="1604" y="1306"/>
                  </a:lnTo>
                  <a:lnTo>
                    <a:pt x="1602" y="1328"/>
                  </a:lnTo>
                  <a:lnTo>
                    <a:pt x="1602" y="1350"/>
                  </a:lnTo>
                  <a:lnTo>
                    <a:pt x="1602" y="1374"/>
                  </a:lnTo>
                  <a:lnTo>
                    <a:pt x="1606" y="1410"/>
                  </a:lnTo>
                  <a:lnTo>
                    <a:pt x="1608" y="1426"/>
                  </a:lnTo>
                  <a:lnTo>
                    <a:pt x="1634" y="1462"/>
                  </a:lnTo>
                  <a:lnTo>
                    <a:pt x="1678" y="1626"/>
                  </a:lnTo>
                  <a:lnTo>
                    <a:pt x="1688" y="1836"/>
                  </a:lnTo>
                  <a:lnTo>
                    <a:pt x="1678" y="1948"/>
                  </a:lnTo>
                  <a:lnTo>
                    <a:pt x="1704" y="2070"/>
                  </a:lnTo>
                  <a:lnTo>
                    <a:pt x="1670" y="2036"/>
                  </a:lnTo>
                  <a:lnTo>
                    <a:pt x="1644" y="2036"/>
                  </a:lnTo>
                  <a:lnTo>
                    <a:pt x="1618" y="2008"/>
                  </a:lnTo>
                  <a:lnTo>
                    <a:pt x="1566" y="2008"/>
                  </a:lnTo>
                  <a:lnTo>
                    <a:pt x="1556" y="2070"/>
                  </a:lnTo>
                  <a:lnTo>
                    <a:pt x="1574" y="2174"/>
                  </a:lnTo>
                  <a:lnTo>
                    <a:pt x="1574" y="2262"/>
                  </a:lnTo>
                  <a:lnTo>
                    <a:pt x="1522" y="2166"/>
                  </a:lnTo>
                  <a:lnTo>
                    <a:pt x="1470" y="2078"/>
                  </a:lnTo>
                  <a:lnTo>
                    <a:pt x="1434" y="1974"/>
                  </a:lnTo>
                  <a:lnTo>
                    <a:pt x="1408" y="1922"/>
                  </a:lnTo>
                  <a:lnTo>
                    <a:pt x="1408" y="1852"/>
                  </a:lnTo>
                  <a:lnTo>
                    <a:pt x="1426" y="1774"/>
                  </a:lnTo>
                  <a:lnTo>
                    <a:pt x="1392" y="1670"/>
                  </a:lnTo>
                  <a:lnTo>
                    <a:pt x="1340" y="1556"/>
                  </a:lnTo>
                  <a:lnTo>
                    <a:pt x="1234" y="1478"/>
                  </a:lnTo>
                  <a:lnTo>
                    <a:pt x="1070" y="1444"/>
                  </a:lnTo>
                  <a:lnTo>
                    <a:pt x="1000" y="1444"/>
                  </a:lnTo>
                  <a:lnTo>
                    <a:pt x="1034" y="1574"/>
                  </a:lnTo>
                  <a:lnTo>
                    <a:pt x="1052" y="1636"/>
                  </a:lnTo>
                  <a:lnTo>
                    <a:pt x="1052" y="1748"/>
                  </a:lnTo>
                  <a:lnTo>
                    <a:pt x="992" y="1808"/>
                  </a:lnTo>
                  <a:lnTo>
                    <a:pt x="956" y="1808"/>
                  </a:lnTo>
                  <a:lnTo>
                    <a:pt x="956" y="1766"/>
                  </a:lnTo>
                  <a:lnTo>
                    <a:pt x="956" y="1696"/>
                  </a:lnTo>
                  <a:lnTo>
                    <a:pt x="966" y="1608"/>
                  </a:lnTo>
                  <a:lnTo>
                    <a:pt x="922" y="1522"/>
                  </a:lnTo>
                  <a:lnTo>
                    <a:pt x="930" y="1730"/>
                  </a:lnTo>
                  <a:lnTo>
                    <a:pt x="904" y="1774"/>
                  </a:lnTo>
                  <a:lnTo>
                    <a:pt x="878" y="1782"/>
                  </a:lnTo>
                  <a:lnTo>
                    <a:pt x="870" y="1836"/>
                  </a:lnTo>
                  <a:lnTo>
                    <a:pt x="826" y="1862"/>
                  </a:lnTo>
                  <a:lnTo>
                    <a:pt x="774" y="1862"/>
                  </a:lnTo>
                  <a:lnTo>
                    <a:pt x="748" y="1808"/>
                  </a:lnTo>
                  <a:lnTo>
                    <a:pt x="696" y="1782"/>
                  </a:lnTo>
                  <a:lnTo>
                    <a:pt x="704" y="1696"/>
                  </a:lnTo>
                  <a:lnTo>
                    <a:pt x="678" y="1670"/>
                  </a:lnTo>
                  <a:lnTo>
                    <a:pt x="678" y="1782"/>
                  </a:lnTo>
                  <a:lnTo>
                    <a:pt x="678" y="1826"/>
                  </a:lnTo>
                  <a:lnTo>
                    <a:pt x="634" y="1852"/>
                  </a:lnTo>
                  <a:lnTo>
                    <a:pt x="626" y="1878"/>
                  </a:lnTo>
                  <a:lnTo>
                    <a:pt x="582" y="1914"/>
                  </a:lnTo>
                  <a:lnTo>
                    <a:pt x="562" y="1826"/>
                  </a:lnTo>
                  <a:lnTo>
                    <a:pt x="574" y="1730"/>
                  </a:lnTo>
                  <a:lnTo>
                    <a:pt x="514" y="1888"/>
                  </a:lnTo>
                  <a:lnTo>
                    <a:pt x="488" y="1844"/>
                  </a:lnTo>
                  <a:lnTo>
                    <a:pt x="488" y="1914"/>
                  </a:lnTo>
                  <a:lnTo>
                    <a:pt x="452" y="1878"/>
                  </a:lnTo>
                  <a:lnTo>
                    <a:pt x="400" y="1904"/>
                  </a:lnTo>
                  <a:close/>
                </a:path>
              </a:pathLst>
            </a:custGeom>
            <a:solidFill>
              <a:srgbClr val="00A0C6"/>
            </a:solidFill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6" name="Freeform 19"/>
            <p:cNvSpPr>
              <a:spLocks/>
            </p:cNvSpPr>
            <p:nvPr/>
          </p:nvSpPr>
          <p:spPr bwMode="auto">
            <a:xfrm>
              <a:off x="3355" y="3001"/>
              <a:ext cx="62" cy="132"/>
            </a:xfrm>
            <a:custGeom>
              <a:avLst/>
              <a:gdLst>
                <a:gd name="T0" fmla="*/ 0 w 62"/>
                <a:gd name="T1" fmla="*/ 122 h 132"/>
                <a:gd name="T2" fmla="*/ 18 w 62"/>
                <a:gd name="T3" fmla="*/ 70 h 132"/>
                <a:gd name="T4" fmla="*/ 26 w 62"/>
                <a:gd name="T5" fmla="*/ 0 h 132"/>
                <a:gd name="T6" fmla="*/ 62 w 62"/>
                <a:gd name="T7" fmla="*/ 70 h 132"/>
                <a:gd name="T8" fmla="*/ 44 w 62"/>
                <a:gd name="T9" fmla="*/ 132 h 132"/>
                <a:gd name="T10" fmla="*/ 0 w 62"/>
                <a:gd name="T11" fmla="*/ 122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132">
                  <a:moveTo>
                    <a:pt x="0" y="122"/>
                  </a:moveTo>
                  <a:lnTo>
                    <a:pt x="18" y="70"/>
                  </a:lnTo>
                  <a:lnTo>
                    <a:pt x="26" y="0"/>
                  </a:lnTo>
                  <a:lnTo>
                    <a:pt x="62" y="70"/>
                  </a:lnTo>
                  <a:lnTo>
                    <a:pt x="44" y="13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A0C6"/>
            </a:solidFill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7" name="Freeform 20"/>
            <p:cNvSpPr>
              <a:spLocks/>
            </p:cNvSpPr>
            <p:nvPr/>
          </p:nvSpPr>
          <p:spPr bwMode="auto">
            <a:xfrm>
              <a:off x="3477" y="2907"/>
              <a:ext cx="70" cy="130"/>
            </a:xfrm>
            <a:custGeom>
              <a:avLst/>
              <a:gdLst>
                <a:gd name="T0" fmla="*/ 0 w 70"/>
                <a:gd name="T1" fmla="*/ 0 h 130"/>
                <a:gd name="T2" fmla="*/ 8 w 70"/>
                <a:gd name="T3" fmla="*/ 94 h 130"/>
                <a:gd name="T4" fmla="*/ 36 w 70"/>
                <a:gd name="T5" fmla="*/ 130 h 130"/>
                <a:gd name="T6" fmla="*/ 70 w 70"/>
                <a:gd name="T7" fmla="*/ 130 h 130"/>
                <a:gd name="T8" fmla="*/ 70 w 70"/>
                <a:gd name="T9" fmla="*/ 86 h 130"/>
                <a:gd name="T10" fmla="*/ 36 w 70"/>
                <a:gd name="T11" fmla="*/ 26 h 130"/>
                <a:gd name="T12" fmla="*/ 0 w 70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30">
                  <a:moveTo>
                    <a:pt x="0" y="0"/>
                  </a:moveTo>
                  <a:lnTo>
                    <a:pt x="8" y="94"/>
                  </a:lnTo>
                  <a:lnTo>
                    <a:pt x="36" y="130"/>
                  </a:lnTo>
                  <a:lnTo>
                    <a:pt x="70" y="130"/>
                  </a:lnTo>
                  <a:lnTo>
                    <a:pt x="70" y="86"/>
                  </a:lnTo>
                  <a:lnTo>
                    <a:pt x="36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6"/>
            </a:solidFill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8" name="Freeform 21"/>
            <p:cNvSpPr>
              <a:spLocks/>
            </p:cNvSpPr>
            <p:nvPr/>
          </p:nvSpPr>
          <p:spPr bwMode="auto">
            <a:xfrm>
              <a:off x="3295" y="2863"/>
              <a:ext cx="122" cy="96"/>
            </a:xfrm>
            <a:custGeom>
              <a:avLst/>
              <a:gdLst>
                <a:gd name="T0" fmla="*/ 122 w 122"/>
                <a:gd name="T1" fmla="*/ 86 h 96"/>
                <a:gd name="T2" fmla="*/ 78 w 122"/>
                <a:gd name="T3" fmla="*/ 96 h 96"/>
                <a:gd name="T4" fmla="*/ 44 w 122"/>
                <a:gd name="T5" fmla="*/ 96 h 96"/>
                <a:gd name="T6" fmla="*/ 18 w 122"/>
                <a:gd name="T7" fmla="*/ 60 h 96"/>
                <a:gd name="T8" fmla="*/ 0 w 122"/>
                <a:gd name="T9" fmla="*/ 0 h 96"/>
                <a:gd name="T10" fmla="*/ 44 w 122"/>
                <a:gd name="T11" fmla="*/ 26 h 96"/>
                <a:gd name="T12" fmla="*/ 78 w 122"/>
                <a:gd name="T13" fmla="*/ 44 h 96"/>
                <a:gd name="T14" fmla="*/ 122 w 122"/>
                <a:gd name="T15" fmla="*/ 86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96">
                  <a:moveTo>
                    <a:pt x="122" y="86"/>
                  </a:moveTo>
                  <a:lnTo>
                    <a:pt x="78" y="96"/>
                  </a:lnTo>
                  <a:lnTo>
                    <a:pt x="44" y="96"/>
                  </a:lnTo>
                  <a:lnTo>
                    <a:pt x="18" y="60"/>
                  </a:lnTo>
                  <a:lnTo>
                    <a:pt x="0" y="0"/>
                  </a:lnTo>
                  <a:lnTo>
                    <a:pt x="44" y="26"/>
                  </a:lnTo>
                  <a:lnTo>
                    <a:pt x="78" y="44"/>
                  </a:lnTo>
                  <a:lnTo>
                    <a:pt x="122" y="86"/>
                  </a:lnTo>
                  <a:close/>
                </a:path>
              </a:pathLst>
            </a:custGeom>
            <a:solidFill>
              <a:srgbClr val="00A0C6"/>
            </a:solidFill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244" name="Group 22"/>
          <p:cNvGrpSpPr>
            <a:grpSpLocks/>
          </p:cNvGrpSpPr>
          <p:nvPr/>
        </p:nvGrpSpPr>
        <p:grpSpPr bwMode="auto">
          <a:xfrm>
            <a:off x="3059113" y="1414463"/>
            <a:ext cx="3579812" cy="4751387"/>
            <a:chOff x="2251" y="1393"/>
            <a:chExt cx="1704" cy="2262"/>
          </a:xfrm>
        </p:grpSpPr>
        <p:sp>
          <p:nvSpPr>
            <p:cNvPr id="10251" name="Freeform 23"/>
            <p:cNvSpPr>
              <a:spLocks/>
            </p:cNvSpPr>
            <p:nvPr/>
          </p:nvSpPr>
          <p:spPr bwMode="auto">
            <a:xfrm>
              <a:off x="2251" y="1393"/>
              <a:ext cx="1704" cy="2262"/>
            </a:xfrm>
            <a:custGeom>
              <a:avLst/>
              <a:gdLst>
                <a:gd name="T0" fmla="*/ 392 w 1704"/>
                <a:gd name="T1" fmla="*/ 1730 h 2262"/>
                <a:gd name="T2" fmla="*/ 348 w 1704"/>
                <a:gd name="T3" fmla="*/ 1470 h 2262"/>
                <a:gd name="T4" fmla="*/ 288 w 1704"/>
                <a:gd name="T5" fmla="*/ 1304 h 2262"/>
                <a:gd name="T6" fmla="*/ 208 w 1704"/>
                <a:gd name="T7" fmla="*/ 1122 h 2262"/>
                <a:gd name="T8" fmla="*/ 270 w 1704"/>
                <a:gd name="T9" fmla="*/ 914 h 2262"/>
                <a:gd name="T10" fmla="*/ 148 w 1704"/>
                <a:gd name="T11" fmla="*/ 826 h 2262"/>
                <a:gd name="T12" fmla="*/ 0 w 1704"/>
                <a:gd name="T13" fmla="*/ 730 h 2262"/>
                <a:gd name="T14" fmla="*/ 156 w 1704"/>
                <a:gd name="T15" fmla="*/ 556 h 2262"/>
                <a:gd name="T16" fmla="*/ 356 w 1704"/>
                <a:gd name="T17" fmla="*/ 488 h 2262"/>
                <a:gd name="T18" fmla="*/ 304 w 1704"/>
                <a:gd name="T19" fmla="*/ 382 h 2262"/>
                <a:gd name="T20" fmla="*/ 174 w 1704"/>
                <a:gd name="T21" fmla="*/ 322 h 2262"/>
                <a:gd name="T22" fmla="*/ 70 w 1704"/>
                <a:gd name="T23" fmla="*/ 200 h 2262"/>
                <a:gd name="T24" fmla="*/ 200 w 1704"/>
                <a:gd name="T25" fmla="*/ 26 h 2262"/>
                <a:gd name="T26" fmla="*/ 374 w 1704"/>
                <a:gd name="T27" fmla="*/ 88 h 2262"/>
                <a:gd name="T28" fmla="*/ 418 w 1704"/>
                <a:gd name="T29" fmla="*/ 114 h 2262"/>
                <a:gd name="T30" fmla="*/ 592 w 1704"/>
                <a:gd name="T31" fmla="*/ 104 h 2262"/>
                <a:gd name="T32" fmla="*/ 766 w 1704"/>
                <a:gd name="T33" fmla="*/ 504 h 2262"/>
                <a:gd name="T34" fmla="*/ 1192 w 1704"/>
                <a:gd name="T35" fmla="*/ 530 h 2262"/>
                <a:gd name="T36" fmla="*/ 1618 w 1704"/>
                <a:gd name="T37" fmla="*/ 600 h 2262"/>
                <a:gd name="T38" fmla="*/ 1478 w 1704"/>
                <a:gd name="T39" fmla="*/ 836 h 2262"/>
                <a:gd name="T40" fmla="*/ 1340 w 1704"/>
                <a:gd name="T41" fmla="*/ 922 h 2262"/>
                <a:gd name="T42" fmla="*/ 1182 w 1704"/>
                <a:gd name="T43" fmla="*/ 1044 h 2262"/>
                <a:gd name="T44" fmla="*/ 1278 w 1704"/>
                <a:gd name="T45" fmla="*/ 1296 h 2262"/>
                <a:gd name="T46" fmla="*/ 1392 w 1704"/>
                <a:gd name="T47" fmla="*/ 1314 h 2262"/>
                <a:gd name="T48" fmla="*/ 1444 w 1704"/>
                <a:gd name="T49" fmla="*/ 1114 h 2262"/>
                <a:gd name="T50" fmla="*/ 1566 w 1704"/>
                <a:gd name="T51" fmla="*/ 1114 h 2262"/>
                <a:gd name="T52" fmla="*/ 1602 w 1704"/>
                <a:gd name="T53" fmla="*/ 1214 h 2262"/>
                <a:gd name="T54" fmla="*/ 1612 w 1704"/>
                <a:gd name="T55" fmla="*/ 1278 h 2262"/>
                <a:gd name="T56" fmla="*/ 1604 w 1704"/>
                <a:gd name="T57" fmla="*/ 1306 h 2262"/>
                <a:gd name="T58" fmla="*/ 1602 w 1704"/>
                <a:gd name="T59" fmla="*/ 1374 h 2262"/>
                <a:gd name="T60" fmla="*/ 1634 w 1704"/>
                <a:gd name="T61" fmla="*/ 1462 h 2262"/>
                <a:gd name="T62" fmla="*/ 1678 w 1704"/>
                <a:gd name="T63" fmla="*/ 1948 h 2262"/>
                <a:gd name="T64" fmla="*/ 1644 w 1704"/>
                <a:gd name="T65" fmla="*/ 2036 h 2262"/>
                <a:gd name="T66" fmla="*/ 1556 w 1704"/>
                <a:gd name="T67" fmla="*/ 2070 h 2262"/>
                <a:gd name="T68" fmla="*/ 1522 w 1704"/>
                <a:gd name="T69" fmla="*/ 2166 h 2262"/>
                <a:gd name="T70" fmla="*/ 1408 w 1704"/>
                <a:gd name="T71" fmla="*/ 1922 h 2262"/>
                <a:gd name="T72" fmla="*/ 1392 w 1704"/>
                <a:gd name="T73" fmla="*/ 1670 h 2262"/>
                <a:gd name="T74" fmla="*/ 1070 w 1704"/>
                <a:gd name="T75" fmla="*/ 1444 h 2262"/>
                <a:gd name="T76" fmla="*/ 1052 w 1704"/>
                <a:gd name="T77" fmla="*/ 1636 h 2262"/>
                <a:gd name="T78" fmla="*/ 956 w 1704"/>
                <a:gd name="T79" fmla="*/ 1808 h 2262"/>
                <a:gd name="T80" fmla="*/ 966 w 1704"/>
                <a:gd name="T81" fmla="*/ 1608 h 2262"/>
                <a:gd name="T82" fmla="*/ 904 w 1704"/>
                <a:gd name="T83" fmla="*/ 1774 h 2262"/>
                <a:gd name="T84" fmla="*/ 826 w 1704"/>
                <a:gd name="T85" fmla="*/ 1862 h 2262"/>
                <a:gd name="T86" fmla="*/ 696 w 1704"/>
                <a:gd name="T87" fmla="*/ 1782 h 2262"/>
                <a:gd name="T88" fmla="*/ 678 w 1704"/>
                <a:gd name="T89" fmla="*/ 1782 h 2262"/>
                <a:gd name="T90" fmla="*/ 626 w 1704"/>
                <a:gd name="T91" fmla="*/ 1878 h 2262"/>
                <a:gd name="T92" fmla="*/ 574 w 1704"/>
                <a:gd name="T93" fmla="*/ 1730 h 2262"/>
                <a:gd name="T94" fmla="*/ 488 w 1704"/>
                <a:gd name="T95" fmla="*/ 1914 h 22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04" h="2262">
                  <a:moveTo>
                    <a:pt x="400" y="1904"/>
                  </a:moveTo>
                  <a:lnTo>
                    <a:pt x="392" y="1808"/>
                  </a:lnTo>
                  <a:lnTo>
                    <a:pt x="392" y="1730"/>
                  </a:lnTo>
                  <a:lnTo>
                    <a:pt x="374" y="1652"/>
                  </a:lnTo>
                  <a:lnTo>
                    <a:pt x="356" y="1548"/>
                  </a:lnTo>
                  <a:lnTo>
                    <a:pt x="348" y="1470"/>
                  </a:lnTo>
                  <a:lnTo>
                    <a:pt x="314" y="1374"/>
                  </a:lnTo>
                  <a:lnTo>
                    <a:pt x="356" y="1314"/>
                  </a:lnTo>
                  <a:lnTo>
                    <a:pt x="288" y="1304"/>
                  </a:lnTo>
                  <a:lnTo>
                    <a:pt x="288" y="1236"/>
                  </a:lnTo>
                  <a:lnTo>
                    <a:pt x="262" y="1182"/>
                  </a:lnTo>
                  <a:lnTo>
                    <a:pt x="208" y="1122"/>
                  </a:lnTo>
                  <a:lnTo>
                    <a:pt x="234" y="1070"/>
                  </a:lnTo>
                  <a:lnTo>
                    <a:pt x="270" y="1026"/>
                  </a:lnTo>
                  <a:lnTo>
                    <a:pt x="270" y="914"/>
                  </a:lnTo>
                  <a:lnTo>
                    <a:pt x="270" y="870"/>
                  </a:lnTo>
                  <a:lnTo>
                    <a:pt x="208" y="862"/>
                  </a:lnTo>
                  <a:lnTo>
                    <a:pt x="148" y="826"/>
                  </a:lnTo>
                  <a:lnTo>
                    <a:pt x="96" y="808"/>
                  </a:lnTo>
                  <a:lnTo>
                    <a:pt x="52" y="782"/>
                  </a:lnTo>
                  <a:lnTo>
                    <a:pt x="0" y="730"/>
                  </a:lnTo>
                  <a:lnTo>
                    <a:pt x="70" y="652"/>
                  </a:lnTo>
                  <a:lnTo>
                    <a:pt x="96" y="626"/>
                  </a:lnTo>
                  <a:lnTo>
                    <a:pt x="156" y="556"/>
                  </a:lnTo>
                  <a:lnTo>
                    <a:pt x="166" y="522"/>
                  </a:lnTo>
                  <a:lnTo>
                    <a:pt x="288" y="504"/>
                  </a:lnTo>
                  <a:lnTo>
                    <a:pt x="356" y="488"/>
                  </a:lnTo>
                  <a:lnTo>
                    <a:pt x="356" y="452"/>
                  </a:lnTo>
                  <a:lnTo>
                    <a:pt x="304" y="418"/>
                  </a:lnTo>
                  <a:lnTo>
                    <a:pt x="304" y="382"/>
                  </a:lnTo>
                  <a:lnTo>
                    <a:pt x="244" y="400"/>
                  </a:lnTo>
                  <a:lnTo>
                    <a:pt x="192" y="366"/>
                  </a:lnTo>
                  <a:lnTo>
                    <a:pt x="174" y="322"/>
                  </a:lnTo>
                  <a:lnTo>
                    <a:pt x="114" y="278"/>
                  </a:lnTo>
                  <a:lnTo>
                    <a:pt x="62" y="262"/>
                  </a:lnTo>
                  <a:lnTo>
                    <a:pt x="70" y="200"/>
                  </a:lnTo>
                  <a:lnTo>
                    <a:pt x="70" y="130"/>
                  </a:lnTo>
                  <a:lnTo>
                    <a:pt x="148" y="70"/>
                  </a:lnTo>
                  <a:lnTo>
                    <a:pt x="200" y="26"/>
                  </a:lnTo>
                  <a:lnTo>
                    <a:pt x="234" y="0"/>
                  </a:lnTo>
                  <a:lnTo>
                    <a:pt x="296" y="44"/>
                  </a:lnTo>
                  <a:lnTo>
                    <a:pt x="374" y="88"/>
                  </a:lnTo>
                  <a:lnTo>
                    <a:pt x="340" y="26"/>
                  </a:lnTo>
                  <a:lnTo>
                    <a:pt x="382" y="26"/>
                  </a:lnTo>
                  <a:lnTo>
                    <a:pt x="418" y="114"/>
                  </a:lnTo>
                  <a:lnTo>
                    <a:pt x="548" y="182"/>
                  </a:lnTo>
                  <a:lnTo>
                    <a:pt x="574" y="156"/>
                  </a:lnTo>
                  <a:lnTo>
                    <a:pt x="592" y="104"/>
                  </a:lnTo>
                  <a:lnTo>
                    <a:pt x="696" y="192"/>
                  </a:lnTo>
                  <a:lnTo>
                    <a:pt x="678" y="436"/>
                  </a:lnTo>
                  <a:lnTo>
                    <a:pt x="766" y="504"/>
                  </a:lnTo>
                  <a:lnTo>
                    <a:pt x="862" y="530"/>
                  </a:lnTo>
                  <a:lnTo>
                    <a:pt x="1000" y="530"/>
                  </a:lnTo>
                  <a:lnTo>
                    <a:pt x="1192" y="530"/>
                  </a:lnTo>
                  <a:lnTo>
                    <a:pt x="1356" y="522"/>
                  </a:lnTo>
                  <a:lnTo>
                    <a:pt x="1514" y="530"/>
                  </a:lnTo>
                  <a:lnTo>
                    <a:pt x="1618" y="600"/>
                  </a:lnTo>
                  <a:lnTo>
                    <a:pt x="1582" y="644"/>
                  </a:lnTo>
                  <a:lnTo>
                    <a:pt x="1540" y="740"/>
                  </a:lnTo>
                  <a:lnTo>
                    <a:pt x="1478" y="836"/>
                  </a:lnTo>
                  <a:lnTo>
                    <a:pt x="1444" y="896"/>
                  </a:lnTo>
                  <a:lnTo>
                    <a:pt x="1400" y="904"/>
                  </a:lnTo>
                  <a:lnTo>
                    <a:pt x="1340" y="922"/>
                  </a:lnTo>
                  <a:lnTo>
                    <a:pt x="1262" y="940"/>
                  </a:lnTo>
                  <a:lnTo>
                    <a:pt x="1218" y="974"/>
                  </a:lnTo>
                  <a:lnTo>
                    <a:pt x="1182" y="1044"/>
                  </a:lnTo>
                  <a:lnTo>
                    <a:pt x="1174" y="1182"/>
                  </a:lnTo>
                  <a:lnTo>
                    <a:pt x="1218" y="1278"/>
                  </a:lnTo>
                  <a:lnTo>
                    <a:pt x="1278" y="1296"/>
                  </a:lnTo>
                  <a:lnTo>
                    <a:pt x="1304" y="1392"/>
                  </a:lnTo>
                  <a:lnTo>
                    <a:pt x="1374" y="1382"/>
                  </a:lnTo>
                  <a:lnTo>
                    <a:pt x="1392" y="1314"/>
                  </a:lnTo>
                  <a:lnTo>
                    <a:pt x="1392" y="1244"/>
                  </a:lnTo>
                  <a:lnTo>
                    <a:pt x="1444" y="1182"/>
                  </a:lnTo>
                  <a:lnTo>
                    <a:pt x="1444" y="1114"/>
                  </a:lnTo>
                  <a:lnTo>
                    <a:pt x="1514" y="1114"/>
                  </a:lnTo>
                  <a:lnTo>
                    <a:pt x="1566" y="1114"/>
                  </a:lnTo>
                  <a:lnTo>
                    <a:pt x="1574" y="1134"/>
                  </a:lnTo>
                  <a:lnTo>
                    <a:pt x="1594" y="1184"/>
                  </a:lnTo>
                  <a:lnTo>
                    <a:pt x="1602" y="1214"/>
                  </a:lnTo>
                  <a:lnTo>
                    <a:pt x="1610" y="1242"/>
                  </a:lnTo>
                  <a:lnTo>
                    <a:pt x="1612" y="1268"/>
                  </a:lnTo>
                  <a:lnTo>
                    <a:pt x="1612" y="1278"/>
                  </a:lnTo>
                  <a:lnTo>
                    <a:pt x="1608" y="1288"/>
                  </a:lnTo>
                  <a:lnTo>
                    <a:pt x="1604" y="1306"/>
                  </a:lnTo>
                  <a:lnTo>
                    <a:pt x="1602" y="1328"/>
                  </a:lnTo>
                  <a:lnTo>
                    <a:pt x="1602" y="1350"/>
                  </a:lnTo>
                  <a:lnTo>
                    <a:pt x="1602" y="1374"/>
                  </a:lnTo>
                  <a:lnTo>
                    <a:pt x="1606" y="1410"/>
                  </a:lnTo>
                  <a:lnTo>
                    <a:pt x="1608" y="1426"/>
                  </a:lnTo>
                  <a:lnTo>
                    <a:pt x="1634" y="1462"/>
                  </a:lnTo>
                  <a:lnTo>
                    <a:pt x="1678" y="1626"/>
                  </a:lnTo>
                  <a:lnTo>
                    <a:pt x="1688" y="1836"/>
                  </a:lnTo>
                  <a:lnTo>
                    <a:pt x="1678" y="1948"/>
                  </a:lnTo>
                  <a:lnTo>
                    <a:pt x="1704" y="2070"/>
                  </a:lnTo>
                  <a:lnTo>
                    <a:pt x="1670" y="2036"/>
                  </a:lnTo>
                  <a:lnTo>
                    <a:pt x="1644" y="2036"/>
                  </a:lnTo>
                  <a:lnTo>
                    <a:pt x="1618" y="2008"/>
                  </a:lnTo>
                  <a:lnTo>
                    <a:pt x="1566" y="2008"/>
                  </a:lnTo>
                  <a:lnTo>
                    <a:pt x="1556" y="2070"/>
                  </a:lnTo>
                  <a:lnTo>
                    <a:pt x="1574" y="2174"/>
                  </a:lnTo>
                  <a:lnTo>
                    <a:pt x="1574" y="2262"/>
                  </a:lnTo>
                  <a:lnTo>
                    <a:pt x="1522" y="2166"/>
                  </a:lnTo>
                  <a:lnTo>
                    <a:pt x="1470" y="2078"/>
                  </a:lnTo>
                  <a:lnTo>
                    <a:pt x="1434" y="1974"/>
                  </a:lnTo>
                  <a:lnTo>
                    <a:pt x="1408" y="1922"/>
                  </a:lnTo>
                  <a:lnTo>
                    <a:pt x="1408" y="1852"/>
                  </a:lnTo>
                  <a:lnTo>
                    <a:pt x="1426" y="1774"/>
                  </a:lnTo>
                  <a:lnTo>
                    <a:pt x="1392" y="1670"/>
                  </a:lnTo>
                  <a:lnTo>
                    <a:pt x="1340" y="1556"/>
                  </a:lnTo>
                  <a:lnTo>
                    <a:pt x="1234" y="1478"/>
                  </a:lnTo>
                  <a:lnTo>
                    <a:pt x="1070" y="1444"/>
                  </a:lnTo>
                  <a:lnTo>
                    <a:pt x="1000" y="1444"/>
                  </a:lnTo>
                  <a:lnTo>
                    <a:pt x="1034" y="1574"/>
                  </a:lnTo>
                  <a:lnTo>
                    <a:pt x="1052" y="1636"/>
                  </a:lnTo>
                  <a:lnTo>
                    <a:pt x="1052" y="1748"/>
                  </a:lnTo>
                  <a:lnTo>
                    <a:pt x="992" y="1808"/>
                  </a:lnTo>
                  <a:lnTo>
                    <a:pt x="956" y="1808"/>
                  </a:lnTo>
                  <a:lnTo>
                    <a:pt x="956" y="1766"/>
                  </a:lnTo>
                  <a:lnTo>
                    <a:pt x="956" y="1696"/>
                  </a:lnTo>
                  <a:lnTo>
                    <a:pt x="966" y="1608"/>
                  </a:lnTo>
                  <a:lnTo>
                    <a:pt x="922" y="1522"/>
                  </a:lnTo>
                  <a:lnTo>
                    <a:pt x="930" y="1730"/>
                  </a:lnTo>
                  <a:lnTo>
                    <a:pt x="904" y="1774"/>
                  </a:lnTo>
                  <a:lnTo>
                    <a:pt x="878" y="1782"/>
                  </a:lnTo>
                  <a:lnTo>
                    <a:pt x="870" y="1836"/>
                  </a:lnTo>
                  <a:lnTo>
                    <a:pt x="826" y="1862"/>
                  </a:lnTo>
                  <a:lnTo>
                    <a:pt x="774" y="1862"/>
                  </a:lnTo>
                  <a:lnTo>
                    <a:pt x="748" y="1808"/>
                  </a:lnTo>
                  <a:lnTo>
                    <a:pt x="696" y="1782"/>
                  </a:lnTo>
                  <a:lnTo>
                    <a:pt x="704" y="1696"/>
                  </a:lnTo>
                  <a:lnTo>
                    <a:pt x="678" y="1670"/>
                  </a:lnTo>
                  <a:lnTo>
                    <a:pt x="678" y="1782"/>
                  </a:lnTo>
                  <a:lnTo>
                    <a:pt x="678" y="1826"/>
                  </a:lnTo>
                  <a:lnTo>
                    <a:pt x="634" y="1852"/>
                  </a:lnTo>
                  <a:lnTo>
                    <a:pt x="626" y="1878"/>
                  </a:lnTo>
                  <a:lnTo>
                    <a:pt x="582" y="1914"/>
                  </a:lnTo>
                  <a:lnTo>
                    <a:pt x="562" y="1826"/>
                  </a:lnTo>
                  <a:lnTo>
                    <a:pt x="574" y="1730"/>
                  </a:lnTo>
                  <a:lnTo>
                    <a:pt x="514" y="1888"/>
                  </a:lnTo>
                  <a:lnTo>
                    <a:pt x="488" y="1844"/>
                  </a:lnTo>
                  <a:lnTo>
                    <a:pt x="488" y="1914"/>
                  </a:lnTo>
                  <a:lnTo>
                    <a:pt x="452" y="1878"/>
                  </a:lnTo>
                  <a:lnTo>
                    <a:pt x="400" y="1904"/>
                  </a:lnTo>
                  <a:close/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2" name="Freeform 24"/>
            <p:cNvSpPr>
              <a:spLocks/>
            </p:cNvSpPr>
            <p:nvPr/>
          </p:nvSpPr>
          <p:spPr bwMode="auto">
            <a:xfrm>
              <a:off x="3355" y="3001"/>
              <a:ext cx="62" cy="132"/>
            </a:xfrm>
            <a:custGeom>
              <a:avLst/>
              <a:gdLst>
                <a:gd name="T0" fmla="*/ 0 w 62"/>
                <a:gd name="T1" fmla="*/ 122 h 132"/>
                <a:gd name="T2" fmla="*/ 18 w 62"/>
                <a:gd name="T3" fmla="*/ 70 h 132"/>
                <a:gd name="T4" fmla="*/ 26 w 62"/>
                <a:gd name="T5" fmla="*/ 0 h 132"/>
                <a:gd name="T6" fmla="*/ 62 w 62"/>
                <a:gd name="T7" fmla="*/ 70 h 132"/>
                <a:gd name="T8" fmla="*/ 44 w 62"/>
                <a:gd name="T9" fmla="*/ 132 h 132"/>
                <a:gd name="T10" fmla="*/ 0 w 62"/>
                <a:gd name="T11" fmla="*/ 122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132">
                  <a:moveTo>
                    <a:pt x="0" y="122"/>
                  </a:moveTo>
                  <a:lnTo>
                    <a:pt x="18" y="70"/>
                  </a:lnTo>
                  <a:lnTo>
                    <a:pt x="26" y="0"/>
                  </a:lnTo>
                  <a:lnTo>
                    <a:pt x="62" y="70"/>
                  </a:lnTo>
                  <a:lnTo>
                    <a:pt x="44" y="132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3" name="Freeform 25"/>
            <p:cNvSpPr>
              <a:spLocks/>
            </p:cNvSpPr>
            <p:nvPr/>
          </p:nvSpPr>
          <p:spPr bwMode="auto">
            <a:xfrm>
              <a:off x="3477" y="2907"/>
              <a:ext cx="70" cy="130"/>
            </a:xfrm>
            <a:custGeom>
              <a:avLst/>
              <a:gdLst>
                <a:gd name="T0" fmla="*/ 0 w 70"/>
                <a:gd name="T1" fmla="*/ 0 h 130"/>
                <a:gd name="T2" fmla="*/ 8 w 70"/>
                <a:gd name="T3" fmla="*/ 94 h 130"/>
                <a:gd name="T4" fmla="*/ 36 w 70"/>
                <a:gd name="T5" fmla="*/ 130 h 130"/>
                <a:gd name="T6" fmla="*/ 70 w 70"/>
                <a:gd name="T7" fmla="*/ 130 h 130"/>
                <a:gd name="T8" fmla="*/ 70 w 70"/>
                <a:gd name="T9" fmla="*/ 86 h 130"/>
                <a:gd name="T10" fmla="*/ 36 w 70"/>
                <a:gd name="T11" fmla="*/ 26 h 130"/>
                <a:gd name="T12" fmla="*/ 0 w 70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30">
                  <a:moveTo>
                    <a:pt x="0" y="0"/>
                  </a:moveTo>
                  <a:lnTo>
                    <a:pt x="8" y="94"/>
                  </a:lnTo>
                  <a:lnTo>
                    <a:pt x="36" y="130"/>
                  </a:lnTo>
                  <a:lnTo>
                    <a:pt x="70" y="130"/>
                  </a:lnTo>
                  <a:lnTo>
                    <a:pt x="70" y="86"/>
                  </a:lnTo>
                  <a:lnTo>
                    <a:pt x="36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4" name="Freeform 26"/>
            <p:cNvSpPr>
              <a:spLocks/>
            </p:cNvSpPr>
            <p:nvPr/>
          </p:nvSpPr>
          <p:spPr bwMode="auto">
            <a:xfrm>
              <a:off x="3295" y="2863"/>
              <a:ext cx="122" cy="96"/>
            </a:xfrm>
            <a:custGeom>
              <a:avLst/>
              <a:gdLst>
                <a:gd name="T0" fmla="*/ 122 w 122"/>
                <a:gd name="T1" fmla="*/ 86 h 96"/>
                <a:gd name="T2" fmla="*/ 78 w 122"/>
                <a:gd name="T3" fmla="*/ 96 h 96"/>
                <a:gd name="T4" fmla="*/ 44 w 122"/>
                <a:gd name="T5" fmla="*/ 96 h 96"/>
                <a:gd name="T6" fmla="*/ 18 w 122"/>
                <a:gd name="T7" fmla="*/ 60 h 96"/>
                <a:gd name="T8" fmla="*/ 0 w 122"/>
                <a:gd name="T9" fmla="*/ 0 h 96"/>
                <a:gd name="T10" fmla="*/ 44 w 122"/>
                <a:gd name="T11" fmla="*/ 26 h 96"/>
                <a:gd name="T12" fmla="*/ 78 w 122"/>
                <a:gd name="T13" fmla="*/ 44 h 96"/>
                <a:gd name="T14" fmla="*/ 122 w 122"/>
                <a:gd name="T15" fmla="*/ 86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96">
                  <a:moveTo>
                    <a:pt x="122" y="86"/>
                  </a:moveTo>
                  <a:lnTo>
                    <a:pt x="78" y="96"/>
                  </a:lnTo>
                  <a:lnTo>
                    <a:pt x="44" y="96"/>
                  </a:lnTo>
                  <a:lnTo>
                    <a:pt x="18" y="60"/>
                  </a:lnTo>
                  <a:lnTo>
                    <a:pt x="0" y="0"/>
                  </a:lnTo>
                  <a:lnTo>
                    <a:pt x="44" y="26"/>
                  </a:lnTo>
                  <a:lnTo>
                    <a:pt x="78" y="44"/>
                  </a:lnTo>
                  <a:lnTo>
                    <a:pt x="122" y="86"/>
                  </a:lnTo>
                  <a:close/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245" name="Picture 9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57338"/>
            <a:ext cx="889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889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4500563" y="1341438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Saidpur</a:t>
            </a:r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2124075" y="4365625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Khulna</a:t>
            </a: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2916238" y="2708275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Dacca</a:t>
            </a:r>
          </a:p>
        </p:txBody>
      </p:sp>
      <p:pic>
        <p:nvPicPr>
          <p:cNvPr id="10250" name="Picture 11" descr="pur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13100"/>
            <a:ext cx="889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Tajikistan</a:t>
            </a:r>
          </a:p>
        </p:txBody>
      </p:sp>
      <p:sp>
        <p:nvSpPr>
          <p:cNvPr id="83971" name="Freeform 2"/>
          <p:cNvSpPr>
            <a:spLocks noChangeArrowheads="1"/>
          </p:cNvSpPr>
          <p:nvPr/>
        </p:nvSpPr>
        <p:spPr bwMode="auto">
          <a:xfrm>
            <a:off x="2700338" y="1619250"/>
            <a:ext cx="5040312" cy="3602038"/>
          </a:xfrm>
          <a:custGeom>
            <a:avLst/>
            <a:gdLst>
              <a:gd name="T0" fmla="*/ 2147483646 w 10502"/>
              <a:gd name="T1" fmla="*/ 2147483646 h 8501"/>
              <a:gd name="T2" fmla="*/ 2147483646 w 10502"/>
              <a:gd name="T3" fmla="*/ 2147483646 h 8501"/>
              <a:gd name="T4" fmla="*/ 2147483646 w 10502"/>
              <a:gd name="T5" fmla="*/ 2147483646 h 8501"/>
              <a:gd name="T6" fmla="*/ 2147483646 w 10502"/>
              <a:gd name="T7" fmla="*/ 2147483646 h 8501"/>
              <a:gd name="T8" fmla="*/ 2147483646 w 10502"/>
              <a:gd name="T9" fmla="*/ 2147483646 h 8501"/>
              <a:gd name="T10" fmla="*/ 2147483646 w 10502"/>
              <a:gd name="T11" fmla="*/ 2147483646 h 8501"/>
              <a:gd name="T12" fmla="*/ 2147483646 w 10502"/>
              <a:gd name="T13" fmla="*/ 2147483646 h 8501"/>
              <a:gd name="T14" fmla="*/ 2147483646 w 10502"/>
              <a:gd name="T15" fmla="*/ 2147483646 h 8501"/>
              <a:gd name="T16" fmla="*/ 2147483646 w 10502"/>
              <a:gd name="T17" fmla="*/ 2147483646 h 8501"/>
              <a:gd name="T18" fmla="*/ 2147483646 w 10502"/>
              <a:gd name="T19" fmla="*/ 2147483646 h 8501"/>
              <a:gd name="T20" fmla="*/ 2147483646 w 10502"/>
              <a:gd name="T21" fmla="*/ 2147483646 h 8501"/>
              <a:gd name="T22" fmla="*/ 2147483646 w 10502"/>
              <a:gd name="T23" fmla="*/ 2147483646 h 8501"/>
              <a:gd name="T24" fmla="*/ 2147483646 w 10502"/>
              <a:gd name="T25" fmla="*/ 2147483646 h 8501"/>
              <a:gd name="T26" fmla="*/ 2147483646 w 10502"/>
              <a:gd name="T27" fmla="*/ 2147483646 h 8501"/>
              <a:gd name="T28" fmla="*/ 2147483646 w 10502"/>
              <a:gd name="T29" fmla="*/ 2147483646 h 8501"/>
              <a:gd name="T30" fmla="*/ 2147483646 w 10502"/>
              <a:gd name="T31" fmla="*/ 2147483646 h 8501"/>
              <a:gd name="T32" fmla="*/ 2147483646 w 10502"/>
              <a:gd name="T33" fmla="*/ 2147483646 h 8501"/>
              <a:gd name="T34" fmla="*/ 2147483646 w 10502"/>
              <a:gd name="T35" fmla="*/ 2147483646 h 8501"/>
              <a:gd name="T36" fmla="*/ 2147483646 w 10502"/>
              <a:gd name="T37" fmla="*/ 2147483646 h 8501"/>
              <a:gd name="T38" fmla="*/ 2147483646 w 10502"/>
              <a:gd name="T39" fmla="*/ 2147483646 h 8501"/>
              <a:gd name="T40" fmla="*/ 2147483646 w 10502"/>
              <a:gd name="T41" fmla="*/ 2147483646 h 8501"/>
              <a:gd name="T42" fmla="*/ 2147483646 w 10502"/>
              <a:gd name="T43" fmla="*/ 2147483646 h 8501"/>
              <a:gd name="T44" fmla="*/ 2147483646 w 10502"/>
              <a:gd name="T45" fmla="*/ 2147483646 h 8501"/>
              <a:gd name="T46" fmla="*/ 2147483646 w 10502"/>
              <a:gd name="T47" fmla="*/ 2147483646 h 8501"/>
              <a:gd name="T48" fmla="*/ 2147483646 w 10502"/>
              <a:gd name="T49" fmla="*/ 2147483646 h 8501"/>
              <a:gd name="T50" fmla="*/ 2147483646 w 10502"/>
              <a:gd name="T51" fmla="*/ 2147483646 h 8501"/>
              <a:gd name="T52" fmla="*/ 2147483646 w 10502"/>
              <a:gd name="T53" fmla="*/ 2147483646 h 8501"/>
              <a:gd name="T54" fmla="*/ 2147483646 w 10502"/>
              <a:gd name="T55" fmla="*/ 2147483646 h 8501"/>
              <a:gd name="T56" fmla="*/ 2147483646 w 10502"/>
              <a:gd name="T57" fmla="*/ 2147483646 h 8501"/>
              <a:gd name="T58" fmla="*/ 2147483646 w 10502"/>
              <a:gd name="T59" fmla="*/ 2147483646 h 8501"/>
              <a:gd name="T60" fmla="*/ 2147483646 w 10502"/>
              <a:gd name="T61" fmla="*/ 2147483646 h 8501"/>
              <a:gd name="T62" fmla="*/ 2147483646 w 10502"/>
              <a:gd name="T63" fmla="*/ 2147483646 h 8501"/>
              <a:gd name="T64" fmla="*/ 2147483646 w 10502"/>
              <a:gd name="T65" fmla="*/ 2147483646 h 8501"/>
              <a:gd name="T66" fmla="*/ 2147483646 w 10502"/>
              <a:gd name="T67" fmla="*/ 2147483646 h 8501"/>
              <a:gd name="T68" fmla="*/ 2147483646 w 10502"/>
              <a:gd name="T69" fmla="*/ 2147483646 h 8501"/>
              <a:gd name="T70" fmla="*/ 2147483646 w 10502"/>
              <a:gd name="T71" fmla="*/ 2147483646 h 8501"/>
              <a:gd name="T72" fmla="*/ 2147483646 w 10502"/>
              <a:gd name="T73" fmla="*/ 2147483646 h 8501"/>
              <a:gd name="T74" fmla="*/ 2147483646 w 10502"/>
              <a:gd name="T75" fmla="*/ 2147483646 h 8501"/>
              <a:gd name="T76" fmla="*/ 2147483646 w 10502"/>
              <a:gd name="T77" fmla="*/ 2147483646 h 8501"/>
              <a:gd name="T78" fmla="*/ 0 w 10502"/>
              <a:gd name="T79" fmla="*/ 2147483646 h 8501"/>
              <a:gd name="T80" fmla="*/ 2147483646 w 10502"/>
              <a:gd name="T81" fmla="*/ 2147483646 h 8501"/>
              <a:gd name="T82" fmla="*/ 2147483646 w 10502"/>
              <a:gd name="T83" fmla="*/ 2147483646 h 8501"/>
              <a:gd name="T84" fmla="*/ 2147483646 w 10502"/>
              <a:gd name="T85" fmla="*/ 2147483646 h 8501"/>
              <a:gd name="T86" fmla="*/ 2147483646 w 10502"/>
              <a:gd name="T87" fmla="*/ 2147483646 h 8501"/>
              <a:gd name="T88" fmla="*/ 2147483646 w 10502"/>
              <a:gd name="T89" fmla="*/ 2147483646 h 8501"/>
              <a:gd name="T90" fmla="*/ 2147483646 w 10502"/>
              <a:gd name="T91" fmla="*/ 2147483646 h 8501"/>
              <a:gd name="T92" fmla="*/ 2147483646 w 10502"/>
              <a:gd name="T93" fmla="*/ 2147483646 h 8501"/>
              <a:gd name="T94" fmla="*/ 2147483646 w 10502"/>
              <a:gd name="T95" fmla="*/ 0 h 850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502" h="8501">
                <a:moveTo>
                  <a:pt x="4143" y="0"/>
                </a:moveTo>
                <a:lnTo>
                  <a:pt x="4579" y="456"/>
                </a:lnTo>
                <a:lnTo>
                  <a:pt x="4143" y="808"/>
                </a:lnTo>
                <a:lnTo>
                  <a:pt x="4433" y="1365"/>
                </a:lnTo>
                <a:lnTo>
                  <a:pt x="4480" y="1921"/>
                </a:lnTo>
                <a:lnTo>
                  <a:pt x="3758" y="1720"/>
                </a:lnTo>
                <a:lnTo>
                  <a:pt x="3515" y="1414"/>
                </a:lnTo>
                <a:lnTo>
                  <a:pt x="3181" y="1773"/>
                </a:lnTo>
                <a:lnTo>
                  <a:pt x="2841" y="2124"/>
                </a:lnTo>
                <a:lnTo>
                  <a:pt x="2553" y="2176"/>
                </a:lnTo>
                <a:lnTo>
                  <a:pt x="2600" y="2734"/>
                </a:lnTo>
                <a:lnTo>
                  <a:pt x="2892" y="2784"/>
                </a:lnTo>
                <a:lnTo>
                  <a:pt x="3421" y="2883"/>
                </a:lnTo>
                <a:lnTo>
                  <a:pt x="4096" y="2784"/>
                </a:lnTo>
                <a:lnTo>
                  <a:pt x="4480" y="2734"/>
                </a:lnTo>
                <a:lnTo>
                  <a:pt x="4626" y="3138"/>
                </a:lnTo>
                <a:lnTo>
                  <a:pt x="4915" y="2986"/>
                </a:lnTo>
                <a:lnTo>
                  <a:pt x="5445" y="2986"/>
                </a:lnTo>
                <a:lnTo>
                  <a:pt x="5974" y="3238"/>
                </a:lnTo>
                <a:lnTo>
                  <a:pt x="6455" y="3444"/>
                </a:lnTo>
                <a:lnTo>
                  <a:pt x="6649" y="3238"/>
                </a:lnTo>
                <a:lnTo>
                  <a:pt x="7278" y="3238"/>
                </a:lnTo>
                <a:lnTo>
                  <a:pt x="7614" y="3238"/>
                </a:lnTo>
                <a:lnTo>
                  <a:pt x="7949" y="3238"/>
                </a:lnTo>
                <a:lnTo>
                  <a:pt x="8289" y="3189"/>
                </a:lnTo>
                <a:lnTo>
                  <a:pt x="8576" y="3189"/>
                </a:lnTo>
                <a:lnTo>
                  <a:pt x="8192" y="3543"/>
                </a:lnTo>
                <a:lnTo>
                  <a:pt x="8672" y="3847"/>
                </a:lnTo>
                <a:lnTo>
                  <a:pt x="8482" y="4150"/>
                </a:lnTo>
                <a:lnTo>
                  <a:pt x="8672" y="4809"/>
                </a:lnTo>
                <a:lnTo>
                  <a:pt x="9151" y="4809"/>
                </a:lnTo>
                <a:lnTo>
                  <a:pt x="9536" y="4909"/>
                </a:lnTo>
                <a:lnTo>
                  <a:pt x="10069" y="5211"/>
                </a:lnTo>
                <a:lnTo>
                  <a:pt x="10211" y="6277"/>
                </a:lnTo>
                <a:lnTo>
                  <a:pt x="10501" y="7036"/>
                </a:lnTo>
                <a:lnTo>
                  <a:pt x="10069" y="7339"/>
                </a:lnTo>
                <a:lnTo>
                  <a:pt x="9876" y="6984"/>
                </a:lnTo>
                <a:lnTo>
                  <a:pt x="9394" y="6984"/>
                </a:lnTo>
                <a:lnTo>
                  <a:pt x="8961" y="7441"/>
                </a:lnTo>
                <a:lnTo>
                  <a:pt x="8672" y="7288"/>
                </a:lnTo>
                <a:lnTo>
                  <a:pt x="8482" y="7036"/>
                </a:lnTo>
                <a:lnTo>
                  <a:pt x="8000" y="6834"/>
                </a:lnTo>
                <a:lnTo>
                  <a:pt x="7854" y="7036"/>
                </a:lnTo>
                <a:lnTo>
                  <a:pt x="7422" y="7239"/>
                </a:lnTo>
                <a:lnTo>
                  <a:pt x="7179" y="7896"/>
                </a:lnTo>
                <a:lnTo>
                  <a:pt x="6455" y="8049"/>
                </a:lnTo>
                <a:lnTo>
                  <a:pt x="6023" y="8500"/>
                </a:lnTo>
                <a:lnTo>
                  <a:pt x="5637" y="8250"/>
                </a:lnTo>
                <a:lnTo>
                  <a:pt x="5540" y="7644"/>
                </a:lnTo>
                <a:lnTo>
                  <a:pt x="5637" y="6732"/>
                </a:lnTo>
                <a:lnTo>
                  <a:pt x="5735" y="6073"/>
                </a:lnTo>
                <a:lnTo>
                  <a:pt x="5348" y="6126"/>
                </a:lnTo>
                <a:lnTo>
                  <a:pt x="5301" y="5413"/>
                </a:lnTo>
                <a:lnTo>
                  <a:pt x="5108" y="5211"/>
                </a:lnTo>
                <a:lnTo>
                  <a:pt x="4528" y="4809"/>
                </a:lnTo>
                <a:lnTo>
                  <a:pt x="4143" y="5466"/>
                </a:lnTo>
                <a:lnTo>
                  <a:pt x="3903" y="6126"/>
                </a:lnTo>
                <a:lnTo>
                  <a:pt x="3853" y="6937"/>
                </a:lnTo>
                <a:lnTo>
                  <a:pt x="3275" y="6732"/>
                </a:lnTo>
                <a:lnTo>
                  <a:pt x="2985" y="6732"/>
                </a:lnTo>
                <a:lnTo>
                  <a:pt x="2649" y="7140"/>
                </a:lnTo>
                <a:lnTo>
                  <a:pt x="2649" y="7743"/>
                </a:lnTo>
                <a:lnTo>
                  <a:pt x="2216" y="7644"/>
                </a:lnTo>
                <a:lnTo>
                  <a:pt x="1974" y="7239"/>
                </a:lnTo>
                <a:lnTo>
                  <a:pt x="1446" y="7491"/>
                </a:lnTo>
                <a:lnTo>
                  <a:pt x="1012" y="7743"/>
                </a:lnTo>
                <a:lnTo>
                  <a:pt x="772" y="7591"/>
                </a:lnTo>
                <a:lnTo>
                  <a:pt x="531" y="7288"/>
                </a:lnTo>
                <a:lnTo>
                  <a:pt x="772" y="6480"/>
                </a:lnTo>
                <a:lnTo>
                  <a:pt x="1109" y="6228"/>
                </a:lnTo>
                <a:lnTo>
                  <a:pt x="1446" y="5770"/>
                </a:lnTo>
                <a:lnTo>
                  <a:pt x="1253" y="5061"/>
                </a:lnTo>
                <a:lnTo>
                  <a:pt x="1012" y="4962"/>
                </a:lnTo>
                <a:lnTo>
                  <a:pt x="916" y="4504"/>
                </a:lnTo>
                <a:lnTo>
                  <a:pt x="1156" y="4252"/>
                </a:lnTo>
                <a:lnTo>
                  <a:pt x="1156" y="3948"/>
                </a:lnTo>
                <a:lnTo>
                  <a:pt x="576" y="3795"/>
                </a:lnTo>
                <a:lnTo>
                  <a:pt x="384" y="3795"/>
                </a:lnTo>
                <a:lnTo>
                  <a:pt x="144" y="3645"/>
                </a:lnTo>
                <a:lnTo>
                  <a:pt x="0" y="3493"/>
                </a:lnTo>
                <a:lnTo>
                  <a:pt x="144" y="3288"/>
                </a:lnTo>
                <a:lnTo>
                  <a:pt x="49" y="2986"/>
                </a:lnTo>
                <a:lnTo>
                  <a:pt x="384" y="2734"/>
                </a:lnTo>
                <a:lnTo>
                  <a:pt x="866" y="2833"/>
                </a:lnTo>
                <a:lnTo>
                  <a:pt x="1592" y="2935"/>
                </a:lnTo>
                <a:lnTo>
                  <a:pt x="1781" y="2532"/>
                </a:lnTo>
                <a:lnTo>
                  <a:pt x="1927" y="2176"/>
                </a:lnTo>
                <a:lnTo>
                  <a:pt x="2166" y="2025"/>
                </a:lnTo>
                <a:lnTo>
                  <a:pt x="2216" y="1518"/>
                </a:lnTo>
                <a:lnTo>
                  <a:pt x="2359" y="1063"/>
                </a:lnTo>
                <a:lnTo>
                  <a:pt x="2649" y="910"/>
                </a:lnTo>
                <a:lnTo>
                  <a:pt x="2746" y="609"/>
                </a:lnTo>
                <a:lnTo>
                  <a:pt x="2939" y="456"/>
                </a:lnTo>
                <a:lnTo>
                  <a:pt x="3225" y="655"/>
                </a:lnTo>
                <a:lnTo>
                  <a:pt x="3758" y="403"/>
                </a:lnTo>
                <a:lnTo>
                  <a:pt x="4143" y="0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3972" name="Freeform 3"/>
          <p:cNvSpPr>
            <a:spLocks noChangeArrowheads="1"/>
          </p:cNvSpPr>
          <p:nvPr/>
        </p:nvSpPr>
        <p:spPr bwMode="auto">
          <a:xfrm>
            <a:off x="2700338" y="1619250"/>
            <a:ext cx="5040312" cy="3602038"/>
          </a:xfrm>
          <a:custGeom>
            <a:avLst/>
            <a:gdLst>
              <a:gd name="T0" fmla="*/ 2147483646 w 10502"/>
              <a:gd name="T1" fmla="*/ 2147483646 h 8501"/>
              <a:gd name="T2" fmla="*/ 2147483646 w 10502"/>
              <a:gd name="T3" fmla="*/ 2147483646 h 8501"/>
              <a:gd name="T4" fmla="*/ 2147483646 w 10502"/>
              <a:gd name="T5" fmla="*/ 2147483646 h 8501"/>
              <a:gd name="T6" fmla="*/ 2147483646 w 10502"/>
              <a:gd name="T7" fmla="*/ 2147483646 h 8501"/>
              <a:gd name="T8" fmla="*/ 2147483646 w 10502"/>
              <a:gd name="T9" fmla="*/ 2147483646 h 8501"/>
              <a:gd name="T10" fmla="*/ 2147483646 w 10502"/>
              <a:gd name="T11" fmla="*/ 2147483646 h 8501"/>
              <a:gd name="T12" fmla="*/ 2147483646 w 10502"/>
              <a:gd name="T13" fmla="*/ 2147483646 h 8501"/>
              <a:gd name="T14" fmla="*/ 2147483646 w 10502"/>
              <a:gd name="T15" fmla="*/ 2147483646 h 8501"/>
              <a:gd name="T16" fmla="*/ 2147483646 w 10502"/>
              <a:gd name="T17" fmla="*/ 2147483646 h 8501"/>
              <a:gd name="T18" fmla="*/ 2147483646 w 10502"/>
              <a:gd name="T19" fmla="*/ 2147483646 h 8501"/>
              <a:gd name="T20" fmla="*/ 2147483646 w 10502"/>
              <a:gd name="T21" fmla="*/ 2147483646 h 8501"/>
              <a:gd name="T22" fmla="*/ 2147483646 w 10502"/>
              <a:gd name="T23" fmla="*/ 2147483646 h 8501"/>
              <a:gd name="T24" fmla="*/ 2147483646 w 10502"/>
              <a:gd name="T25" fmla="*/ 2147483646 h 8501"/>
              <a:gd name="T26" fmla="*/ 2147483646 w 10502"/>
              <a:gd name="T27" fmla="*/ 2147483646 h 8501"/>
              <a:gd name="T28" fmla="*/ 2147483646 w 10502"/>
              <a:gd name="T29" fmla="*/ 2147483646 h 8501"/>
              <a:gd name="T30" fmla="*/ 2147483646 w 10502"/>
              <a:gd name="T31" fmla="*/ 2147483646 h 8501"/>
              <a:gd name="T32" fmla="*/ 2147483646 w 10502"/>
              <a:gd name="T33" fmla="*/ 2147483646 h 8501"/>
              <a:gd name="T34" fmla="*/ 2147483646 w 10502"/>
              <a:gd name="T35" fmla="*/ 2147483646 h 8501"/>
              <a:gd name="T36" fmla="*/ 2147483646 w 10502"/>
              <a:gd name="T37" fmla="*/ 2147483646 h 8501"/>
              <a:gd name="T38" fmla="*/ 2147483646 w 10502"/>
              <a:gd name="T39" fmla="*/ 2147483646 h 8501"/>
              <a:gd name="T40" fmla="*/ 2147483646 w 10502"/>
              <a:gd name="T41" fmla="*/ 2147483646 h 8501"/>
              <a:gd name="T42" fmla="*/ 2147483646 w 10502"/>
              <a:gd name="T43" fmla="*/ 2147483646 h 8501"/>
              <a:gd name="T44" fmla="*/ 2147483646 w 10502"/>
              <a:gd name="T45" fmla="*/ 2147483646 h 8501"/>
              <a:gd name="T46" fmla="*/ 2147483646 w 10502"/>
              <a:gd name="T47" fmla="*/ 2147483646 h 8501"/>
              <a:gd name="T48" fmla="*/ 2147483646 w 10502"/>
              <a:gd name="T49" fmla="*/ 2147483646 h 8501"/>
              <a:gd name="T50" fmla="*/ 2147483646 w 10502"/>
              <a:gd name="T51" fmla="*/ 2147483646 h 8501"/>
              <a:gd name="T52" fmla="*/ 2147483646 w 10502"/>
              <a:gd name="T53" fmla="*/ 2147483646 h 8501"/>
              <a:gd name="T54" fmla="*/ 2147483646 w 10502"/>
              <a:gd name="T55" fmla="*/ 2147483646 h 8501"/>
              <a:gd name="T56" fmla="*/ 2147483646 w 10502"/>
              <a:gd name="T57" fmla="*/ 2147483646 h 8501"/>
              <a:gd name="T58" fmla="*/ 2147483646 w 10502"/>
              <a:gd name="T59" fmla="*/ 2147483646 h 8501"/>
              <a:gd name="T60" fmla="*/ 2147483646 w 10502"/>
              <a:gd name="T61" fmla="*/ 2147483646 h 8501"/>
              <a:gd name="T62" fmla="*/ 2147483646 w 10502"/>
              <a:gd name="T63" fmla="*/ 2147483646 h 8501"/>
              <a:gd name="T64" fmla="*/ 2147483646 w 10502"/>
              <a:gd name="T65" fmla="*/ 2147483646 h 8501"/>
              <a:gd name="T66" fmla="*/ 2147483646 w 10502"/>
              <a:gd name="T67" fmla="*/ 2147483646 h 8501"/>
              <a:gd name="T68" fmla="*/ 2147483646 w 10502"/>
              <a:gd name="T69" fmla="*/ 2147483646 h 8501"/>
              <a:gd name="T70" fmla="*/ 2147483646 w 10502"/>
              <a:gd name="T71" fmla="*/ 2147483646 h 8501"/>
              <a:gd name="T72" fmla="*/ 2147483646 w 10502"/>
              <a:gd name="T73" fmla="*/ 2147483646 h 8501"/>
              <a:gd name="T74" fmla="*/ 2147483646 w 10502"/>
              <a:gd name="T75" fmla="*/ 2147483646 h 8501"/>
              <a:gd name="T76" fmla="*/ 2147483646 w 10502"/>
              <a:gd name="T77" fmla="*/ 2147483646 h 8501"/>
              <a:gd name="T78" fmla="*/ 0 w 10502"/>
              <a:gd name="T79" fmla="*/ 2147483646 h 8501"/>
              <a:gd name="T80" fmla="*/ 2147483646 w 10502"/>
              <a:gd name="T81" fmla="*/ 2147483646 h 8501"/>
              <a:gd name="T82" fmla="*/ 2147483646 w 10502"/>
              <a:gd name="T83" fmla="*/ 2147483646 h 8501"/>
              <a:gd name="T84" fmla="*/ 2147483646 w 10502"/>
              <a:gd name="T85" fmla="*/ 2147483646 h 8501"/>
              <a:gd name="T86" fmla="*/ 2147483646 w 10502"/>
              <a:gd name="T87" fmla="*/ 2147483646 h 8501"/>
              <a:gd name="T88" fmla="*/ 2147483646 w 10502"/>
              <a:gd name="T89" fmla="*/ 2147483646 h 8501"/>
              <a:gd name="T90" fmla="*/ 2147483646 w 10502"/>
              <a:gd name="T91" fmla="*/ 2147483646 h 8501"/>
              <a:gd name="T92" fmla="*/ 2147483646 w 10502"/>
              <a:gd name="T93" fmla="*/ 2147483646 h 8501"/>
              <a:gd name="T94" fmla="*/ 2147483646 w 10502"/>
              <a:gd name="T95" fmla="*/ 0 h 850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502" h="8501">
                <a:moveTo>
                  <a:pt x="4143" y="0"/>
                </a:moveTo>
                <a:lnTo>
                  <a:pt x="4579" y="456"/>
                </a:lnTo>
                <a:lnTo>
                  <a:pt x="4143" y="808"/>
                </a:lnTo>
                <a:lnTo>
                  <a:pt x="4433" y="1365"/>
                </a:lnTo>
                <a:lnTo>
                  <a:pt x="4480" y="1921"/>
                </a:lnTo>
                <a:lnTo>
                  <a:pt x="3758" y="1720"/>
                </a:lnTo>
                <a:lnTo>
                  <a:pt x="3515" y="1414"/>
                </a:lnTo>
                <a:lnTo>
                  <a:pt x="3181" y="1773"/>
                </a:lnTo>
                <a:lnTo>
                  <a:pt x="2841" y="2124"/>
                </a:lnTo>
                <a:lnTo>
                  <a:pt x="2553" y="2176"/>
                </a:lnTo>
                <a:lnTo>
                  <a:pt x="2600" y="2734"/>
                </a:lnTo>
                <a:lnTo>
                  <a:pt x="2892" y="2784"/>
                </a:lnTo>
                <a:lnTo>
                  <a:pt x="3421" y="2883"/>
                </a:lnTo>
                <a:lnTo>
                  <a:pt x="4096" y="2784"/>
                </a:lnTo>
                <a:lnTo>
                  <a:pt x="4480" y="2734"/>
                </a:lnTo>
                <a:lnTo>
                  <a:pt x="4626" y="3138"/>
                </a:lnTo>
                <a:lnTo>
                  <a:pt x="4915" y="2986"/>
                </a:lnTo>
                <a:lnTo>
                  <a:pt x="5445" y="2986"/>
                </a:lnTo>
                <a:lnTo>
                  <a:pt x="5974" y="3238"/>
                </a:lnTo>
                <a:lnTo>
                  <a:pt x="6455" y="3444"/>
                </a:lnTo>
                <a:lnTo>
                  <a:pt x="6649" y="3238"/>
                </a:lnTo>
                <a:lnTo>
                  <a:pt x="7278" y="3238"/>
                </a:lnTo>
                <a:lnTo>
                  <a:pt x="7614" y="3238"/>
                </a:lnTo>
                <a:lnTo>
                  <a:pt x="7949" y="3238"/>
                </a:lnTo>
                <a:lnTo>
                  <a:pt x="8289" y="3189"/>
                </a:lnTo>
                <a:lnTo>
                  <a:pt x="8576" y="3189"/>
                </a:lnTo>
                <a:lnTo>
                  <a:pt x="8192" y="3543"/>
                </a:lnTo>
                <a:lnTo>
                  <a:pt x="8672" y="3847"/>
                </a:lnTo>
                <a:lnTo>
                  <a:pt x="8482" y="4150"/>
                </a:lnTo>
                <a:lnTo>
                  <a:pt x="8672" y="4809"/>
                </a:lnTo>
                <a:lnTo>
                  <a:pt x="9151" y="4809"/>
                </a:lnTo>
                <a:lnTo>
                  <a:pt x="9536" y="4909"/>
                </a:lnTo>
                <a:lnTo>
                  <a:pt x="10069" y="5211"/>
                </a:lnTo>
                <a:lnTo>
                  <a:pt x="10211" y="6277"/>
                </a:lnTo>
                <a:lnTo>
                  <a:pt x="10501" y="7036"/>
                </a:lnTo>
                <a:lnTo>
                  <a:pt x="10069" y="7339"/>
                </a:lnTo>
                <a:lnTo>
                  <a:pt x="9876" y="6984"/>
                </a:lnTo>
                <a:lnTo>
                  <a:pt x="9394" y="6984"/>
                </a:lnTo>
                <a:lnTo>
                  <a:pt x="8961" y="7441"/>
                </a:lnTo>
                <a:lnTo>
                  <a:pt x="8672" y="7288"/>
                </a:lnTo>
                <a:lnTo>
                  <a:pt x="8482" y="7036"/>
                </a:lnTo>
                <a:lnTo>
                  <a:pt x="8000" y="6834"/>
                </a:lnTo>
                <a:lnTo>
                  <a:pt x="7854" y="7036"/>
                </a:lnTo>
                <a:lnTo>
                  <a:pt x="7422" y="7239"/>
                </a:lnTo>
                <a:lnTo>
                  <a:pt x="7179" y="7896"/>
                </a:lnTo>
                <a:lnTo>
                  <a:pt x="6455" y="8049"/>
                </a:lnTo>
                <a:lnTo>
                  <a:pt x="6023" y="8500"/>
                </a:lnTo>
                <a:lnTo>
                  <a:pt x="5637" y="8250"/>
                </a:lnTo>
                <a:lnTo>
                  <a:pt x="5540" y="7644"/>
                </a:lnTo>
                <a:lnTo>
                  <a:pt x="5637" y="6732"/>
                </a:lnTo>
                <a:lnTo>
                  <a:pt x="5735" y="6073"/>
                </a:lnTo>
                <a:lnTo>
                  <a:pt x="5348" y="6126"/>
                </a:lnTo>
                <a:lnTo>
                  <a:pt x="5301" y="5413"/>
                </a:lnTo>
                <a:lnTo>
                  <a:pt x="5108" y="5211"/>
                </a:lnTo>
                <a:lnTo>
                  <a:pt x="4528" y="4809"/>
                </a:lnTo>
                <a:lnTo>
                  <a:pt x="4143" y="5466"/>
                </a:lnTo>
                <a:lnTo>
                  <a:pt x="3903" y="6126"/>
                </a:lnTo>
                <a:lnTo>
                  <a:pt x="3853" y="6937"/>
                </a:lnTo>
                <a:lnTo>
                  <a:pt x="3275" y="6732"/>
                </a:lnTo>
                <a:lnTo>
                  <a:pt x="2985" y="6732"/>
                </a:lnTo>
                <a:lnTo>
                  <a:pt x="2649" y="7140"/>
                </a:lnTo>
                <a:lnTo>
                  <a:pt x="2649" y="7743"/>
                </a:lnTo>
                <a:lnTo>
                  <a:pt x="2216" y="7644"/>
                </a:lnTo>
                <a:lnTo>
                  <a:pt x="1974" y="7239"/>
                </a:lnTo>
                <a:lnTo>
                  <a:pt x="1446" y="7491"/>
                </a:lnTo>
                <a:lnTo>
                  <a:pt x="1012" y="7743"/>
                </a:lnTo>
                <a:lnTo>
                  <a:pt x="772" y="7591"/>
                </a:lnTo>
                <a:lnTo>
                  <a:pt x="531" y="7288"/>
                </a:lnTo>
                <a:lnTo>
                  <a:pt x="772" y="6480"/>
                </a:lnTo>
                <a:lnTo>
                  <a:pt x="1109" y="6228"/>
                </a:lnTo>
                <a:lnTo>
                  <a:pt x="1446" y="5770"/>
                </a:lnTo>
                <a:lnTo>
                  <a:pt x="1253" y="5061"/>
                </a:lnTo>
                <a:lnTo>
                  <a:pt x="1012" y="4962"/>
                </a:lnTo>
                <a:lnTo>
                  <a:pt x="916" y="4504"/>
                </a:lnTo>
                <a:lnTo>
                  <a:pt x="1156" y="4252"/>
                </a:lnTo>
                <a:lnTo>
                  <a:pt x="1156" y="3948"/>
                </a:lnTo>
                <a:lnTo>
                  <a:pt x="576" y="3795"/>
                </a:lnTo>
                <a:lnTo>
                  <a:pt x="384" y="3795"/>
                </a:lnTo>
                <a:lnTo>
                  <a:pt x="144" y="3645"/>
                </a:lnTo>
                <a:lnTo>
                  <a:pt x="0" y="3493"/>
                </a:lnTo>
                <a:lnTo>
                  <a:pt x="144" y="3288"/>
                </a:lnTo>
                <a:lnTo>
                  <a:pt x="49" y="2986"/>
                </a:lnTo>
                <a:lnTo>
                  <a:pt x="384" y="2734"/>
                </a:lnTo>
                <a:lnTo>
                  <a:pt x="866" y="2833"/>
                </a:lnTo>
                <a:lnTo>
                  <a:pt x="1592" y="2935"/>
                </a:lnTo>
                <a:lnTo>
                  <a:pt x="1781" y="2532"/>
                </a:lnTo>
                <a:lnTo>
                  <a:pt x="1927" y="2176"/>
                </a:lnTo>
                <a:lnTo>
                  <a:pt x="2166" y="2025"/>
                </a:lnTo>
                <a:lnTo>
                  <a:pt x="2216" y="1518"/>
                </a:lnTo>
                <a:lnTo>
                  <a:pt x="2359" y="1063"/>
                </a:lnTo>
                <a:lnTo>
                  <a:pt x="2649" y="910"/>
                </a:lnTo>
                <a:lnTo>
                  <a:pt x="2746" y="609"/>
                </a:lnTo>
                <a:lnTo>
                  <a:pt x="2939" y="456"/>
                </a:lnTo>
                <a:lnTo>
                  <a:pt x="3225" y="655"/>
                </a:lnTo>
                <a:lnTo>
                  <a:pt x="3758" y="403"/>
                </a:lnTo>
                <a:lnTo>
                  <a:pt x="4143" y="0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39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587625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1079500" y="3060700"/>
            <a:ext cx="1763713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Dushanbe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279400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Thailand</a:t>
            </a:r>
          </a:p>
        </p:txBody>
      </p:sp>
      <p:sp>
        <p:nvSpPr>
          <p:cNvPr id="86019" name="Freeform 2"/>
          <p:cNvSpPr>
            <a:spLocks noChangeArrowheads="1"/>
          </p:cNvSpPr>
          <p:nvPr/>
        </p:nvSpPr>
        <p:spPr bwMode="auto">
          <a:xfrm>
            <a:off x="3059113" y="1439863"/>
            <a:ext cx="2339975" cy="4797425"/>
          </a:xfrm>
          <a:custGeom>
            <a:avLst/>
            <a:gdLst>
              <a:gd name="T0" fmla="*/ 2147483646 w 6502"/>
              <a:gd name="T1" fmla="*/ 2147483646 h 13327"/>
              <a:gd name="T2" fmla="*/ 2147483646 w 6502"/>
              <a:gd name="T3" fmla="*/ 2147483646 h 13327"/>
              <a:gd name="T4" fmla="*/ 2147483646 w 6502"/>
              <a:gd name="T5" fmla="*/ 2147483646 h 13327"/>
              <a:gd name="T6" fmla="*/ 2147483646 w 6502"/>
              <a:gd name="T7" fmla="*/ 2147483646 h 13327"/>
              <a:gd name="T8" fmla="*/ 2147483646 w 6502"/>
              <a:gd name="T9" fmla="*/ 2147483646 h 13327"/>
              <a:gd name="T10" fmla="*/ 2147483646 w 6502"/>
              <a:gd name="T11" fmla="*/ 2147483646 h 13327"/>
              <a:gd name="T12" fmla="*/ 2147483646 w 6502"/>
              <a:gd name="T13" fmla="*/ 2147483646 h 13327"/>
              <a:gd name="T14" fmla="*/ 2147483646 w 6502"/>
              <a:gd name="T15" fmla="*/ 2147483646 h 13327"/>
              <a:gd name="T16" fmla="*/ 2147483646 w 6502"/>
              <a:gd name="T17" fmla="*/ 2147483646 h 13327"/>
              <a:gd name="T18" fmla="*/ 2147483646 w 6502"/>
              <a:gd name="T19" fmla="*/ 2147483646 h 13327"/>
              <a:gd name="T20" fmla="*/ 2147483646 w 6502"/>
              <a:gd name="T21" fmla="*/ 2147483646 h 13327"/>
              <a:gd name="T22" fmla="*/ 2147483646 w 6502"/>
              <a:gd name="T23" fmla="*/ 2147483646 h 13327"/>
              <a:gd name="T24" fmla="*/ 2147483646 w 6502"/>
              <a:gd name="T25" fmla="*/ 2147483646 h 13327"/>
              <a:gd name="T26" fmla="*/ 2147483646 w 6502"/>
              <a:gd name="T27" fmla="*/ 2147483646 h 13327"/>
              <a:gd name="T28" fmla="*/ 2147483646 w 6502"/>
              <a:gd name="T29" fmla="*/ 2147483646 h 13327"/>
              <a:gd name="T30" fmla="*/ 2147483646 w 6502"/>
              <a:gd name="T31" fmla="*/ 2147483646 h 13327"/>
              <a:gd name="T32" fmla="*/ 2147483646 w 6502"/>
              <a:gd name="T33" fmla="*/ 2147483646 h 13327"/>
              <a:gd name="T34" fmla="*/ 2147483646 w 6502"/>
              <a:gd name="T35" fmla="*/ 2147483646 h 13327"/>
              <a:gd name="T36" fmla="*/ 2147483646 w 6502"/>
              <a:gd name="T37" fmla="*/ 2147483646 h 13327"/>
              <a:gd name="T38" fmla="*/ 2147483646 w 6502"/>
              <a:gd name="T39" fmla="*/ 2147483646 h 13327"/>
              <a:gd name="T40" fmla="*/ 2147483646 w 6502"/>
              <a:gd name="T41" fmla="*/ 2147483646 h 13327"/>
              <a:gd name="T42" fmla="*/ 2147483646 w 6502"/>
              <a:gd name="T43" fmla="*/ 2147483646 h 13327"/>
              <a:gd name="T44" fmla="*/ 2147483646 w 6502"/>
              <a:gd name="T45" fmla="*/ 2147483646 h 13327"/>
              <a:gd name="T46" fmla="*/ 2147483646 w 6502"/>
              <a:gd name="T47" fmla="*/ 2147483646 h 13327"/>
              <a:gd name="T48" fmla="*/ 2147483646 w 6502"/>
              <a:gd name="T49" fmla="*/ 2147483646 h 13327"/>
              <a:gd name="T50" fmla="*/ 2147483646 w 6502"/>
              <a:gd name="T51" fmla="*/ 2147483646 h 13327"/>
              <a:gd name="T52" fmla="*/ 2147483646 w 6502"/>
              <a:gd name="T53" fmla="*/ 2147483646 h 13327"/>
              <a:gd name="T54" fmla="*/ 2147483646 w 6502"/>
              <a:gd name="T55" fmla="*/ 2147483646 h 13327"/>
              <a:gd name="T56" fmla="*/ 2147483646 w 6502"/>
              <a:gd name="T57" fmla="*/ 2147483646 h 13327"/>
              <a:gd name="T58" fmla="*/ 2147483646 w 6502"/>
              <a:gd name="T59" fmla="*/ 2147483646 h 13327"/>
              <a:gd name="T60" fmla="*/ 2147483646 w 6502"/>
              <a:gd name="T61" fmla="*/ 2147483646 h 13327"/>
              <a:gd name="T62" fmla="*/ 2147483646 w 6502"/>
              <a:gd name="T63" fmla="*/ 2147483646 h 13327"/>
              <a:gd name="T64" fmla="*/ 2147483646 w 6502"/>
              <a:gd name="T65" fmla="*/ 2147483646 h 13327"/>
              <a:gd name="T66" fmla="*/ 2147483646 w 6502"/>
              <a:gd name="T67" fmla="*/ 2147483646 h 13327"/>
              <a:gd name="T68" fmla="*/ 2147483646 w 6502"/>
              <a:gd name="T69" fmla="*/ 2147483646 h 13327"/>
              <a:gd name="T70" fmla="*/ 2147483646 w 6502"/>
              <a:gd name="T71" fmla="*/ 2147483646 h 13327"/>
              <a:gd name="T72" fmla="*/ 2147483646 w 6502"/>
              <a:gd name="T73" fmla="*/ 2147483646 h 13327"/>
              <a:gd name="T74" fmla="*/ 2147483646 w 6502"/>
              <a:gd name="T75" fmla="*/ 2147483646 h 13327"/>
              <a:gd name="T76" fmla="*/ 2147483646 w 6502"/>
              <a:gd name="T77" fmla="*/ 2147483646 h 13327"/>
              <a:gd name="T78" fmla="*/ 2147483646 w 6502"/>
              <a:gd name="T79" fmla="*/ 2147483646 h 13327"/>
              <a:gd name="T80" fmla="*/ 2147483646 w 6502"/>
              <a:gd name="T81" fmla="*/ 2147483646 h 13327"/>
              <a:gd name="T82" fmla="*/ 2147483646 w 6502"/>
              <a:gd name="T83" fmla="*/ 2147483646 h 13327"/>
              <a:gd name="T84" fmla="*/ 2147483646 w 6502"/>
              <a:gd name="T85" fmla="*/ 2147483646 h 13327"/>
              <a:gd name="T86" fmla="*/ 2147483646 w 6502"/>
              <a:gd name="T87" fmla="*/ 2147483646 h 13327"/>
              <a:gd name="T88" fmla="*/ 2147483646 w 6502"/>
              <a:gd name="T89" fmla="*/ 2147483646 h 13327"/>
              <a:gd name="T90" fmla="*/ 2147483646 w 6502"/>
              <a:gd name="T91" fmla="*/ 2147483646 h 13327"/>
              <a:gd name="T92" fmla="*/ 2147483646 w 6502"/>
              <a:gd name="T93" fmla="*/ 2147483646 h 13327"/>
              <a:gd name="T94" fmla="*/ 2147483646 w 6502"/>
              <a:gd name="T95" fmla="*/ 2147483646 h 13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502" h="13327">
                <a:moveTo>
                  <a:pt x="3134" y="2682"/>
                </a:moveTo>
                <a:lnTo>
                  <a:pt x="3442" y="2379"/>
                </a:lnTo>
                <a:lnTo>
                  <a:pt x="3701" y="2212"/>
                </a:lnTo>
                <a:lnTo>
                  <a:pt x="4111" y="2296"/>
                </a:lnTo>
                <a:lnTo>
                  <a:pt x="4471" y="2101"/>
                </a:lnTo>
                <a:lnTo>
                  <a:pt x="4753" y="1963"/>
                </a:lnTo>
                <a:lnTo>
                  <a:pt x="5113" y="1963"/>
                </a:lnTo>
                <a:lnTo>
                  <a:pt x="5448" y="2267"/>
                </a:lnTo>
                <a:lnTo>
                  <a:pt x="5884" y="2902"/>
                </a:lnTo>
                <a:lnTo>
                  <a:pt x="5909" y="3677"/>
                </a:lnTo>
                <a:lnTo>
                  <a:pt x="6064" y="3898"/>
                </a:lnTo>
                <a:lnTo>
                  <a:pt x="6398" y="4175"/>
                </a:lnTo>
                <a:lnTo>
                  <a:pt x="6501" y="4534"/>
                </a:lnTo>
                <a:lnTo>
                  <a:pt x="6398" y="4866"/>
                </a:lnTo>
                <a:lnTo>
                  <a:pt x="6449" y="5086"/>
                </a:lnTo>
                <a:lnTo>
                  <a:pt x="6449" y="5363"/>
                </a:lnTo>
                <a:lnTo>
                  <a:pt x="6243" y="5641"/>
                </a:lnTo>
                <a:lnTo>
                  <a:pt x="5961" y="5585"/>
                </a:lnTo>
                <a:lnTo>
                  <a:pt x="5525" y="5585"/>
                </a:lnTo>
                <a:lnTo>
                  <a:pt x="5113" y="5585"/>
                </a:lnTo>
                <a:lnTo>
                  <a:pt x="4701" y="5668"/>
                </a:lnTo>
                <a:lnTo>
                  <a:pt x="4471" y="5779"/>
                </a:lnTo>
                <a:lnTo>
                  <a:pt x="4266" y="6166"/>
                </a:lnTo>
                <a:lnTo>
                  <a:pt x="4061" y="6331"/>
                </a:lnTo>
                <a:lnTo>
                  <a:pt x="3931" y="6579"/>
                </a:lnTo>
                <a:lnTo>
                  <a:pt x="4111" y="6912"/>
                </a:lnTo>
                <a:lnTo>
                  <a:pt x="4318" y="7492"/>
                </a:lnTo>
                <a:lnTo>
                  <a:pt x="4318" y="7714"/>
                </a:lnTo>
                <a:lnTo>
                  <a:pt x="4471" y="7989"/>
                </a:lnTo>
                <a:lnTo>
                  <a:pt x="3829" y="7492"/>
                </a:lnTo>
                <a:cubicBezTo>
                  <a:pt x="3829" y="7492"/>
                  <a:pt x="4086" y="7658"/>
                  <a:pt x="3829" y="7492"/>
                </a:cubicBezTo>
                <a:lnTo>
                  <a:pt x="3571" y="7327"/>
                </a:lnTo>
                <a:lnTo>
                  <a:pt x="3546" y="7162"/>
                </a:lnTo>
                <a:lnTo>
                  <a:pt x="3391" y="7162"/>
                </a:lnTo>
                <a:lnTo>
                  <a:pt x="3084" y="7162"/>
                </a:lnTo>
                <a:lnTo>
                  <a:pt x="2877" y="7189"/>
                </a:lnTo>
                <a:lnTo>
                  <a:pt x="2749" y="6967"/>
                </a:lnTo>
                <a:lnTo>
                  <a:pt x="2826" y="6691"/>
                </a:lnTo>
                <a:lnTo>
                  <a:pt x="2826" y="6552"/>
                </a:lnTo>
                <a:lnTo>
                  <a:pt x="2774" y="6469"/>
                </a:lnTo>
                <a:lnTo>
                  <a:pt x="2441" y="6469"/>
                </a:lnTo>
                <a:lnTo>
                  <a:pt x="2132" y="6691"/>
                </a:lnTo>
                <a:lnTo>
                  <a:pt x="2157" y="7437"/>
                </a:lnTo>
                <a:lnTo>
                  <a:pt x="2055" y="7714"/>
                </a:lnTo>
                <a:lnTo>
                  <a:pt x="1927" y="7906"/>
                </a:lnTo>
                <a:lnTo>
                  <a:pt x="1646" y="8543"/>
                </a:lnTo>
                <a:lnTo>
                  <a:pt x="1491" y="9068"/>
                </a:lnTo>
                <a:lnTo>
                  <a:pt x="1464" y="9483"/>
                </a:lnTo>
                <a:lnTo>
                  <a:pt x="1414" y="9897"/>
                </a:lnTo>
                <a:lnTo>
                  <a:pt x="1646" y="10146"/>
                </a:lnTo>
                <a:lnTo>
                  <a:pt x="1952" y="10174"/>
                </a:lnTo>
                <a:lnTo>
                  <a:pt x="2055" y="10560"/>
                </a:lnTo>
                <a:lnTo>
                  <a:pt x="2157" y="10866"/>
                </a:lnTo>
                <a:lnTo>
                  <a:pt x="2184" y="10866"/>
                </a:lnTo>
                <a:lnTo>
                  <a:pt x="2339" y="11197"/>
                </a:lnTo>
                <a:lnTo>
                  <a:pt x="2389" y="11500"/>
                </a:lnTo>
                <a:lnTo>
                  <a:pt x="2492" y="11889"/>
                </a:lnTo>
                <a:lnTo>
                  <a:pt x="2646" y="12193"/>
                </a:lnTo>
                <a:lnTo>
                  <a:pt x="2980" y="12358"/>
                </a:lnTo>
                <a:lnTo>
                  <a:pt x="3237" y="12302"/>
                </a:lnTo>
                <a:lnTo>
                  <a:pt x="3339" y="12412"/>
                </a:lnTo>
                <a:cubicBezTo>
                  <a:pt x="3339" y="12412"/>
                  <a:pt x="3571" y="12551"/>
                  <a:pt x="3674" y="12718"/>
                </a:cubicBezTo>
                <a:cubicBezTo>
                  <a:pt x="3777" y="12883"/>
                  <a:pt x="3803" y="12910"/>
                  <a:pt x="3803" y="12910"/>
                </a:cubicBezTo>
                <a:lnTo>
                  <a:pt x="3521" y="13132"/>
                </a:lnTo>
                <a:cubicBezTo>
                  <a:pt x="3521" y="13132"/>
                  <a:pt x="3674" y="13326"/>
                  <a:pt x="3521" y="13216"/>
                </a:cubicBezTo>
                <a:lnTo>
                  <a:pt x="3366" y="13105"/>
                </a:lnTo>
                <a:lnTo>
                  <a:pt x="3032" y="13270"/>
                </a:lnTo>
                <a:lnTo>
                  <a:pt x="2877" y="13216"/>
                </a:lnTo>
                <a:lnTo>
                  <a:pt x="2954" y="12993"/>
                </a:lnTo>
                <a:lnTo>
                  <a:pt x="2877" y="12910"/>
                </a:lnTo>
                <a:cubicBezTo>
                  <a:pt x="2877" y="12910"/>
                  <a:pt x="2724" y="12910"/>
                  <a:pt x="2672" y="12800"/>
                </a:cubicBezTo>
                <a:lnTo>
                  <a:pt x="2621" y="12689"/>
                </a:lnTo>
                <a:lnTo>
                  <a:pt x="2441" y="12607"/>
                </a:lnTo>
                <a:cubicBezTo>
                  <a:pt x="2441" y="12607"/>
                  <a:pt x="2441" y="12302"/>
                  <a:pt x="2339" y="12468"/>
                </a:cubicBezTo>
                <a:cubicBezTo>
                  <a:pt x="2236" y="12633"/>
                  <a:pt x="2236" y="12662"/>
                  <a:pt x="2236" y="12662"/>
                </a:cubicBezTo>
                <a:cubicBezTo>
                  <a:pt x="2236" y="12662"/>
                  <a:pt x="2157" y="12993"/>
                  <a:pt x="2080" y="12828"/>
                </a:cubicBezTo>
                <a:cubicBezTo>
                  <a:pt x="2004" y="12662"/>
                  <a:pt x="1977" y="12633"/>
                  <a:pt x="1977" y="12633"/>
                </a:cubicBezTo>
                <a:lnTo>
                  <a:pt x="1875" y="12385"/>
                </a:lnTo>
                <a:lnTo>
                  <a:pt x="1774" y="12082"/>
                </a:lnTo>
                <a:lnTo>
                  <a:pt x="1671" y="11916"/>
                </a:lnTo>
                <a:lnTo>
                  <a:pt x="1491" y="11639"/>
                </a:lnTo>
                <a:cubicBezTo>
                  <a:pt x="1491" y="11639"/>
                  <a:pt x="1542" y="12166"/>
                  <a:pt x="1439" y="11860"/>
                </a:cubicBezTo>
                <a:cubicBezTo>
                  <a:pt x="1336" y="11556"/>
                  <a:pt x="1336" y="11529"/>
                  <a:pt x="1336" y="11529"/>
                </a:cubicBezTo>
                <a:cubicBezTo>
                  <a:pt x="1336" y="11529"/>
                  <a:pt x="1157" y="11610"/>
                  <a:pt x="1079" y="11362"/>
                </a:cubicBezTo>
                <a:lnTo>
                  <a:pt x="1002" y="11113"/>
                </a:lnTo>
                <a:lnTo>
                  <a:pt x="745" y="11197"/>
                </a:lnTo>
                <a:lnTo>
                  <a:pt x="745" y="11473"/>
                </a:lnTo>
                <a:lnTo>
                  <a:pt x="694" y="10948"/>
                </a:lnTo>
                <a:lnTo>
                  <a:pt x="771" y="10229"/>
                </a:lnTo>
                <a:lnTo>
                  <a:pt x="951" y="9622"/>
                </a:lnTo>
                <a:lnTo>
                  <a:pt x="1131" y="9345"/>
                </a:lnTo>
                <a:cubicBezTo>
                  <a:pt x="1131" y="9345"/>
                  <a:pt x="1157" y="9206"/>
                  <a:pt x="1157" y="9096"/>
                </a:cubicBezTo>
                <a:lnTo>
                  <a:pt x="1157" y="8985"/>
                </a:lnTo>
                <a:lnTo>
                  <a:pt x="1362" y="8654"/>
                </a:lnTo>
                <a:lnTo>
                  <a:pt x="1799" y="8073"/>
                </a:lnTo>
                <a:lnTo>
                  <a:pt x="1850" y="8017"/>
                </a:lnTo>
                <a:cubicBezTo>
                  <a:pt x="1850" y="8017"/>
                  <a:pt x="1902" y="7879"/>
                  <a:pt x="1799" y="7769"/>
                </a:cubicBezTo>
                <a:lnTo>
                  <a:pt x="1696" y="7658"/>
                </a:lnTo>
                <a:lnTo>
                  <a:pt x="1619" y="7327"/>
                </a:lnTo>
                <a:lnTo>
                  <a:pt x="1567" y="7162"/>
                </a:lnTo>
                <a:lnTo>
                  <a:pt x="1414" y="6856"/>
                </a:lnTo>
                <a:lnTo>
                  <a:pt x="1388" y="6552"/>
                </a:lnTo>
                <a:lnTo>
                  <a:pt x="1414" y="6166"/>
                </a:lnTo>
                <a:lnTo>
                  <a:pt x="1183" y="5889"/>
                </a:lnTo>
                <a:lnTo>
                  <a:pt x="1029" y="5612"/>
                </a:lnTo>
                <a:lnTo>
                  <a:pt x="899" y="5419"/>
                </a:lnTo>
                <a:lnTo>
                  <a:pt x="745" y="5252"/>
                </a:lnTo>
                <a:lnTo>
                  <a:pt x="617" y="4921"/>
                </a:lnTo>
                <a:lnTo>
                  <a:pt x="667" y="4783"/>
                </a:lnTo>
                <a:lnTo>
                  <a:pt x="899" y="4756"/>
                </a:lnTo>
                <a:lnTo>
                  <a:pt x="951" y="4590"/>
                </a:lnTo>
                <a:cubicBezTo>
                  <a:pt x="951" y="4590"/>
                  <a:pt x="874" y="4590"/>
                  <a:pt x="926" y="4313"/>
                </a:cubicBezTo>
                <a:lnTo>
                  <a:pt x="977" y="4036"/>
                </a:lnTo>
                <a:lnTo>
                  <a:pt x="1183" y="4036"/>
                </a:lnTo>
                <a:cubicBezTo>
                  <a:pt x="1183" y="4036"/>
                  <a:pt x="1414" y="3650"/>
                  <a:pt x="1234" y="3733"/>
                </a:cubicBezTo>
                <a:lnTo>
                  <a:pt x="1054" y="3816"/>
                </a:lnTo>
                <a:lnTo>
                  <a:pt x="1029" y="3650"/>
                </a:lnTo>
                <a:lnTo>
                  <a:pt x="926" y="3511"/>
                </a:lnTo>
                <a:lnTo>
                  <a:pt x="899" y="3456"/>
                </a:lnTo>
                <a:lnTo>
                  <a:pt x="899" y="3290"/>
                </a:lnTo>
                <a:lnTo>
                  <a:pt x="823" y="3152"/>
                </a:lnTo>
                <a:cubicBezTo>
                  <a:pt x="823" y="3152"/>
                  <a:pt x="642" y="3123"/>
                  <a:pt x="565" y="2931"/>
                </a:cubicBezTo>
                <a:lnTo>
                  <a:pt x="489" y="2738"/>
                </a:lnTo>
                <a:lnTo>
                  <a:pt x="205" y="2489"/>
                </a:lnTo>
                <a:cubicBezTo>
                  <a:pt x="205" y="2489"/>
                  <a:pt x="360" y="2379"/>
                  <a:pt x="308" y="2267"/>
                </a:cubicBezTo>
                <a:cubicBezTo>
                  <a:pt x="257" y="2157"/>
                  <a:pt x="437" y="2350"/>
                  <a:pt x="257" y="2129"/>
                </a:cubicBezTo>
                <a:cubicBezTo>
                  <a:pt x="77" y="1908"/>
                  <a:pt x="154" y="2073"/>
                  <a:pt x="77" y="1908"/>
                </a:cubicBezTo>
                <a:cubicBezTo>
                  <a:pt x="0" y="1742"/>
                  <a:pt x="0" y="1715"/>
                  <a:pt x="0" y="1715"/>
                </a:cubicBezTo>
                <a:lnTo>
                  <a:pt x="232" y="1908"/>
                </a:lnTo>
                <a:lnTo>
                  <a:pt x="334" y="1687"/>
                </a:lnTo>
                <a:cubicBezTo>
                  <a:pt x="334" y="1687"/>
                  <a:pt x="154" y="1575"/>
                  <a:pt x="257" y="1492"/>
                </a:cubicBezTo>
                <a:lnTo>
                  <a:pt x="360" y="1411"/>
                </a:lnTo>
                <a:lnTo>
                  <a:pt x="386" y="1190"/>
                </a:lnTo>
                <a:lnTo>
                  <a:pt x="360" y="940"/>
                </a:lnTo>
                <a:lnTo>
                  <a:pt x="462" y="748"/>
                </a:lnTo>
                <a:lnTo>
                  <a:pt x="539" y="665"/>
                </a:lnTo>
                <a:lnTo>
                  <a:pt x="721" y="719"/>
                </a:lnTo>
                <a:lnTo>
                  <a:pt x="874" y="665"/>
                </a:lnTo>
                <a:lnTo>
                  <a:pt x="1209" y="553"/>
                </a:lnTo>
                <a:cubicBezTo>
                  <a:pt x="1209" y="553"/>
                  <a:pt x="1157" y="1079"/>
                  <a:pt x="1234" y="719"/>
                </a:cubicBezTo>
                <a:lnTo>
                  <a:pt x="1311" y="359"/>
                </a:lnTo>
                <a:lnTo>
                  <a:pt x="1696" y="304"/>
                </a:lnTo>
                <a:lnTo>
                  <a:pt x="1671" y="84"/>
                </a:lnTo>
                <a:lnTo>
                  <a:pt x="1799" y="84"/>
                </a:lnTo>
                <a:lnTo>
                  <a:pt x="1927" y="84"/>
                </a:lnTo>
                <a:lnTo>
                  <a:pt x="2080" y="0"/>
                </a:lnTo>
                <a:lnTo>
                  <a:pt x="2261" y="194"/>
                </a:lnTo>
                <a:lnTo>
                  <a:pt x="2467" y="84"/>
                </a:lnTo>
                <a:lnTo>
                  <a:pt x="2544" y="223"/>
                </a:lnTo>
                <a:lnTo>
                  <a:pt x="2544" y="525"/>
                </a:lnTo>
                <a:lnTo>
                  <a:pt x="2517" y="692"/>
                </a:lnTo>
                <a:lnTo>
                  <a:pt x="2621" y="858"/>
                </a:lnTo>
                <a:lnTo>
                  <a:pt x="2801" y="636"/>
                </a:lnTo>
                <a:lnTo>
                  <a:pt x="3058" y="802"/>
                </a:lnTo>
                <a:lnTo>
                  <a:pt x="3058" y="996"/>
                </a:lnTo>
                <a:cubicBezTo>
                  <a:pt x="3058" y="996"/>
                  <a:pt x="3109" y="996"/>
                  <a:pt x="3109" y="1217"/>
                </a:cubicBezTo>
                <a:cubicBezTo>
                  <a:pt x="3109" y="1438"/>
                  <a:pt x="3289" y="1273"/>
                  <a:pt x="3109" y="1438"/>
                </a:cubicBezTo>
                <a:cubicBezTo>
                  <a:pt x="2929" y="1603"/>
                  <a:pt x="3006" y="1798"/>
                  <a:pt x="3006" y="1798"/>
                </a:cubicBezTo>
                <a:cubicBezTo>
                  <a:pt x="3006" y="1798"/>
                  <a:pt x="3161" y="1769"/>
                  <a:pt x="3058" y="1990"/>
                </a:cubicBezTo>
                <a:cubicBezTo>
                  <a:pt x="2954" y="2212"/>
                  <a:pt x="3058" y="1825"/>
                  <a:pt x="2954" y="2240"/>
                </a:cubicBezTo>
                <a:cubicBezTo>
                  <a:pt x="2852" y="2656"/>
                  <a:pt x="2749" y="2517"/>
                  <a:pt x="2852" y="2656"/>
                </a:cubicBezTo>
                <a:lnTo>
                  <a:pt x="2954" y="2792"/>
                </a:lnTo>
                <a:lnTo>
                  <a:pt x="3134" y="2682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6020" name="Freeform 3"/>
          <p:cNvSpPr>
            <a:spLocks noChangeArrowheads="1"/>
          </p:cNvSpPr>
          <p:nvPr/>
        </p:nvSpPr>
        <p:spPr bwMode="auto">
          <a:xfrm>
            <a:off x="3060700" y="1439863"/>
            <a:ext cx="2339975" cy="4797425"/>
          </a:xfrm>
          <a:custGeom>
            <a:avLst/>
            <a:gdLst>
              <a:gd name="T0" fmla="*/ 2147483646 w 6502"/>
              <a:gd name="T1" fmla="*/ 2147483646 h 13327"/>
              <a:gd name="T2" fmla="*/ 2147483646 w 6502"/>
              <a:gd name="T3" fmla="*/ 2147483646 h 13327"/>
              <a:gd name="T4" fmla="*/ 2147483646 w 6502"/>
              <a:gd name="T5" fmla="*/ 2147483646 h 13327"/>
              <a:gd name="T6" fmla="*/ 2147483646 w 6502"/>
              <a:gd name="T7" fmla="*/ 2147483646 h 13327"/>
              <a:gd name="T8" fmla="*/ 2147483646 w 6502"/>
              <a:gd name="T9" fmla="*/ 2147483646 h 13327"/>
              <a:gd name="T10" fmla="*/ 2147483646 w 6502"/>
              <a:gd name="T11" fmla="*/ 2147483646 h 13327"/>
              <a:gd name="T12" fmla="*/ 2147483646 w 6502"/>
              <a:gd name="T13" fmla="*/ 2147483646 h 13327"/>
              <a:gd name="T14" fmla="*/ 2147483646 w 6502"/>
              <a:gd name="T15" fmla="*/ 2147483646 h 13327"/>
              <a:gd name="T16" fmla="*/ 2147483646 w 6502"/>
              <a:gd name="T17" fmla="*/ 2147483646 h 13327"/>
              <a:gd name="T18" fmla="*/ 2147483646 w 6502"/>
              <a:gd name="T19" fmla="*/ 2147483646 h 13327"/>
              <a:gd name="T20" fmla="*/ 2147483646 w 6502"/>
              <a:gd name="T21" fmla="*/ 2147483646 h 13327"/>
              <a:gd name="T22" fmla="*/ 2147483646 w 6502"/>
              <a:gd name="T23" fmla="*/ 2147483646 h 13327"/>
              <a:gd name="T24" fmla="*/ 2147483646 w 6502"/>
              <a:gd name="T25" fmla="*/ 2147483646 h 13327"/>
              <a:gd name="T26" fmla="*/ 2147483646 w 6502"/>
              <a:gd name="T27" fmla="*/ 2147483646 h 13327"/>
              <a:gd name="T28" fmla="*/ 2147483646 w 6502"/>
              <a:gd name="T29" fmla="*/ 2147483646 h 13327"/>
              <a:gd name="T30" fmla="*/ 2147483646 w 6502"/>
              <a:gd name="T31" fmla="*/ 2147483646 h 13327"/>
              <a:gd name="T32" fmla="*/ 2147483646 w 6502"/>
              <a:gd name="T33" fmla="*/ 2147483646 h 13327"/>
              <a:gd name="T34" fmla="*/ 2147483646 w 6502"/>
              <a:gd name="T35" fmla="*/ 2147483646 h 13327"/>
              <a:gd name="T36" fmla="*/ 2147483646 w 6502"/>
              <a:gd name="T37" fmla="*/ 2147483646 h 13327"/>
              <a:gd name="T38" fmla="*/ 2147483646 w 6502"/>
              <a:gd name="T39" fmla="*/ 2147483646 h 13327"/>
              <a:gd name="T40" fmla="*/ 2147483646 w 6502"/>
              <a:gd name="T41" fmla="*/ 2147483646 h 13327"/>
              <a:gd name="T42" fmla="*/ 2147483646 w 6502"/>
              <a:gd name="T43" fmla="*/ 2147483646 h 13327"/>
              <a:gd name="T44" fmla="*/ 2147483646 w 6502"/>
              <a:gd name="T45" fmla="*/ 2147483646 h 13327"/>
              <a:gd name="T46" fmla="*/ 2147483646 w 6502"/>
              <a:gd name="T47" fmla="*/ 2147483646 h 13327"/>
              <a:gd name="T48" fmla="*/ 2147483646 w 6502"/>
              <a:gd name="T49" fmla="*/ 2147483646 h 13327"/>
              <a:gd name="T50" fmla="*/ 2147483646 w 6502"/>
              <a:gd name="T51" fmla="*/ 2147483646 h 13327"/>
              <a:gd name="T52" fmla="*/ 2147483646 w 6502"/>
              <a:gd name="T53" fmla="*/ 2147483646 h 13327"/>
              <a:gd name="T54" fmla="*/ 2147483646 w 6502"/>
              <a:gd name="T55" fmla="*/ 2147483646 h 13327"/>
              <a:gd name="T56" fmla="*/ 2147483646 w 6502"/>
              <a:gd name="T57" fmla="*/ 2147483646 h 13327"/>
              <a:gd name="T58" fmla="*/ 2147483646 w 6502"/>
              <a:gd name="T59" fmla="*/ 2147483646 h 13327"/>
              <a:gd name="T60" fmla="*/ 2147483646 w 6502"/>
              <a:gd name="T61" fmla="*/ 2147483646 h 13327"/>
              <a:gd name="T62" fmla="*/ 2147483646 w 6502"/>
              <a:gd name="T63" fmla="*/ 2147483646 h 13327"/>
              <a:gd name="T64" fmla="*/ 2147483646 w 6502"/>
              <a:gd name="T65" fmla="*/ 2147483646 h 13327"/>
              <a:gd name="T66" fmla="*/ 2147483646 w 6502"/>
              <a:gd name="T67" fmla="*/ 2147483646 h 13327"/>
              <a:gd name="T68" fmla="*/ 2147483646 w 6502"/>
              <a:gd name="T69" fmla="*/ 2147483646 h 13327"/>
              <a:gd name="T70" fmla="*/ 2147483646 w 6502"/>
              <a:gd name="T71" fmla="*/ 2147483646 h 13327"/>
              <a:gd name="T72" fmla="*/ 2147483646 w 6502"/>
              <a:gd name="T73" fmla="*/ 2147483646 h 13327"/>
              <a:gd name="T74" fmla="*/ 2147483646 w 6502"/>
              <a:gd name="T75" fmla="*/ 2147483646 h 13327"/>
              <a:gd name="T76" fmla="*/ 2147483646 w 6502"/>
              <a:gd name="T77" fmla="*/ 2147483646 h 13327"/>
              <a:gd name="T78" fmla="*/ 2147483646 w 6502"/>
              <a:gd name="T79" fmla="*/ 2147483646 h 13327"/>
              <a:gd name="T80" fmla="*/ 2147483646 w 6502"/>
              <a:gd name="T81" fmla="*/ 2147483646 h 13327"/>
              <a:gd name="T82" fmla="*/ 2147483646 w 6502"/>
              <a:gd name="T83" fmla="*/ 2147483646 h 13327"/>
              <a:gd name="T84" fmla="*/ 2147483646 w 6502"/>
              <a:gd name="T85" fmla="*/ 2147483646 h 13327"/>
              <a:gd name="T86" fmla="*/ 2147483646 w 6502"/>
              <a:gd name="T87" fmla="*/ 2147483646 h 13327"/>
              <a:gd name="T88" fmla="*/ 2147483646 w 6502"/>
              <a:gd name="T89" fmla="*/ 2147483646 h 13327"/>
              <a:gd name="T90" fmla="*/ 2147483646 w 6502"/>
              <a:gd name="T91" fmla="*/ 2147483646 h 13327"/>
              <a:gd name="T92" fmla="*/ 2147483646 w 6502"/>
              <a:gd name="T93" fmla="*/ 2147483646 h 13327"/>
              <a:gd name="T94" fmla="*/ 2147483646 w 6502"/>
              <a:gd name="T95" fmla="*/ 2147483646 h 13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502" h="13327">
                <a:moveTo>
                  <a:pt x="3134" y="2682"/>
                </a:moveTo>
                <a:lnTo>
                  <a:pt x="3442" y="2379"/>
                </a:lnTo>
                <a:lnTo>
                  <a:pt x="3701" y="2212"/>
                </a:lnTo>
                <a:lnTo>
                  <a:pt x="4111" y="2296"/>
                </a:lnTo>
                <a:lnTo>
                  <a:pt x="4471" y="2101"/>
                </a:lnTo>
                <a:lnTo>
                  <a:pt x="4753" y="1963"/>
                </a:lnTo>
                <a:lnTo>
                  <a:pt x="5113" y="1963"/>
                </a:lnTo>
                <a:lnTo>
                  <a:pt x="5448" y="2267"/>
                </a:lnTo>
                <a:lnTo>
                  <a:pt x="5884" y="2902"/>
                </a:lnTo>
                <a:lnTo>
                  <a:pt x="5909" y="3677"/>
                </a:lnTo>
                <a:lnTo>
                  <a:pt x="6064" y="3898"/>
                </a:lnTo>
                <a:lnTo>
                  <a:pt x="6398" y="4175"/>
                </a:lnTo>
                <a:lnTo>
                  <a:pt x="6501" y="4534"/>
                </a:lnTo>
                <a:lnTo>
                  <a:pt x="6398" y="4866"/>
                </a:lnTo>
                <a:lnTo>
                  <a:pt x="6449" y="5086"/>
                </a:lnTo>
                <a:lnTo>
                  <a:pt x="6449" y="5363"/>
                </a:lnTo>
                <a:lnTo>
                  <a:pt x="6243" y="5641"/>
                </a:lnTo>
                <a:lnTo>
                  <a:pt x="5961" y="5585"/>
                </a:lnTo>
                <a:lnTo>
                  <a:pt x="5525" y="5585"/>
                </a:lnTo>
                <a:lnTo>
                  <a:pt x="5113" y="5585"/>
                </a:lnTo>
                <a:lnTo>
                  <a:pt x="4701" y="5668"/>
                </a:lnTo>
                <a:lnTo>
                  <a:pt x="4471" y="5779"/>
                </a:lnTo>
                <a:lnTo>
                  <a:pt x="4266" y="6166"/>
                </a:lnTo>
                <a:lnTo>
                  <a:pt x="4061" y="6331"/>
                </a:lnTo>
                <a:lnTo>
                  <a:pt x="3931" y="6579"/>
                </a:lnTo>
                <a:lnTo>
                  <a:pt x="4111" y="6912"/>
                </a:lnTo>
                <a:lnTo>
                  <a:pt x="4318" y="7492"/>
                </a:lnTo>
                <a:lnTo>
                  <a:pt x="4318" y="7714"/>
                </a:lnTo>
                <a:lnTo>
                  <a:pt x="4471" y="7989"/>
                </a:lnTo>
                <a:lnTo>
                  <a:pt x="3829" y="7492"/>
                </a:lnTo>
                <a:cubicBezTo>
                  <a:pt x="3829" y="7492"/>
                  <a:pt x="4086" y="7658"/>
                  <a:pt x="3829" y="7492"/>
                </a:cubicBezTo>
                <a:lnTo>
                  <a:pt x="3571" y="7327"/>
                </a:lnTo>
                <a:lnTo>
                  <a:pt x="3546" y="7162"/>
                </a:lnTo>
                <a:lnTo>
                  <a:pt x="3391" y="7162"/>
                </a:lnTo>
                <a:lnTo>
                  <a:pt x="3084" y="7162"/>
                </a:lnTo>
                <a:lnTo>
                  <a:pt x="2877" y="7189"/>
                </a:lnTo>
                <a:lnTo>
                  <a:pt x="2749" y="6967"/>
                </a:lnTo>
                <a:lnTo>
                  <a:pt x="2826" y="6691"/>
                </a:lnTo>
                <a:lnTo>
                  <a:pt x="2826" y="6552"/>
                </a:lnTo>
                <a:lnTo>
                  <a:pt x="2774" y="6469"/>
                </a:lnTo>
                <a:lnTo>
                  <a:pt x="2441" y="6469"/>
                </a:lnTo>
                <a:lnTo>
                  <a:pt x="2132" y="6691"/>
                </a:lnTo>
                <a:lnTo>
                  <a:pt x="2157" y="7437"/>
                </a:lnTo>
                <a:lnTo>
                  <a:pt x="2055" y="7714"/>
                </a:lnTo>
                <a:lnTo>
                  <a:pt x="1927" y="7906"/>
                </a:lnTo>
                <a:lnTo>
                  <a:pt x="1646" y="8543"/>
                </a:lnTo>
                <a:lnTo>
                  <a:pt x="1491" y="9068"/>
                </a:lnTo>
                <a:lnTo>
                  <a:pt x="1464" y="9483"/>
                </a:lnTo>
                <a:lnTo>
                  <a:pt x="1414" y="9897"/>
                </a:lnTo>
                <a:lnTo>
                  <a:pt x="1646" y="10146"/>
                </a:lnTo>
                <a:lnTo>
                  <a:pt x="1952" y="10174"/>
                </a:lnTo>
                <a:lnTo>
                  <a:pt x="2055" y="10560"/>
                </a:lnTo>
                <a:lnTo>
                  <a:pt x="2157" y="10866"/>
                </a:lnTo>
                <a:lnTo>
                  <a:pt x="2184" y="10866"/>
                </a:lnTo>
                <a:lnTo>
                  <a:pt x="2339" y="11197"/>
                </a:lnTo>
                <a:lnTo>
                  <a:pt x="2389" y="11500"/>
                </a:lnTo>
                <a:lnTo>
                  <a:pt x="2492" y="11889"/>
                </a:lnTo>
                <a:lnTo>
                  <a:pt x="2646" y="12193"/>
                </a:lnTo>
                <a:lnTo>
                  <a:pt x="2980" y="12358"/>
                </a:lnTo>
                <a:lnTo>
                  <a:pt x="3237" y="12302"/>
                </a:lnTo>
                <a:lnTo>
                  <a:pt x="3339" y="12412"/>
                </a:lnTo>
                <a:cubicBezTo>
                  <a:pt x="3339" y="12412"/>
                  <a:pt x="3571" y="12551"/>
                  <a:pt x="3674" y="12718"/>
                </a:cubicBezTo>
                <a:cubicBezTo>
                  <a:pt x="3777" y="12883"/>
                  <a:pt x="3803" y="12910"/>
                  <a:pt x="3803" y="12910"/>
                </a:cubicBezTo>
                <a:lnTo>
                  <a:pt x="3521" y="13132"/>
                </a:lnTo>
                <a:cubicBezTo>
                  <a:pt x="3521" y="13132"/>
                  <a:pt x="3674" y="13326"/>
                  <a:pt x="3521" y="13216"/>
                </a:cubicBezTo>
                <a:lnTo>
                  <a:pt x="3366" y="13105"/>
                </a:lnTo>
                <a:lnTo>
                  <a:pt x="3032" y="13270"/>
                </a:lnTo>
                <a:lnTo>
                  <a:pt x="2877" y="13216"/>
                </a:lnTo>
                <a:lnTo>
                  <a:pt x="2954" y="12993"/>
                </a:lnTo>
                <a:lnTo>
                  <a:pt x="2877" y="12910"/>
                </a:lnTo>
                <a:cubicBezTo>
                  <a:pt x="2877" y="12910"/>
                  <a:pt x="2724" y="12910"/>
                  <a:pt x="2672" y="12800"/>
                </a:cubicBezTo>
                <a:lnTo>
                  <a:pt x="2621" y="12689"/>
                </a:lnTo>
                <a:lnTo>
                  <a:pt x="2441" y="12607"/>
                </a:lnTo>
                <a:cubicBezTo>
                  <a:pt x="2441" y="12607"/>
                  <a:pt x="2441" y="12302"/>
                  <a:pt x="2339" y="12468"/>
                </a:cubicBezTo>
                <a:cubicBezTo>
                  <a:pt x="2236" y="12633"/>
                  <a:pt x="2236" y="12662"/>
                  <a:pt x="2236" y="12662"/>
                </a:cubicBezTo>
                <a:cubicBezTo>
                  <a:pt x="2236" y="12662"/>
                  <a:pt x="2157" y="12993"/>
                  <a:pt x="2080" y="12828"/>
                </a:cubicBezTo>
                <a:cubicBezTo>
                  <a:pt x="2004" y="12662"/>
                  <a:pt x="1977" y="12633"/>
                  <a:pt x="1977" y="12633"/>
                </a:cubicBezTo>
                <a:lnTo>
                  <a:pt x="1875" y="12385"/>
                </a:lnTo>
                <a:lnTo>
                  <a:pt x="1774" y="12082"/>
                </a:lnTo>
                <a:lnTo>
                  <a:pt x="1671" y="11916"/>
                </a:lnTo>
                <a:lnTo>
                  <a:pt x="1491" y="11639"/>
                </a:lnTo>
                <a:cubicBezTo>
                  <a:pt x="1491" y="11639"/>
                  <a:pt x="1542" y="12166"/>
                  <a:pt x="1439" y="11860"/>
                </a:cubicBezTo>
                <a:cubicBezTo>
                  <a:pt x="1336" y="11556"/>
                  <a:pt x="1336" y="11529"/>
                  <a:pt x="1336" y="11529"/>
                </a:cubicBezTo>
                <a:cubicBezTo>
                  <a:pt x="1336" y="11529"/>
                  <a:pt x="1157" y="11610"/>
                  <a:pt x="1079" y="11362"/>
                </a:cubicBezTo>
                <a:lnTo>
                  <a:pt x="1002" y="11113"/>
                </a:lnTo>
                <a:lnTo>
                  <a:pt x="745" y="11197"/>
                </a:lnTo>
                <a:lnTo>
                  <a:pt x="745" y="11473"/>
                </a:lnTo>
                <a:lnTo>
                  <a:pt x="694" y="10948"/>
                </a:lnTo>
                <a:lnTo>
                  <a:pt x="771" y="10229"/>
                </a:lnTo>
                <a:lnTo>
                  <a:pt x="951" y="9622"/>
                </a:lnTo>
                <a:lnTo>
                  <a:pt x="1131" y="9345"/>
                </a:lnTo>
                <a:cubicBezTo>
                  <a:pt x="1131" y="9345"/>
                  <a:pt x="1157" y="9206"/>
                  <a:pt x="1157" y="9096"/>
                </a:cubicBezTo>
                <a:lnTo>
                  <a:pt x="1157" y="8985"/>
                </a:lnTo>
                <a:lnTo>
                  <a:pt x="1362" y="8654"/>
                </a:lnTo>
                <a:lnTo>
                  <a:pt x="1799" y="8073"/>
                </a:lnTo>
                <a:lnTo>
                  <a:pt x="1850" y="8017"/>
                </a:lnTo>
                <a:cubicBezTo>
                  <a:pt x="1850" y="8017"/>
                  <a:pt x="1902" y="7879"/>
                  <a:pt x="1799" y="7769"/>
                </a:cubicBezTo>
                <a:lnTo>
                  <a:pt x="1696" y="7658"/>
                </a:lnTo>
                <a:lnTo>
                  <a:pt x="1619" y="7327"/>
                </a:lnTo>
                <a:lnTo>
                  <a:pt x="1567" y="7162"/>
                </a:lnTo>
                <a:lnTo>
                  <a:pt x="1414" y="6856"/>
                </a:lnTo>
                <a:lnTo>
                  <a:pt x="1388" y="6552"/>
                </a:lnTo>
                <a:lnTo>
                  <a:pt x="1414" y="6166"/>
                </a:lnTo>
                <a:lnTo>
                  <a:pt x="1183" y="5889"/>
                </a:lnTo>
                <a:lnTo>
                  <a:pt x="1029" y="5612"/>
                </a:lnTo>
                <a:lnTo>
                  <a:pt x="899" y="5419"/>
                </a:lnTo>
                <a:lnTo>
                  <a:pt x="745" y="5252"/>
                </a:lnTo>
                <a:lnTo>
                  <a:pt x="617" y="4921"/>
                </a:lnTo>
                <a:lnTo>
                  <a:pt x="667" y="4783"/>
                </a:lnTo>
                <a:lnTo>
                  <a:pt x="899" y="4756"/>
                </a:lnTo>
                <a:lnTo>
                  <a:pt x="951" y="4590"/>
                </a:lnTo>
                <a:cubicBezTo>
                  <a:pt x="951" y="4590"/>
                  <a:pt x="874" y="4590"/>
                  <a:pt x="926" y="4313"/>
                </a:cubicBezTo>
                <a:lnTo>
                  <a:pt x="977" y="4036"/>
                </a:lnTo>
                <a:lnTo>
                  <a:pt x="1183" y="4036"/>
                </a:lnTo>
                <a:cubicBezTo>
                  <a:pt x="1183" y="4036"/>
                  <a:pt x="1414" y="3650"/>
                  <a:pt x="1234" y="3733"/>
                </a:cubicBezTo>
                <a:lnTo>
                  <a:pt x="1054" y="3816"/>
                </a:lnTo>
                <a:lnTo>
                  <a:pt x="1029" y="3650"/>
                </a:lnTo>
                <a:lnTo>
                  <a:pt x="926" y="3511"/>
                </a:lnTo>
                <a:lnTo>
                  <a:pt x="899" y="3456"/>
                </a:lnTo>
                <a:lnTo>
                  <a:pt x="899" y="3290"/>
                </a:lnTo>
                <a:lnTo>
                  <a:pt x="823" y="3152"/>
                </a:lnTo>
                <a:cubicBezTo>
                  <a:pt x="823" y="3152"/>
                  <a:pt x="642" y="3123"/>
                  <a:pt x="565" y="2931"/>
                </a:cubicBezTo>
                <a:lnTo>
                  <a:pt x="489" y="2738"/>
                </a:lnTo>
                <a:lnTo>
                  <a:pt x="205" y="2489"/>
                </a:lnTo>
                <a:cubicBezTo>
                  <a:pt x="205" y="2489"/>
                  <a:pt x="360" y="2379"/>
                  <a:pt x="308" y="2267"/>
                </a:cubicBezTo>
                <a:cubicBezTo>
                  <a:pt x="257" y="2157"/>
                  <a:pt x="437" y="2350"/>
                  <a:pt x="257" y="2129"/>
                </a:cubicBezTo>
                <a:cubicBezTo>
                  <a:pt x="77" y="1908"/>
                  <a:pt x="154" y="2073"/>
                  <a:pt x="77" y="1908"/>
                </a:cubicBezTo>
                <a:cubicBezTo>
                  <a:pt x="0" y="1742"/>
                  <a:pt x="0" y="1715"/>
                  <a:pt x="0" y="1715"/>
                </a:cubicBezTo>
                <a:lnTo>
                  <a:pt x="232" y="1908"/>
                </a:lnTo>
                <a:lnTo>
                  <a:pt x="334" y="1687"/>
                </a:lnTo>
                <a:cubicBezTo>
                  <a:pt x="334" y="1687"/>
                  <a:pt x="154" y="1575"/>
                  <a:pt x="257" y="1492"/>
                </a:cubicBezTo>
                <a:lnTo>
                  <a:pt x="360" y="1411"/>
                </a:lnTo>
                <a:lnTo>
                  <a:pt x="386" y="1190"/>
                </a:lnTo>
                <a:lnTo>
                  <a:pt x="360" y="940"/>
                </a:lnTo>
                <a:lnTo>
                  <a:pt x="462" y="748"/>
                </a:lnTo>
                <a:lnTo>
                  <a:pt x="539" y="665"/>
                </a:lnTo>
                <a:lnTo>
                  <a:pt x="721" y="719"/>
                </a:lnTo>
                <a:lnTo>
                  <a:pt x="874" y="665"/>
                </a:lnTo>
                <a:lnTo>
                  <a:pt x="1209" y="553"/>
                </a:lnTo>
                <a:cubicBezTo>
                  <a:pt x="1209" y="553"/>
                  <a:pt x="1157" y="1079"/>
                  <a:pt x="1234" y="719"/>
                </a:cubicBezTo>
                <a:lnTo>
                  <a:pt x="1311" y="359"/>
                </a:lnTo>
                <a:lnTo>
                  <a:pt x="1696" y="304"/>
                </a:lnTo>
                <a:lnTo>
                  <a:pt x="1671" y="84"/>
                </a:lnTo>
                <a:lnTo>
                  <a:pt x="1799" y="84"/>
                </a:lnTo>
                <a:lnTo>
                  <a:pt x="1927" y="84"/>
                </a:lnTo>
                <a:lnTo>
                  <a:pt x="2080" y="0"/>
                </a:lnTo>
                <a:lnTo>
                  <a:pt x="2261" y="194"/>
                </a:lnTo>
                <a:lnTo>
                  <a:pt x="2467" y="84"/>
                </a:lnTo>
                <a:lnTo>
                  <a:pt x="2544" y="223"/>
                </a:lnTo>
                <a:lnTo>
                  <a:pt x="2544" y="525"/>
                </a:lnTo>
                <a:lnTo>
                  <a:pt x="2517" y="692"/>
                </a:lnTo>
                <a:lnTo>
                  <a:pt x="2621" y="858"/>
                </a:lnTo>
                <a:lnTo>
                  <a:pt x="2801" y="636"/>
                </a:lnTo>
                <a:lnTo>
                  <a:pt x="3058" y="802"/>
                </a:lnTo>
                <a:lnTo>
                  <a:pt x="3058" y="996"/>
                </a:lnTo>
                <a:cubicBezTo>
                  <a:pt x="3058" y="996"/>
                  <a:pt x="3109" y="996"/>
                  <a:pt x="3109" y="1217"/>
                </a:cubicBezTo>
                <a:cubicBezTo>
                  <a:pt x="3109" y="1438"/>
                  <a:pt x="3289" y="1273"/>
                  <a:pt x="3109" y="1438"/>
                </a:cubicBezTo>
                <a:cubicBezTo>
                  <a:pt x="2929" y="1603"/>
                  <a:pt x="3006" y="1798"/>
                  <a:pt x="3006" y="1798"/>
                </a:cubicBezTo>
                <a:cubicBezTo>
                  <a:pt x="3006" y="1798"/>
                  <a:pt x="3161" y="1769"/>
                  <a:pt x="3058" y="1990"/>
                </a:cubicBezTo>
                <a:cubicBezTo>
                  <a:pt x="2954" y="2212"/>
                  <a:pt x="3058" y="1825"/>
                  <a:pt x="2954" y="2240"/>
                </a:cubicBezTo>
                <a:cubicBezTo>
                  <a:pt x="2852" y="2656"/>
                  <a:pt x="2749" y="2517"/>
                  <a:pt x="2852" y="2656"/>
                </a:cubicBezTo>
                <a:lnTo>
                  <a:pt x="2954" y="2792"/>
                </a:lnTo>
                <a:lnTo>
                  <a:pt x="3134" y="2682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879725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4859338" y="3779838"/>
            <a:ext cx="1620837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Bangkok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368300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Turkmenistan</a:t>
            </a:r>
          </a:p>
        </p:txBody>
      </p:sp>
      <p:sp>
        <p:nvSpPr>
          <p:cNvPr id="88067" name="Freeform 2"/>
          <p:cNvSpPr>
            <a:spLocks noChangeArrowheads="1"/>
          </p:cNvSpPr>
          <p:nvPr/>
        </p:nvSpPr>
        <p:spPr bwMode="auto">
          <a:xfrm>
            <a:off x="1908175" y="2058988"/>
            <a:ext cx="4568825" cy="2846387"/>
          </a:xfrm>
          <a:custGeom>
            <a:avLst/>
            <a:gdLst>
              <a:gd name="T0" fmla="*/ 2147483646 w 10831"/>
              <a:gd name="T1" fmla="*/ 2147483646 h 7881"/>
              <a:gd name="T2" fmla="*/ 2147483646 w 10831"/>
              <a:gd name="T3" fmla="*/ 2147483646 h 7881"/>
              <a:gd name="T4" fmla="*/ 2147483646 w 10831"/>
              <a:gd name="T5" fmla="*/ 2147483646 h 7881"/>
              <a:gd name="T6" fmla="*/ 2147483646 w 10831"/>
              <a:gd name="T7" fmla="*/ 2147483646 h 7881"/>
              <a:gd name="T8" fmla="*/ 2147483646 w 10831"/>
              <a:gd name="T9" fmla="*/ 2147483646 h 7881"/>
              <a:gd name="T10" fmla="*/ 2147483646 w 10831"/>
              <a:gd name="T11" fmla="*/ 2147483646 h 7881"/>
              <a:gd name="T12" fmla="*/ 2147483646 w 10831"/>
              <a:gd name="T13" fmla="*/ 2147483646 h 7881"/>
              <a:gd name="T14" fmla="*/ 2147483646 w 10831"/>
              <a:gd name="T15" fmla="*/ 0 h 7881"/>
              <a:gd name="T16" fmla="*/ 2147483646 w 10831"/>
              <a:gd name="T17" fmla="*/ 2147483646 h 7881"/>
              <a:gd name="T18" fmla="*/ 2147483646 w 10831"/>
              <a:gd name="T19" fmla="*/ 2147483646 h 7881"/>
              <a:gd name="T20" fmla="*/ 2147483646 w 10831"/>
              <a:gd name="T21" fmla="*/ 2147483646 h 7881"/>
              <a:gd name="T22" fmla="*/ 2147483646 w 10831"/>
              <a:gd name="T23" fmla="*/ 2147483646 h 7881"/>
              <a:gd name="T24" fmla="*/ 2147483646 w 10831"/>
              <a:gd name="T25" fmla="*/ 2147483646 h 7881"/>
              <a:gd name="T26" fmla="*/ 2147483646 w 10831"/>
              <a:gd name="T27" fmla="*/ 2147483646 h 7881"/>
              <a:gd name="T28" fmla="*/ 2147483646 w 10831"/>
              <a:gd name="T29" fmla="*/ 2147483646 h 7881"/>
              <a:gd name="T30" fmla="*/ 2147483646 w 10831"/>
              <a:gd name="T31" fmla="*/ 2147483646 h 7881"/>
              <a:gd name="T32" fmla="*/ 2147483646 w 10831"/>
              <a:gd name="T33" fmla="*/ 2147483646 h 7881"/>
              <a:gd name="T34" fmla="*/ 2147483646 w 10831"/>
              <a:gd name="T35" fmla="*/ 2147483646 h 7881"/>
              <a:gd name="T36" fmla="*/ 2147483646 w 10831"/>
              <a:gd name="T37" fmla="*/ 2147483646 h 7881"/>
              <a:gd name="T38" fmla="*/ 2147483646 w 10831"/>
              <a:gd name="T39" fmla="*/ 2147483646 h 7881"/>
              <a:gd name="T40" fmla="*/ 2147483646 w 10831"/>
              <a:gd name="T41" fmla="*/ 2147483646 h 7881"/>
              <a:gd name="T42" fmla="*/ 2147483646 w 10831"/>
              <a:gd name="T43" fmla="*/ 2147483646 h 7881"/>
              <a:gd name="T44" fmla="*/ 2147483646 w 10831"/>
              <a:gd name="T45" fmla="*/ 2147483646 h 7881"/>
              <a:gd name="T46" fmla="*/ 2147483646 w 10831"/>
              <a:gd name="T47" fmla="*/ 2147483646 h 7881"/>
              <a:gd name="T48" fmla="*/ 2147483646 w 10831"/>
              <a:gd name="T49" fmla="*/ 2147483646 h 7881"/>
              <a:gd name="T50" fmla="*/ 2147483646 w 10831"/>
              <a:gd name="T51" fmla="*/ 2147483646 h 7881"/>
              <a:gd name="T52" fmla="*/ 2147483646 w 10831"/>
              <a:gd name="T53" fmla="*/ 2147483646 h 7881"/>
              <a:gd name="T54" fmla="*/ 2147483646 w 10831"/>
              <a:gd name="T55" fmla="*/ 2147483646 h 7881"/>
              <a:gd name="T56" fmla="*/ 2147483646 w 10831"/>
              <a:gd name="T57" fmla="*/ 2147483646 h 7881"/>
              <a:gd name="T58" fmla="*/ 2147483646 w 10831"/>
              <a:gd name="T59" fmla="*/ 2147483646 h 7881"/>
              <a:gd name="T60" fmla="*/ 2147483646 w 10831"/>
              <a:gd name="T61" fmla="*/ 2147483646 h 7881"/>
              <a:gd name="T62" fmla="*/ 2147483646 w 10831"/>
              <a:gd name="T63" fmla="*/ 2147483646 h 7881"/>
              <a:gd name="T64" fmla="*/ 2147483646 w 10831"/>
              <a:gd name="T65" fmla="*/ 2147483646 h 7881"/>
              <a:gd name="T66" fmla="*/ 2147483646 w 10831"/>
              <a:gd name="T67" fmla="*/ 2147483646 h 7881"/>
              <a:gd name="T68" fmla="*/ 2147483646 w 10831"/>
              <a:gd name="T69" fmla="*/ 2147483646 h 7881"/>
              <a:gd name="T70" fmla="*/ 2147483646 w 10831"/>
              <a:gd name="T71" fmla="*/ 2147483646 h 7881"/>
              <a:gd name="T72" fmla="*/ 2147483646 w 10831"/>
              <a:gd name="T73" fmla="*/ 2147483646 h 7881"/>
              <a:gd name="T74" fmla="*/ 2147483646 w 10831"/>
              <a:gd name="T75" fmla="*/ 2147483646 h 7881"/>
              <a:gd name="T76" fmla="*/ 2147483646 w 10831"/>
              <a:gd name="T77" fmla="*/ 2147483646 h 7881"/>
              <a:gd name="T78" fmla="*/ 2147483646 w 10831"/>
              <a:gd name="T79" fmla="*/ 2147483646 h 7881"/>
              <a:gd name="T80" fmla="*/ 2147483646 w 10831"/>
              <a:gd name="T81" fmla="*/ 2147483646 h 7881"/>
              <a:gd name="T82" fmla="*/ 2147483646 w 10831"/>
              <a:gd name="T83" fmla="*/ 2147483646 h 7881"/>
              <a:gd name="T84" fmla="*/ 2147483646 w 10831"/>
              <a:gd name="T85" fmla="*/ 2147483646 h 7881"/>
              <a:gd name="T86" fmla="*/ 2147483646 w 10831"/>
              <a:gd name="T87" fmla="*/ 2147483646 h 788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831" h="7881">
                <a:moveTo>
                  <a:pt x="0" y="1033"/>
                </a:moveTo>
                <a:lnTo>
                  <a:pt x="413" y="646"/>
                </a:lnTo>
                <a:lnTo>
                  <a:pt x="1344" y="465"/>
                </a:lnTo>
                <a:lnTo>
                  <a:pt x="1809" y="802"/>
                </a:lnTo>
                <a:lnTo>
                  <a:pt x="2352" y="1602"/>
                </a:lnTo>
                <a:lnTo>
                  <a:pt x="3101" y="1576"/>
                </a:lnTo>
                <a:lnTo>
                  <a:pt x="3592" y="1628"/>
                </a:lnTo>
                <a:lnTo>
                  <a:pt x="3670" y="1447"/>
                </a:lnTo>
                <a:lnTo>
                  <a:pt x="3489" y="1421"/>
                </a:lnTo>
                <a:lnTo>
                  <a:pt x="3489" y="827"/>
                </a:lnTo>
                <a:lnTo>
                  <a:pt x="3592" y="827"/>
                </a:lnTo>
                <a:lnTo>
                  <a:pt x="3773" y="698"/>
                </a:lnTo>
                <a:lnTo>
                  <a:pt x="4136" y="620"/>
                </a:lnTo>
                <a:lnTo>
                  <a:pt x="4239" y="517"/>
                </a:lnTo>
                <a:lnTo>
                  <a:pt x="4213" y="336"/>
                </a:lnTo>
                <a:lnTo>
                  <a:pt x="4342" y="258"/>
                </a:lnTo>
                <a:lnTo>
                  <a:pt x="4472" y="387"/>
                </a:lnTo>
                <a:lnTo>
                  <a:pt x="4627" y="620"/>
                </a:lnTo>
                <a:lnTo>
                  <a:pt x="4549" y="284"/>
                </a:lnTo>
                <a:lnTo>
                  <a:pt x="4420" y="181"/>
                </a:lnTo>
                <a:lnTo>
                  <a:pt x="4394" y="156"/>
                </a:lnTo>
                <a:lnTo>
                  <a:pt x="4472" y="104"/>
                </a:lnTo>
                <a:lnTo>
                  <a:pt x="4601" y="104"/>
                </a:lnTo>
                <a:lnTo>
                  <a:pt x="4782" y="0"/>
                </a:lnTo>
                <a:lnTo>
                  <a:pt x="4937" y="258"/>
                </a:lnTo>
                <a:lnTo>
                  <a:pt x="5196" y="284"/>
                </a:lnTo>
                <a:lnTo>
                  <a:pt x="5248" y="439"/>
                </a:lnTo>
                <a:lnTo>
                  <a:pt x="5608" y="569"/>
                </a:lnTo>
                <a:lnTo>
                  <a:pt x="5789" y="542"/>
                </a:lnTo>
                <a:cubicBezTo>
                  <a:pt x="5789" y="542"/>
                  <a:pt x="5893" y="672"/>
                  <a:pt x="5841" y="775"/>
                </a:cubicBezTo>
                <a:cubicBezTo>
                  <a:pt x="5789" y="879"/>
                  <a:pt x="5711" y="724"/>
                  <a:pt x="5711" y="724"/>
                </a:cubicBezTo>
                <a:lnTo>
                  <a:pt x="5893" y="1007"/>
                </a:lnTo>
                <a:lnTo>
                  <a:pt x="5737" y="1033"/>
                </a:lnTo>
                <a:lnTo>
                  <a:pt x="5918" y="1240"/>
                </a:lnTo>
                <a:lnTo>
                  <a:pt x="5815" y="1473"/>
                </a:lnTo>
                <a:lnTo>
                  <a:pt x="6047" y="1576"/>
                </a:lnTo>
                <a:lnTo>
                  <a:pt x="6435" y="1654"/>
                </a:lnTo>
                <a:lnTo>
                  <a:pt x="6746" y="1732"/>
                </a:lnTo>
                <a:lnTo>
                  <a:pt x="6798" y="1732"/>
                </a:lnTo>
                <a:lnTo>
                  <a:pt x="6875" y="1551"/>
                </a:lnTo>
                <a:lnTo>
                  <a:pt x="7030" y="1680"/>
                </a:lnTo>
                <a:lnTo>
                  <a:pt x="7314" y="1861"/>
                </a:lnTo>
                <a:lnTo>
                  <a:pt x="7314" y="2067"/>
                </a:lnTo>
                <a:lnTo>
                  <a:pt x="7392" y="2403"/>
                </a:lnTo>
                <a:lnTo>
                  <a:pt x="7547" y="2558"/>
                </a:lnTo>
                <a:lnTo>
                  <a:pt x="7676" y="3101"/>
                </a:lnTo>
                <a:lnTo>
                  <a:pt x="8762" y="3875"/>
                </a:lnTo>
                <a:lnTo>
                  <a:pt x="9951" y="4728"/>
                </a:lnTo>
                <a:lnTo>
                  <a:pt x="10261" y="4779"/>
                </a:lnTo>
                <a:lnTo>
                  <a:pt x="10701" y="5011"/>
                </a:lnTo>
                <a:lnTo>
                  <a:pt x="10830" y="5089"/>
                </a:lnTo>
                <a:lnTo>
                  <a:pt x="10778" y="5347"/>
                </a:lnTo>
                <a:lnTo>
                  <a:pt x="10752" y="5632"/>
                </a:lnTo>
                <a:lnTo>
                  <a:pt x="10701" y="5684"/>
                </a:lnTo>
                <a:lnTo>
                  <a:pt x="10210" y="5529"/>
                </a:lnTo>
                <a:lnTo>
                  <a:pt x="10055" y="5890"/>
                </a:lnTo>
                <a:lnTo>
                  <a:pt x="9434" y="5812"/>
                </a:lnTo>
                <a:lnTo>
                  <a:pt x="9382" y="6045"/>
                </a:lnTo>
                <a:lnTo>
                  <a:pt x="9305" y="6329"/>
                </a:lnTo>
                <a:lnTo>
                  <a:pt x="9253" y="6769"/>
                </a:lnTo>
                <a:lnTo>
                  <a:pt x="8788" y="7002"/>
                </a:lnTo>
                <a:lnTo>
                  <a:pt x="8064" y="7260"/>
                </a:lnTo>
                <a:lnTo>
                  <a:pt x="8244" y="7440"/>
                </a:lnTo>
                <a:lnTo>
                  <a:pt x="7806" y="7880"/>
                </a:lnTo>
                <a:lnTo>
                  <a:pt x="7107" y="7725"/>
                </a:lnTo>
                <a:lnTo>
                  <a:pt x="6875" y="7518"/>
                </a:lnTo>
                <a:lnTo>
                  <a:pt x="6798" y="7466"/>
                </a:lnTo>
                <a:lnTo>
                  <a:pt x="6746" y="7208"/>
                </a:lnTo>
                <a:lnTo>
                  <a:pt x="6590" y="7105"/>
                </a:lnTo>
                <a:lnTo>
                  <a:pt x="6771" y="6975"/>
                </a:lnTo>
                <a:lnTo>
                  <a:pt x="6668" y="6769"/>
                </a:lnTo>
                <a:lnTo>
                  <a:pt x="6668" y="6459"/>
                </a:lnTo>
                <a:lnTo>
                  <a:pt x="5866" y="6407"/>
                </a:lnTo>
                <a:lnTo>
                  <a:pt x="5841" y="6148"/>
                </a:lnTo>
                <a:lnTo>
                  <a:pt x="5583" y="5890"/>
                </a:lnTo>
                <a:lnTo>
                  <a:pt x="5531" y="5916"/>
                </a:lnTo>
                <a:lnTo>
                  <a:pt x="5377" y="5812"/>
                </a:lnTo>
                <a:lnTo>
                  <a:pt x="5299" y="5580"/>
                </a:lnTo>
                <a:lnTo>
                  <a:pt x="5041" y="5425"/>
                </a:lnTo>
                <a:lnTo>
                  <a:pt x="4885" y="5347"/>
                </a:lnTo>
                <a:lnTo>
                  <a:pt x="4730" y="5399"/>
                </a:lnTo>
                <a:lnTo>
                  <a:pt x="4705" y="5399"/>
                </a:lnTo>
                <a:lnTo>
                  <a:pt x="4368" y="5374"/>
                </a:lnTo>
                <a:lnTo>
                  <a:pt x="4188" y="5167"/>
                </a:lnTo>
                <a:lnTo>
                  <a:pt x="4006" y="5038"/>
                </a:lnTo>
                <a:lnTo>
                  <a:pt x="3825" y="4934"/>
                </a:lnTo>
                <a:lnTo>
                  <a:pt x="3670" y="4805"/>
                </a:lnTo>
                <a:lnTo>
                  <a:pt x="3619" y="4573"/>
                </a:lnTo>
                <a:lnTo>
                  <a:pt x="3489" y="4909"/>
                </a:lnTo>
                <a:lnTo>
                  <a:pt x="3360" y="4753"/>
                </a:lnTo>
                <a:lnTo>
                  <a:pt x="3231" y="4753"/>
                </a:lnTo>
                <a:lnTo>
                  <a:pt x="3101" y="4779"/>
                </a:lnTo>
                <a:lnTo>
                  <a:pt x="3024" y="4934"/>
                </a:lnTo>
                <a:lnTo>
                  <a:pt x="2895" y="5011"/>
                </a:lnTo>
                <a:lnTo>
                  <a:pt x="2482" y="4857"/>
                </a:lnTo>
                <a:lnTo>
                  <a:pt x="2274" y="4960"/>
                </a:lnTo>
                <a:lnTo>
                  <a:pt x="1990" y="5167"/>
                </a:lnTo>
                <a:lnTo>
                  <a:pt x="1706" y="5451"/>
                </a:lnTo>
                <a:lnTo>
                  <a:pt x="1602" y="5916"/>
                </a:lnTo>
                <a:lnTo>
                  <a:pt x="1525" y="6252"/>
                </a:lnTo>
                <a:lnTo>
                  <a:pt x="1266" y="6252"/>
                </a:lnTo>
                <a:lnTo>
                  <a:pt x="1162" y="6175"/>
                </a:lnTo>
                <a:lnTo>
                  <a:pt x="1214" y="5787"/>
                </a:lnTo>
                <a:lnTo>
                  <a:pt x="1162" y="5580"/>
                </a:lnTo>
                <a:lnTo>
                  <a:pt x="1008" y="5347"/>
                </a:lnTo>
                <a:lnTo>
                  <a:pt x="1085" y="5038"/>
                </a:lnTo>
                <a:lnTo>
                  <a:pt x="1111" y="4624"/>
                </a:lnTo>
                <a:lnTo>
                  <a:pt x="1137" y="4314"/>
                </a:lnTo>
                <a:lnTo>
                  <a:pt x="1162" y="4159"/>
                </a:lnTo>
                <a:lnTo>
                  <a:pt x="1137" y="3979"/>
                </a:lnTo>
                <a:lnTo>
                  <a:pt x="1008" y="3952"/>
                </a:lnTo>
                <a:lnTo>
                  <a:pt x="801" y="3669"/>
                </a:lnTo>
                <a:lnTo>
                  <a:pt x="593" y="3617"/>
                </a:lnTo>
                <a:lnTo>
                  <a:pt x="542" y="3565"/>
                </a:lnTo>
                <a:lnTo>
                  <a:pt x="749" y="3411"/>
                </a:lnTo>
                <a:lnTo>
                  <a:pt x="775" y="3282"/>
                </a:lnTo>
                <a:lnTo>
                  <a:pt x="801" y="2997"/>
                </a:lnTo>
                <a:lnTo>
                  <a:pt x="1033" y="3075"/>
                </a:lnTo>
                <a:cubicBezTo>
                  <a:pt x="1033" y="3075"/>
                  <a:pt x="904" y="2946"/>
                  <a:pt x="749" y="2946"/>
                </a:cubicBezTo>
                <a:cubicBezTo>
                  <a:pt x="593" y="2946"/>
                  <a:pt x="413" y="2997"/>
                  <a:pt x="413" y="2997"/>
                </a:cubicBezTo>
                <a:lnTo>
                  <a:pt x="387" y="3101"/>
                </a:lnTo>
                <a:lnTo>
                  <a:pt x="206" y="2946"/>
                </a:lnTo>
                <a:lnTo>
                  <a:pt x="180" y="2635"/>
                </a:lnTo>
                <a:lnTo>
                  <a:pt x="180" y="2352"/>
                </a:lnTo>
                <a:lnTo>
                  <a:pt x="387" y="2170"/>
                </a:lnTo>
                <a:lnTo>
                  <a:pt x="284" y="1783"/>
                </a:lnTo>
                <a:lnTo>
                  <a:pt x="232" y="1473"/>
                </a:lnTo>
                <a:lnTo>
                  <a:pt x="77" y="1344"/>
                </a:lnTo>
                <a:lnTo>
                  <a:pt x="25" y="1163"/>
                </a:lnTo>
                <a:lnTo>
                  <a:pt x="0" y="1033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8068" name="Freeform 3"/>
          <p:cNvSpPr>
            <a:spLocks noChangeArrowheads="1"/>
          </p:cNvSpPr>
          <p:nvPr/>
        </p:nvSpPr>
        <p:spPr bwMode="auto">
          <a:xfrm>
            <a:off x="1908175" y="2058988"/>
            <a:ext cx="4568825" cy="2846387"/>
          </a:xfrm>
          <a:custGeom>
            <a:avLst/>
            <a:gdLst>
              <a:gd name="T0" fmla="*/ 2147483646 w 10831"/>
              <a:gd name="T1" fmla="*/ 2147483646 h 7881"/>
              <a:gd name="T2" fmla="*/ 2147483646 w 10831"/>
              <a:gd name="T3" fmla="*/ 2147483646 h 7881"/>
              <a:gd name="T4" fmla="*/ 2147483646 w 10831"/>
              <a:gd name="T5" fmla="*/ 2147483646 h 7881"/>
              <a:gd name="T6" fmla="*/ 2147483646 w 10831"/>
              <a:gd name="T7" fmla="*/ 2147483646 h 7881"/>
              <a:gd name="T8" fmla="*/ 2147483646 w 10831"/>
              <a:gd name="T9" fmla="*/ 2147483646 h 7881"/>
              <a:gd name="T10" fmla="*/ 2147483646 w 10831"/>
              <a:gd name="T11" fmla="*/ 2147483646 h 7881"/>
              <a:gd name="T12" fmla="*/ 2147483646 w 10831"/>
              <a:gd name="T13" fmla="*/ 2147483646 h 7881"/>
              <a:gd name="T14" fmla="*/ 2147483646 w 10831"/>
              <a:gd name="T15" fmla="*/ 0 h 7881"/>
              <a:gd name="T16" fmla="*/ 2147483646 w 10831"/>
              <a:gd name="T17" fmla="*/ 2147483646 h 7881"/>
              <a:gd name="T18" fmla="*/ 2147483646 w 10831"/>
              <a:gd name="T19" fmla="*/ 2147483646 h 7881"/>
              <a:gd name="T20" fmla="*/ 2147483646 w 10831"/>
              <a:gd name="T21" fmla="*/ 2147483646 h 7881"/>
              <a:gd name="T22" fmla="*/ 2147483646 w 10831"/>
              <a:gd name="T23" fmla="*/ 2147483646 h 7881"/>
              <a:gd name="T24" fmla="*/ 2147483646 w 10831"/>
              <a:gd name="T25" fmla="*/ 2147483646 h 7881"/>
              <a:gd name="T26" fmla="*/ 2147483646 w 10831"/>
              <a:gd name="T27" fmla="*/ 2147483646 h 7881"/>
              <a:gd name="T28" fmla="*/ 2147483646 w 10831"/>
              <a:gd name="T29" fmla="*/ 2147483646 h 7881"/>
              <a:gd name="T30" fmla="*/ 2147483646 w 10831"/>
              <a:gd name="T31" fmla="*/ 2147483646 h 7881"/>
              <a:gd name="T32" fmla="*/ 2147483646 w 10831"/>
              <a:gd name="T33" fmla="*/ 2147483646 h 7881"/>
              <a:gd name="T34" fmla="*/ 2147483646 w 10831"/>
              <a:gd name="T35" fmla="*/ 2147483646 h 7881"/>
              <a:gd name="T36" fmla="*/ 2147483646 w 10831"/>
              <a:gd name="T37" fmla="*/ 2147483646 h 7881"/>
              <a:gd name="T38" fmla="*/ 2147483646 w 10831"/>
              <a:gd name="T39" fmla="*/ 2147483646 h 7881"/>
              <a:gd name="T40" fmla="*/ 2147483646 w 10831"/>
              <a:gd name="T41" fmla="*/ 2147483646 h 7881"/>
              <a:gd name="T42" fmla="*/ 2147483646 w 10831"/>
              <a:gd name="T43" fmla="*/ 2147483646 h 7881"/>
              <a:gd name="T44" fmla="*/ 2147483646 w 10831"/>
              <a:gd name="T45" fmla="*/ 2147483646 h 7881"/>
              <a:gd name="T46" fmla="*/ 2147483646 w 10831"/>
              <a:gd name="T47" fmla="*/ 2147483646 h 7881"/>
              <a:gd name="T48" fmla="*/ 2147483646 w 10831"/>
              <a:gd name="T49" fmla="*/ 2147483646 h 7881"/>
              <a:gd name="T50" fmla="*/ 2147483646 w 10831"/>
              <a:gd name="T51" fmla="*/ 2147483646 h 7881"/>
              <a:gd name="T52" fmla="*/ 2147483646 w 10831"/>
              <a:gd name="T53" fmla="*/ 2147483646 h 7881"/>
              <a:gd name="T54" fmla="*/ 2147483646 w 10831"/>
              <a:gd name="T55" fmla="*/ 2147483646 h 7881"/>
              <a:gd name="T56" fmla="*/ 2147483646 w 10831"/>
              <a:gd name="T57" fmla="*/ 2147483646 h 7881"/>
              <a:gd name="T58" fmla="*/ 2147483646 w 10831"/>
              <a:gd name="T59" fmla="*/ 2147483646 h 7881"/>
              <a:gd name="T60" fmla="*/ 2147483646 w 10831"/>
              <a:gd name="T61" fmla="*/ 2147483646 h 7881"/>
              <a:gd name="T62" fmla="*/ 2147483646 w 10831"/>
              <a:gd name="T63" fmla="*/ 2147483646 h 7881"/>
              <a:gd name="T64" fmla="*/ 2147483646 w 10831"/>
              <a:gd name="T65" fmla="*/ 2147483646 h 7881"/>
              <a:gd name="T66" fmla="*/ 2147483646 w 10831"/>
              <a:gd name="T67" fmla="*/ 2147483646 h 7881"/>
              <a:gd name="T68" fmla="*/ 2147483646 w 10831"/>
              <a:gd name="T69" fmla="*/ 2147483646 h 7881"/>
              <a:gd name="T70" fmla="*/ 2147483646 w 10831"/>
              <a:gd name="T71" fmla="*/ 2147483646 h 7881"/>
              <a:gd name="T72" fmla="*/ 2147483646 w 10831"/>
              <a:gd name="T73" fmla="*/ 2147483646 h 7881"/>
              <a:gd name="T74" fmla="*/ 2147483646 w 10831"/>
              <a:gd name="T75" fmla="*/ 2147483646 h 7881"/>
              <a:gd name="T76" fmla="*/ 2147483646 w 10831"/>
              <a:gd name="T77" fmla="*/ 2147483646 h 7881"/>
              <a:gd name="T78" fmla="*/ 2147483646 w 10831"/>
              <a:gd name="T79" fmla="*/ 2147483646 h 7881"/>
              <a:gd name="T80" fmla="*/ 2147483646 w 10831"/>
              <a:gd name="T81" fmla="*/ 2147483646 h 7881"/>
              <a:gd name="T82" fmla="*/ 2147483646 w 10831"/>
              <a:gd name="T83" fmla="*/ 2147483646 h 7881"/>
              <a:gd name="T84" fmla="*/ 2147483646 w 10831"/>
              <a:gd name="T85" fmla="*/ 2147483646 h 7881"/>
              <a:gd name="T86" fmla="*/ 2147483646 w 10831"/>
              <a:gd name="T87" fmla="*/ 2147483646 h 788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831" h="7881">
                <a:moveTo>
                  <a:pt x="0" y="1033"/>
                </a:moveTo>
                <a:lnTo>
                  <a:pt x="413" y="646"/>
                </a:lnTo>
                <a:lnTo>
                  <a:pt x="1344" y="465"/>
                </a:lnTo>
                <a:lnTo>
                  <a:pt x="1809" y="802"/>
                </a:lnTo>
                <a:lnTo>
                  <a:pt x="2352" y="1602"/>
                </a:lnTo>
                <a:lnTo>
                  <a:pt x="3101" y="1576"/>
                </a:lnTo>
                <a:lnTo>
                  <a:pt x="3592" y="1628"/>
                </a:lnTo>
                <a:lnTo>
                  <a:pt x="3670" y="1447"/>
                </a:lnTo>
                <a:lnTo>
                  <a:pt x="3489" y="1421"/>
                </a:lnTo>
                <a:lnTo>
                  <a:pt x="3489" y="827"/>
                </a:lnTo>
                <a:lnTo>
                  <a:pt x="3592" y="827"/>
                </a:lnTo>
                <a:lnTo>
                  <a:pt x="3773" y="698"/>
                </a:lnTo>
                <a:lnTo>
                  <a:pt x="4136" y="620"/>
                </a:lnTo>
                <a:lnTo>
                  <a:pt x="4239" y="517"/>
                </a:lnTo>
                <a:lnTo>
                  <a:pt x="4213" y="336"/>
                </a:lnTo>
                <a:lnTo>
                  <a:pt x="4342" y="258"/>
                </a:lnTo>
                <a:lnTo>
                  <a:pt x="4472" y="387"/>
                </a:lnTo>
                <a:lnTo>
                  <a:pt x="4627" y="620"/>
                </a:lnTo>
                <a:lnTo>
                  <a:pt x="4549" y="284"/>
                </a:lnTo>
                <a:lnTo>
                  <a:pt x="4420" y="181"/>
                </a:lnTo>
                <a:lnTo>
                  <a:pt x="4394" y="156"/>
                </a:lnTo>
                <a:lnTo>
                  <a:pt x="4472" y="104"/>
                </a:lnTo>
                <a:lnTo>
                  <a:pt x="4601" y="104"/>
                </a:lnTo>
                <a:lnTo>
                  <a:pt x="4782" y="0"/>
                </a:lnTo>
                <a:lnTo>
                  <a:pt x="4937" y="258"/>
                </a:lnTo>
                <a:lnTo>
                  <a:pt x="5196" y="284"/>
                </a:lnTo>
                <a:lnTo>
                  <a:pt x="5248" y="439"/>
                </a:lnTo>
                <a:lnTo>
                  <a:pt x="5608" y="569"/>
                </a:lnTo>
                <a:lnTo>
                  <a:pt x="5789" y="542"/>
                </a:lnTo>
                <a:cubicBezTo>
                  <a:pt x="5789" y="542"/>
                  <a:pt x="5893" y="672"/>
                  <a:pt x="5841" y="775"/>
                </a:cubicBezTo>
                <a:cubicBezTo>
                  <a:pt x="5789" y="879"/>
                  <a:pt x="5711" y="724"/>
                  <a:pt x="5711" y="724"/>
                </a:cubicBezTo>
                <a:lnTo>
                  <a:pt x="5893" y="1007"/>
                </a:lnTo>
                <a:lnTo>
                  <a:pt x="5737" y="1033"/>
                </a:lnTo>
                <a:lnTo>
                  <a:pt x="5918" y="1240"/>
                </a:lnTo>
                <a:lnTo>
                  <a:pt x="5815" y="1473"/>
                </a:lnTo>
                <a:lnTo>
                  <a:pt x="6047" y="1576"/>
                </a:lnTo>
                <a:lnTo>
                  <a:pt x="6435" y="1654"/>
                </a:lnTo>
                <a:lnTo>
                  <a:pt x="6746" y="1732"/>
                </a:lnTo>
                <a:lnTo>
                  <a:pt x="6798" y="1732"/>
                </a:lnTo>
                <a:lnTo>
                  <a:pt x="6875" y="1551"/>
                </a:lnTo>
                <a:lnTo>
                  <a:pt x="7030" y="1680"/>
                </a:lnTo>
                <a:lnTo>
                  <a:pt x="7314" y="1861"/>
                </a:lnTo>
                <a:lnTo>
                  <a:pt x="7314" y="2067"/>
                </a:lnTo>
                <a:lnTo>
                  <a:pt x="7392" y="2403"/>
                </a:lnTo>
                <a:lnTo>
                  <a:pt x="7547" y="2558"/>
                </a:lnTo>
                <a:lnTo>
                  <a:pt x="7676" y="3101"/>
                </a:lnTo>
                <a:lnTo>
                  <a:pt x="8762" y="3875"/>
                </a:lnTo>
                <a:lnTo>
                  <a:pt x="9951" y="4728"/>
                </a:lnTo>
                <a:lnTo>
                  <a:pt x="10261" y="4779"/>
                </a:lnTo>
                <a:lnTo>
                  <a:pt x="10701" y="5011"/>
                </a:lnTo>
                <a:lnTo>
                  <a:pt x="10830" y="5089"/>
                </a:lnTo>
                <a:lnTo>
                  <a:pt x="10778" y="5347"/>
                </a:lnTo>
                <a:lnTo>
                  <a:pt x="10752" y="5632"/>
                </a:lnTo>
                <a:lnTo>
                  <a:pt x="10701" y="5684"/>
                </a:lnTo>
                <a:lnTo>
                  <a:pt x="10210" y="5529"/>
                </a:lnTo>
                <a:lnTo>
                  <a:pt x="10055" y="5890"/>
                </a:lnTo>
                <a:lnTo>
                  <a:pt x="9434" y="5812"/>
                </a:lnTo>
                <a:lnTo>
                  <a:pt x="9382" y="6045"/>
                </a:lnTo>
                <a:lnTo>
                  <a:pt x="9305" y="6329"/>
                </a:lnTo>
                <a:lnTo>
                  <a:pt x="9253" y="6769"/>
                </a:lnTo>
                <a:lnTo>
                  <a:pt x="8788" y="7002"/>
                </a:lnTo>
                <a:lnTo>
                  <a:pt x="8064" y="7260"/>
                </a:lnTo>
                <a:lnTo>
                  <a:pt x="8244" y="7440"/>
                </a:lnTo>
                <a:lnTo>
                  <a:pt x="7806" y="7880"/>
                </a:lnTo>
                <a:lnTo>
                  <a:pt x="7107" y="7725"/>
                </a:lnTo>
                <a:lnTo>
                  <a:pt x="6875" y="7518"/>
                </a:lnTo>
                <a:lnTo>
                  <a:pt x="6798" y="7466"/>
                </a:lnTo>
                <a:lnTo>
                  <a:pt x="6746" y="7208"/>
                </a:lnTo>
                <a:lnTo>
                  <a:pt x="6590" y="7105"/>
                </a:lnTo>
                <a:lnTo>
                  <a:pt x="6771" y="6975"/>
                </a:lnTo>
                <a:lnTo>
                  <a:pt x="6668" y="6769"/>
                </a:lnTo>
                <a:lnTo>
                  <a:pt x="6668" y="6459"/>
                </a:lnTo>
                <a:lnTo>
                  <a:pt x="5866" y="6407"/>
                </a:lnTo>
                <a:lnTo>
                  <a:pt x="5841" y="6148"/>
                </a:lnTo>
                <a:lnTo>
                  <a:pt x="5583" y="5890"/>
                </a:lnTo>
                <a:lnTo>
                  <a:pt x="5531" y="5916"/>
                </a:lnTo>
                <a:lnTo>
                  <a:pt x="5377" y="5812"/>
                </a:lnTo>
                <a:lnTo>
                  <a:pt x="5299" y="5580"/>
                </a:lnTo>
                <a:lnTo>
                  <a:pt x="5041" y="5425"/>
                </a:lnTo>
                <a:lnTo>
                  <a:pt x="4885" y="5347"/>
                </a:lnTo>
                <a:lnTo>
                  <a:pt x="4730" y="5399"/>
                </a:lnTo>
                <a:lnTo>
                  <a:pt x="4705" y="5399"/>
                </a:lnTo>
                <a:lnTo>
                  <a:pt x="4368" y="5374"/>
                </a:lnTo>
                <a:lnTo>
                  <a:pt x="4188" y="5167"/>
                </a:lnTo>
                <a:lnTo>
                  <a:pt x="4006" y="5038"/>
                </a:lnTo>
                <a:lnTo>
                  <a:pt x="3825" y="4934"/>
                </a:lnTo>
                <a:lnTo>
                  <a:pt x="3670" y="4805"/>
                </a:lnTo>
                <a:lnTo>
                  <a:pt x="3619" y="4573"/>
                </a:lnTo>
                <a:lnTo>
                  <a:pt x="3489" y="4909"/>
                </a:lnTo>
                <a:lnTo>
                  <a:pt x="3360" y="4753"/>
                </a:lnTo>
                <a:lnTo>
                  <a:pt x="3231" y="4753"/>
                </a:lnTo>
                <a:lnTo>
                  <a:pt x="3101" y="4779"/>
                </a:lnTo>
                <a:lnTo>
                  <a:pt x="3024" y="4934"/>
                </a:lnTo>
                <a:lnTo>
                  <a:pt x="2895" y="5011"/>
                </a:lnTo>
                <a:lnTo>
                  <a:pt x="2482" y="4857"/>
                </a:lnTo>
                <a:lnTo>
                  <a:pt x="2274" y="4960"/>
                </a:lnTo>
                <a:lnTo>
                  <a:pt x="1990" y="5167"/>
                </a:lnTo>
                <a:lnTo>
                  <a:pt x="1706" y="5451"/>
                </a:lnTo>
                <a:lnTo>
                  <a:pt x="1602" y="5916"/>
                </a:lnTo>
                <a:lnTo>
                  <a:pt x="1525" y="6252"/>
                </a:lnTo>
                <a:lnTo>
                  <a:pt x="1266" y="6252"/>
                </a:lnTo>
                <a:lnTo>
                  <a:pt x="1162" y="6175"/>
                </a:lnTo>
                <a:lnTo>
                  <a:pt x="1214" y="5787"/>
                </a:lnTo>
                <a:lnTo>
                  <a:pt x="1162" y="5580"/>
                </a:lnTo>
                <a:lnTo>
                  <a:pt x="1008" y="5347"/>
                </a:lnTo>
                <a:lnTo>
                  <a:pt x="1085" y="5038"/>
                </a:lnTo>
                <a:lnTo>
                  <a:pt x="1111" y="4624"/>
                </a:lnTo>
                <a:lnTo>
                  <a:pt x="1137" y="4314"/>
                </a:lnTo>
                <a:lnTo>
                  <a:pt x="1162" y="4159"/>
                </a:lnTo>
                <a:lnTo>
                  <a:pt x="1137" y="3979"/>
                </a:lnTo>
                <a:lnTo>
                  <a:pt x="1008" y="3952"/>
                </a:lnTo>
                <a:lnTo>
                  <a:pt x="801" y="3669"/>
                </a:lnTo>
                <a:lnTo>
                  <a:pt x="593" y="3617"/>
                </a:lnTo>
                <a:lnTo>
                  <a:pt x="542" y="3565"/>
                </a:lnTo>
                <a:lnTo>
                  <a:pt x="749" y="3411"/>
                </a:lnTo>
                <a:lnTo>
                  <a:pt x="775" y="3282"/>
                </a:lnTo>
                <a:lnTo>
                  <a:pt x="801" y="2997"/>
                </a:lnTo>
                <a:lnTo>
                  <a:pt x="1033" y="3075"/>
                </a:lnTo>
                <a:cubicBezTo>
                  <a:pt x="1033" y="3075"/>
                  <a:pt x="904" y="2946"/>
                  <a:pt x="749" y="2946"/>
                </a:cubicBezTo>
                <a:cubicBezTo>
                  <a:pt x="593" y="2946"/>
                  <a:pt x="413" y="2997"/>
                  <a:pt x="413" y="2997"/>
                </a:cubicBezTo>
                <a:lnTo>
                  <a:pt x="387" y="3101"/>
                </a:lnTo>
                <a:lnTo>
                  <a:pt x="206" y="2946"/>
                </a:lnTo>
                <a:lnTo>
                  <a:pt x="180" y="2635"/>
                </a:lnTo>
                <a:lnTo>
                  <a:pt x="180" y="2352"/>
                </a:lnTo>
                <a:lnTo>
                  <a:pt x="387" y="2170"/>
                </a:lnTo>
                <a:lnTo>
                  <a:pt x="284" y="1783"/>
                </a:lnTo>
                <a:lnTo>
                  <a:pt x="232" y="1473"/>
                </a:lnTo>
                <a:lnTo>
                  <a:pt x="77" y="1344"/>
                </a:lnTo>
                <a:lnTo>
                  <a:pt x="25" y="1163"/>
                </a:lnTo>
                <a:lnTo>
                  <a:pt x="0" y="1033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592388" y="4329113"/>
            <a:ext cx="1800225" cy="455612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Ashgabat</a:t>
            </a:r>
          </a:p>
        </p:txBody>
      </p:sp>
      <p:pic>
        <p:nvPicPr>
          <p:cNvPr id="880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101975"/>
            <a:ext cx="10668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71" name="Freeform 3"/>
          <p:cNvSpPr>
            <a:spLocks noChangeArrowheads="1"/>
          </p:cNvSpPr>
          <p:nvPr/>
        </p:nvSpPr>
        <p:spPr bwMode="auto">
          <a:xfrm>
            <a:off x="1943100" y="2058988"/>
            <a:ext cx="4537075" cy="2882900"/>
          </a:xfrm>
          <a:custGeom>
            <a:avLst/>
            <a:gdLst>
              <a:gd name="T0" fmla="*/ 2147483646 w 10831"/>
              <a:gd name="T1" fmla="*/ 2147483646 h 7881"/>
              <a:gd name="T2" fmla="*/ 2147483646 w 10831"/>
              <a:gd name="T3" fmla="*/ 2147483646 h 7881"/>
              <a:gd name="T4" fmla="*/ 2147483646 w 10831"/>
              <a:gd name="T5" fmla="*/ 2147483646 h 7881"/>
              <a:gd name="T6" fmla="*/ 2147483646 w 10831"/>
              <a:gd name="T7" fmla="*/ 2147483646 h 7881"/>
              <a:gd name="T8" fmla="*/ 2147483646 w 10831"/>
              <a:gd name="T9" fmla="*/ 2147483646 h 7881"/>
              <a:gd name="T10" fmla="*/ 2147483646 w 10831"/>
              <a:gd name="T11" fmla="*/ 2147483646 h 7881"/>
              <a:gd name="T12" fmla="*/ 2147483646 w 10831"/>
              <a:gd name="T13" fmla="*/ 2147483646 h 7881"/>
              <a:gd name="T14" fmla="*/ 2147483646 w 10831"/>
              <a:gd name="T15" fmla="*/ 0 h 7881"/>
              <a:gd name="T16" fmla="*/ 2147483646 w 10831"/>
              <a:gd name="T17" fmla="*/ 2147483646 h 7881"/>
              <a:gd name="T18" fmla="*/ 2147483646 w 10831"/>
              <a:gd name="T19" fmla="*/ 2147483646 h 7881"/>
              <a:gd name="T20" fmla="*/ 2147483646 w 10831"/>
              <a:gd name="T21" fmla="*/ 2147483646 h 7881"/>
              <a:gd name="T22" fmla="*/ 2147483646 w 10831"/>
              <a:gd name="T23" fmla="*/ 2147483646 h 7881"/>
              <a:gd name="T24" fmla="*/ 2147483646 w 10831"/>
              <a:gd name="T25" fmla="*/ 2147483646 h 7881"/>
              <a:gd name="T26" fmla="*/ 2147483646 w 10831"/>
              <a:gd name="T27" fmla="*/ 2147483646 h 7881"/>
              <a:gd name="T28" fmla="*/ 2147483646 w 10831"/>
              <a:gd name="T29" fmla="*/ 2147483646 h 7881"/>
              <a:gd name="T30" fmla="*/ 2147483646 w 10831"/>
              <a:gd name="T31" fmla="*/ 2147483646 h 7881"/>
              <a:gd name="T32" fmla="*/ 2147483646 w 10831"/>
              <a:gd name="T33" fmla="*/ 2147483646 h 7881"/>
              <a:gd name="T34" fmla="*/ 2147483646 w 10831"/>
              <a:gd name="T35" fmla="*/ 2147483646 h 7881"/>
              <a:gd name="T36" fmla="*/ 2147483646 w 10831"/>
              <a:gd name="T37" fmla="*/ 2147483646 h 7881"/>
              <a:gd name="T38" fmla="*/ 2147483646 w 10831"/>
              <a:gd name="T39" fmla="*/ 2147483646 h 7881"/>
              <a:gd name="T40" fmla="*/ 2147483646 w 10831"/>
              <a:gd name="T41" fmla="*/ 2147483646 h 7881"/>
              <a:gd name="T42" fmla="*/ 2147483646 w 10831"/>
              <a:gd name="T43" fmla="*/ 2147483646 h 7881"/>
              <a:gd name="T44" fmla="*/ 2147483646 w 10831"/>
              <a:gd name="T45" fmla="*/ 2147483646 h 7881"/>
              <a:gd name="T46" fmla="*/ 2147483646 w 10831"/>
              <a:gd name="T47" fmla="*/ 2147483646 h 7881"/>
              <a:gd name="T48" fmla="*/ 2147483646 w 10831"/>
              <a:gd name="T49" fmla="*/ 2147483646 h 7881"/>
              <a:gd name="T50" fmla="*/ 2147483646 w 10831"/>
              <a:gd name="T51" fmla="*/ 2147483646 h 7881"/>
              <a:gd name="T52" fmla="*/ 2147483646 w 10831"/>
              <a:gd name="T53" fmla="*/ 2147483646 h 7881"/>
              <a:gd name="T54" fmla="*/ 2147483646 w 10831"/>
              <a:gd name="T55" fmla="*/ 2147483646 h 7881"/>
              <a:gd name="T56" fmla="*/ 2147483646 w 10831"/>
              <a:gd name="T57" fmla="*/ 2147483646 h 7881"/>
              <a:gd name="T58" fmla="*/ 2147483646 w 10831"/>
              <a:gd name="T59" fmla="*/ 2147483646 h 7881"/>
              <a:gd name="T60" fmla="*/ 2147483646 w 10831"/>
              <a:gd name="T61" fmla="*/ 2147483646 h 7881"/>
              <a:gd name="T62" fmla="*/ 2147483646 w 10831"/>
              <a:gd name="T63" fmla="*/ 2147483646 h 7881"/>
              <a:gd name="T64" fmla="*/ 2147483646 w 10831"/>
              <a:gd name="T65" fmla="*/ 2147483646 h 7881"/>
              <a:gd name="T66" fmla="*/ 2147483646 w 10831"/>
              <a:gd name="T67" fmla="*/ 2147483646 h 7881"/>
              <a:gd name="T68" fmla="*/ 2147483646 w 10831"/>
              <a:gd name="T69" fmla="*/ 2147483646 h 7881"/>
              <a:gd name="T70" fmla="*/ 2147483646 w 10831"/>
              <a:gd name="T71" fmla="*/ 2147483646 h 7881"/>
              <a:gd name="T72" fmla="*/ 2147483646 w 10831"/>
              <a:gd name="T73" fmla="*/ 2147483646 h 7881"/>
              <a:gd name="T74" fmla="*/ 2147483646 w 10831"/>
              <a:gd name="T75" fmla="*/ 2147483646 h 7881"/>
              <a:gd name="T76" fmla="*/ 2147483646 w 10831"/>
              <a:gd name="T77" fmla="*/ 2147483646 h 7881"/>
              <a:gd name="T78" fmla="*/ 2147483646 w 10831"/>
              <a:gd name="T79" fmla="*/ 2147483646 h 7881"/>
              <a:gd name="T80" fmla="*/ 2147483646 w 10831"/>
              <a:gd name="T81" fmla="*/ 2147483646 h 7881"/>
              <a:gd name="T82" fmla="*/ 2147483646 w 10831"/>
              <a:gd name="T83" fmla="*/ 2147483646 h 7881"/>
              <a:gd name="T84" fmla="*/ 2147483646 w 10831"/>
              <a:gd name="T85" fmla="*/ 2147483646 h 7881"/>
              <a:gd name="T86" fmla="*/ 2147483646 w 10831"/>
              <a:gd name="T87" fmla="*/ 2147483646 h 788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831" h="7881">
                <a:moveTo>
                  <a:pt x="0" y="1033"/>
                </a:moveTo>
                <a:lnTo>
                  <a:pt x="413" y="646"/>
                </a:lnTo>
                <a:lnTo>
                  <a:pt x="1344" y="465"/>
                </a:lnTo>
                <a:lnTo>
                  <a:pt x="1809" y="802"/>
                </a:lnTo>
                <a:lnTo>
                  <a:pt x="2352" y="1602"/>
                </a:lnTo>
                <a:lnTo>
                  <a:pt x="3101" y="1576"/>
                </a:lnTo>
                <a:lnTo>
                  <a:pt x="3592" y="1628"/>
                </a:lnTo>
                <a:lnTo>
                  <a:pt x="3670" y="1447"/>
                </a:lnTo>
                <a:lnTo>
                  <a:pt x="3489" y="1421"/>
                </a:lnTo>
                <a:lnTo>
                  <a:pt x="3489" y="827"/>
                </a:lnTo>
                <a:lnTo>
                  <a:pt x="3592" y="827"/>
                </a:lnTo>
                <a:lnTo>
                  <a:pt x="3773" y="698"/>
                </a:lnTo>
                <a:lnTo>
                  <a:pt x="4136" y="620"/>
                </a:lnTo>
                <a:lnTo>
                  <a:pt x="4239" y="517"/>
                </a:lnTo>
                <a:lnTo>
                  <a:pt x="4213" y="336"/>
                </a:lnTo>
                <a:lnTo>
                  <a:pt x="4342" y="258"/>
                </a:lnTo>
                <a:lnTo>
                  <a:pt x="4472" y="387"/>
                </a:lnTo>
                <a:lnTo>
                  <a:pt x="4627" y="620"/>
                </a:lnTo>
                <a:lnTo>
                  <a:pt x="4549" y="284"/>
                </a:lnTo>
                <a:lnTo>
                  <a:pt x="4420" y="181"/>
                </a:lnTo>
                <a:lnTo>
                  <a:pt x="4394" y="156"/>
                </a:lnTo>
                <a:lnTo>
                  <a:pt x="4472" y="104"/>
                </a:lnTo>
                <a:lnTo>
                  <a:pt x="4601" y="104"/>
                </a:lnTo>
                <a:lnTo>
                  <a:pt x="4782" y="0"/>
                </a:lnTo>
                <a:lnTo>
                  <a:pt x="4937" y="258"/>
                </a:lnTo>
                <a:lnTo>
                  <a:pt x="5196" y="284"/>
                </a:lnTo>
                <a:lnTo>
                  <a:pt x="5248" y="439"/>
                </a:lnTo>
                <a:lnTo>
                  <a:pt x="5608" y="569"/>
                </a:lnTo>
                <a:lnTo>
                  <a:pt x="5789" y="542"/>
                </a:lnTo>
                <a:cubicBezTo>
                  <a:pt x="5789" y="542"/>
                  <a:pt x="5893" y="672"/>
                  <a:pt x="5841" y="775"/>
                </a:cubicBezTo>
                <a:cubicBezTo>
                  <a:pt x="5789" y="879"/>
                  <a:pt x="5711" y="724"/>
                  <a:pt x="5711" y="724"/>
                </a:cubicBezTo>
                <a:lnTo>
                  <a:pt x="5893" y="1007"/>
                </a:lnTo>
                <a:lnTo>
                  <a:pt x="5737" y="1033"/>
                </a:lnTo>
                <a:lnTo>
                  <a:pt x="5918" y="1240"/>
                </a:lnTo>
                <a:lnTo>
                  <a:pt x="5815" y="1473"/>
                </a:lnTo>
                <a:lnTo>
                  <a:pt x="6047" y="1576"/>
                </a:lnTo>
                <a:lnTo>
                  <a:pt x="6435" y="1654"/>
                </a:lnTo>
                <a:lnTo>
                  <a:pt x="6746" y="1732"/>
                </a:lnTo>
                <a:lnTo>
                  <a:pt x="6798" y="1732"/>
                </a:lnTo>
                <a:lnTo>
                  <a:pt x="6875" y="1551"/>
                </a:lnTo>
                <a:lnTo>
                  <a:pt x="7030" y="1680"/>
                </a:lnTo>
                <a:lnTo>
                  <a:pt x="7314" y="1861"/>
                </a:lnTo>
                <a:lnTo>
                  <a:pt x="7314" y="2067"/>
                </a:lnTo>
                <a:lnTo>
                  <a:pt x="7392" y="2403"/>
                </a:lnTo>
                <a:lnTo>
                  <a:pt x="7547" y="2558"/>
                </a:lnTo>
                <a:lnTo>
                  <a:pt x="7676" y="3101"/>
                </a:lnTo>
                <a:lnTo>
                  <a:pt x="8762" y="3875"/>
                </a:lnTo>
                <a:lnTo>
                  <a:pt x="9951" y="4728"/>
                </a:lnTo>
                <a:lnTo>
                  <a:pt x="10261" y="4779"/>
                </a:lnTo>
                <a:lnTo>
                  <a:pt x="10701" y="5011"/>
                </a:lnTo>
                <a:lnTo>
                  <a:pt x="10830" y="5089"/>
                </a:lnTo>
                <a:lnTo>
                  <a:pt x="10778" y="5347"/>
                </a:lnTo>
                <a:lnTo>
                  <a:pt x="10752" y="5632"/>
                </a:lnTo>
                <a:lnTo>
                  <a:pt x="10701" y="5684"/>
                </a:lnTo>
                <a:lnTo>
                  <a:pt x="10210" y="5529"/>
                </a:lnTo>
                <a:lnTo>
                  <a:pt x="10055" y="5890"/>
                </a:lnTo>
                <a:lnTo>
                  <a:pt x="9434" y="5812"/>
                </a:lnTo>
                <a:lnTo>
                  <a:pt x="9382" y="6045"/>
                </a:lnTo>
                <a:lnTo>
                  <a:pt x="9305" y="6329"/>
                </a:lnTo>
                <a:lnTo>
                  <a:pt x="9253" y="6769"/>
                </a:lnTo>
                <a:lnTo>
                  <a:pt x="8788" y="7002"/>
                </a:lnTo>
                <a:lnTo>
                  <a:pt x="8064" y="7260"/>
                </a:lnTo>
                <a:lnTo>
                  <a:pt x="8244" y="7440"/>
                </a:lnTo>
                <a:lnTo>
                  <a:pt x="7806" y="7880"/>
                </a:lnTo>
                <a:lnTo>
                  <a:pt x="7107" y="7725"/>
                </a:lnTo>
                <a:lnTo>
                  <a:pt x="6875" y="7518"/>
                </a:lnTo>
                <a:lnTo>
                  <a:pt x="6798" y="7466"/>
                </a:lnTo>
                <a:lnTo>
                  <a:pt x="6746" y="7208"/>
                </a:lnTo>
                <a:lnTo>
                  <a:pt x="6590" y="7105"/>
                </a:lnTo>
                <a:lnTo>
                  <a:pt x="6771" y="6975"/>
                </a:lnTo>
                <a:lnTo>
                  <a:pt x="6668" y="6769"/>
                </a:lnTo>
                <a:lnTo>
                  <a:pt x="6668" y="6459"/>
                </a:lnTo>
                <a:lnTo>
                  <a:pt x="5866" y="6407"/>
                </a:lnTo>
                <a:lnTo>
                  <a:pt x="5841" y="6148"/>
                </a:lnTo>
                <a:lnTo>
                  <a:pt x="5583" y="5890"/>
                </a:lnTo>
                <a:lnTo>
                  <a:pt x="5531" y="5916"/>
                </a:lnTo>
                <a:lnTo>
                  <a:pt x="5377" y="5812"/>
                </a:lnTo>
                <a:lnTo>
                  <a:pt x="5299" y="5580"/>
                </a:lnTo>
                <a:lnTo>
                  <a:pt x="5041" y="5425"/>
                </a:lnTo>
                <a:lnTo>
                  <a:pt x="4885" y="5347"/>
                </a:lnTo>
                <a:lnTo>
                  <a:pt x="4730" y="5399"/>
                </a:lnTo>
                <a:lnTo>
                  <a:pt x="4705" y="5399"/>
                </a:lnTo>
                <a:lnTo>
                  <a:pt x="4368" y="5374"/>
                </a:lnTo>
                <a:lnTo>
                  <a:pt x="4188" y="5167"/>
                </a:lnTo>
                <a:lnTo>
                  <a:pt x="4006" y="5038"/>
                </a:lnTo>
                <a:lnTo>
                  <a:pt x="3825" y="4934"/>
                </a:lnTo>
                <a:lnTo>
                  <a:pt x="3670" y="4805"/>
                </a:lnTo>
                <a:lnTo>
                  <a:pt x="3619" y="4573"/>
                </a:lnTo>
                <a:lnTo>
                  <a:pt x="3489" y="4909"/>
                </a:lnTo>
                <a:lnTo>
                  <a:pt x="3360" y="4753"/>
                </a:lnTo>
                <a:lnTo>
                  <a:pt x="3231" y="4753"/>
                </a:lnTo>
                <a:lnTo>
                  <a:pt x="3101" y="4779"/>
                </a:lnTo>
                <a:lnTo>
                  <a:pt x="3024" y="4934"/>
                </a:lnTo>
                <a:lnTo>
                  <a:pt x="2895" y="5011"/>
                </a:lnTo>
                <a:lnTo>
                  <a:pt x="2482" y="4857"/>
                </a:lnTo>
                <a:lnTo>
                  <a:pt x="2274" y="4960"/>
                </a:lnTo>
                <a:lnTo>
                  <a:pt x="1990" y="5167"/>
                </a:lnTo>
                <a:lnTo>
                  <a:pt x="1706" y="5451"/>
                </a:lnTo>
                <a:lnTo>
                  <a:pt x="1602" y="5916"/>
                </a:lnTo>
                <a:lnTo>
                  <a:pt x="1525" y="6252"/>
                </a:lnTo>
                <a:lnTo>
                  <a:pt x="1266" y="6252"/>
                </a:lnTo>
                <a:lnTo>
                  <a:pt x="1162" y="6175"/>
                </a:lnTo>
                <a:lnTo>
                  <a:pt x="1214" y="5787"/>
                </a:lnTo>
                <a:lnTo>
                  <a:pt x="1162" y="5580"/>
                </a:lnTo>
                <a:lnTo>
                  <a:pt x="1008" y="5347"/>
                </a:lnTo>
                <a:lnTo>
                  <a:pt x="1085" y="5038"/>
                </a:lnTo>
                <a:lnTo>
                  <a:pt x="1111" y="4624"/>
                </a:lnTo>
                <a:lnTo>
                  <a:pt x="1137" y="4314"/>
                </a:lnTo>
                <a:lnTo>
                  <a:pt x="1162" y="4159"/>
                </a:lnTo>
                <a:lnTo>
                  <a:pt x="1137" y="3979"/>
                </a:lnTo>
                <a:lnTo>
                  <a:pt x="1008" y="3952"/>
                </a:lnTo>
                <a:lnTo>
                  <a:pt x="801" y="3669"/>
                </a:lnTo>
                <a:lnTo>
                  <a:pt x="593" y="3617"/>
                </a:lnTo>
                <a:lnTo>
                  <a:pt x="542" y="3565"/>
                </a:lnTo>
                <a:lnTo>
                  <a:pt x="749" y="3411"/>
                </a:lnTo>
                <a:lnTo>
                  <a:pt x="775" y="3282"/>
                </a:lnTo>
                <a:lnTo>
                  <a:pt x="801" y="2997"/>
                </a:lnTo>
                <a:lnTo>
                  <a:pt x="1033" y="3075"/>
                </a:lnTo>
                <a:cubicBezTo>
                  <a:pt x="1033" y="3075"/>
                  <a:pt x="904" y="2946"/>
                  <a:pt x="749" y="2946"/>
                </a:cubicBezTo>
                <a:cubicBezTo>
                  <a:pt x="593" y="2946"/>
                  <a:pt x="413" y="2997"/>
                  <a:pt x="413" y="2997"/>
                </a:cubicBezTo>
                <a:lnTo>
                  <a:pt x="387" y="3101"/>
                </a:lnTo>
                <a:lnTo>
                  <a:pt x="206" y="2946"/>
                </a:lnTo>
                <a:lnTo>
                  <a:pt x="180" y="2635"/>
                </a:lnTo>
                <a:lnTo>
                  <a:pt x="180" y="2352"/>
                </a:lnTo>
                <a:lnTo>
                  <a:pt x="387" y="2170"/>
                </a:lnTo>
                <a:lnTo>
                  <a:pt x="284" y="1783"/>
                </a:lnTo>
                <a:lnTo>
                  <a:pt x="232" y="1473"/>
                </a:lnTo>
                <a:lnTo>
                  <a:pt x="77" y="1344"/>
                </a:lnTo>
                <a:lnTo>
                  <a:pt x="25" y="1163"/>
                </a:lnTo>
                <a:lnTo>
                  <a:pt x="0" y="1033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United Arab Emirates</a:t>
            </a:r>
          </a:p>
        </p:txBody>
      </p:sp>
      <p:sp>
        <p:nvSpPr>
          <p:cNvPr id="90115" name="Freeform 2"/>
          <p:cNvSpPr>
            <a:spLocks noChangeArrowheads="1"/>
          </p:cNvSpPr>
          <p:nvPr/>
        </p:nvSpPr>
        <p:spPr bwMode="auto">
          <a:xfrm>
            <a:off x="2665413" y="1671638"/>
            <a:ext cx="4235450" cy="3562350"/>
          </a:xfrm>
          <a:custGeom>
            <a:avLst/>
            <a:gdLst>
              <a:gd name="T0" fmla="*/ 2147483646 w 11763"/>
              <a:gd name="T1" fmla="*/ 2147483646 h 9897"/>
              <a:gd name="T2" fmla="*/ 2147483646 w 11763"/>
              <a:gd name="T3" fmla="*/ 2147483646 h 9897"/>
              <a:gd name="T4" fmla="*/ 2147483646 w 11763"/>
              <a:gd name="T5" fmla="*/ 2147483646 h 9897"/>
              <a:gd name="T6" fmla="*/ 2147483646 w 11763"/>
              <a:gd name="T7" fmla="*/ 2147483646 h 9897"/>
              <a:gd name="T8" fmla="*/ 2147483646 w 11763"/>
              <a:gd name="T9" fmla="*/ 2147483646 h 9897"/>
              <a:gd name="T10" fmla="*/ 2147483646 w 11763"/>
              <a:gd name="T11" fmla="*/ 2147483646 h 9897"/>
              <a:gd name="T12" fmla="*/ 2147483646 w 11763"/>
              <a:gd name="T13" fmla="*/ 2147483646 h 9897"/>
              <a:gd name="T14" fmla="*/ 2147483646 w 11763"/>
              <a:gd name="T15" fmla="*/ 2147483646 h 9897"/>
              <a:gd name="T16" fmla="*/ 2147483646 w 11763"/>
              <a:gd name="T17" fmla="*/ 2147483646 h 9897"/>
              <a:gd name="T18" fmla="*/ 2147483646 w 11763"/>
              <a:gd name="T19" fmla="*/ 2147483646 h 9897"/>
              <a:gd name="T20" fmla="*/ 2147483646 w 11763"/>
              <a:gd name="T21" fmla="*/ 2147483646 h 9897"/>
              <a:gd name="T22" fmla="*/ 2147483646 w 11763"/>
              <a:gd name="T23" fmla="*/ 2147483646 h 9897"/>
              <a:gd name="T24" fmla="*/ 2147483646 w 11763"/>
              <a:gd name="T25" fmla="*/ 2147483646 h 9897"/>
              <a:gd name="T26" fmla="*/ 2147483646 w 11763"/>
              <a:gd name="T27" fmla="*/ 2147483646 h 9897"/>
              <a:gd name="T28" fmla="*/ 2147483646 w 11763"/>
              <a:gd name="T29" fmla="*/ 2147483646 h 9897"/>
              <a:gd name="T30" fmla="*/ 2147483646 w 11763"/>
              <a:gd name="T31" fmla="*/ 2147483646 h 9897"/>
              <a:gd name="T32" fmla="*/ 2147483646 w 11763"/>
              <a:gd name="T33" fmla="*/ 2147483646 h 9897"/>
              <a:gd name="T34" fmla="*/ 2147483646 w 11763"/>
              <a:gd name="T35" fmla="*/ 2147483646 h 9897"/>
              <a:gd name="T36" fmla="*/ 2147483646 w 11763"/>
              <a:gd name="T37" fmla="*/ 2147483646 h 9897"/>
              <a:gd name="T38" fmla="*/ 2147483646 w 11763"/>
              <a:gd name="T39" fmla="*/ 2147483646 h 9897"/>
              <a:gd name="T40" fmla="*/ 2147483646 w 11763"/>
              <a:gd name="T41" fmla="*/ 2147483646 h 9897"/>
              <a:gd name="T42" fmla="*/ 2147483646 w 11763"/>
              <a:gd name="T43" fmla="*/ 2147483646 h 9897"/>
              <a:gd name="T44" fmla="*/ 2147483646 w 11763"/>
              <a:gd name="T45" fmla="*/ 2147483646 h 9897"/>
              <a:gd name="T46" fmla="*/ 2147483646 w 11763"/>
              <a:gd name="T47" fmla="*/ 2147483646 h 9897"/>
              <a:gd name="T48" fmla="*/ 2147483646 w 11763"/>
              <a:gd name="T49" fmla="*/ 2147483646 h 9897"/>
              <a:gd name="T50" fmla="*/ 2147483646 w 11763"/>
              <a:gd name="T51" fmla="*/ 2147483646 h 9897"/>
              <a:gd name="T52" fmla="*/ 2147483646 w 11763"/>
              <a:gd name="T53" fmla="*/ 2147483646 h 9897"/>
              <a:gd name="T54" fmla="*/ 2147483646 w 11763"/>
              <a:gd name="T55" fmla="*/ 2147483646 h 9897"/>
              <a:gd name="T56" fmla="*/ 2147483646 w 11763"/>
              <a:gd name="T57" fmla="*/ 2147483646 h 9897"/>
              <a:gd name="T58" fmla="*/ 2147483646 w 11763"/>
              <a:gd name="T59" fmla="*/ 2147483646 h 9897"/>
              <a:gd name="T60" fmla="*/ 2147483646 w 11763"/>
              <a:gd name="T61" fmla="*/ 2147483646 h 9897"/>
              <a:gd name="T62" fmla="*/ 2147483646 w 11763"/>
              <a:gd name="T63" fmla="*/ 2147483646 h 9897"/>
              <a:gd name="T64" fmla="*/ 2147483646 w 11763"/>
              <a:gd name="T65" fmla="*/ 2147483646 h 9897"/>
              <a:gd name="T66" fmla="*/ 2147483646 w 11763"/>
              <a:gd name="T67" fmla="*/ 2147483646 h 9897"/>
              <a:gd name="T68" fmla="*/ 2147483646 w 11763"/>
              <a:gd name="T69" fmla="*/ 2147483646 h 9897"/>
              <a:gd name="T70" fmla="*/ 2147483646 w 11763"/>
              <a:gd name="T71" fmla="*/ 2147483646 h 9897"/>
              <a:gd name="T72" fmla="*/ 2147483646 w 11763"/>
              <a:gd name="T73" fmla="*/ 2147483646 h 9897"/>
              <a:gd name="T74" fmla="*/ 2147483646 w 11763"/>
              <a:gd name="T75" fmla="*/ 2147483646 h 9897"/>
              <a:gd name="T76" fmla="*/ 2147483646 w 11763"/>
              <a:gd name="T77" fmla="*/ 2147483646 h 9897"/>
              <a:gd name="T78" fmla="*/ 2147483646 w 11763"/>
              <a:gd name="T79" fmla="*/ 2147483646 h 9897"/>
              <a:gd name="T80" fmla="*/ 2147483646 w 11763"/>
              <a:gd name="T81" fmla="*/ 2147483646 h 9897"/>
              <a:gd name="T82" fmla="*/ 2147483646 w 11763"/>
              <a:gd name="T83" fmla="*/ 2147483646 h 9897"/>
              <a:gd name="T84" fmla="*/ 2147483646 w 11763"/>
              <a:gd name="T85" fmla="*/ 2147483646 h 9897"/>
              <a:gd name="T86" fmla="*/ 2147483646 w 11763"/>
              <a:gd name="T87" fmla="*/ 2147483646 h 9897"/>
              <a:gd name="T88" fmla="*/ 2147483646 w 11763"/>
              <a:gd name="T89" fmla="*/ 2147483646 h 9897"/>
              <a:gd name="T90" fmla="*/ 2147483646 w 11763"/>
              <a:gd name="T91" fmla="*/ 2147483646 h 9897"/>
              <a:gd name="T92" fmla="*/ 2147483646 w 11763"/>
              <a:gd name="T93" fmla="*/ 2147483646 h 9897"/>
              <a:gd name="T94" fmla="*/ 2147483646 w 11763"/>
              <a:gd name="T95" fmla="*/ 2147483646 h 9897"/>
              <a:gd name="T96" fmla="*/ 2147483646 w 11763"/>
              <a:gd name="T97" fmla="*/ 2147483646 h 98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763" h="9897">
                <a:moveTo>
                  <a:pt x="25" y="5529"/>
                </a:moveTo>
                <a:lnTo>
                  <a:pt x="0" y="5891"/>
                </a:lnTo>
                <a:lnTo>
                  <a:pt x="2456" y="9121"/>
                </a:lnTo>
                <a:lnTo>
                  <a:pt x="8555" y="9896"/>
                </a:lnTo>
                <a:lnTo>
                  <a:pt x="8788" y="9741"/>
                </a:lnTo>
                <a:lnTo>
                  <a:pt x="8814" y="9275"/>
                </a:lnTo>
                <a:lnTo>
                  <a:pt x="8763" y="8733"/>
                </a:lnTo>
                <a:lnTo>
                  <a:pt x="8866" y="8526"/>
                </a:lnTo>
                <a:lnTo>
                  <a:pt x="9176" y="7855"/>
                </a:lnTo>
                <a:lnTo>
                  <a:pt x="9202" y="7880"/>
                </a:lnTo>
                <a:lnTo>
                  <a:pt x="9305" y="7777"/>
                </a:lnTo>
                <a:lnTo>
                  <a:pt x="9435" y="7571"/>
                </a:lnTo>
                <a:cubicBezTo>
                  <a:pt x="9435" y="7571"/>
                  <a:pt x="9668" y="7338"/>
                  <a:pt x="9642" y="7131"/>
                </a:cubicBezTo>
                <a:lnTo>
                  <a:pt x="9616" y="6925"/>
                </a:lnTo>
                <a:lnTo>
                  <a:pt x="9487" y="6588"/>
                </a:lnTo>
                <a:lnTo>
                  <a:pt x="9435" y="6382"/>
                </a:lnTo>
                <a:lnTo>
                  <a:pt x="9796" y="6123"/>
                </a:lnTo>
                <a:lnTo>
                  <a:pt x="10107" y="6149"/>
                </a:lnTo>
                <a:lnTo>
                  <a:pt x="10624" y="5969"/>
                </a:lnTo>
                <a:lnTo>
                  <a:pt x="10649" y="5814"/>
                </a:lnTo>
                <a:cubicBezTo>
                  <a:pt x="10649" y="5814"/>
                  <a:pt x="10624" y="5943"/>
                  <a:pt x="10572" y="5762"/>
                </a:cubicBezTo>
                <a:cubicBezTo>
                  <a:pt x="10520" y="5581"/>
                  <a:pt x="10081" y="5633"/>
                  <a:pt x="10081" y="5633"/>
                </a:cubicBezTo>
                <a:lnTo>
                  <a:pt x="10288" y="5142"/>
                </a:lnTo>
                <a:lnTo>
                  <a:pt x="10185" y="4909"/>
                </a:lnTo>
                <a:lnTo>
                  <a:pt x="10133" y="4729"/>
                </a:lnTo>
                <a:cubicBezTo>
                  <a:pt x="10133" y="4729"/>
                  <a:pt x="10340" y="4470"/>
                  <a:pt x="10314" y="4470"/>
                </a:cubicBezTo>
                <a:lnTo>
                  <a:pt x="10288" y="4470"/>
                </a:lnTo>
                <a:lnTo>
                  <a:pt x="10133" y="3721"/>
                </a:lnTo>
                <a:lnTo>
                  <a:pt x="10236" y="3541"/>
                </a:lnTo>
                <a:lnTo>
                  <a:pt x="10392" y="3593"/>
                </a:lnTo>
                <a:lnTo>
                  <a:pt x="10649" y="3463"/>
                </a:lnTo>
                <a:lnTo>
                  <a:pt x="10753" y="3567"/>
                </a:lnTo>
                <a:lnTo>
                  <a:pt x="10753" y="3824"/>
                </a:lnTo>
                <a:lnTo>
                  <a:pt x="10779" y="4032"/>
                </a:lnTo>
                <a:lnTo>
                  <a:pt x="10882" y="4212"/>
                </a:lnTo>
                <a:lnTo>
                  <a:pt x="11141" y="4057"/>
                </a:lnTo>
                <a:lnTo>
                  <a:pt x="11141" y="3876"/>
                </a:lnTo>
                <a:lnTo>
                  <a:pt x="11166" y="3747"/>
                </a:lnTo>
                <a:cubicBezTo>
                  <a:pt x="11166" y="3747"/>
                  <a:pt x="10986" y="4057"/>
                  <a:pt x="11193" y="3876"/>
                </a:cubicBezTo>
                <a:cubicBezTo>
                  <a:pt x="11399" y="3695"/>
                  <a:pt x="11374" y="3902"/>
                  <a:pt x="11399" y="3695"/>
                </a:cubicBezTo>
                <a:lnTo>
                  <a:pt x="11425" y="3489"/>
                </a:lnTo>
                <a:lnTo>
                  <a:pt x="11554" y="3619"/>
                </a:lnTo>
                <a:lnTo>
                  <a:pt x="11529" y="2456"/>
                </a:lnTo>
                <a:lnTo>
                  <a:pt x="11477" y="1991"/>
                </a:lnTo>
                <a:lnTo>
                  <a:pt x="11529" y="1810"/>
                </a:lnTo>
                <a:lnTo>
                  <a:pt x="11296" y="1783"/>
                </a:lnTo>
                <a:lnTo>
                  <a:pt x="11374" y="1603"/>
                </a:lnTo>
                <a:lnTo>
                  <a:pt x="11322" y="1499"/>
                </a:lnTo>
                <a:cubicBezTo>
                  <a:pt x="11322" y="1499"/>
                  <a:pt x="11270" y="1680"/>
                  <a:pt x="11399" y="1422"/>
                </a:cubicBezTo>
                <a:lnTo>
                  <a:pt x="11529" y="1164"/>
                </a:lnTo>
                <a:lnTo>
                  <a:pt x="11684" y="1034"/>
                </a:lnTo>
                <a:lnTo>
                  <a:pt x="11632" y="905"/>
                </a:lnTo>
                <a:lnTo>
                  <a:pt x="11632" y="853"/>
                </a:lnTo>
                <a:lnTo>
                  <a:pt x="11735" y="802"/>
                </a:lnTo>
                <a:lnTo>
                  <a:pt x="11580" y="879"/>
                </a:lnTo>
                <a:lnTo>
                  <a:pt x="11529" y="853"/>
                </a:lnTo>
                <a:lnTo>
                  <a:pt x="11580" y="698"/>
                </a:lnTo>
                <a:lnTo>
                  <a:pt x="11658" y="621"/>
                </a:lnTo>
                <a:lnTo>
                  <a:pt x="11762" y="492"/>
                </a:lnTo>
                <a:lnTo>
                  <a:pt x="11529" y="415"/>
                </a:lnTo>
                <a:lnTo>
                  <a:pt x="11399" y="285"/>
                </a:lnTo>
                <a:lnTo>
                  <a:pt x="11399" y="208"/>
                </a:lnTo>
                <a:lnTo>
                  <a:pt x="11089" y="0"/>
                </a:lnTo>
                <a:lnTo>
                  <a:pt x="10960" y="388"/>
                </a:lnTo>
                <a:lnTo>
                  <a:pt x="10830" y="466"/>
                </a:lnTo>
                <a:lnTo>
                  <a:pt x="10805" y="905"/>
                </a:lnTo>
                <a:lnTo>
                  <a:pt x="10572" y="1215"/>
                </a:lnTo>
                <a:lnTo>
                  <a:pt x="10159" y="1525"/>
                </a:lnTo>
                <a:lnTo>
                  <a:pt x="9848" y="1706"/>
                </a:lnTo>
                <a:lnTo>
                  <a:pt x="9435" y="2043"/>
                </a:lnTo>
                <a:cubicBezTo>
                  <a:pt x="9435" y="2043"/>
                  <a:pt x="9487" y="2145"/>
                  <a:pt x="9254" y="2352"/>
                </a:cubicBezTo>
                <a:lnTo>
                  <a:pt x="9021" y="2559"/>
                </a:lnTo>
                <a:cubicBezTo>
                  <a:pt x="9021" y="2559"/>
                  <a:pt x="8633" y="3230"/>
                  <a:pt x="8530" y="3308"/>
                </a:cubicBezTo>
                <a:cubicBezTo>
                  <a:pt x="8427" y="3386"/>
                  <a:pt x="8400" y="3386"/>
                  <a:pt x="8400" y="3386"/>
                </a:cubicBezTo>
                <a:lnTo>
                  <a:pt x="7703" y="3773"/>
                </a:lnTo>
                <a:lnTo>
                  <a:pt x="7651" y="3928"/>
                </a:lnTo>
                <a:lnTo>
                  <a:pt x="7548" y="3824"/>
                </a:lnTo>
                <a:lnTo>
                  <a:pt x="7418" y="4161"/>
                </a:lnTo>
                <a:lnTo>
                  <a:pt x="7238" y="4316"/>
                </a:lnTo>
                <a:lnTo>
                  <a:pt x="6979" y="4522"/>
                </a:lnTo>
                <a:lnTo>
                  <a:pt x="6953" y="4497"/>
                </a:lnTo>
                <a:lnTo>
                  <a:pt x="6746" y="4729"/>
                </a:lnTo>
                <a:lnTo>
                  <a:pt x="6669" y="4755"/>
                </a:lnTo>
                <a:lnTo>
                  <a:pt x="6513" y="4961"/>
                </a:lnTo>
                <a:lnTo>
                  <a:pt x="6772" y="5038"/>
                </a:lnTo>
                <a:cubicBezTo>
                  <a:pt x="6772" y="5038"/>
                  <a:pt x="7134" y="4909"/>
                  <a:pt x="6927" y="5142"/>
                </a:cubicBezTo>
                <a:lnTo>
                  <a:pt x="6721" y="5374"/>
                </a:lnTo>
                <a:cubicBezTo>
                  <a:pt x="6721" y="5374"/>
                  <a:pt x="6617" y="5529"/>
                  <a:pt x="6513" y="5322"/>
                </a:cubicBezTo>
                <a:cubicBezTo>
                  <a:pt x="6410" y="5116"/>
                  <a:pt x="6074" y="5374"/>
                  <a:pt x="6074" y="5374"/>
                </a:cubicBezTo>
                <a:lnTo>
                  <a:pt x="5945" y="5658"/>
                </a:lnTo>
                <a:lnTo>
                  <a:pt x="5893" y="5658"/>
                </a:lnTo>
                <a:lnTo>
                  <a:pt x="6022" y="5891"/>
                </a:lnTo>
                <a:cubicBezTo>
                  <a:pt x="6022" y="5891"/>
                  <a:pt x="5686" y="6020"/>
                  <a:pt x="5686" y="5943"/>
                </a:cubicBezTo>
                <a:cubicBezTo>
                  <a:pt x="5686" y="5866"/>
                  <a:pt x="5557" y="5969"/>
                  <a:pt x="5686" y="5839"/>
                </a:cubicBezTo>
                <a:lnTo>
                  <a:pt x="5816" y="5710"/>
                </a:lnTo>
                <a:cubicBezTo>
                  <a:pt x="5816" y="5710"/>
                  <a:pt x="5970" y="5451"/>
                  <a:pt x="5531" y="5478"/>
                </a:cubicBezTo>
                <a:lnTo>
                  <a:pt x="5093" y="5503"/>
                </a:lnTo>
                <a:lnTo>
                  <a:pt x="4886" y="5710"/>
                </a:lnTo>
                <a:lnTo>
                  <a:pt x="4860" y="5917"/>
                </a:lnTo>
                <a:lnTo>
                  <a:pt x="4550" y="5839"/>
                </a:lnTo>
                <a:lnTo>
                  <a:pt x="4343" y="5788"/>
                </a:lnTo>
                <a:lnTo>
                  <a:pt x="4136" y="5839"/>
                </a:lnTo>
                <a:lnTo>
                  <a:pt x="3981" y="5788"/>
                </a:lnTo>
                <a:lnTo>
                  <a:pt x="3723" y="5788"/>
                </a:lnTo>
                <a:cubicBezTo>
                  <a:pt x="3723" y="5788"/>
                  <a:pt x="3567" y="6020"/>
                  <a:pt x="3515" y="5891"/>
                </a:cubicBezTo>
                <a:lnTo>
                  <a:pt x="3464" y="5762"/>
                </a:lnTo>
                <a:lnTo>
                  <a:pt x="2999" y="5917"/>
                </a:lnTo>
                <a:lnTo>
                  <a:pt x="2973" y="5684"/>
                </a:lnTo>
                <a:lnTo>
                  <a:pt x="2999" y="5555"/>
                </a:lnTo>
                <a:cubicBezTo>
                  <a:pt x="2999" y="5555"/>
                  <a:pt x="2921" y="5400"/>
                  <a:pt x="2740" y="5374"/>
                </a:cubicBezTo>
                <a:cubicBezTo>
                  <a:pt x="2559" y="5348"/>
                  <a:pt x="2611" y="5555"/>
                  <a:pt x="2559" y="5348"/>
                </a:cubicBezTo>
                <a:lnTo>
                  <a:pt x="2508" y="5142"/>
                </a:lnTo>
                <a:lnTo>
                  <a:pt x="2327" y="5348"/>
                </a:lnTo>
                <a:lnTo>
                  <a:pt x="2378" y="5658"/>
                </a:lnTo>
                <a:lnTo>
                  <a:pt x="2353" y="5917"/>
                </a:lnTo>
                <a:lnTo>
                  <a:pt x="2146" y="5943"/>
                </a:lnTo>
                <a:lnTo>
                  <a:pt x="2069" y="5891"/>
                </a:lnTo>
                <a:lnTo>
                  <a:pt x="2017" y="5995"/>
                </a:lnTo>
                <a:lnTo>
                  <a:pt x="1681" y="6304"/>
                </a:lnTo>
                <a:lnTo>
                  <a:pt x="1215" y="6304"/>
                </a:lnTo>
                <a:lnTo>
                  <a:pt x="1060" y="6227"/>
                </a:lnTo>
                <a:lnTo>
                  <a:pt x="905" y="6201"/>
                </a:lnTo>
                <a:lnTo>
                  <a:pt x="776" y="6304"/>
                </a:lnTo>
                <a:lnTo>
                  <a:pt x="517" y="6201"/>
                </a:lnTo>
                <a:lnTo>
                  <a:pt x="362" y="5814"/>
                </a:lnTo>
                <a:lnTo>
                  <a:pt x="413" y="5606"/>
                </a:lnTo>
                <a:lnTo>
                  <a:pt x="310" y="5297"/>
                </a:lnTo>
                <a:lnTo>
                  <a:pt x="25" y="5529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0116" name="Freeform 3"/>
          <p:cNvSpPr>
            <a:spLocks noChangeArrowheads="1"/>
          </p:cNvSpPr>
          <p:nvPr/>
        </p:nvSpPr>
        <p:spPr bwMode="auto">
          <a:xfrm>
            <a:off x="2665413" y="1671638"/>
            <a:ext cx="4235450" cy="3562350"/>
          </a:xfrm>
          <a:custGeom>
            <a:avLst/>
            <a:gdLst>
              <a:gd name="T0" fmla="*/ 2147483646 w 11763"/>
              <a:gd name="T1" fmla="*/ 2147483646 h 9897"/>
              <a:gd name="T2" fmla="*/ 2147483646 w 11763"/>
              <a:gd name="T3" fmla="*/ 2147483646 h 9897"/>
              <a:gd name="T4" fmla="*/ 2147483646 w 11763"/>
              <a:gd name="T5" fmla="*/ 2147483646 h 9897"/>
              <a:gd name="T6" fmla="*/ 2147483646 w 11763"/>
              <a:gd name="T7" fmla="*/ 2147483646 h 9897"/>
              <a:gd name="T8" fmla="*/ 2147483646 w 11763"/>
              <a:gd name="T9" fmla="*/ 2147483646 h 9897"/>
              <a:gd name="T10" fmla="*/ 2147483646 w 11763"/>
              <a:gd name="T11" fmla="*/ 2147483646 h 9897"/>
              <a:gd name="T12" fmla="*/ 2147483646 w 11763"/>
              <a:gd name="T13" fmla="*/ 2147483646 h 9897"/>
              <a:gd name="T14" fmla="*/ 2147483646 w 11763"/>
              <a:gd name="T15" fmla="*/ 2147483646 h 9897"/>
              <a:gd name="T16" fmla="*/ 2147483646 w 11763"/>
              <a:gd name="T17" fmla="*/ 2147483646 h 9897"/>
              <a:gd name="T18" fmla="*/ 2147483646 w 11763"/>
              <a:gd name="T19" fmla="*/ 2147483646 h 9897"/>
              <a:gd name="T20" fmla="*/ 2147483646 w 11763"/>
              <a:gd name="T21" fmla="*/ 2147483646 h 9897"/>
              <a:gd name="T22" fmla="*/ 2147483646 w 11763"/>
              <a:gd name="T23" fmla="*/ 2147483646 h 9897"/>
              <a:gd name="T24" fmla="*/ 2147483646 w 11763"/>
              <a:gd name="T25" fmla="*/ 2147483646 h 9897"/>
              <a:gd name="T26" fmla="*/ 2147483646 w 11763"/>
              <a:gd name="T27" fmla="*/ 2147483646 h 9897"/>
              <a:gd name="T28" fmla="*/ 2147483646 w 11763"/>
              <a:gd name="T29" fmla="*/ 2147483646 h 9897"/>
              <a:gd name="T30" fmla="*/ 2147483646 w 11763"/>
              <a:gd name="T31" fmla="*/ 2147483646 h 9897"/>
              <a:gd name="T32" fmla="*/ 2147483646 w 11763"/>
              <a:gd name="T33" fmla="*/ 2147483646 h 9897"/>
              <a:gd name="T34" fmla="*/ 2147483646 w 11763"/>
              <a:gd name="T35" fmla="*/ 2147483646 h 9897"/>
              <a:gd name="T36" fmla="*/ 2147483646 w 11763"/>
              <a:gd name="T37" fmla="*/ 2147483646 h 9897"/>
              <a:gd name="T38" fmla="*/ 2147483646 w 11763"/>
              <a:gd name="T39" fmla="*/ 2147483646 h 9897"/>
              <a:gd name="T40" fmla="*/ 2147483646 w 11763"/>
              <a:gd name="T41" fmla="*/ 2147483646 h 9897"/>
              <a:gd name="T42" fmla="*/ 2147483646 w 11763"/>
              <a:gd name="T43" fmla="*/ 2147483646 h 9897"/>
              <a:gd name="T44" fmla="*/ 2147483646 w 11763"/>
              <a:gd name="T45" fmla="*/ 2147483646 h 9897"/>
              <a:gd name="T46" fmla="*/ 2147483646 w 11763"/>
              <a:gd name="T47" fmla="*/ 2147483646 h 9897"/>
              <a:gd name="T48" fmla="*/ 2147483646 w 11763"/>
              <a:gd name="T49" fmla="*/ 2147483646 h 9897"/>
              <a:gd name="T50" fmla="*/ 2147483646 w 11763"/>
              <a:gd name="T51" fmla="*/ 2147483646 h 9897"/>
              <a:gd name="T52" fmla="*/ 2147483646 w 11763"/>
              <a:gd name="T53" fmla="*/ 2147483646 h 9897"/>
              <a:gd name="T54" fmla="*/ 2147483646 w 11763"/>
              <a:gd name="T55" fmla="*/ 2147483646 h 9897"/>
              <a:gd name="T56" fmla="*/ 2147483646 w 11763"/>
              <a:gd name="T57" fmla="*/ 2147483646 h 9897"/>
              <a:gd name="T58" fmla="*/ 2147483646 w 11763"/>
              <a:gd name="T59" fmla="*/ 2147483646 h 9897"/>
              <a:gd name="T60" fmla="*/ 2147483646 w 11763"/>
              <a:gd name="T61" fmla="*/ 2147483646 h 9897"/>
              <a:gd name="T62" fmla="*/ 2147483646 w 11763"/>
              <a:gd name="T63" fmla="*/ 2147483646 h 9897"/>
              <a:gd name="T64" fmla="*/ 2147483646 w 11763"/>
              <a:gd name="T65" fmla="*/ 2147483646 h 9897"/>
              <a:gd name="T66" fmla="*/ 2147483646 w 11763"/>
              <a:gd name="T67" fmla="*/ 2147483646 h 9897"/>
              <a:gd name="T68" fmla="*/ 2147483646 w 11763"/>
              <a:gd name="T69" fmla="*/ 2147483646 h 9897"/>
              <a:gd name="T70" fmla="*/ 2147483646 w 11763"/>
              <a:gd name="T71" fmla="*/ 2147483646 h 9897"/>
              <a:gd name="T72" fmla="*/ 2147483646 w 11763"/>
              <a:gd name="T73" fmla="*/ 2147483646 h 9897"/>
              <a:gd name="T74" fmla="*/ 2147483646 w 11763"/>
              <a:gd name="T75" fmla="*/ 2147483646 h 9897"/>
              <a:gd name="T76" fmla="*/ 2147483646 w 11763"/>
              <a:gd name="T77" fmla="*/ 2147483646 h 9897"/>
              <a:gd name="T78" fmla="*/ 2147483646 w 11763"/>
              <a:gd name="T79" fmla="*/ 2147483646 h 9897"/>
              <a:gd name="T80" fmla="*/ 2147483646 w 11763"/>
              <a:gd name="T81" fmla="*/ 2147483646 h 9897"/>
              <a:gd name="T82" fmla="*/ 2147483646 w 11763"/>
              <a:gd name="T83" fmla="*/ 2147483646 h 9897"/>
              <a:gd name="T84" fmla="*/ 2147483646 w 11763"/>
              <a:gd name="T85" fmla="*/ 2147483646 h 9897"/>
              <a:gd name="T86" fmla="*/ 2147483646 w 11763"/>
              <a:gd name="T87" fmla="*/ 2147483646 h 9897"/>
              <a:gd name="T88" fmla="*/ 2147483646 w 11763"/>
              <a:gd name="T89" fmla="*/ 2147483646 h 9897"/>
              <a:gd name="T90" fmla="*/ 2147483646 w 11763"/>
              <a:gd name="T91" fmla="*/ 2147483646 h 9897"/>
              <a:gd name="T92" fmla="*/ 2147483646 w 11763"/>
              <a:gd name="T93" fmla="*/ 2147483646 h 9897"/>
              <a:gd name="T94" fmla="*/ 2147483646 w 11763"/>
              <a:gd name="T95" fmla="*/ 2147483646 h 9897"/>
              <a:gd name="T96" fmla="*/ 2147483646 w 11763"/>
              <a:gd name="T97" fmla="*/ 2147483646 h 98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763" h="9897">
                <a:moveTo>
                  <a:pt x="25" y="5529"/>
                </a:moveTo>
                <a:lnTo>
                  <a:pt x="0" y="5891"/>
                </a:lnTo>
                <a:lnTo>
                  <a:pt x="2456" y="9121"/>
                </a:lnTo>
                <a:lnTo>
                  <a:pt x="8555" y="9896"/>
                </a:lnTo>
                <a:lnTo>
                  <a:pt x="8788" y="9741"/>
                </a:lnTo>
                <a:lnTo>
                  <a:pt x="8814" y="9275"/>
                </a:lnTo>
                <a:lnTo>
                  <a:pt x="8763" y="8733"/>
                </a:lnTo>
                <a:lnTo>
                  <a:pt x="8866" y="8526"/>
                </a:lnTo>
                <a:lnTo>
                  <a:pt x="9176" y="7855"/>
                </a:lnTo>
                <a:lnTo>
                  <a:pt x="9202" y="7880"/>
                </a:lnTo>
                <a:lnTo>
                  <a:pt x="9305" y="7777"/>
                </a:lnTo>
                <a:lnTo>
                  <a:pt x="9435" y="7571"/>
                </a:lnTo>
                <a:cubicBezTo>
                  <a:pt x="9435" y="7571"/>
                  <a:pt x="9668" y="7338"/>
                  <a:pt x="9642" y="7131"/>
                </a:cubicBezTo>
                <a:lnTo>
                  <a:pt x="9616" y="6925"/>
                </a:lnTo>
                <a:lnTo>
                  <a:pt x="9487" y="6588"/>
                </a:lnTo>
                <a:lnTo>
                  <a:pt x="9435" y="6382"/>
                </a:lnTo>
                <a:lnTo>
                  <a:pt x="9796" y="6123"/>
                </a:lnTo>
                <a:lnTo>
                  <a:pt x="10107" y="6149"/>
                </a:lnTo>
                <a:lnTo>
                  <a:pt x="10624" y="5969"/>
                </a:lnTo>
                <a:lnTo>
                  <a:pt x="10649" y="5814"/>
                </a:lnTo>
                <a:cubicBezTo>
                  <a:pt x="10649" y="5814"/>
                  <a:pt x="10624" y="5943"/>
                  <a:pt x="10572" y="5762"/>
                </a:cubicBezTo>
                <a:cubicBezTo>
                  <a:pt x="10520" y="5581"/>
                  <a:pt x="10081" y="5633"/>
                  <a:pt x="10081" y="5633"/>
                </a:cubicBezTo>
                <a:lnTo>
                  <a:pt x="10288" y="5142"/>
                </a:lnTo>
                <a:lnTo>
                  <a:pt x="10185" y="4909"/>
                </a:lnTo>
                <a:lnTo>
                  <a:pt x="10133" y="4729"/>
                </a:lnTo>
                <a:cubicBezTo>
                  <a:pt x="10133" y="4729"/>
                  <a:pt x="10340" y="4470"/>
                  <a:pt x="10314" y="4470"/>
                </a:cubicBezTo>
                <a:lnTo>
                  <a:pt x="10288" y="4470"/>
                </a:lnTo>
                <a:lnTo>
                  <a:pt x="10133" y="3721"/>
                </a:lnTo>
                <a:lnTo>
                  <a:pt x="10236" y="3541"/>
                </a:lnTo>
                <a:lnTo>
                  <a:pt x="10392" y="3593"/>
                </a:lnTo>
                <a:lnTo>
                  <a:pt x="10649" y="3463"/>
                </a:lnTo>
                <a:lnTo>
                  <a:pt x="10753" y="3567"/>
                </a:lnTo>
                <a:lnTo>
                  <a:pt x="10753" y="3824"/>
                </a:lnTo>
                <a:lnTo>
                  <a:pt x="10779" y="4032"/>
                </a:lnTo>
                <a:lnTo>
                  <a:pt x="10882" y="4212"/>
                </a:lnTo>
                <a:lnTo>
                  <a:pt x="11141" y="4057"/>
                </a:lnTo>
                <a:lnTo>
                  <a:pt x="11141" y="3876"/>
                </a:lnTo>
                <a:lnTo>
                  <a:pt x="11166" y="3747"/>
                </a:lnTo>
                <a:cubicBezTo>
                  <a:pt x="11166" y="3747"/>
                  <a:pt x="10986" y="4057"/>
                  <a:pt x="11193" y="3876"/>
                </a:cubicBezTo>
                <a:cubicBezTo>
                  <a:pt x="11399" y="3695"/>
                  <a:pt x="11374" y="3902"/>
                  <a:pt x="11399" y="3695"/>
                </a:cubicBezTo>
                <a:lnTo>
                  <a:pt x="11425" y="3489"/>
                </a:lnTo>
                <a:lnTo>
                  <a:pt x="11554" y="3619"/>
                </a:lnTo>
                <a:lnTo>
                  <a:pt x="11529" y="2456"/>
                </a:lnTo>
                <a:lnTo>
                  <a:pt x="11477" y="1991"/>
                </a:lnTo>
                <a:lnTo>
                  <a:pt x="11529" y="1810"/>
                </a:lnTo>
                <a:lnTo>
                  <a:pt x="11296" y="1783"/>
                </a:lnTo>
                <a:lnTo>
                  <a:pt x="11374" y="1603"/>
                </a:lnTo>
                <a:lnTo>
                  <a:pt x="11322" y="1499"/>
                </a:lnTo>
                <a:cubicBezTo>
                  <a:pt x="11322" y="1499"/>
                  <a:pt x="11270" y="1680"/>
                  <a:pt x="11399" y="1422"/>
                </a:cubicBezTo>
                <a:lnTo>
                  <a:pt x="11529" y="1164"/>
                </a:lnTo>
                <a:lnTo>
                  <a:pt x="11684" y="1034"/>
                </a:lnTo>
                <a:lnTo>
                  <a:pt x="11632" y="905"/>
                </a:lnTo>
                <a:lnTo>
                  <a:pt x="11632" y="853"/>
                </a:lnTo>
                <a:lnTo>
                  <a:pt x="11735" y="802"/>
                </a:lnTo>
                <a:lnTo>
                  <a:pt x="11580" y="879"/>
                </a:lnTo>
                <a:lnTo>
                  <a:pt x="11529" y="853"/>
                </a:lnTo>
                <a:lnTo>
                  <a:pt x="11580" y="698"/>
                </a:lnTo>
                <a:lnTo>
                  <a:pt x="11658" y="621"/>
                </a:lnTo>
                <a:lnTo>
                  <a:pt x="11762" y="492"/>
                </a:lnTo>
                <a:lnTo>
                  <a:pt x="11529" y="415"/>
                </a:lnTo>
                <a:lnTo>
                  <a:pt x="11399" y="285"/>
                </a:lnTo>
                <a:lnTo>
                  <a:pt x="11399" y="208"/>
                </a:lnTo>
                <a:lnTo>
                  <a:pt x="11089" y="0"/>
                </a:lnTo>
                <a:lnTo>
                  <a:pt x="10960" y="388"/>
                </a:lnTo>
                <a:lnTo>
                  <a:pt x="10830" y="466"/>
                </a:lnTo>
                <a:lnTo>
                  <a:pt x="10805" y="905"/>
                </a:lnTo>
                <a:lnTo>
                  <a:pt x="10572" y="1215"/>
                </a:lnTo>
                <a:lnTo>
                  <a:pt x="10159" y="1525"/>
                </a:lnTo>
                <a:lnTo>
                  <a:pt x="9848" y="1706"/>
                </a:lnTo>
                <a:lnTo>
                  <a:pt x="9435" y="2043"/>
                </a:lnTo>
                <a:cubicBezTo>
                  <a:pt x="9435" y="2043"/>
                  <a:pt x="9487" y="2145"/>
                  <a:pt x="9254" y="2352"/>
                </a:cubicBezTo>
                <a:lnTo>
                  <a:pt x="9021" y="2559"/>
                </a:lnTo>
                <a:cubicBezTo>
                  <a:pt x="9021" y="2559"/>
                  <a:pt x="8633" y="3230"/>
                  <a:pt x="8530" y="3308"/>
                </a:cubicBezTo>
                <a:cubicBezTo>
                  <a:pt x="8427" y="3386"/>
                  <a:pt x="8400" y="3386"/>
                  <a:pt x="8400" y="3386"/>
                </a:cubicBezTo>
                <a:lnTo>
                  <a:pt x="7703" y="3773"/>
                </a:lnTo>
                <a:lnTo>
                  <a:pt x="7651" y="3928"/>
                </a:lnTo>
                <a:lnTo>
                  <a:pt x="7548" y="3824"/>
                </a:lnTo>
                <a:lnTo>
                  <a:pt x="7418" y="4161"/>
                </a:lnTo>
                <a:lnTo>
                  <a:pt x="7238" y="4316"/>
                </a:lnTo>
                <a:lnTo>
                  <a:pt x="6979" y="4522"/>
                </a:lnTo>
                <a:lnTo>
                  <a:pt x="6953" y="4497"/>
                </a:lnTo>
                <a:lnTo>
                  <a:pt x="6746" y="4729"/>
                </a:lnTo>
                <a:lnTo>
                  <a:pt x="6669" y="4755"/>
                </a:lnTo>
                <a:lnTo>
                  <a:pt x="6513" y="4961"/>
                </a:lnTo>
                <a:lnTo>
                  <a:pt x="6772" y="5038"/>
                </a:lnTo>
                <a:cubicBezTo>
                  <a:pt x="6772" y="5038"/>
                  <a:pt x="7134" y="4909"/>
                  <a:pt x="6927" y="5142"/>
                </a:cubicBezTo>
                <a:lnTo>
                  <a:pt x="6721" y="5374"/>
                </a:lnTo>
                <a:cubicBezTo>
                  <a:pt x="6721" y="5374"/>
                  <a:pt x="6617" y="5529"/>
                  <a:pt x="6513" y="5322"/>
                </a:cubicBezTo>
                <a:cubicBezTo>
                  <a:pt x="6410" y="5116"/>
                  <a:pt x="6074" y="5374"/>
                  <a:pt x="6074" y="5374"/>
                </a:cubicBezTo>
                <a:lnTo>
                  <a:pt x="5945" y="5658"/>
                </a:lnTo>
                <a:lnTo>
                  <a:pt x="5893" y="5658"/>
                </a:lnTo>
                <a:lnTo>
                  <a:pt x="6022" y="5891"/>
                </a:lnTo>
                <a:cubicBezTo>
                  <a:pt x="6022" y="5891"/>
                  <a:pt x="5686" y="6020"/>
                  <a:pt x="5686" y="5943"/>
                </a:cubicBezTo>
                <a:cubicBezTo>
                  <a:pt x="5686" y="5866"/>
                  <a:pt x="5557" y="5969"/>
                  <a:pt x="5686" y="5839"/>
                </a:cubicBezTo>
                <a:lnTo>
                  <a:pt x="5816" y="5710"/>
                </a:lnTo>
                <a:cubicBezTo>
                  <a:pt x="5816" y="5710"/>
                  <a:pt x="5970" y="5451"/>
                  <a:pt x="5531" y="5478"/>
                </a:cubicBezTo>
                <a:lnTo>
                  <a:pt x="5093" y="5503"/>
                </a:lnTo>
                <a:lnTo>
                  <a:pt x="4886" y="5710"/>
                </a:lnTo>
                <a:lnTo>
                  <a:pt x="4860" y="5917"/>
                </a:lnTo>
                <a:lnTo>
                  <a:pt x="4550" y="5839"/>
                </a:lnTo>
                <a:lnTo>
                  <a:pt x="4343" y="5788"/>
                </a:lnTo>
                <a:lnTo>
                  <a:pt x="4136" y="5839"/>
                </a:lnTo>
                <a:lnTo>
                  <a:pt x="3981" y="5788"/>
                </a:lnTo>
                <a:lnTo>
                  <a:pt x="3723" y="5788"/>
                </a:lnTo>
                <a:cubicBezTo>
                  <a:pt x="3723" y="5788"/>
                  <a:pt x="3567" y="6020"/>
                  <a:pt x="3515" y="5891"/>
                </a:cubicBezTo>
                <a:lnTo>
                  <a:pt x="3464" y="5762"/>
                </a:lnTo>
                <a:lnTo>
                  <a:pt x="2999" y="5917"/>
                </a:lnTo>
                <a:lnTo>
                  <a:pt x="2973" y="5684"/>
                </a:lnTo>
                <a:lnTo>
                  <a:pt x="2999" y="5555"/>
                </a:lnTo>
                <a:cubicBezTo>
                  <a:pt x="2999" y="5555"/>
                  <a:pt x="2921" y="5400"/>
                  <a:pt x="2740" y="5374"/>
                </a:cubicBezTo>
                <a:cubicBezTo>
                  <a:pt x="2559" y="5348"/>
                  <a:pt x="2611" y="5555"/>
                  <a:pt x="2559" y="5348"/>
                </a:cubicBezTo>
                <a:lnTo>
                  <a:pt x="2508" y="5142"/>
                </a:lnTo>
                <a:lnTo>
                  <a:pt x="2327" y="5348"/>
                </a:lnTo>
                <a:lnTo>
                  <a:pt x="2378" y="5658"/>
                </a:lnTo>
                <a:lnTo>
                  <a:pt x="2353" y="5917"/>
                </a:lnTo>
                <a:lnTo>
                  <a:pt x="2146" y="5943"/>
                </a:lnTo>
                <a:lnTo>
                  <a:pt x="2069" y="5891"/>
                </a:lnTo>
                <a:lnTo>
                  <a:pt x="2017" y="5995"/>
                </a:lnTo>
                <a:lnTo>
                  <a:pt x="1681" y="6304"/>
                </a:lnTo>
                <a:lnTo>
                  <a:pt x="1215" y="6304"/>
                </a:lnTo>
                <a:lnTo>
                  <a:pt x="1060" y="6227"/>
                </a:lnTo>
                <a:lnTo>
                  <a:pt x="905" y="6201"/>
                </a:lnTo>
                <a:lnTo>
                  <a:pt x="776" y="6304"/>
                </a:lnTo>
                <a:lnTo>
                  <a:pt x="517" y="6201"/>
                </a:lnTo>
                <a:lnTo>
                  <a:pt x="362" y="5814"/>
                </a:lnTo>
                <a:lnTo>
                  <a:pt x="413" y="5606"/>
                </a:lnTo>
                <a:lnTo>
                  <a:pt x="310" y="5297"/>
                </a:lnTo>
                <a:lnTo>
                  <a:pt x="25" y="5529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111750" y="3408363"/>
            <a:ext cx="1044575" cy="822325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Abu</a:t>
            </a:r>
          </a:p>
          <a:p>
            <a:r>
              <a:rPr lang="en-GB" altLang="en-US" b="1">
                <a:ea typeface="MS PGothic" panose="020B0600070205080204" pitchFamily="34" charset="-128"/>
              </a:rPr>
              <a:t>Dhabi</a:t>
            </a:r>
          </a:p>
        </p:txBody>
      </p:sp>
      <p:pic>
        <p:nvPicPr>
          <p:cNvPr id="901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16175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Uzbekistan</a:t>
            </a:r>
          </a:p>
        </p:txBody>
      </p:sp>
      <p:sp>
        <p:nvSpPr>
          <p:cNvPr id="92163" name="Freeform 2"/>
          <p:cNvSpPr>
            <a:spLocks noChangeArrowheads="1"/>
          </p:cNvSpPr>
          <p:nvPr/>
        </p:nvSpPr>
        <p:spPr bwMode="auto">
          <a:xfrm>
            <a:off x="1355725" y="538163"/>
            <a:ext cx="7464425" cy="5222875"/>
          </a:xfrm>
          <a:custGeom>
            <a:avLst/>
            <a:gdLst>
              <a:gd name="T0" fmla="*/ 2147483646 w 20733"/>
              <a:gd name="T1" fmla="*/ 2147483646 h 14507"/>
              <a:gd name="T2" fmla="*/ 2147483646 w 20733"/>
              <a:gd name="T3" fmla="*/ 2147483646 h 14507"/>
              <a:gd name="T4" fmla="*/ 2147483646 w 20733"/>
              <a:gd name="T5" fmla="*/ 2147483646 h 14507"/>
              <a:gd name="T6" fmla="*/ 2147483646 w 20733"/>
              <a:gd name="T7" fmla="*/ 2147483646 h 14507"/>
              <a:gd name="T8" fmla="*/ 2147483646 w 20733"/>
              <a:gd name="T9" fmla="*/ 2147483646 h 14507"/>
              <a:gd name="T10" fmla="*/ 2147483646 w 20733"/>
              <a:gd name="T11" fmla="*/ 2147483646 h 14507"/>
              <a:gd name="T12" fmla="*/ 2147483646 w 20733"/>
              <a:gd name="T13" fmla="*/ 2147483646 h 14507"/>
              <a:gd name="T14" fmla="*/ 2147483646 w 20733"/>
              <a:gd name="T15" fmla="*/ 2147483646 h 14507"/>
              <a:gd name="T16" fmla="*/ 2147483646 w 20733"/>
              <a:gd name="T17" fmla="*/ 2147483646 h 14507"/>
              <a:gd name="T18" fmla="*/ 2147483646 w 20733"/>
              <a:gd name="T19" fmla="*/ 2147483646 h 14507"/>
              <a:gd name="T20" fmla="*/ 2147483646 w 20733"/>
              <a:gd name="T21" fmla="*/ 2147483646 h 14507"/>
              <a:gd name="T22" fmla="*/ 2147483646 w 20733"/>
              <a:gd name="T23" fmla="*/ 2147483646 h 14507"/>
              <a:gd name="T24" fmla="*/ 2147483646 w 20733"/>
              <a:gd name="T25" fmla="*/ 2147483646 h 14507"/>
              <a:gd name="T26" fmla="*/ 2147483646 w 20733"/>
              <a:gd name="T27" fmla="*/ 2147483646 h 14507"/>
              <a:gd name="T28" fmla="*/ 2147483646 w 20733"/>
              <a:gd name="T29" fmla="*/ 2147483646 h 14507"/>
              <a:gd name="T30" fmla="*/ 2147483646 w 20733"/>
              <a:gd name="T31" fmla="*/ 2147483646 h 14507"/>
              <a:gd name="T32" fmla="*/ 2147483646 w 20733"/>
              <a:gd name="T33" fmla="*/ 2147483646 h 14507"/>
              <a:gd name="T34" fmla="*/ 2147483646 w 20733"/>
              <a:gd name="T35" fmla="*/ 2147483646 h 14507"/>
              <a:gd name="T36" fmla="*/ 2147483646 w 20733"/>
              <a:gd name="T37" fmla="*/ 2147483646 h 14507"/>
              <a:gd name="T38" fmla="*/ 2147483646 w 20733"/>
              <a:gd name="T39" fmla="*/ 2147483646 h 14507"/>
              <a:gd name="T40" fmla="*/ 2147483646 w 20733"/>
              <a:gd name="T41" fmla="*/ 2147483646 h 14507"/>
              <a:gd name="T42" fmla="*/ 2147483646 w 20733"/>
              <a:gd name="T43" fmla="*/ 2147483646 h 14507"/>
              <a:gd name="T44" fmla="*/ 2147483646 w 20733"/>
              <a:gd name="T45" fmla="*/ 2147483646 h 14507"/>
              <a:gd name="T46" fmla="*/ 2147483646 w 20733"/>
              <a:gd name="T47" fmla="*/ 2147483646 h 14507"/>
              <a:gd name="T48" fmla="*/ 0 w 20733"/>
              <a:gd name="T49" fmla="*/ 2147483646 h 14507"/>
              <a:gd name="T50" fmla="*/ 2147483646 w 20733"/>
              <a:gd name="T51" fmla="*/ 2147483646 h 14507"/>
              <a:gd name="T52" fmla="*/ 2147483646 w 20733"/>
              <a:gd name="T53" fmla="*/ 2147483646 h 14507"/>
              <a:gd name="T54" fmla="*/ 2147483646 w 20733"/>
              <a:gd name="T55" fmla="*/ 2147483646 h 14507"/>
              <a:gd name="T56" fmla="*/ 2147483646 w 20733"/>
              <a:gd name="T57" fmla="*/ 2147483646 h 14507"/>
              <a:gd name="T58" fmla="*/ 2147483646 w 20733"/>
              <a:gd name="T59" fmla="*/ 2147483646 h 14507"/>
              <a:gd name="T60" fmla="*/ 2147483646 w 20733"/>
              <a:gd name="T61" fmla="*/ 2147483646 h 14507"/>
              <a:gd name="T62" fmla="*/ 2147483646 w 20733"/>
              <a:gd name="T63" fmla="*/ 2147483646 h 14507"/>
              <a:gd name="T64" fmla="*/ 2147483646 w 20733"/>
              <a:gd name="T65" fmla="*/ 2147483646 h 14507"/>
              <a:gd name="T66" fmla="*/ 2147483646 w 20733"/>
              <a:gd name="T67" fmla="*/ 2147483646 h 14507"/>
              <a:gd name="T68" fmla="*/ 2147483646 w 20733"/>
              <a:gd name="T69" fmla="*/ 2147483646 h 14507"/>
              <a:gd name="T70" fmla="*/ 2147483646 w 20733"/>
              <a:gd name="T71" fmla="*/ 2147483646 h 14507"/>
              <a:gd name="T72" fmla="*/ 2147483646 w 20733"/>
              <a:gd name="T73" fmla="*/ 2147483646 h 14507"/>
              <a:gd name="T74" fmla="*/ 2147483646 w 20733"/>
              <a:gd name="T75" fmla="*/ 2147483646 h 14507"/>
              <a:gd name="T76" fmla="*/ 2147483646 w 20733"/>
              <a:gd name="T77" fmla="*/ 2147483646 h 14507"/>
              <a:gd name="T78" fmla="*/ 2147483646 w 20733"/>
              <a:gd name="T79" fmla="*/ 2147483646 h 14507"/>
              <a:gd name="T80" fmla="*/ 2147483646 w 20733"/>
              <a:gd name="T81" fmla="*/ 2147483646 h 14507"/>
              <a:gd name="T82" fmla="*/ 2147483646 w 20733"/>
              <a:gd name="T83" fmla="*/ 2147483646 h 14507"/>
              <a:gd name="T84" fmla="*/ 2147483646 w 20733"/>
              <a:gd name="T85" fmla="*/ 2147483646 h 14507"/>
              <a:gd name="T86" fmla="*/ 2147483646 w 20733"/>
              <a:gd name="T87" fmla="*/ 2147483646 h 14507"/>
              <a:gd name="T88" fmla="*/ 2147483646 w 20733"/>
              <a:gd name="T89" fmla="*/ 2147483646 h 14507"/>
              <a:gd name="T90" fmla="*/ 2147483646 w 20733"/>
              <a:gd name="T91" fmla="*/ 2147483646 h 14507"/>
              <a:gd name="T92" fmla="*/ 2147483646 w 20733"/>
              <a:gd name="T93" fmla="*/ 2147483646 h 14507"/>
              <a:gd name="T94" fmla="*/ 2147483646 w 20733"/>
              <a:gd name="T95" fmla="*/ 2147483646 h 14507"/>
              <a:gd name="T96" fmla="*/ 2147483646 w 20733"/>
              <a:gd name="T97" fmla="*/ 2147483646 h 14507"/>
              <a:gd name="T98" fmla="*/ 2147483646 w 20733"/>
              <a:gd name="T99" fmla="*/ 2147483646 h 14507"/>
              <a:gd name="T100" fmla="*/ 2147483646 w 20733"/>
              <a:gd name="T101" fmla="*/ 2147483646 h 14507"/>
              <a:gd name="T102" fmla="*/ 2147483646 w 20733"/>
              <a:gd name="T103" fmla="*/ 2147483646 h 14507"/>
              <a:gd name="T104" fmla="*/ 2147483646 w 20733"/>
              <a:gd name="T105" fmla="*/ 2147483646 h 14507"/>
              <a:gd name="T106" fmla="*/ 2147483646 w 20733"/>
              <a:gd name="T107" fmla="*/ 2147483646 h 14507"/>
              <a:gd name="T108" fmla="*/ 2147483646 w 20733"/>
              <a:gd name="T109" fmla="*/ 2147483646 h 14507"/>
              <a:gd name="T110" fmla="*/ 2147483646 w 20733"/>
              <a:gd name="T111" fmla="*/ 2147483646 h 14507"/>
              <a:gd name="T112" fmla="*/ 2147483646 w 20733"/>
              <a:gd name="T113" fmla="*/ 2147483646 h 14507"/>
              <a:gd name="T114" fmla="*/ 2147483646 w 20733"/>
              <a:gd name="T115" fmla="*/ 2147483646 h 14507"/>
              <a:gd name="T116" fmla="*/ 2147483646 w 20733"/>
              <a:gd name="T117" fmla="*/ 2147483646 h 14507"/>
              <a:gd name="T118" fmla="*/ 2147483646 w 20733"/>
              <a:gd name="T119" fmla="*/ 2147483646 h 14507"/>
              <a:gd name="T120" fmla="*/ 2147483646 w 20733"/>
              <a:gd name="T121" fmla="*/ 2147483646 h 14507"/>
              <a:gd name="T122" fmla="*/ 2147483646 w 20733"/>
              <a:gd name="T123" fmla="*/ 2147483646 h 14507"/>
              <a:gd name="T124" fmla="*/ 2147483646 w 20733"/>
              <a:gd name="T125" fmla="*/ 2147483646 h 145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733" h="14507">
                <a:moveTo>
                  <a:pt x="20561" y="8765"/>
                </a:moveTo>
                <a:lnTo>
                  <a:pt x="20732" y="8741"/>
                </a:lnTo>
                <a:lnTo>
                  <a:pt x="20604" y="8460"/>
                </a:lnTo>
                <a:lnTo>
                  <a:pt x="20389" y="8273"/>
                </a:lnTo>
                <a:lnTo>
                  <a:pt x="20113" y="8109"/>
                </a:lnTo>
                <a:lnTo>
                  <a:pt x="20026" y="7968"/>
                </a:lnTo>
                <a:lnTo>
                  <a:pt x="19877" y="8015"/>
                </a:lnTo>
                <a:lnTo>
                  <a:pt x="19705" y="8086"/>
                </a:lnTo>
                <a:lnTo>
                  <a:pt x="19534" y="7757"/>
                </a:lnTo>
                <a:lnTo>
                  <a:pt x="19534" y="7617"/>
                </a:lnTo>
                <a:lnTo>
                  <a:pt x="19405" y="7546"/>
                </a:lnTo>
                <a:lnTo>
                  <a:pt x="19341" y="7405"/>
                </a:lnTo>
                <a:lnTo>
                  <a:pt x="19255" y="7312"/>
                </a:lnTo>
                <a:lnTo>
                  <a:pt x="19255" y="7171"/>
                </a:lnTo>
                <a:lnTo>
                  <a:pt x="19213" y="7242"/>
                </a:lnTo>
                <a:lnTo>
                  <a:pt x="19213" y="7405"/>
                </a:lnTo>
                <a:lnTo>
                  <a:pt x="19064" y="7617"/>
                </a:lnTo>
                <a:lnTo>
                  <a:pt x="18977" y="7617"/>
                </a:lnTo>
                <a:lnTo>
                  <a:pt x="18999" y="7640"/>
                </a:lnTo>
                <a:lnTo>
                  <a:pt x="18849" y="7898"/>
                </a:lnTo>
                <a:lnTo>
                  <a:pt x="18700" y="7804"/>
                </a:lnTo>
                <a:cubicBezTo>
                  <a:pt x="18700" y="7804"/>
                  <a:pt x="18527" y="7781"/>
                  <a:pt x="18442" y="7781"/>
                </a:cubicBezTo>
                <a:cubicBezTo>
                  <a:pt x="18356" y="7781"/>
                  <a:pt x="18250" y="7640"/>
                  <a:pt x="18250" y="7640"/>
                </a:cubicBezTo>
                <a:lnTo>
                  <a:pt x="18144" y="7664"/>
                </a:lnTo>
                <a:lnTo>
                  <a:pt x="17994" y="7242"/>
                </a:lnTo>
                <a:lnTo>
                  <a:pt x="17652" y="7358"/>
                </a:lnTo>
                <a:lnTo>
                  <a:pt x="17479" y="7171"/>
                </a:lnTo>
                <a:lnTo>
                  <a:pt x="17351" y="7358"/>
                </a:lnTo>
                <a:lnTo>
                  <a:pt x="17416" y="7055"/>
                </a:lnTo>
                <a:lnTo>
                  <a:pt x="17609" y="6914"/>
                </a:lnTo>
                <a:lnTo>
                  <a:pt x="17930" y="6656"/>
                </a:lnTo>
                <a:lnTo>
                  <a:pt x="18207" y="6539"/>
                </a:lnTo>
                <a:lnTo>
                  <a:pt x="18165" y="6211"/>
                </a:lnTo>
                <a:lnTo>
                  <a:pt x="18507" y="6281"/>
                </a:lnTo>
                <a:cubicBezTo>
                  <a:pt x="18507" y="6281"/>
                  <a:pt x="18720" y="6187"/>
                  <a:pt x="18657" y="5953"/>
                </a:cubicBezTo>
                <a:cubicBezTo>
                  <a:pt x="18592" y="5719"/>
                  <a:pt x="18442" y="5906"/>
                  <a:pt x="18442" y="5906"/>
                </a:cubicBezTo>
                <a:lnTo>
                  <a:pt x="18228" y="5953"/>
                </a:lnTo>
                <a:lnTo>
                  <a:pt x="18079" y="6094"/>
                </a:lnTo>
                <a:lnTo>
                  <a:pt x="17973" y="6281"/>
                </a:lnTo>
                <a:cubicBezTo>
                  <a:pt x="17973" y="6281"/>
                  <a:pt x="17801" y="6258"/>
                  <a:pt x="17652" y="6328"/>
                </a:cubicBezTo>
                <a:cubicBezTo>
                  <a:pt x="17501" y="6397"/>
                  <a:pt x="17394" y="6492"/>
                  <a:pt x="17394" y="6492"/>
                </a:cubicBezTo>
                <a:lnTo>
                  <a:pt x="17266" y="6726"/>
                </a:lnTo>
                <a:lnTo>
                  <a:pt x="16924" y="6867"/>
                </a:lnTo>
                <a:lnTo>
                  <a:pt x="16623" y="7007"/>
                </a:lnTo>
                <a:lnTo>
                  <a:pt x="16174" y="7148"/>
                </a:lnTo>
                <a:lnTo>
                  <a:pt x="16645" y="7266"/>
                </a:lnTo>
                <a:lnTo>
                  <a:pt x="16217" y="7358"/>
                </a:lnTo>
                <a:lnTo>
                  <a:pt x="16174" y="7476"/>
                </a:lnTo>
                <a:cubicBezTo>
                  <a:pt x="16174" y="7476"/>
                  <a:pt x="16004" y="7500"/>
                  <a:pt x="15919" y="7546"/>
                </a:cubicBezTo>
                <a:cubicBezTo>
                  <a:pt x="15833" y="7593"/>
                  <a:pt x="15575" y="7968"/>
                  <a:pt x="15575" y="7968"/>
                </a:cubicBezTo>
                <a:lnTo>
                  <a:pt x="15662" y="8062"/>
                </a:lnTo>
                <a:lnTo>
                  <a:pt x="15469" y="8109"/>
                </a:lnTo>
                <a:lnTo>
                  <a:pt x="15362" y="8062"/>
                </a:lnTo>
                <a:lnTo>
                  <a:pt x="15426" y="8156"/>
                </a:lnTo>
                <a:lnTo>
                  <a:pt x="15319" y="8179"/>
                </a:lnTo>
                <a:lnTo>
                  <a:pt x="15490" y="8390"/>
                </a:lnTo>
                <a:lnTo>
                  <a:pt x="15512" y="8718"/>
                </a:lnTo>
                <a:lnTo>
                  <a:pt x="15384" y="8788"/>
                </a:lnTo>
                <a:lnTo>
                  <a:pt x="15062" y="8765"/>
                </a:lnTo>
                <a:lnTo>
                  <a:pt x="14827" y="8366"/>
                </a:lnTo>
                <a:lnTo>
                  <a:pt x="14591" y="8413"/>
                </a:lnTo>
                <a:lnTo>
                  <a:pt x="14762" y="8366"/>
                </a:lnTo>
                <a:lnTo>
                  <a:pt x="14805" y="8227"/>
                </a:lnTo>
                <a:cubicBezTo>
                  <a:pt x="14848" y="8086"/>
                  <a:pt x="14870" y="8086"/>
                  <a:pt x="14870" y="8086"/>
                </a:cubicBezTo>
                <a:lnTo>
                  <a:pt x="14827" y="7921"/>
                </a:lnTo>
                <a:lnTo>
                  <a:pt x="14719" y="7945"/>
                </a:lnTo>
                <a:lnTo>
                  <a:pt x="14656" y="7828"/>
                </a:lnTo>
                <a:lnTo>
                  <a:pt x="14548" y="7851"/>
                </a:lnTo>
                <a:lnTo>
                  <a:pt x="14355" y="7711"/>
                </a:lnTo>
                <a:lnTo>
                  <a:pt x="13928" y="7851"/>
                </a:lnTo>
                <a:lnTo>
                  <a:pt x="13201" y="7898"/>
                </a:lnTo>
                <a:lnTo>
                  <a:pt x="13136" y="7733"/>
                </a:lnTo>
                <a:lnTo>
                  <a:pt x="12858" y="6585"/>
                </a:lnTo>
                <a:lnTo>
                  <a:pt x="12238" y="6492"/>
                </a:lnTo>
                <a:lnTo>
                  <a:pt x="12260" y="5766"/>
                </a:lnTo>
                <a:lnTo>
                  <a:pt x="12431" y="5766"/>
                </a:lnTo>
                <a:lnTo>
                  <a:pt x="12345" y="4663"/>
                </a:lnTo>
                <a:lnTo>
                  <a:pt x="12045" y="4781"/>
                </a:lnTo>
                <a:lnTo>
                  <a:pt x="11704" y="4078"/>
                </a:lnTo>
                <a:lnTo>
                  <a:pt x="11275" y="3867"/>
                </a:lnTo>
                <a:lnTo>
                  <a:pt x="10954" y="3305"/>
                </a:lnTo>
                <a:lnTo>
                  <a:pt x="10484" y="3633"/>
                </a:lnTo>
                <a:lnTo>
                  <a:pt x="9007" y="3491"/>
                </a:lnTo>
                <a:lnTo>
                  <a:pt x="8001" y="3679"/>
                </a:lnTo>
                <a:lnTo>
                  <a:pt x="7296" y="3726"/>
                </a:lnTo>
                <a:lnTo>
                  <a:pt x="6333" y="2437"/>
                </a:lnTo>
                <a:lnTo>
                  <a:pt x="6269" y="2203"/>
                </a:lnTo>
                <a:lnTo>
                  <a:pt x="5006" y="1172"/>
                </a:lnTo>
                <a:lnTo>
                  <a:pt x="3124" y="0"/>
                </a:lnTo>
                <a:lnTo>
                  <a:pt x="21" y="1102"/>
                </a:lnTo>
                <a:lnTo>
                  <a:pt x="0" y="7522"/>
                </a:lnTo>
                <a:lnTo>
                  <a:pt x="1240" y="7711"/>
                </a:lnTo>
                <a:lnTo>
                  <a:pt x="1304" y="7546"/>
                </a:lnTo>
                <a:lnTo>
                  <a:pt x="1304" y="7358"/>
                </a:lnTo>
                <a:lnTo>
                  <a:pt x="1282" y="7171"/>
                </a:lnTo>
                <a:lnTo>
                  <a:pt x="1262" y="6984"/>
                </a:lnTo>
                <a:lnTo>
                  <a:pt x="1176" y="6539"/>
                </a:lnTo>
                <a:lnTo>
                  <a:pt x="1325" y="6539"/>
                </a:lnTo>
                <a:lnTo>
                  <a:pt x="1646" y="6187"/>
                </a:lnTo>
                <a:lnTo>
                  <a:pt x="2140" y="6070"/>
                </a:lnTo>
                <a:lnTo>
                  <a:pt x="2268" y="5976"/>
                </a:lnTo>
                <a:lnTo>
                  <a:pt x="2417" y="5812"/>
                </a:lnTo>
                <a:lnTo>
                  <a:pt x="2417" y="5624"/>
                </a:lnTo>
                <a:lnTo>
                  <a:pt x="2504" y="5507"/>
                </a:lnTo>
                <a:lnTo>
                  <a:pt x="2781" y="5601"/>
                </a:lnTo>
                <a:lnTo>
                  <a:pt x="2996" y="5766"/>
                </a:lnTo>
                <a:lnTo>
                  <a:pt x="2931" y="5554"/>
                </a:lnTo>
                <a:lnTo>
                  <a:pt x="2824" y="5367"/>
                </a:lnTo>
                <a:lnTo>
                  <a:pt x="2695" y="5321"/>
                </a:lnTo>
                <a:lnTo>
                  <a:pt x="2824" y="5180"/>
                </a:lnTo>
                <a:lnTo>
                  <a:pt x="3145" y="5250"/>
                </a:lnTo>
                <a:lnTo>
                  <a:pt x="3208" y="5039"/>
                </a:lnTo>
                <a:lnTo>
                  <a:pt x="3658" y="5390"/>
                </a:lnTo>
                <a:lnTo>
                  <a:pt x="3914" y="5507"/>
                </a:lnTo>
                <a:lnTo>
                  <a:pt x="4193" y="5859"/>
                </a:lnTo>
                <a:lnTo>
                  <a:pt x="4300" y="5859"/>
                </a:lnTo>
                <a:lnTo>
                  <a:pt x="4429" y="5788"/>
                </a:lnTo>
                <a:lnTo>
                  <a:pt x="4664" y="5835"/>
                </a:lnTo>
                <a:lnTo>
                  <a:pt x="4772" y="5812"/>
                </a:lnTo>
                <a:lnTo>
                  <a:pt x="4943" y="5906"/>
                </a:lnTo>
                <a:lnTo>
                  <a:pt x="4921" y="6187"/>
                </a:lnTo>
                <a:lnTo>
                  <a:pt x="4963" y="6468"/>
                </a:lnTo>
                <a:cubicBezTo>
                  <a:pt x="4985" y="6609"/>
                  <a:pt x="5006" y="6703"/>
                  <a:pt x="5006" y="6703"/>
                </a:cubicBezTo>
                <a:lnTo>
                  <a:pt x="5049" y="6938"/>
                </a:lnTo>
                <a:cubicBezTo>
                  <a:pt x="5049" y="6938"/>
                  <a:pt x="5327" y="6515"/>
                  <a:pt x="5178" y="7007"/>
                </a:cubicBezTo>
                <a:cubicBezTo>
                  <a:pt x="5028" y="7500"/>
                  <a:pt x="5028" y="7522"/>
                  <a:pt x="5028" y="7522"/>
                </a:cubicBezTo>
                <a:lnTo>
                  <a:pt x="5349" y="7733"/>
                </a:lnTo>
                <a:lnTo>
                  <a:pt x="5647" y="7733"/>
                </a:lnTo>
                <a:cubicBezTo>
                  <a:pt x="5647" y="7733"/>
                  <a:pt x="5584" y="7664"/>
                  <a:pt x="5798" y="7711"/>
                </a:cubicBezTo>
                <a:lnTo>
                  <a:pt x="6119" y="7781"/>
                </a:lnTo>
                <a:lnTo>
                  <a:pt x="6247" y="7664"/>
                </a:lnTo>
                <a:lnTo>
                  <a:pt x="6483" y="7921"/>
                </a:lnTo>
                <a:lnTo>
                  <a:pt x="6589" y="7757"/>
                </a:lnTo>
                <a:lnTo>
                  <a:pt x="6696" y="7546"/>
                </a:lnTo>
                <a:lnTo>
                  <a:pt x="7018" y="7757"/>
                </a:lnTo>
                <a:cubicBezTo>
                  <a:pt x="7018" y="7757"/>
                  <a:pt x="7231" y="7898"/>
                  <a:pt x="7231" y="7992"/>
                </a:cubicBezTo>
                <a:cubicBezTo>
                  <a:pt x="7231" y="8086"/>
                  <a:pt x="7424" y="8577"/>
                  <a:pt x="7424" y="8577"/>
                </a:cubicBezTo>
                <a:lnTo>
                  <a:pt x="7659" y="8953"/>
                </a:lnTo>
                <a:lnTo>
                  <a:pt x="7830" y="9398"/>
                </a:lnTo>
                <a:lnTo>
                  <a:pt x="7852" y="9796"/>
                </a:lnTo>
                <a:lnTo>
                  <a:pt x="10012" y="11413"/>
                </a:lnTo>
                <a:lnTo>
                  <a:pt x="10248" y="11389"/>
                </a:lnTo>
                <a:lnTo>
                  <a:pt x="11788" y="12679"/>
                </a:lnTo>
                <a:lnTo>
                  <a:pt x="12045" y="12632"/>
                </a:lnTo>
                <a:lnTo>
                  <a:pt x="12130" y="12561"/>
                </a:lnTo>
                <a:cubicBezTo>
                  <a:pt x="12130" y="12561"/>
                  <a:pt x="12431" y="12679"/>
                  <a:pt x="12473" y="12819"/>
                </a:cubicBezTo>
                <a:cubicBezTo>
                  <a:pt x="12516" y="12960"/>
                  <a:pt x="12602" y="12890"/>
                  <a:pt x="12602" y="12890"/>
                </a:cubicBezTo>
                <a:lnTo>
                  <a:pt x="12901" y="12960"/>
                </a:lnTo>
                <a:lnTo>
                  <a:pt x="13136" y="13078"/>
                </a:lnTo>
                <a:lnTo>
                  <a:pt x="13051" y="13288"/>
                </a:lnTo>
                <a:lnTo>
                  <a:pt x="12880" y="13545"/>
                </a:lnTo>
                <a:lnTo>
                  <a:pt x="12965" y="13897"/>
                </a:lnTo>
                <a:lnTo>
                  <a:pt x="12944" y="14085"/>
                </a:lnTo>
                <a:lnTo>
                  <a:pt x="13307" y="14062"/>
                </a:lnTo>
                <a:lnTo>
                  <a:pt x="13500" y="14178"/>
                </a:lnTo>
                <a:lnTo>
                  <a:pt x="13671" y="14342"/>
                </a:lnTo>
                <a:lnTo>
                  <a:pt x="13864" y="14295"/>
                </a:lnTo>
                <a:lnTo>
                  <a:pt x="14077" y="14249"/>
                </a:lnTo>
                <a:lnTo>
                  <a:pt x="14249" y="14272"/>
                </a:lnTo>
                <a:lnTo>
                  <a:pt x="14355" y="14506"/>
                </a:lnTo>
                <a:lnTo>
                  <a:pt x="14463" y="14249"/>
                </a:lnTo>
                <a:lnTo>
                  <a:pt x="14463" y="14038"/>
                </a:lnTo>
                <a:lnTo>
                  <a:pt x="14827" y="13146"/>
                </a:lnTo>
                <a:lnTo>
                  <a:pt x="15041" y="13146"/>
                </a:lnTo>
                <a:lnTo>
                  <a:pt x="15148" y="13030"/>
                </a:lnTo>
                <a:lnTo>
                  <a:pt x="15148" y="12796"/>
                </a:lnTo>
                <a:lnTo>
                  <a:pt x="15169" y="12655"/>
                </a:lnTo>
                <a:lnTo>
                  <a:pt x="14912" y="12491"/>
                </a:lnTo>
                <a:lnTo>
                  <a:pt x="14870" y="12280"/>
                </a:lnTo>
                <a:lnTo>
                  <a:pt x="14805" y="12070"/>
                </a:lnTo>
                <a:lnTo>
                  <a:pt x="14784" y="11765"/>
                </a:lnTo>
                <a:lnTo>
                  <a:pt x="14848" y="11647"/>
                </a:lnTo>
                <a:lnTo>
                  <a:pt x="14998" y="11554"/>
                </a:lnTo>
                <a:cubicBezTo>
                  <a:pt x="14998" y="11554"/>
                  <a:pt x="14955" y="11319"/>
                  <a:pt x="14784" y="11389"/>
                </a:cubicBezTo>
                <a:cubicBezTo>
                  <a:pt x="14613" y="11460"/>
                  <a:pt x="14335" y="11460"/>
                  <a:pt x="14335" y="11460"/>
                </a:cubicBezTo>
                <a:lnTo>
                  <a:pt x="14335" y="11156"/>
                </a:lnTo>
                <a:lnTo>
                  <a:pt x="14013" y="11062"/>
                </a:lnTo>
                <a:lnTo>
                  <a:pt x="13971" y="11015"/>
                </a:lnTo>
                <a:lnTo>
                  <a:pt x="14013" y="10687"/>
                </a:lnTo>
                <a:lnTo>
                  <a:pt x="14184" y="10428"/>
                </a:lnTo>
                <a:lnTo>
                  <a:pt x="14463" y="10264"/>
                </a:lnTo>
                <a:lnTo>
                  <a:pt x="14998" y="10499"/>
                </a:lnTo>
                <a:lnTo>
                  <a:pt x="15426" y="10546"/>
                </a:lnTo>
                <a:lnTo>
                  <a:pt x="15575" y="10546"/>
                </a:lnTo>
                <a:lnTo>
                  <a:pt x="15705" y="10406"/>
                </a:lnTo>
                <a:lnTo>
                  <a:pt x="15575" y="10241"/>
                </a:lnTo>
                <a:lnTo>
                  <a:pt x="15640" y="10054"/>
                </a:lnTo>
                <a:lnTo>
                  <a:pt x="15939" y="9913"/>
                </a:lnTo>
                <a:lnTo>
                  <a:pt x="15833" y="9679"/>
                </a:lnTo>
                <a:lnTo>
                  <a:pt x="15961" y="9515"/>
                </a:lnTo>
                <a:lnTo>
                  <a:pt x="15575" y="9609"/>
                </a:lnTo>
                <a:lnTo>
                  <a:pt x="15469" y="9585"/>
                </a:lnTo>
                <a:lnTo>
                  <a:pt x="15619" y="9421"/>
                </a:lnTo>
                <a:lnTo>
                  <a:pt x="16047" y="9562"/>
                </a:lnTo>
                <a:lnTo>
                  <a:pt x="16345" y="9445"/>
                </a:lnTo>
                <a:lnTo>
                  <a:pt x="16302" y="9491"/>
                </a:lnTo>
                <a:lnTo>
                  <a:pt x="16302" y="9140"/>
                </a:lnTo>
                <a:lnTo>
                  <a:pt x="16324" y="9140"/>
                </a:lnTo>
                <a:lnTo>
                  <a:pt x="16389" y="9187"/>
                </a:lnTo>
                <a:lnTo>
                  <a:pt x="16217" y="8905"/>
                </a:lnTo>
                <a:lnTo>
                  <a:pt x="16345" y="8437"/>
                </a:lnTo>
                <a:lnTo>
                  <a:pt x="16603" y="8437"/>
                </a:lnTo>
                <a:cubicBezTo>
                  <a:pt x="16603" y="8437"/>
                  <a:pt x="17052" y="8601"/>
                  <a:pt x="17138" y="8554"/>
                </a:cubicBezTo>
                <a:cubicBezTo>
                  <a:pt x="17223" y="8507"/>
                  <a:pt x="17351" y="8390"/>
                  <a:pt x="17351" y="8390"/>
                </a:cubicBezTo>
                <a:lnTo>
                  <a:pt x="17715" y="8132"/>
                </a:lnTo>
                <a:lnTo>
                  <a:pt x="17994" y="8319"/>
                </a:lnTo>
                <a:lnTo>
                  <a:pt x="18144" y="8554"/>
                </a:lnTo>
                <a:lnTo>
                  <a:pt x="18036" y="8812"/>
                </a:lnTo>
                <a:lnTo>
                  <a:pt x="17780" y="8929"/>
                </a:lnTo>
                <a:lnTo>
                  <a:pt x="17630" y="9069"/>
                </a:lnTo>
                <a:cubicBezTo>
                  <a:pt x="17630" y="9069"/>
                  <a:pt x="17780" y="9140"/>
                  <a:pt x="17865" y="9164"/>
                </a:cubicBezTo>
                <a:cubicBezTo>
                  <a:pt x="17951" y="9187"/>
                  <a:pt x="17908" y="9467"/>
                  <a:pt x="17908" y="9467"/>
                </a:cubicBezTo>
                <a:lnTo>
                  <a:pt x="18036" y="9538"/>
                </a:lnTo>
                <a:lnTo>
                  <a:pt x="18464" y="9491"/>
                </a:lnTo>
                <a:lnTo>
                  <a:pt x="18507" y="9234"/>
                </a:lnTo>
                <a:lnTo>
                  <a:pt x="18742" y="9211"/>
                </a:lnTo>
                <a:lnTo>
                  <a:pt x="19106" y="9350"/>
                </a:lnTo>
                <a:lnTo>
                  <a:pt x="19170" y="9280"/>
                </a:lnTo>
                <a:lnTo>
                  <a:pt x="19255" y="9374"/>
                </a:lnTo>
                <a:lnTo>
                  <a:pt x="19363" y="9491"/>
                </a:lnTo>
                <a:lnTo>
                  <a:pt x="19576" y="9467"/>
                </a:lnTo>
                <a:lnTo>
                  <a:pt x="19576" y="9234"/>
                </a:lnTo>
                <a:cubicBezTo>
                  <a:pt x="19576" y="9234"/>
                  <a:pt x="19727" y="9117"/>
                  <a:pt x="19769" y="8905"/>
                </a:cubicBezTo>
                <a:cubicBezTo>
                  <a:pt x="19812" y="8694"/>
                  <a:pt x="19834" y="8905"/>
                  <a:pt x="19834" y="8905"/>
                </a:cubicBezTo>
                <a:lnTo>
                  <a:pt x="20048" y="9000"/>
                </a:lnTo>
                <a:lnTo>
                  <a:pt x="20048" y="8765"/>
                </a:lnTo>
                <a:lnTo>
                  <a:pt x="20133" y="8624"/>
                </a:lnTo>
                <a:lnTo>
                  <a:pt x="20241" y="8836"/>
                </a:lnTo>
                <a:lnTo>
                  <a:pt x="20347" y="8882"/>
                </a:lnTo>
                <a:lnTo>
                  <a:pt x="20561" y="8765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164" name="Freeform 3"/>
          <p:cNvSpPr>
            <a:spLocks noChangeArrowheads="1"/>
          </p:cNvSpPr>
          <p:nvPr/>
        </p:nvSpPr>
        <p:spPr bwMode="auto">
          <a:xfrm>
            <a:off x="1355725" y="538163"/>
            <a:ext cx="7464425" cy="5222875"/>
          </a:xfrm>
          <a:custGeom>
            <a:avLst/>
            <a:gdLst>
              <a:gd name="T0" fmla="*/ 2147483646 w 20733"/>
              <a:gd name="T1" fmla="*/ 2147483646 h 14507"/>
              <a:gd name="T2" fmla="*/ 2147483646 w 20733"/>
              <a:gd name="T3" fmla="*/ 2147483646 h 14507"/>
              <a:gd name="T4" fmla="*/ 2147483646 w 20733"/>
              <a:gd name="T5" fmla="*/ 2147483646 h 14507"/>
              <a:gd name="T6" fmla="*/ 2147483646 w 20733"/>
              <a:gd name="T7" fmla="*/ 2147483646 h 14507"/>
              <a:gd name="T8" fmla="*/ 2147483646 w 20733"/>
              <a:gd name="T9" fmla="*/ 2147483646 h 14507"/>
              <a:gd name="T10" fmla="*/ 2147483646 w 20733"/>
              <a:gd name="T11" fmla="*/ 2147483646 h 14507"/>
              <a:gd name="T12" fmla="*/ 2147483646 w 20733"/>
              <a:gd name="T13" fmla="*/ 2147483646 h 14507"/>
              <a:gd name="T14" fmla="*/ 2147483646 w 20733"/>
              <a:gd name="T15" fmla="*/ 2147483646 h 14507"/>
              <a:gd name="T16" fmla="*/ 2147483646 w 20733"/>
              <a:gd name="T17" fmla="*/ 2147483646 h 14507"/>
              <a:gd name="T18" fmla="*/ 2147483646 w 20733"/>
              <a:gd name="T19" fmla="*/ 2147483646 h 14507"/>
              <a:gd name="T20" fmla="*/ 2147483646 w 20733"/>
              <a:gd name="T21" fmla="*/ 2147483646 h 14507"/>
              <a:gd name="T22" fmla="*/ 2147483646 w 20733"/>
              <a:gd name="T23" fmla="*/ 2147483646 h 14507"/>
              <a:gd name="T24" fmla="*/ 2147483646 w 20733"/>
              <a:gd name="T25" fmla="*/ 2147483646 h 14507"/>
              <a:gd name="T26" fmla="*/ 2147483646 w 20733"/>
              <a:gd name="T27" fmla="*/ 2147483646 h 14507"/>
              <a:gd name="T28" fmla="*/ 2147483646 w 20733"/>
              <a:gd name="T29" fmla="*/ 2147483646 h 14507"/>
              <a:gd name="T30" fmla="*/ 2147483646 w 20733"/>
              <a:gd name="T31" fmla="*/ 2147483646 h 14507"/>
              <a:gd name="T32" fmla="*/ 2147483646 w 20733"/>
              <a:gd name="T33" fmla="*/ 2147483646 h 14507"/>
              <a:gd name="T34" fmla="*/ 2147483646 w 20733"/>
              <a:gd name="T35" fmla="*/ 2147483646 h 14507"/>
              <a:gd name="T36" fmla="*/ 2147483646 w 20733"/>
              <a:gd name="T37" fmla="*/ 2147483646 h 14507"/>
              <a:gd name="T38" fmla="*/ 2147483646 w 20733"/>
              <a:gd name="T39" fmla="*/ 2147483646 h 14507"/>
              <a:gd name="T40" fmla="*/ 2147483646 w 20733"/>
              <a:gd name="T41" fmla="*/ 2147483646 h 14507"/>
              <a:gd name="T42" fmla="*/ 2147483646 w 20733"/>
              <a:gd name="T43" fmla="*/ 2147483646 h 14507"/>
              <a:gd name="T44" fmla="*/ 2147483646 w 20733"/>
              <a:gd name="T45" fmla="*/ 2147483646 h 14507"/>
              <a:gd name="T46" fmla="*/ 2147483646 w 20733"/>
              <a:gd name="T47" fmla="*/ 2147483646 h 14507"/>
              <a:gd name="T48" fmla="*/ 0 w 20733"/>
              <a:gd name="T49" fmla="*/ 2147483646 h 14507"/>
              <a:gd name="T50" fmla="*/ 2147483646 w 20733"/>
              <a:gd name="T51" fmla="*/ 2147483646 h 14507"/>
              <a:gd name="T52" fmla="*/ 2147483646 w 20733"/>
              <a:gd name="T53" fmla="*/ 2147483646 h 14507"/>
              <a:gd name="T54" fmla="*/ 2147483646 w 20733"/>
              <a:gd name="T55" fmla="*/ 2147483646 h 14507"/>
              <a:gd name="T56" fmla="*/ 2147483646 w 20733"/>
              <a:gd name="T57" fmla="*/ 2147483646 h 14507"/>
              <a:gd name="T58" fmla="*/ 2147483646 w 20733"/>
              <a:gd name="T59" fmla="*/ 2147483646 h 14507"/>
              <a:gd name="T60" fmla="*/ 2147483646 w 20733"/>
              <a:gd name="T61" fmla="*/ 2147483646 h 14507"/>
              <a:gd name="T62" fmla="*/ 2147483646 w 20733"/>
              <a:gd name="T63" fmla="*/ 2147483646 h 14507"/>
              <a:gd name="T64" fmla="*/ 2147483646 w 20733"/>
              <a:gd name="T65" fmla="*/ 2147483646 h 14507"/>
              <a:gd name="T66" fmla="*/ 2147483646 w 20733"/>
              <a:gd name="T67" fmla="*/ 2147483646 h 14507"/>
              <a:gd name="T68" fmla="*/ 2147483646 w 20733"/>
              <a:gd name="T69" fmla="*/ 2147483646 h 14507"/>
              <a:gd name="T70" fmla="*/ 2147483646 w 20733"/>
              <a:gd name="T71" fmla="*/ 2147483646 h 14507"/>
              <a:gd name="T72" fmla="*/ 2147483646 w 20733"/>
              <a:gd name="T73" fmla="*/ 2147483646 h 14507"/>
              <a:gd name="T74" fmla="*/ 2147483646 w 20733"/>
              <a:gd name="T75" fmla="*/ 2147483646 h 14507"/>
              <a:gd name="T76" fmla="*/ 2147483646 w 20733"/>
              <a:gd name="T77" fmla="*/ 2147483646 h 14507"/>
              <a:gd name="T78" fmla="*/ 2147483646 w 20733"/>
              <a:gd name="T79" fmla="*/ 2147483646 h 14507"/>
              <a:gd name="T80" fmla="*/ 2147483646 w 20733"/>
              <a:gd name="T81" fmla="*/ 2147483646 h 14507"/>
              <a:gd name="T82" fmla="*/ 2147483646 w 20733"/>
              <a:gd name="T83" fmla="*/ 2147483646 h 14507"/>
              <a:gd name="T84" fmla="*/ 2147483646 w 20733"/>
              <a:gd name="T85" fmla="*/ 2147483646 h 14507"/>
              <a:gd name="T86" fmla="*/ 2147483646 w 20733"/>
              <a:gd name="T87" fmla="*/ 2147483646 h 14507"/>
              <a:gd name="T88" fmla="*/ 2147483646 w 20733"/>
              <a:gd name="T89" fmla="*/ 2147483646 h 14507"/>
              <a:gd name="T90" fmla="*/ 2147483646 w 20733"/>
              <a:gd name="T91" fmla="*/ 2147483646 h 14507"/>
              <a:gd name="T92" fmla="*/ 2147483646 w 20733"/>
              <a:gd name="T93" fmla="*/ 2147483646 h 14507"/>
              <a:gd name="T94" fmla="*/ 2147483646 w 20733"/>
              <a:gd name="T95" fmla="*/ 2147483646 h 14507"/>
              <a:gd name="T96" fmla="*/ 2147483646 w 20733"/>
              <a:gd name="T97" fmla="*/ 2147483646 h 14507"/>
              <a:gd name="T98" fmla="*/ 2147483646 w 20733"/>
              <a:gd name="T99" fmla="*/ 2147483646 h 14507"/>
              <a:gd name="T100" fmla="*/ 2147483646 w 20733"/>
              <a:gd name="T101" fmla="*/ 2147483646 h 14507"/>
              <a:gd name="T102" fmla="*/ 2147483646 w 20733"/>
              <a:gd name="T103" fmla="*/ 2147483646 h 14507"/>
              <a:gd name="T104" fmla="*/ 2147483646 w 20733"/>
              <a:gd name="T105" fmla="*/ 2147483646 h 14507"/>
              <a:gd name="T106" fmla="*/ 2147483646 w 20733"/>
              <a:gd name="T107" fmla="*/ 2147483646 h 14507"/>
              <a:gd name="T108" fmla="*/ 2147483646 w 20733"/>
              <a:gd name="T109" fmla="*/ 2147483646 h 14507"/>
              <a:gd name="T110" fmla="*/ 2147483646 w 20733"/>
              <a:gd name="T111" fmla="*/ 2147483646 h 14507"/>
              <a:gd name="T112" fmla="*/ 2147483646 w 20733"/>
              <a:gd name="T113" fmla="*/ 2147483646 h 14507"/>
              <a:gd name="T114" fmla="*/ 2147483646 w 20733"/>
              <a:gd name="T115" fmla="*/ 2147483646 h 14507"/>
              <a:gd name="T116" fmla="*/ 2147483646 w 20733"/>
              <a:gd name="T117" fmla="*/ 2147483646 h 14507"/>
              <a:gd name="T118" fmla="*/ 2147483646 w 20733"/>
              <a:gd name="T119" fmla="*/ 2147483646 h 14507"/>
              <a:gd name="T120" fmla="*/ 2147483646 w 20733"/>
              <a:gd name="T121" fmla="*/ 2147483646 h 14507"/>
              <a:gd name="T122" fmla="*/ 2147483646 w 20733"/>
              <a:gd name="T123" fmla="*/ 2147483646 h 14507"/>
              <a:gd name="T124" fmla="*/ 2147483646 w 20733"/>
              <a:gd name="T125" fmla="*/ 2147483646 h 145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733" h="14507">
                <a:moveTo>
                  <a:pt x="20561" y="8765"/>
                </a:moveTo>
                <a:lnTo>
                  <a:pt x="20732" y="8741"/>
                </a:lnTo>
                <a:lnTo>
                  <a:pt x="20604" y="8460"/>
                </a:lnTo>
                <a:lnTo>
                  <a:pt x="20389" y="8273"/>
                </a:lnTo>
                <a:lnTo>
                  <a:pt x="20113" y="8109"/>
                </a:lnTo>
                <a:lnTo>
                  <a:pt x="20026" y="7968"/>
                </a:lnTo>
                <a:lnTo>
                  <a:pt x="19877" y="8015"/>
                </a:lnTo>
                <a:lnTo>
                  <a:pt x="19705" y="8086"/>
                </a:lnTo>
                <a:lnTo>
                  <a:pt x="19534" y="7757"/>
                </a:lnTo>
                <a:lnTo>
                  <a:pt x="19534" y="7616"/>
                </a:lnTo>
                <a:lnTo>
                  <a:pt x="19406" y="7546"/>
                </a:lnTo>
                <a:lnTo>
                  <a:pt x="19341" y="7405"/>
                </a:lnTo>
                <a:lnTo>
                  <a:pt x="19255" y="7312"/>
                </a:lnTo>
                <a:lnTo>
                  <a:pt x="19255" y="7171"/>
                </a:lnTo>
                <a:lnTo>
                  <a:pt x="19213" y="7242"/>
                </a:lnTo>
                <a:lnTo>
                  <a:pt x="19213" y="7405"/>
                </a:lnTo>
                <a:lnTo>
                  <a:pt x="19064" y="7616"/>
                </a:lnTo>
                <a:lnTo>
                  <a:pt x="18977" y="7616"/>
                </a:lnTo>
                <a:lnTo>
                  <a:pt x="18999" y="7640"/>
                </a:lnTo>
                <a:lnTo>
                  <a:pt x="18849" y="7898"/>
                </a:lnTo>
                <a:lnTo>
                  <a:pt x="18700" y="7804"/>
                </a:lnTo>
                <a:cubicBezTo>
                  <a:pt x="18700" y="7804"/>
                  <a:pt x="18528" y="7780"/>
                  <a:pt x="18442" y="7780"/>
                </a:cubicBezTo>
                <a:cubicBezTo>
                  <a:pt x="18357" y="7780"/>
                  <a:pt x="18250" y="7640"/>
                  <a:pt x="18250" y="7640"/>
                </a:cubicBezTo>
                <a:lnTo>
                  <a:pt x="18144" y="7664"/>
                </a:lnTo>
                <a:lnTo>
                  <a:pt x="17994" y="7242"/>
                </a:lnTo>
                <a:lnTo>
                  <a:pt x="17652" y="7358"/>
                </a:lnTo>
                <a:lnTo>
                  <a:pt x="17480" y="7171"/>
                </a:lnTo>
                <a:lnTo>
                  <a:pt x="17351" y="7358"/>
                </a:lnTo>
                <a:lnTo>
                  <a:pt x="17416" y="7054"/>
                </a:lnTo>
                <a:lnTo>
                  <a:pt x="17609" y="6914"/>
                </a:lnTo>
                <a:lnTo>
                  <a:pt x="17930" y="6656"/>
                </a:lnTo>
                <a:lnTo>
                  <a:pt x="18208" y="6539"/>
                </a:lnTo>
                <a:lnTo>
                  <a:pt x="18165" y="6211"/>
                </a:lnTo>
                <a:lnTo>
                  <a:pt x="18507" y="6281"/>
                </a:lnTo>
                <a:cubicBezTo>
                  <a:pt x="18507" y="6281"/>
                  <a:pt x="18721" y="6187"/>
                  <a:pt x="18657" y="5953"/>
                </a:cubicBezTo>
                <a:cubicBezTo>
                  <a:pt x="18592" y="5718"/>
                  <a:pt x="18442" y="5906"/>
                  <a:pt x="18442" y="5906"/>
                </a:cubicBezTo>
                <a:lnTo>
                  <a:pt x="18228" y="5953"/>
                </a:lnTo>
                <a:lnTo>
                  <a:pt x="18079" y="6094"/>
                </a:lnTo>
                <a:lnTo>
                  <a:pt x="17973" y="6281"/>
                </a:lnTo>
                <a:cubicBezTo>
                  <a:pt x="17973" y="6281"/>
                  <a:pt x="17801" y="6258"/>
                  <a:pt x="17652" y="6328"/>
                </a:cubicBezTo>
                <a:cubicBezTo>
                  <a:pt x="17502" y="6397"/>
                  <a:pt x="17394" y="6492"/>
                  <a:pt x="17394" y="6492"/>
                </a:cubicBezTo>
                <a:lnTo>
                  <a:pt x="17266" y="6726"/>
                </a:lnTo>
                <a:lnTo>
                  <a:pt x="16924" y="6867"/>
                </a:lnTo>
                <a:lnTo>
                  <a:pt x="16624" y="7007"/>
                </a:lnTo>
                <a:lnTo>
                  <a:pt x="16174" y="7148"/>
                </a:lnTo>
                <a:lnTo>
                  <a:pt x="16645" y="7266"/>
                </a:lnTo>
                <a:lnTo>
                  <a:pt x="16217" y="7358"/>
                </a:lnTo>
                <a:lnTo>
                  <a:pt x="16174" y="7476"/>
                </a:lnTo>
                <a:cubicBezTo>
                  <a:pt x="16174" y="7476"/>
                  <a:pt x="16004" y="7499"/>
                  <a:pt x="15919" y="7546"/>
                </a:cubicBezTo>
                <a:cubicBezTo>
                  <a:pt x="15833" y="7593"/>
                  <a:pt x="15576" y="7968"/>
                  <a:pt x="15576" y="7968"/>
                </a:cubicBezTo>
                <a:lnTo>
                  <a:pt x="15662" y="8062"/>
                </a:lnTo>
                <a:lnTo>
                  <a:pt x="15469" y="8109"/>
                </a:lnTo>
                <a:lnTo>
                  <a:pt x="15362" y="8062"/>
                </a:lnTo>
                <a:lnTo>
                  <a:pt x="15427" y="8156"/>
                </a:lnTo>
                <a:lnTo>
                  <a:pt x="15319" y="8179"/>
                </a:lnTo>
                <a:lnTo>
                  <a:pt x="15490" y="8390"/>
                </a:lnTo>
                <a:lnTo>
                  <a:pt x="15512" y="8718"/>
                </a:lnTo>
                <a:lnTo>
                  <a:pt x="15384" y="8788"/>
                </a:lnTo>
                <a:lnTo>
                  <a:pt x="15063" y="8765"/>
                </a:lnTo>
                <a:lnTo>
                  <a:pt x="14827" y="8366"/>
                </a:lnTo>
                <a:lnTo>
                  <a:pt x="14591" y="8413"/>
                </a:lnTo>
                <a:lnTo>
                  <a:pt x="14762" y="8366"/>
                </a:lnTo>
                <a:lnTo>
                  <a:pt x="14805" y="8226"/>
                </a:lnTo>
                <a:cubicBezTo>
                  <a:pt x="14848" y="8086"/>
                  <a:pt x="14870" y="8086"/>
                  <a:pt x="14870" y="8086"/>
                </a:cubicBezTo>
                <a:lnTo>
                  <a:pt x="14827" y="7921"/>
                </a:lnTo>
                <a:lnTo>
                  <a:pt x="14719" y="7945"/>
                </a:lnTo>
                <a:lnTo>
                  <a:pt x="14656" y="7828"/>
                </a:lnTo>
                <a:lnTo>
                  <a:pt x="14548" y="7851"/>
                </a:lnTo>
                <a:lnTo>
                  <a:pt x="14356" y="7711"/>
                </a:lnTo>
                <a:lnTo>
                  <a:pt x="13928" y="7851"/>
                </a:lnTo>
                <a:lnTo>
                  <a:pt x="13201" y="7898"/>
                </a:lnTo>
                <a:lnTo>
                  <a:pt x="13137" y="7733"/>
                </a:lnTo>
                <a:lnTo>
                  <a:pt x="12858" y="6585"/>
                </a:lnTo>
                <a:lnTo>
                  <a:pt x="12238" y="6492"/>
                </a:lnTo>
                <a:lnTo>
                  <a:pt x="12260" y="5766"/>
                </a:lnTo>
                <a:lnTo>
                  <a:pt x="12431" y="5766"/>
                </a:lnTo>
                <a:lnTo>
                  <a:pt x="12345" y="4663"/>
                </a:lnTo>
                <a:lnTo>
                  <a:pt x="12045" y="4781"/>
                </a:lnTo>
                <a:lnTo>
                  <a:pt x="11704" y="4078"/>
                </a:lnTo>
                <a:lnTo>
                  <a:pt x="11275" y="3867"/>
                </a:lnTo>
                <a:lnTo>
                  <a:pt x="10954" y="3305"/>
                </a:lnTo>
                <a:lnTo>
                  <a:pt x="10484" y="3633"/>
                </a:lnTo>
                <a:lnTo>
                  <a:pt x="9007" y="3491"/>
                </a:lnTo>
                <a:lnTo>
                  <a:pt x="8001" y="3679"/>
                </a:lnTo>
                <a:lnTo>
                  <a:pt x="7296" y="3726"/>
                </a:lnTo>
                <a:lnTo>
                  <a:pt x="6333" y="2437"/>
                </a:lnTo>
                <a:lnTo>
                  <a:pt x="6269" y="2203"/>
                </a:lnTo>
                <a:lnTo>
                  <a:pt x="5006" y="1172"/>
                </a:lnTo>
                <a:lnTo>
                  <a:pt x="3124" y="0"/>
                </a:lnTo>
                <a:lnTo>
                  <a:pt x="21" y="1102"/>
                </a:lnTo>
                <a:lnTo>
                  <a:pt x="0" y="7522"/>
                </a:lnTo>
                <a:lnTo>
                  <a:pt x="1240" y="7711"/>
                </a:lnTo>
                <a:lnTo>
                  <a:pt x="1305" y="7546"/>
                </a:lnTo>
                <a:lnTo>
                  <a:pt x="1305" y="7358"/>
                </a:lnTo>
                <a:lnTo>
                  <a:pt x="1283" y="7171"/>
                </a:lnTo>
                <a:lnTo>
                  <a:pt x="1262" y="6984"/>
                </a:lnTo>
                <a:lnTo>
                  <a:pt x="1176" y="6539"/>
                </a:lnTo>
                <a:lnTo>
                  <a:pt x="1325" y="6539"/>
                </a:lnTo>
                <a:lnTo>
                  <a:pt x="1647" y="6187"/>
                </a:lnTo>
                <a:lnTo>
                  <a:pt x="2140" y="6070"/>
                </a:lnTo>
                <a:lnTo>
                  <a:pt x="2268" y="5976"/>
                </a:lnTo>
                <a:lnTo>
                  <a:pt x="2417" y="5812"/>
                </a:lnTo>
                <a:lnTo>
                  <a:pt x="2417" y="5624"/>
                </a:lnTo>
                <a:lnTo>
                  <a:pt x="2504" y="5507"/>
                </a:lnTo>
                <a:lnTo>
                  <a:pt x="2781" y="5601"/>
                </a:lnTo>
                <a:lnTo>
                  <a:pt x="2996" y="5766"/>
                </a:lnTo>
                <a:lnTo>
                  <a:pt x="2931" y="5554"/>
                </a:lnTo>
                <a:lnTo>
                  <a:pt x="2824" y="5367"/>
                </a:lnTo>
                <a:lnTo>
                  <a:pt x="2696" y="5320"/>
                </a:lnTo>
                <a:lnTo>
                  <a:pt x="2824" y="5180"/>
                </a:lnTo>
                <a:lnTo>
                  <a:pt x="3145" y="5250"/>
                </a:lnTo>
                <a:lnTo>
                  <a:pt x="3209" y="5039"/>
                </a:lnTo>
                <a:lnTo>
                  <a:pt x="3658" y="5390"/>
                </a:lnTo>
                <a:lnTo>
                  <a:pt x="3915" y="5507"/>
                </a:lnTo>
                <a:lnTo>
                  <a:pt x="4193" y="5859"/>
                </a:lnTo>
                <a:lnTo>
                  <a:pt x="4300" y="5859"/>
                </a:lnTo>
                <a:lnTo>
                  <a:pt x="4429" y="5788"/>
                </a:lnTo>
                <a:lnTo>
                  <a:pt x="4664" y="5835"/>
                </a:lnTo>
                <a:lnTo>
                  <a:pt x="4772" y="5812"/>
                </a:lnTo>
                <a:lnTo>
                  <a:pt x="4943" y="5906"/>
                </a:lnTo>
                <a:lnTo>
                  <a:pt x="4921" y="6187"/>
                </a:lnTo>
                <a:lnTo>
                  <a:pt x="4964" y="6468"/>
                </a:lnTo>
                <a:cubicBezTo>
                  <a:pt x="4986" y="6609"/>
                  <a:pt x="5006" y="6703"/>
                  <a:pt x="5006" y="6703"/>
                </a:cubicBezTo>
                <a:lnTo>
                  <a:pt x="5049" y="6938"/>
                </a:lnTo>
                <a:cubicBezTo>
                  <a:pt x="5049" y="6938"/>
                  <a:pt x="5328" y="6515"/>
                  <a:pt x="5178" y="7007"/>
                </a:cubicBezTo>
                <a:cubicBezTo>
                  <a:pt x="5028" y="7499"/>
                  <a:pt x="5028" y="7522"/>
                  <a:pt x="5028" y="7522"/>
                </a:cubicBezTo>
                <a:lnTo>
                  <a:pt x="5349" y="7733"/>
                </a:lnTo>
                <a:lnTo>
                  <a:pt x="5648" y="7733"/>
                </a:lnTo>
                <a:cubicBezTo>
                  <a:pt x="5648" y="7733"/>
                  <a:pt x="5584" y="7664"/>
                  <a:pt x="5798" y="7711"/>
                </a:cubicBezTo>
                <a:lnTo>
                  <a:pt x="6119" y="7780"/>
                </a:lnTo>
                <a:lnTo>
                  <a:pt x="6247" y="7664"/>
                </a:lnTo>
                <a:lnTo>
                  <a:pt x="6483" y="7921"/>
                </a:lnTo>
                <a:lnTo>
                  <a:pt x="6589" y="7757"/>
                </a:lnTo>
                <a:lnTo>
                  <a:pt x="6697" y="7546"/>
                </a:lnTo>
                <a:lnTo>
                  <a:pt x="7018" y="7757"/>
                </a:lnTo>
                <a:cubicBezTo>
                  <a:pt x="7018" y="7757"/>
                  <a:pt x="7232" y="7898"/>
                  <a:pt x="7232" y="7992"/>
                </a:cubicBezTo>
                <a:cubicBezTo>
                  <a:pt x="7232" y="8086"/>
                  <a:pt x="7425" y="8577"/>
                  <a:pt x="7425" y="8577"/>
                </a:cubicBezTo>
                <a:lnTo>
                  <a:pt x="7659" y="8952"/>
                </a:lnTo>
                <a:lnTo>
                  <a:pt x="7830" y="9398"/>
                </a:lnTo>
                <a:lnTo>
                  <a:pt x="7852" y="9796"/>
                </a:lnTo>
                <a:lnTo>
                  <a:pt x="10013" y="11412"/>
                </a:lnTo>
                <a:lnTo>
                  <a:pt x="10248" y="11389"/>
                </a:lnTo>
                <a:lnTo>
                  <a:pt x="11788" y="12679"/>
                </a:lnTo>
                <a:lnTo>
                  <a:pt x="12045" y="12632"/>
                </a:lnTo>
                <a:lnTo>
                  <a:pt x="12130" y="12561"/>
                </a:lnTo>
                <a:cubicBezTo>
                  <a:pt x="12130" y="12561"/>
                  <a:pt x="12431" y="12679"/>
                  <a:pt x="12473" y="12819"/>
                </a:cubicBezTo>
                <a:cubicBezTo>
                  <a:pt x="12516" y="12960"/>
                  <a:pt x="12602" y="12890"/>
                  <a:pt x="12602" y="12890"/>
                </a:cubicBezTo>
                <a:lnTo>
                  <a:pt x="12901" y="12960"/>
                </a:lnTo>
                <a:lnTo>
                  <a:pt x="13137" y="13078"/>
                </a:lnTo>
                <a:lnTo>
                  <a:pt x="13051" y="13288"/>
                </a:lnTo>
                <a:lnTo>
                  <a:pt x="12880" y="13545"/>
                </a:lnTo>
                <a:lnTo>
                  <a:pt x="12966" y="13897"/>
                </a:lnTo>
                <a:lnTo>
                  <a:pt x="12944" y="14085"/>
                </a:lnTo>
                <a:lnTo>
                  <a:pt x="13308" y="14062"/>
                </a:lnTo>
                <a:lnTo>
                  <a:pt x="13501" y="14178"/>
                </a:lnTo>
                <a:lnTo>
                  <a:pt x="13672" y="14342"/>
                </a:lnTo>
                <a:lnTo>
                  <a:pt x="13865" y="14295"/>
                </a:lnTo>
                <a:lnTo>
                  <a:pt x="14077" y="14249"/>
                </a:lnTo>
                <a:lnTo>
                  <a:pt x="14249" y="14272"/>
                </a:lnTo>
                <a:lnTo>
                  <a:pt x="14356" y="14506"/>
                </a:lnTo>
                <a:lnTo>
                  <a:pt x="14463" y="14249"/>
                </a:lnTo>
                <a:lnTo>
                  <a:pt x="14463" y="14038"/>
                </a:lnTo>
                <a:lnTo>
                  <a:pt x="14827" y="13146"/>
                </a:lnTo>
                <a:lnTo>
                  <a:pt x="15041" y="13146"/>
                </a:lnTo>
                <a:lnTo>
                  <a:pt x="15148" y="13030"/>
                </a:lnTo>
                <a:lnTo>
                  <a:pt x="15148" y="12796"/>
                </a:lnTo>
                <a:lnTo>
                  <a:pt x="15169" y="12655"/>
                </a:lnTo>
                <a:lnTo>
                  <a:pt x="14912" y="12491"/>
                </a:lnTo>
                <a:lnTo>
                  <a:pt x="14870" y="12280"/>
                </a:lnTo>
                <a:lnTo>
                  <a:pt x="14805" y="12070"/>
                </a:lnTo>
                <a:lnTo>
                  <a:pt x="14784" y="11765"/>
                </a:lnTo>
                <a:lnTo>
                  <a:pt x="14848" y="11647"/>
                </a:lnTo>
                <a:lnTo>
                  <a:pt x="14998" y="11554"/>
                </a:lnTo>
                <a:cubicBezTo>
                  <a:pt x="14998" y="11554"/>
                  <a:pt x="14955" y="11319"/>
                  <a:pt x="14784" y="11389"/>
                </a:cubicBezTo>
                <a:cubicBezTo>
                  <a:pt x="14613" y="11460"/>
                  <a:pt x="14335" y="11460"/>
                  <a:pt x="14335" y="11460"/>
                </a:cubicBezTo>
                <a:lnTo>
                  <a:pt x="14335" y="11156"/>
                </a:lnTo>
                <a:lnTo>
                  <a:pt x="14014" y="11062"/>
                </a:lnTo>
                <a:lnTo>
                  <a:pt x="13971" y="11015"/>
                </a:lnTo>
                <a:lnTo>
                  <a:pt x="14014" y="10686"/>
                </a:lnTo>
                <a:lnTo>
                  <a:pt x="14185" y="10428"/>
                </a:lnTo>
                <a:lnTo>
                  <a:pt x="14463" y="10264"/>
                </a:lnTo>
                <a:lnTo>
                  <a:pt x="14998" y="10499"/>
                </a:lnTo>
                <a:lnTo>
                  <a:pt x="15427" y="10546"/>
                </a:lnTo>
                <a:lnTo>
                  <a:pt x="15576" y="10546"/>
                </a:lnTo>
                <a:lnTo>
                  <a:pt x="15705" y="10405"/>
                </a:lnTo>
                <a:lnTo>
                  <a:pt x="15576" y="10240"/>
                </a:lnTo>
                <a:lnTo>
                  <a:pt x="15640" y="10054"/>
                </a:lnTo>
                <a:lnTo>
                  <a:pt x="15940" y="9913"/>
                </a:lnTo>
                <a:lnTo>
                  <a:pt x="15833" y="9678"/>
                </a:lnTo>
                <a:lnTo>
                  <a:pt x="15962" y="9514"/>
                </a:lnTo>
                <a:lnTo>
                  <a:pt x="15576" y="9609"/>
                </a:lnTo>
                <a:lnTo>
                  <a:pt x="15469" y="9585"/>
                </a:lnTo>
                <a:lnTo>
                  <a:pt x="15620" y="9421"/>
                </a:lnTo>
                <a:lnTo>
                  <a:pt x="16047" y="9562"/>
                </a:lnTo>
                <a:lnTo>
                  <a:pt x="16345" y="9445"/>
                </a:lnTo>
                <a:lnTo>
                  <a:pt x="16302" y="9491"/>
                </a:lnTo>
                <a:lnTo>
                  <a:pt x="16302" y="9140"/>
                </a:lnTo>
                <a:lnTo>
                  <a:pt x="16324" y="9140"/>
                </a:lnTo>
                <a:lnTo>
                  <a:pt x="16389" y="9187"/>
                </a:lnTo>
                <a:lnTo>
                  <a:pt x="16217" y="8905"/>
                </a:lnTo>
                <a:lnTo>
                  <a:pt x="16345" y="8437"/>
                </a:lnTo>
                <a:lnTo>
                  <a:pt x="16603" y="8437"/>
                </a:lnTo>
                <a:cubicBezTo>
                  <a:pt x="16603" y="8437"/>
                  <a:pt x="17052" y="8601"/>
                  <a:pt x="17138" y="8554"/>
                </a:cubicBezTo>
                <a:cubicBezTo>
                  <a:pt x="17223" y="8507"/>
                  <a:pt x="17351" y="8390"/>
                  <a:pt x="17351" y="8390"/>
                </a:cubicBezTo>
                <a:lnTo>
                  <a:pt x="17715" y="8132"/>
                </a:lnTo>
                <a:lnTo>
                  <a:pt x="17994" y="8319"/>
                </a:lnTo>
                <a:lnTo>
                  <a:pt x="18144" y="8554"/>
                </a:lnTo>
                <a:lnTo>
                  <a:pt x="18037" y="8812"/>
                </a:lnTo>
                <a:lnTo>
                  <a:pt x="17780" y="8929"/>
                </a:lnTo>
                <a:lnTo>
                  <a:pt x="17630" y="9069"/>
                </a:lnTo>
                <a:cubicBezTo>
                  <a:pt x="17630" y="9069"/>
                  <a:pt x="17780" y="9140"/>
                  <a:pt x="17866" y="9164"/>
                </a:cubicBezTo>
                <a:cubicBezTo>
                  <a:pt x="17951" y="9187"/>
                  <a:pt x="17908" y="9467"/>
                  <a:pt x="17908" y="9467"/>
                </a:cubicBezTo>
                <a:lnTo>
                  <a:pt x="18037" y="9538"/>
                </a:lnTo>
                <a:lnTo>
                  <a:pt x="18464" y="9491"/>
                </a:lnTo>
                <a:lnTo>
                  <a:pt x="18507" y="9233"/>
                </a:lnTo>
                <a:lnTo>
                  <a:pt x="18742" y="9211"/>
                </a:lnTo>
                <a:lnTo>
                  <a:pt x="19106" y="9350"/>
                </a:lnTo>
                <a:lnTo>
                  <a:pt x="19170" y="9280"/>
                </a:lnTo>
                <a:lnTo>
                  <a:pt x="19255" y="9374"/>
                </a:lnTo>
                <a:lnTo>
                  <a:pt x="19363" y="9491"/>
                </a:lnTo>
                <a:lnTo>
                  <a:pt x="19577" y="9467"/>
                </a:lnTo>
                <a:lnTo>
                  <a:pt x="19577" y="9233"/>
                </a:lnTo>
                <a:cubicBezTo>
                  <a:pt x="19577" y="9233"/>
                  <a:pt x="19727" y="9117"/>
                  <a:pt x="19770" y="8905"/>
                </a:cubicBezTo>
                <a:cubicBezTo>
                  <a:pt x="19812" y="8694"/>
                  <a:pt x="19834" y="8905"/>
                  <a:pt x="19834" y="8905"/>
                </a:cubicBezTo>
                <a:lnTo>
                  <a:pt x="20048" y="9000"/>
                </a:lnTo>
                <a:lnTo>
                  <a:pt x="20048" y="8765"/>
                </a:lnTo>
                <a:lnTo>
                  <a:pt x="20134" y="8624"/>
                </a:lnTo>
                <a:lnTo>
                  <a:pt x="20241" y="8836"/>
                </a:lnTo>
                <a:lnTo>
                  <a:pt x="20347" y="8882"/>
                </a:lnTo>
                <a:lnTo>
                  <a:pt x="20561" y="8765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272338" y="1952625"/>
            <a:ext cx="1695450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Tashkent</a:t>
            </a:r>
          </a:p>
        </p:txBody>
      </p:sp>
      <p:pic>
        <p:nvPicPr>
          <p:cNvPr id="921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420938"/>
            <a:ext cx="11938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Vietnam</a:t>
            </a:r>
          </a:p>
        </p:txBody>
      </p:sp>
      <p:sp>
        <p:nvSpPr>
          <p:cNvPr id="94211" name="Freeform 2"/>
          <p:cNvSpPr>
            <a:spLocks noChangeArrowheads="1"/>
          </p:cNvSpPr>
          <p:nvPr/>
        </p:nvSpPr>
        <p:spPr bwMode="auto">
          <a:xfrm>
            <a:off x="3784600" y="1624013"/>
            <a:ext cx="2220913" cy="4697412"/>
          </a:xfrm>
          <a:custGeom>
            <a:avLst/>
            <a:gdLst>
              <a:gd name="T0" fmla="*/ 2147483646 w 6168"/>
              <a:gd name="T1" fmla="*/ 2147483646 h 13050"/>
              <a:gd name="T2" fmla="*/ 2147483646 w 6168"/>
              <a:gd name="T3" fmla="*/ 2147483646 h 13050"/>
              <a:gd name="T4" fmla="*/ 2147483646 w 6168"/>
              <a:gd name="T5" fmla="*/ 2147483646 h 13050"/>
              <a:gd name="T6" fmla="*/ 2147483646 w 6168"/>
              <a:gd name="T7" fmla="*/ 2147483646 h 13050"/>
              <a:gd name="T8" fmla="*/ 2147483646 w 6168"/>
              <a:gd name="T9" fmla="*/ 2147483646 h 13050"/>
              <a:gd name="T10" fmla="*/ 2147483646 w 6168"/>
              <a:gd name="T11" fmla="*/ 2147483646 h 13050"/>
              <a:gd name="T12" fmla="*/ 2147483646 w 6168"/>
              <a:gd name="T13" fmla="*/ 2147483646 h 13050"/>
              <a:gd name="T14" fmla="*/ 2147483646 w 6168"/>
              <a:gd name="T15" fmla="*/ 2147483646 h 13050"/>
              <a:gd name="T16" fmla="*/ 2147483646 w 6168"/>
              <a:gd name="T17" fmla="*/ 2147483646 h 13050"/>
              <a:gd name="T18" fmla="*/ 2147483646 w 6168"/>
              <a:gd name="T19" fmla="*/ 2147483646 h 13050"/>
              <a:gd name="T20" fmla="*/ 2147483646 w 6168"/>
              <a:gd name="T21" fmla="*/ 2147483646 h 13050"/>
              <a:gd name="T22" fmla="*/ 2147483646 w 6168"/>
              <a:gd name="T23" fmla="*/ 2147483646 h 13050"/>
              <a:gd name="T24" fmla="*/ 2147483646 w 6168"/>
              <a:gd name="T25" fmla="*/ 2147483646 h 13050"/>
              <a:gd name="T26" fmla="*/ 2147483646 w 6168"/>
              <a:gd name="T27" fmla="*/ 2147483646 h 13050"/>
              <a:gd name="T28" fmla="*/ 2147483646 w 6168"/>
              <a:gd name="T29" fmla="*/ 2147483646 h 13050"/>
              <a:gd name="T30" fmla="*/ 2147483646 w 6168"/>
              <a:gd name="T31" fmla="*/ 2147483646 h 13050"/>
              <a:gd name="T32" fmla="*/ 2147483646 w 6168"/>
              <a:gd name="T33" fmla="*/ 2147483646 h 13050"/>
              <a:gd name="T34" fmla="*/ 2147483646 w 6168"/>
              <a:gd name="T35" fmla="*/ 2147483646 h 13050"/>
              <a:gd name="T36" fmla="*/ 2147483646 w 6168"/>
              <a:gd name="T37" fmla="*/ 2147483646 h 13050"/>
              <a:gd name="T38" fmla="*/ 2147483646 w 6168"/>
              <a:gd name="T39" fmla="*/ 2147483646 h 13050"/>
              <a:gd name="T40" fmla="*/ 2147483646 w 6168"/>
              <a:gd name="T41" fmla="*/ 2147483646 h 13050"/>
              <a:gd name="T42" fmla="*/ 2147483646 w 6168"/>
              <a:gd name="T43" fmla="*/ 2147483646 h 13050"/>
              <a:gd name="T44" fmla="*/ 2147483646 w 6168"/>
              <a:gd name="T45" fmla="*/ 2147483646 h 13050"/>
              <a:gd name="T46" fmla="*/ 2147483646 w 6168"/>
              <a:gd name="T47" fmla="*/ 2147483646 h 13050"/>
              <a:gd name="T48" fmla="*/ 2147483646 w 6168"/>
              <a:gd name="T49" fmla="*/ 2147483646 h 13050"/>
              <a:gd name="T50" fmla="*/ 2147483646 w 6168"/>
              <a:gd name="T51" fmla="*/ 2147483646 h 13050"/>
              <a:gd name="T52" fmla="*/ 2147483646 w 6168"/>
              <a:gd name="T53" fmla="*/ 2147483646 h 13050"/>
              <a:gd name="T54" fmla="*/ 2147483646 w 6168"/>
              <a:gd name="T55" fmla="*/ 2147483646 h 13050"/>
              <a:gd name="T56" fmla="*/ 2147483646 w 6168"/>
              <a:gd name="T57" fmla="*/ 2147483646 h 13050"/>
              <a:gd name="T58" fmla="*/ 2147483646 w 6168"/>
              <a:gd name="T59" fmla="*/ 2147483646 h 13050"/>
              <a:gd name="T60" fmla="*/ 2147483646 w 6168"/>
              <a:gd name="T61" fmla="*/ 2147483646 h 13050"/>
              <a:gd name="T62" fmla="*/ 2147483646 w 6168"/>
              <a:gd name="T63" fmla="*/ 2147483646 h 13050"/>
              <a:gd name="T64" fmla="*/ 2147483646 w 6168"/>
              <a:gd name="T65" fmla="*/ 2147483646 h 13050"/>
              <a:gd name="T66" fmla="*/ 2147483646 w 6168"/>
              <a:gd name="T67" fmla="*/ 2147483646 h 13050"/>
              <a:gd name="T68" fmla="*/ 2147483646 w 6168"/>
              <a:gd name="T69" fmla="*/ 2147483646 h 13050"/>
              <a:gd name="T70" fmla="*/ 2147483646 w 6168"/>
              <a:gd name="T71" fmla="*/ 2147483646 h 13050"/>
              <a:gd name="T72" fmla="*/ 2147483646 w 6168"/>
              <a:gd name="T73" fmla="*/ 2147483646 h 13050"/>
              <a:gd name="T74" fmla="*/ 2147483646 w 6168"/>
              <a:gd name="T75" fmla="*/ 2147483646 h 13050"/>
              <a:gd name="T76" fmla="*/ 2147483646 w 6168"/>
              <a:gd name="T77" fmla="*/ 2147483646 h 13050"/>
              <a:gd name="T78" fmla="*/ 2147483646 w 6168"/>
              <a:gd name="T79" fmla="*/ 2147483646 h 13050"/>
              <a:gd name="T80" fmla="*/ 2147483646 w 6168"/>
              <a:gd name="T81" fmla="*/ 2147483646 h 13050"/>
              <a:gd name="T82" fmla="*/ 2147483646 w 6168"/>
              <a:gd name="T83" fmla="*/ 2147483646 h 13050"/>
              <a:gd name="T84" fmla="*/ 2147483646 w 6168"/>
              <a:gd name="T85" fmla="*/ 2147483646 h 13050"/>
              <a:gd name="T86" fmla="*/ 2147483646 w 6168"/>
              <a:gd name="T87" fmla="*/ 2147483646 h 13050"/>
              <a:gd name="T88" fmla="*/ 2147483646 w 6168"/>
              <a:gd name="T89" fmla="*/ 2147483646 h 13050"/>
              <a:gd name="T90" fmla="*/ 2147483646 w 6168"/>
              <a:gd name="T91" fmla="*/ 2147483646 h 13050"/>
              <a:gd name="T92" fmla="*/ 2147483646 w 6168"/>
              <a:gd name="T93" fmla="*/ 2147483646 h 13050"/>
              <a:gd name="T94" fmla="*/ 2147483646 w 6168"/>
              <a:gd name="T95" fmla="*/ 2147483646 h 130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168" h="13050">
                <a:moveTo>
                  <a:pt x="4356" y="1953"/>
                </a:moveTo>
                <a:lnTo>
                  <a:pt x="3941" y="1497"/>
                </a:lnTo>
                <a:lnTo>
                  <a:pt x="3687" y="1237"/>
                </a:lnTo>
                <a:lnTo>
                  <a:pt x="3528" y="879"/>
                </a:lnTo>
                <a:lnTo>
                  <a:pt x="3592" y="781"/>
                </a:lnTo>
                <a:lnTo>
                  <a:pt x="3815" y="488"/>
                </a:lnTo>
                <a:lnTo>
                  <a:pt x="3465" y="488"/>
                </a:lnTo>
                <a:lnTo>
                  <a:pt x="2989" y="292"/>
                </a:lnTo>
                <a:lnTo>
                  <a:pt x="2671" y="32"/>
                </a:lnTo>
                <a:lnTo>
                  <a:pt x="2607" y="0"/>
                </a:lnTo>
                <a:lnTo>
                  <a:pt x="2321" y="65"/>
                </a:lnTo>
                <a:lnTo>
                  <a:pt x="2099" y="227"/>
                </a:lnTo>
                <a:lnTo>
                  <a:pt x="2130" y="390"/>
                </a:lnTo>
                <a:lnTo>
                  <a:pt x="1908" y="390"/>
                </a:lnTo>
                <a:lnTo>
                  <a:pt x="1494" y="521"/>
                </a:lnTo>
                <a:lnTo>
                  <a:pt x="1494" y="748"/>
                </a:lnTo>
                <a:lnTo>
                  <a:pt x="922" y="456"/>
                </a:lnTo>
                <a:lnTo>
                  <a:pt x="573" y="781"/>
                </a:lnTo>
                <a:lnTo>
                  <a:pt x="127" y="521"/>
                </a:lnTo>
                <a:lnTo>
                  <a:pt x="0" y="716"/>
                </a:lnTo>
                <a:lnTo>
                  <a:pt x="191" y="911"/>
                </a:lnTo>
                <a:lnTo>
                  <a:pt x="477" y="1497"/>
                </a:lnTo>
                <a:lnTo>
                  <a:pt x="668" y="1497"/>
                </a:lnTo>
                <a:lnTo>
                  <a:pt x="604" y="1887"/>
                </a:lnTo>
                <a:lnTo>
                  <a:pt x="764" y="2180"/>
                </a:lnTo>
                <a:lnTo>
                  <a:pt x="922" y="2245"/>
                </a:lnTo>
                <a:lnTo>
                  <a:pt x="1430" y="2440"/>
                </a:lnTo>
                <a:lnTo>
                  <a:pt x="1559" y="2115"/>
                </a:lnTo>
                <a:lnTo>
                  <a:pt x="1845" y="2148"/>
                </a:lnTo>
                <a:lnTo>
                  <a:pt x="1940" y="2440"/>
                </a:lnTo>
                <a:lnTo>
                  <a:pt x="1812" y="2669"/>
                </a:lnTo>
                <a:cubicBezTo>
                  <a:pt x="1812" y="2669"/>
                  <a:pt x="1781" y="2473"/>
                  <a:pt x="2003" y="2701"/>
                </a:cubicBezTo>
                <a:cubicBezTo>
                  <a:pt x="2225" y="2928"/>
                  <a:pt x="2130" y="2799"/>
                  <a:pt x="2225" y="2928"/>
                </a:cubicBezTo>
                <a:cubicBezTo>
                  <a:pt x="2321" y="3059"/>
                  <a:pt x="2321" y="3092"/>
                  <a:pt x="2321" y="3092"/>
                </a:cubicBezTo>
                <a:lnTo>
                  <a:pt x="2035" y="3449"/>
                </a:lnTo>
                <a:lnTo>
                  <a:pt x="1781" y="3644"/>
                </a:lnTo>
                <a:lnTo>
                  <a:pt x="1781" y="3775"/>
                </a:lnTo>
                <a:lnTo>
                  <a:pt x="2194" y="4165"/>
                </a:lnTo>
                <a:lnTo>
                  <a:pt x="2480" y="4165"/>
                </a:lnTo>
                <a:lnTo>
                  <a:pt x="2575" y="4524"/>
                </a:lnTo>
                <a:lnTo>
                  <a:pt x="2798" y="4783"/>
                </a:lnTo>
                <a:lnTo>
                  <a:pt x="2989" y="4979"/>
                </a:lnTo>
                <a:lnTo>
                  <a:pt x="3052" y="5142"/>
                </a:lnTo>
                <a:lnTo>
                  <a:pt x="3401" y="5434"/>
                </a:lnTo>
                <a:lnTo>
                  <a:pt x="3560" y="5760"/>
                </a:lnTo>
                <a:lnTo>
                  <a:pt x="3751" y="6086"/>
                </a:lnTo>
                <a:cubicBezTo>
                  <a:pt x="3751" y="6086"/>
                  <a:pt x="3815" y="6411"/>
                  <a:pt x="4132" y="6443"/>
                </a:cubicBezTo>
                <a:cubicBezTo>
                  <a:pt x="4451" y="6476"/>
                  <a:pt x="4323" y="6735"/>
                  <a:pt x="4323" y="6735"/>
                </a:cubicBezTo>
                <a:lnTo>
                  <a:pt x="4387" y="7060"/>
                </a:lnTo>
                <a:lnTo>
                  <a:pt x="4514" y="7451"/>
                </a:lnTo>
                <a:cubicBezTo>
                  <a:pt x="4514" y="7451"/>
                  <a:pt x="4610" y="7386"/>
                  <a:pt x="4419" y="7680"/>
                </a:cubicBezTo>
                <a:lnTo>
                  <a:pt x="4228" y="7972"/>
                </a:lnTo>
                <a:lnTo>
                  <a:pt x="4291" y="8330"/>
                </a:lnTo>
                <a:lnTo>
                  <a:pt x="4387" y="8460"/>
                </a:lnTo>
                <a:lnTo>
                  <a:pt x="4451" y="8557"/>
                </a:lnTo>
                <a:lnTo>
                  <a:pt x="4387" y="9078"/>
                </a:lnTo>
                <a:lnTo>
                  <a:pt x="4419" y="9469"/>
                </a:lnTo>
                <a:lnTo>
                  <a:pt x="4419" y="9730"/>
                </a:lnTo>
                <a:lnTo>
                  <a:pt x="4165" y="9892"/>
                </a:lnTo>
                <a:lnTo>
                  <a:pt x="3847" y="9925"/>
                </a:lnTo>
                <a:lnTo>
                  <a:pt x="3783" y="10251"/>
                </a:lnTo>
                <a:cubicBezTo>
                  <a:pt x="3783" y="10251"/>
                  <a:pt x="3815" y="10445"/>
                  <a:pt x="3528" y="10348"/>
                </a:cubicBezTo>
                <a:lnTo>
                  <a:pt x="3242" y="10251"/>
                </a:lnTo>
                <a:lnTo>
                  <a:pt x="3021" y="10478"/>
                </a:lnTo>
                <a:lnTo>
                  <a:pt x="3179" y="10966"/>
                </a:lnTo>
                <a:lnTo>
                  <a:pt x="3210" y="11064"/>
                </a:lnTo>
                <a:lnTo>
                  <a:pt x="2989" y="10999"/>
                </a:lnTo>
                <a:lnTo>
                  <a:pt x="2544" y="11064"/>
                </a:lnTo>
                <a:lnTo>
                  <a:pt x="2290" y="11258"/>
                </a:lnTo>
                <a:cubicBezTo>
                  <a:pt x="2290" y="11258"/>
                  <a:pt x="2163" y="11389"/>
                  <a:pt x="2035" y="11453"/>
                </a:cubicBezTo>
                <a:lnTo>
                  <a:pt x="1908" y="11519"/>
                </a:lnTo>
                <a:lnTo>
                  <a:pt x="2067" y="11649"/>
                </a:lnTo>
                <a:cubicBezTo>
                  <a:pt x="2067" y="11649"/>
                  <a:pt x="2130" y="11487"/>
                  <a:pt x="2194" y="11715"/>
                </a:cubicBezTo>
                <a:lnTo>
                  <a:pt x="2258" y="11942"/>
                </a:lnTo>
                <a:lnTo>
                  <a:pt x="2163" y="12333"/>
                </a:lnTo>
                <a:lnTo>
                  <a:pt x="2163" y="12788"/>
                </a:lnTo>
                <a:lnTo>
                  <a:pt x="2290" y="13049"/>
                </a:lnTo>
                <a:lnTo>
                  <a:pt x="2575" y="12919"/>
                </a:lnTo>
                <a:cubicBezTo>
                  <a:pt x="2575" y="12919"/>
                  <a:pt x="2607" y="12561"/>
                  <a:pt x="2766" y="12561"/>
                </a:cubicBezTo>
                <a:lnTo>
                  <a:pt x="2925" y="12561"/>
                </a:lnTo>
                <a:lnTo>
                  <a:pt x="3370" y="12365"/>
                </a:lnTo>
                <a:lnTo>
                  <a:pt x="3528" y="12235"/>
                </a:lnTo>
                <a:lnTo>
                  <a:pt x="3751" y="12007"/>
                </a:lnTo>
                <a:lnTo>
                  <a:pt x="3847" y="11780"/>
                </a:lnTo>
                <a:lnTo>
                  <a:pt x="4037" y="11519"/>
                </a:lnTo>
                <a:lnTo>
                  <a:pt x="4387" y="11453"/>
                </a:lnTo>
                <a:lnTo>
                  <a:pt x="4641" y="11226"/>
                </a:lnTo>
                <a:lnTo>
                  <a:pt x="4801" y="11128"/>
                </a:lnTo>
                <a:lnTo>
                  <a:pt x="5118" y="10999"/>
                </a:lnTo>
                <a:lnTo>
                  <a:pt x="5309" y="10869"/>
                </a:lnTo>
                <a:lnTo>
                  <a:pt x="5595" y="10543"/>
                </a:lnTo>
                <a:cubicBezTo>
                  <a:pt x="5595" y="10543"/>
                  <a:pt x="5659" y="10348"/>
                  <a:pt x="5786" y="10022"/>
                </a:cubicBezTo>
                <a:cubicBezTo>
                  <a:pt x="5913" y="9696"/>
                  <a:pt x="6167" y="9762"/>
                  <a:pt x="5913" y="9696"/>
                </a:cubicBezTo>
                <a:cubicBezTo>
                  <a:pt x="5659" y="9632"/>
                  <a:pt x="5277" y="9827"/>
                  <a:pt x="5659" y="9599"/>
                </a:cubicBezTo>
                <a:cubicBezTo>
                  <a:pt x="6040" y="9371"/>
                  <a:pt x="6040" y="9339"/>
                  <a:pt x="6040" y="9339"/>
                </a:cubicBezTo>
                <a:cubicBezTo>
                  <a:pt x="6040" y="9339"/>
                  <a:pt x="5817" y="9437"/>
                  <a:pt x="5786" y="9078"/>
                </a:cubicBezTo>
                <a:cubicBezTo>
                  <a:pt x="5755" y="8721"/>
                  <a:pt x="5532" y="8883"/>
                  <a:pt x="5722" y="8721"/>
                </a:cubicBezTo>
                <a:cubicBezTo>
                  <a:pt x="5913" y="8557"/>
                  <a:pt x="5913" y="8525"/>
                  <a:pt x="5913" y="8525"/>
                </a:cubicBezTo>
                <a:lnTo>
                  <a:pt x="5691" y="8395"/>
                </a:lnTo>
                <a:lnTo>
                  <a:pt x="5691" y="8167"/>
                </a:lnTo>
                <a:lnTo>
                  <a:pt x="5595" y="8005"/>
                </a:lnTo>
                <a:lnTo>
                  <a:pt x="5564" y="7711"/>
                </a:lnTo>
                <a:lnTo>
                  <a:pt x="5564" y="7321"/>
                </a:lnTo>
                <a:lnTo>
                  <a:pt x="5277" y="6833"/>
                </a:lnTo>
                <a:lnTo>
                  <a:pt x="4927" y="6605"/>
                </a:lnTo>
                <a:lnTo>
                  <a:pt x="4578" y="6411"/>
                </a:lnTo>
                <a:lnTo>
                  <a:pt x="4228" y="5922"/>
                </a:lnTo>
                <a:lnTo>
                  <a:pt x="4005" y="5727"/>
                </a:lnTo>
                <a:lnTo>
                  <a:pt x="3815" y="5499"/>
                </a:lnTo>
                <a:lnTo>
                  <a:pt x="3624" y="5206"/>
                </a:lnTo>
                <a:lnTo>
                  <a:pt x="3560" y="4947"/>
                </a:lnTo>
                <a:lnTo>
                  <a:pt x="3275" y="4556"/>
                </a:lnTo>
                <a:cubicBezTo>
                  <a:pt x="3275" y="4556"/>
                  <a:pt x="2830" y="4685"/>
                  <a:pt x="2894" y="4231"/>
                </a:cubicBezTo>
                <a:cubicBezTo>
                  <a:pt x="2957" y="3775"/>
                  <a:pt x="2766" y="4003"/>
                  <a:pt x="2766" y="4003"/>
                </a:cubicBezTo>
                <a:lnTo>
                  <a:pt x="2989" y="3677"/>
                </a:lnTo>
                <a:lnTo>
                  <a:pt x="3021" y="3319"/>
                </a:lnTo>
                <a:lnTo>
                  <a:pt x="3115" y="3157"/>
                </a:lnTo>
                <a:lnTo>
                  <a:pt x="3210" y="3124"/>
                </a:lnTo>
                <a:lnTo>
                  <a:pt x="3496" y="2864"/>
                </a:lnTo>
                <a:lnTo>
                  <a:pt x="3687" y="2669"/>
                </a:lnTo>
                <a:lnTo>
                  <a:pt x="3592" y="2538"/>
                </a:lnTo>
                <a:lnTo>
                  <a:pt x="3910" y="2376"/>
                </a:lnTo>
                <a:lnTo>
                  <a:pt x="4196" y="2343"/>
                </a:lnTo>
                <a:lnTo>
                  <a:pt x="4419" y="2278"/>
                </a:lnTo>
                <a:lnTo>
                  <a:pt x="4356" y="1953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4212" name="Freeform 3"/>
          <p:cNvSpPr>
            <a:spLocks noChangeArrowheads="1"/>
          </p:cNvSpPr>
          <p:nvPr/>
        </p:nvSpPr>
        <p:spPr bwMode="auto">
          <a:xfrm>
            <a:off x="3784600" y="1624013"/>
            <a:ext cx="2220913" cy="4697412"/>
          </a:xfrm>
          <a:custGeom>
            <a:avLst/>
            <a:gdLst>
              <a:gd name="T0" fmla="*/ 2147483646 w 6168"/>
              <a:gd name="T1" fmla="*/ 2147483646 h 13050"/>
              <a:gd name="T2" fmla="*/ 2147483646 w 6168"/>
              <a:gd name="T3" fmla="*/ 2147483646 h 13050"/>
              <a:gd name="T4" fmla="*/ 2147483646 w 6168"/>
              <a:gd name="T5" fmla="*/ 2147483646 h 13050"/>
              <a:gd name="T6" fmla="*/ 2147483646 w 6168"/>
              <a:gd name="T7" fmla="*/ 2147483646 h 13050"/>
              <a:gd name="T8" fmla="*/ 2147483646 w 6168"/>
              <a:gd name="T9" fmla="*/ 2147483646 h 13050"/>
              <a:gd name="T10" fmla="*/ 2147483646 w 6168"/>
              <a:gd name="T11" fmla="*/ 2147483646 h 13050"/>
              <a:gd name="T12" fmla="*/ 2147483646 w 6168"/>
              <a:gd name="T13" fmla="*/ 2147483646 h 13050"/>
              <a:gd name="T14" fmla="*/ 2147483646 w 6168"/>
              <a:gd name="T15" fmla="*/ 2147483646 h 13050"/>
              <a:gd name="T16" fmla="*/ 2147483646 w 6168"/>
              <a:gd name="T17" fmla="*/ 2147483646 h 13050"/>
              <a:gd name="T18" fmla="*/ 2147483646 w 6168"/>
              <a:gd name="T19" fmla="*/ 2147483646 h 13050"/>
              <a:gd name="T20" fmla="*/ 2147483646 w 6168"/>
              <a:gd name="T21" fmla="*/ 2147483646 h 13050"/>
              <a:gd name="T22" fmla="*/ 2147483646 w 6168"/>
              <a:gd name="T23" fmla="*/ 2147483646 h 13050"/>
              <a:gd name="T24" fmla="*/ 2147483646 w 6168"/>
              <a:gd name="T25" fmla="*/ 2147483646 h 13050"/>
              <a:gd name="T26" fmla="*/ 2147483646 w 6168"/>
              <a:gd name="T27" fmla="*/ 2147483646 h 13050"/>
              <a:gd name="T28" fmla="*/ 2147483646 w 6168"/>
              <a:gd name="T29" fmla="*/ 2147483646 h 13050"/>
              <a:gd name="T30" fmla="*/ 2147483646 w 6168"/>
              <a:gd name="T31" fmla="*/ 2147483646 h 13050"/>
              <a:gd name="T32" fmla="*/ 2147483646 w 6168"/>
              <a:gd name="T33" fmla="*/ 2147483646 h 13050"/>
              <a:gd name="T34" fmla="*/ 2147483646 w 6168"/>
              <a:gd name="T35" fmla="*/ 2147483646 h 13050"/>
              <a:gd name="T36" fmla="*/ 2147483646 w 6168"/>
              <a:gd name="T37" fmla="*/ 2147483646 h 13050"/>
              <a:gd name="T38" fmla="*/ 2147483646 w 6168"/>
              <a:gd name="T39" fmla="*/ 2147483646 h 13050"/>
              <a:gd name="T40" fmla="*/ 2147483646 w 6168"/>
              <a:gd name="T41" fmla="*/ 2147483646 h 13050"/>
              <a:gd name="T42" fmla="*/ 2147483646 w 6168"/>
              <a:gd name="T43" fmla="*/ 2147483646 h 13050"/>
              <a:gd name="T44" fmla="*/ 2147483646 w 6168"/>
              <a:gd name="T45" fmla="*/ 2147483646 h 13050"/>
              <a:gd name="T46" fmla="*/ 2147483646 w 6168"/>
              <a:gd name="T47" fmla="*/ 2147483646 h 13050"/>
              <a:gd name="T48" fmla="*/ 2147483646 w 6168"/>
              <a:gd name="T49" fmla="*/ 2147483646 h 13050"/>
              <a:gd name="T50" fmla="*/ 2147483646 w 6168"/>
              <a:gd name="T51" fmla="*/ 2147483646 h 13050"/>
              <a:gd name="T52" fmla="*/ 2147483646 w 6168"/>
              <a:gd name="T53" fmla="*/ 2147483646 h 13050"/>
              <a:gd name="T54" fmla="*/ 2147483646 w 6168"/>
              <a:gd name="T55" fmla="*/ 2147483646 h 13050"/>
              <a:gd name="T56" fmla="*/ 2147483646 w 6168"/>
              <a:gd name="T57" fmla="*/ 2147483646 h 13050"/>
              <a:gd name="T58" fmla="*/ 2147483646 w 6168"/>
              <a:gd name="T59" fmla="*/ 2147483646 h 13050"/>
              <a:gd name="T60" fmla="*/ 2147483646 w 6168"/>
              <a:gd name="T61" fmla="*/ 2147483646 h 13050"/>
              <a:gd name="T62" fmla="*/ 2147483646 w 6168"/>
              <a:gd name="T63" fmla="*/ 2147483646 h 13050"/>
              <a:gd name="T64" fmla="*/ 2147483646 w 6168"/>
              <a:gd name="T65" fmla="*/ 2147483646 h 13050"/>
              <a:gd name="T66" fmla="*/ 2147483646 w 6168"/>
              <a:gd name="T67" fmla="*/ 2147483646 h 13050"/>
              <a:gd name="T68" fmla="*/ 2147483646 w 6168"/>
              <a:gd name="T69" fmla="*/ 2147483646 h 13050"/>
              <a:gd name="T70" fmla="*/ 2147483646 w 6168"/>
              <a:gd name="T71" fmla="*/ 2147483646 h 13050"/>
              <a:gd name="T72" fmla="*/ 2147483646 w 6168"/>
              <a:gd name="T73" fmla="*/ 2147483646 h 13050"/>
              <a:gd name="T74" fmla="*/ 2147483646 w 6168"/>
              <a:gd name="T75" fmla="*/ 2147483646 h 13050"/>
              <a:gd name="T76" fmla="*/ 2147483646 w 6168"/>
              <a:gd name="T77" fmla="*/ 2147483646 h 13050"/>
              <a:gd name="T78" fmla="*/ 2147483646 w 6168"/>
              <a:gd name="T79" fmla="*/ 2147483646 h 13050"/>
              <a:gd name="T80" fmla="*/ 2147483646 w 6168"/>
              <a:gd name="T81" fmla="*/ 2147483646 h 13050"/>
              <a:gd name="T82" fmla="*/ 2147483646 w 6168"/>
              <a:gd name="T83" fmla="*/ 2147483646 h 13050"/>
              <a:gd name="T84" fmla="*/ 2147483646 w 6168"/>
              <a:gd name="T85" fmla="*/ 2147483646 h 13050"/>
              <a:gd name="T86" fmla="*/ 2147483646 w 6168"/>
              <a:gd name="T87" fmla="*/ 2147483646 h 13050"/>
              <a:gd name="T88" fmla="*/ 2147483646 w 6168"/>
              <a:gd name="T89" fmla="*/ 2147483646 h 13050"/>
              <a:gd name="T90" fmla="*/ 2147483646 w 6168"/>
              <a:gd name="T91" fmla="*/ 2147483646 h 13050"/>
              <a:gd name="T92" fmla="*/ 2147483646 w 6168"/>
              <a:gd name="T93" fmla="*/ 2147483646 h 13050"/>
              <a:gd name="T94" fmla="*/ 2147483646 w 6168"/>
              <a:gd name="T95" fmla="*/ 2147483646 h 130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168" h="13050">
                <a:moveTo>
                  <a:pt x="4356" y="1953"/>
                </a:moveTo>
                <a:lnTo>
                  <a:pt x="3941" y="1497"/>
                </a:lnTo>
                <a:lnTo>
                  <a:pt x="3687" y="1237"/>
                </a:lnTo>
                <a:lnTo>
                  <a:pt x="3528" y="879"/>
                </a:lnTo>
                <a:lnTo>
                  <a:pt x="3592" y="781"/>
                </a:lnTo>
                <a:lnTo>
                  <a:pt x="3815" y="488"/>
                </a:lnTo>
                <a:lnTo>
                  <a:pt x="3465" y="488"/>
                </a:lnTo>
                <a:lnTo>
                  <a:pt x="2989" y="292"/>
                </a:lnTo>
                <a:lnTo>
                  <a:pt x="2671" y="32"/>
                </a:lnTo>
                <a:lnTo>
                  <a:pt x="2607" y="0"/>
                </a:lnTo>
                <a:lnTo>
                  <a:pt x="2321" y="65"/>
                </a:lnTo>
                <a:lnTo>
                  <a:pt x="2099" y="227"/>
                </a:lnTo>
                <a:lnTo>
                  <a:pt x="2130" y="390"/>
                </a:lnTo>
                <a:lnTo>
                  <a:pt x="1908" y="390"/>
                </a:lnTo>
                <a:lnTo>
                  <a:pt x="1494" y="521"/>
                </a:lnTo>
                <a:lnTo>
                  <a:pt x="1494" y="748"/>
                </a:lnTo>
                <a:lnTo>
                  <a:pt x="922" y="456"/>
                </a:lnTo>
                <a:lnTo>
                  <a:pt x="573" y="781"/>
                </a:lnTo>
                <a:lnTo>
                  <a:pt x="127" y="521"/>
                </a:lnTo>
                <a:lnTo>
                  <a:pt x="0" y="716"/>
                </a:lnTo>
                <a:lnTo>
                  <a:pt x="191" y="911"/>
                </a:lnTo>
                <a:lnTo>
                  <a:pt x="477" y="1497"/>
                </a:lnTo>
                <a:lnTo>
                  <a:pt x="668" y="1497"/>
                </a:lnTo>
                <a:lnTo>
                  <a:pt x="604" y="1887"/>
                </a:lnTo>
                <a:lnTo>
                  <a:pt x="764" y="2180"/>
                </a:lnTo>
                <a:lnTo>
                  <a:pt x="922" y="2245"/>
                </a:lnTo>
                <a:lnTo>
                  <a:pt x="1430" y="2440"/>
                </a:lnTo>
                <a:lnTo>
                  <a:pt x="1559" y="2115"/>
                </a:lnTo>
                <a:lnTo>
                  <a:pt x="1845" y="2148"/>
                </a:lnTo>
                <a:lnTo>
                  <a:pt x="1940" y="2440"/>
                </a:lnTo>
                <a:lnTo>
                  <a:pt x="1812" y="2669"/>
                </a:lnTo>
                <a:cubicBezTo>
                  <a:pt x="1812" y="2669"/>
                  <a:pt x="1781" y="2473"/>
                  <a:pt x="2003" y="2701"/>
                </a:cubicBezTo>
                <a:cubicBezTo>
                  <a:pt x="2225" y="2928"/>
                  <a:pt x="2130" y="2799"/>
                  <a:pt x="2225" y="2928"/>
                </a:cubicBezTo>
                <a:cubicBezTo>
                  <a:pt x="2321" y="3059"/>
                  <a:pt x="2321" y="3092"/>
                  <a:pt x="2321" y="3092"/>
                </a:cubicBezTo>
                <a:lnTo>
                  <a:pt x="2035" y="3449"/>
                </a:lnTo>
                <a:lnTo>
                  <a:pt x="1781" y="3644"/>
                </a:lnTo>
                <a:lnTo>
                  <a:pt x="1781" y="3775"/>
                </a:lnTo>
                <a:lnTo>
                  <a:pt x="2194" y="4165"/>
                </a:lnTo>
                <a:lnTo>
                  <a:pt x="2480" y="4165"/>
                </a:lnTo>
                <a:lnTo>
                  <a:pt x="2575" y="4524"/>
                </a:lnTo>
                <a:lnTo>
                  <a:pt x="2798" y="4783"/>
                </a:lnTo>
                <a:lnTo>
                  <a:pt x="2989" y="4979"/>
                </a:lnTo>
                <a:lnTo>
                  <a:pt x="3052" y="5142"/>
                </a:lnTo>
                <a:lnTo>
                  <a:pt x="3401" y="5434"/>
                </a:lnTo>
                <a:lnTo>
                  <a:pt x="3560" y="5760"/>
                </a:lnTo>
                <a:lnTo>
                  <a:pt x="3751" y="6086"/>
                </a:lnTo>
                <a:cubicBezTo>
                  <a:pt x="3751" y="6086"/>
                  <a:pt x="3815" y="6411"/>
                  <a:pt x="4132" y="6443"/>
                </a:cubicBezTo>
                <a:cubicBezTo>
                  <a:pt x="4451" y="6476"/>
                  <a:pt x="4323" y="6735"/>
                  <a:pt x="4323" y="6735"/>
                </a:cubicBezTo>
                <a:lnTo>
                  <a:pt x="4387" y="7060"/>
                </a:lnTo>
                <a:lnTo>
                  <a:pt x="4514" y="7451"/>
                </a:lnTo>
                <a:cubicBezTo>
                  <a:pt x="4514" y="7451"/>
                  <a:pt x="4610" y="7386"/>
                  <a:pt x="4419" y="7680"/>
                </a:cubicBezTo>
                <a:lnTo>
                  <a:pt x="4228" y="7972"/>
                </a:lnTo>
                <a:lnTo>
                  <a:pt x="4291" y="8330"/>
                </a:lnTo>
                <a:lnTo>
                  <a:pt x="4387" y="8460"/>
                </a:lnTo>
                <a:lnTo>
                  <a:pt x="4451" y="8557"/>
                </a:lnTo>
                <a:lnTo>
                  <a:pt x="4387" y="9078"/>
                </a:lnTo>
                <a:lnTo>
                  <a:pt x="4419" y="9469"/>
                </a:lnTo>
                <a:lnTo>
                  <a:pt x="4419" y="9730"/>
                </a:lnTo>
                <a:lnTo>
                  <a:pt x="4165" y="9892"/>
                </a:lnTo>
                <a:lnTo>
                  <a:pt x="3847" y="9925"/>
                </a:lnTo>
                <a:lnTo>
                  <a:pt x="3783" y="10251"/>
                </a:lnTo>
                <a:cubicBezTo>
                  <a:pt x="3783" y="10251"/>
                  <a:pt x="3815" y="10445"/>
                  <a:pt x="3528" y="10348"/>
                </a:cubicBezTo>
                <a:lnTo>
                  <a:pt x="3242" y="10251"/>
                </a:lnTo>
                <a:lnTo>
                  <a:pt x="3021" y="10478"/>
                </a:lnTo>
                <a:lnTo>
                  <a:pt x="3179" y="10966"/>
                </a:lnTo>
                <a:lnTo>
                  <a:pt x="3210" y="11064"/>
                </a:lnTo>
                <a:lnTo>
                  <a:pt x="2989" y="10999"/>
                </a:lnTo>
                <a:lnTo>
                  <a:pt x="2544" y="11064"/>
                </a:lnTo>
                <a:lnTo>
                  <a:pt x="2290" y="11258"/>
                </a:lnTo>
                <a:cubicBezTo>
                  <a:pt x="2290" y="11258"/>
                  <a:pt x="2163" y="11389"/>
                  <a:pt x="2035" y="11453"/>
                </a:cubicBezTo>
                <a:lnTo>
                  <a:pt x="1908" y="11519"/>
                </a:lnTo>
                <a:lnTo>
                  <a:pt x="2067" y="11649"/>
                </a:lnTo>
                <a:cubicBezTo>
                  <a:pt x="2067" y="11649"/>
                  <a:pt x="2130" y="11487"/>
                  <a:pt x="2194" y="11715"/>
                </a:cubicBezTo>
                <a:lnTo>
                  <a:pt x="2258" y="11942"/>
                </a:lnTo>
                <a:lnTo>
                  <a:pt x="2163" y="12333"/>
                </a:lnTo>
                <a:lnTo>
                  <a:pt x="2163" y="12788"/>
                </a:lnTo>
                <a:lnTo>
                  <a:pt x="2290" y="13049"/>
                </a:lnTo>
                <a:lnTo>
                  <a:pt x="2575" y="12919"/>
                </a:lnTo>
                <a:cubicBezTo>
                  <a:pt x="2575" y="12919"/>
                  <a:pt x="2607" y="12561"/>
                  <a:pt x="2766" y="12561"/>
                </a:cubicBezTo>
                <a:lnTo>
                  <a:pt x="2925" y="12561"/>
                </a:lnTo>
                <a:lnTo>
                  <a:pt x="3370" y="12365"/>
                </a:lnTo>
                <a:lnTo>
                  <a:pt x="3528" y="12235"/>
                </a:lnTo>
                <a:lnTo>
                  <a:pt x="3751" y="12007"/>
                </a:lnTo>
                <a:lnTo>
                  <a:pt x="3847" y="11780"/>
                </a:lnTo>
                <a:lnTo>
                  <a:pt x="4037" y="11519"/>
                </a:lnTo>
                <a:lnTo>
                  <a:pt x="4387" y="11453"/>
                </a:lnTo>
                <a:lnTo>
                  <a:pt x="4641" y="11226"/>
                </a:lnTo>
                <a:lnTo>
                  <a:pt x="4801" y="11128"/>
                </a:lnTo>
                <a:lnTo>
                  <a:pt x="5118" y="10999"/>
                </a:lnTo>
                <a:lnTo>
                  <a:pt x="5309" y="10869"/>
                </a:lnTo>
                <a:lnTo>
                  <a:pt x="5595" y="10543"/>
                </a:lnTo>
                <a:cubicBezTo>
                  <a:pt x="5595" y="10543"/>
                  <a:pt x="5659" y="10348"/>
                  <a:pt x="5786" y="10022"/>
                </a:cubicBezTo>
                <a:cubicBezTo>
                  <a:pt x="5913" y="9696"/>
                  <a:pt x="6167" y="9762"/>
                  <a:pt x="5913" y="9696"/>
                </a:cubicBezTo>
                <a:cubicBezTo>
                  <a:pt x="5659" y="9632"/>
                  <a:pt x="5277" y="9827"/>
                  <a:pt x="5659" y="9599"/>
                </a:cubicBezTo>
                <a:cubicBezTo>
                  <a:pt x="6040" y="9371"/>
                  <a:pt x="6040" y="9339"/>
                  <a:pt x="6040" y="9339"/>
                </a:cubicBezTo>
                <a:cubicBezTo>
                  <a:pt x="6040" y="9339"/>
                  <a:pt x="5817" y="9437"/>
                  <a:pt x="5786" y="9078"/>
                </a:cubicBezTo>
                <a:cubicBezTo>
                  <a:pt x="5755" y="8721"/>
                  <a:pt x="5532" y="8883"/>
                  <a:pt x="5722" y="8721"/>
                </a:cubicBezTo>
                <a:cubicBezTo>
                  <a:pt x="5913" y="8557"/>
                  <a:pt x="5913" y="8525"/>
                  <a:pt x="5913" y="8525"/>
                </a:cubicBezTo>
                <a:lnTo>
                  <a:pt x="5691" y="8395"/>
                </a:lnTo>
                <a:lnTo>
                  <a:pt x="5691" y="8167"/>
                </a:lnTo>
                <a:lnTo>
                  <a:pt x="5595" y="8005"/>
                </a:lnTo>
                <a:lnTo>
                  <a:pt x="5564" y="7711"/>
                </a:lnTo>
                <a:lnTo>
                  <a:pt x="5564" y="7321"/>
                </a:lnTo>
                <a:lnTo>
                  <a:pt x="5277" y="6833"/>
                </a:lnTo>
                <a:lnTo>
                  <a:pt x="4927" y="6605"/>
                </a:lnTo>
                <a:lnTo>
                  <a:pt x="4578" y="6411"/>
                </a:lnTo>
                <a:lnTo>
                  <a:pt x="4228" y="5922"/>
                </a:lnTo>
                <a:lnTo>
                  <a:pt x="4005" y="5727"/>
                </a:lnTo>
                <a:lnTo>
                  <a:pt x="3815" y="5499"/>
                </a:lnTo>
                <a:lnTo>
                  <a:pt x="3624" y="5206"/>
                </a:lnTo>
                <a:lnTo>
                  <a:pt x="3560" y="4947"/>
                </a:lnTo>
                <a:lnTo>
                  <a:pt x="3275" y="4556"/>
                </a:lnTo>
                <a:cubicBezTo>
                  <a:pt x="3275" y="4556"/>
                  <a:pt x="2830" y="4685"/>
                  <a:pt x="2894" y="4231"/>
                </a:cubicBezTo>
                <a:cubicBezTo>
                  <a:pt x="2957" y="3775"/>
                  <a:pt x="2766" y="4003"/>
                  <a:pt x="2766" y="4003"/>
                </a:cubicBezTo>
                <a:lnTo>
                  <a:pt x="2989" y="3677"/>
                </a:lnTo>
                <a:lnTo>
                  <a:pt x="3021" y="3319"/>
                </a:lnTo>
                <a:lnTo>
                  <a:pt x="3115" y="3157"/>
                </a:lnTo>
                <a:lnTo>
                  <a:pt x="3210" y="3124"/>
                </a:lnTo>
                <a:lnTo>
                  <a:pt x="3496" y="2864"/>
                </a:lnTo>
                <a:lnTo>
                  <a:pt x="3687" y="2669"/>
                </a:lnTo>
                <a:lnTo>
                  <a:pt x="3592" y="2538"/>
                </a:lnTo>
                <a:lnTo>
                  <a:pt x="3910" y="2376"/>
                </a:lnTo>
                <a:lnTo>
                  <a:pt x="4196" y="2343"/>
                </a:lnTo>
                <a:lnTo>
                  <a:pt x="4419" y="2278"/>
                </a:lnTo>
                <a:lnTo>
                  <a:pt x="4356" y="1953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439863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4" name="Text Box 5"/>
          <p:cNvSpPr txBox="1">
            <a:spLocks noChangeArrowheads="1"/>
          </p:cNvSpPr>
          <p:nvPr/>
        </p:nvSpPr>
        <p:spPr bwMode="auto">
          <a:xfrm>
            <a:off x="5400675" y="1971675"/>
            <a:ext cx="1079500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Hanoi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Yemen</a:t>
            </a:r>
          </a:p>
        </p:txBody>
      </p:sp>
      <p:sp>
        <p:nvSpPr>
          <p:cNvPr id="96259" name="Freeform 2"/>
          <p:cNvSpPr>
            <a:spLocks noChangeArrowheads="1"/>
          </p:cNvSpPr>
          <p:nvPr/>
        </p:nvSpPr>
        <p:spPr bwMode="auto">
          <a:xfrm>
            <a:off x="2057400" y="2057400"/>
            <a:ext cx="5040313" cy="3251200"/>
          </a:xfrm>
          <a:custGeom>
            <a:avLst/>
            <a:gdLst>
              <a:gd name="T0" fmla="*/ 2147483646 w 1898"/>
              <a:gd name="T1" fmla="*/ 0 h 1224"/>
              <a:gd name="T2" fmla="*/ 2147483646 w 1898"/>
              <a:gd name="T3" fmla="*/ 2147483646 h 1224"/>
              <a:gd name="T4" fmla="*/ 2147483646 w 1898"/>
              <a:gd name="T5" fmla="*/ 2147483646 h 1224"/>
              <a:gd name="T6" fmla="*/ 2147483646 w 1898"/>
              <a:gd name="T7" fmla="*/ 2147483646 h 1224"/>
              <a:gd name="T8" fmla="*/ 2147483646 w 1898"/>
              <a:gd name="T9" fmla="*/ 2147483646 h 1224"/>
              <a:gd name="T10" fmla="*/ 2147483646 w 1898"/>
              <a:gd name="T11" fmla="*/ 2147483646 h 1224"/>
              <a:gd name="T12" fmla="*/ 2147483646 w 1898"/>
              <a:gd name="T13" fmla="*/ 2147483646 h 1224"/>
              <a:gd name="T14" fmla="*/ 2147483646 w 1898"/>
              <a:gd name="T15" fmla="*/ 2147483646 h 1224"/>
              <a:gd name="T16" fmla="*/ 2147483646 w 1898"/>
              <a:gd name="T17" fmla="*/ 2147483646 h 1224"/>
              <a:gd name="T18" fmla="*/ 2147483646 w 1898"/>
              <a:gd name="T19" fmla="*/ 2147483646 h 1224"/>
              <a:gd name="T20" fmla="*/ 2147483646 w 1898"/>
              <a:gd name="T21" fmla="*/ 2147483646 h 1224"/>
              <a:gd name="T22" fmla="*/ 2147483646 w 1898"/>
              <a:gd name="T23" fmla="*/ 2147483646 h 1224"/>
              <a:gd name="T24" fmla="*/ 2147483646 w 1898"/>
              <a:gd name="T25" fmla="*/ 2147483646 h 1224"/>
              <a:gd name="T26" fmla="*/ 2147483646 w 1898"/>
              <a:gd name="T27" fmla="*/ 2147483646 h 1224"/>
              <a:gd name="T28" fmla="*/ 2147483646 w 1898"/>
              <a:gd name="T29" fmla="*/ 2147483646 h 1224"/>
              <a:gd name="T30" fmla="*/ 2147483646 w 1898"/>
              <a:gd name="T31" fmla="*/ 2147483646 h 1224"/>
              <a:gd name="T32" fmla="*/ 2147483646 w 1898"/>
              <a:gd name="T33" fmla="*/ 2147483646 h 1224"/>
              <a:gd name="T34" fmla="*/ 2147483646 w 1898"/>
              <a:gd name="T35" fmla="*/ 2147483646 h 1224"/>
              <a:gd name="T36" fmla="*/ 2147483646 w 1898"/>
              <a:gd name="T37" fmla="*/ 2147483646 h 1224"/>
              <a:gd name="T38" fmla="*/ 0 w 1898"/>
              <a:gd name="T39" fmla="*/ 2147483646 h 1224"/>
              <a:gd name="T40" fmla="*/ 2147483646 w 1898"/>
              <a:gd name="T41" fmla="*/ 2147483646 h 1224"/>
              <a:gd name="T42" fmla="*/ 2147483646 w 1898"/>
              <a:gd name="T43" fmla="*/ 2147483646 h 1224"/>
              <a:gd name="T44" fmla="*/ 2147483646 w 1898"/>
              <a:gd name="T45" fmla="*/ 2147483646 h 1224"/>
              <a:gd name="T46" fmla="*/ 2147483646 w 1898"/>
              <a:gd name="T47" fmla="*/ 2147483646 h 1224"/>
              <a:gd name="T48" fmla="*/ 2147483646 w 1898"/>
              <a:gd name="T49" fmla="*/ 2147483646 h 1224"/>
              <a:gd name="T50" fmla="*/ 2147483646 w 1898"/>
              <a:gd name="T51" fmla="*/ 2147483646 h 1224"/>
              <a:gd name="T52" fmla="*/ 2147483646 w 1898"/>
              <a:gd name="T53" fmla="*/ 2147483646 h 1224"/>
              <a:gd name="T54" fmla="*/ 2147483646 w 1898"/>
              <a:gd name="T55" fmla="*/ 2147483646 h 1224"/>
              <a:gd name="T56" fmla="*/ 2147483646 w 1898"/>
              <a:gd name="T57" fmla="*/ 2147483646 h 1224"/>
              <a:gd name="T58" fmla="*/ 2147483646 w 1898"/>
              <a:gd name="T59" fmla="*/ 2147483646 h 1224"/>
              <a:gd name="T60" fmla="*/ 2147483646 w 1898"/>
              <a:gd name="T61" fmla="*/ 2147483646 h 1224"/>
              <a:gd name="T62" fmla="*/ 2147483646 w 1898"/>
              <a:gd name="T63" fmla="*/ 2147483646 h 1224"/>
              <a:gd name="T64" fmla="*/ 2147483646 w 1898"/>
              <a:gd name="T65" fmla="*/ 2147483646 h 1224"/>
              <a:gd name="T66" fmla="*/ 2147483646 w 1898"/>
              <a:gd name="T67" fmla="*/ 2147483646 h 1224"/>
              <a:gd name="T68" fmla="*/ 2147483646 w 1898"/>
              <a:gd name="T69" fmla="*/ 2147483646 h 1224"/>
              <a:gd name="T70" fmla="*/ 2147483646 w 1898"/>
              <a:gd name="T71" fmla="*/ 2147483646 h 1224"/>
              <a:gd name="T72" fmla="*/ 2147483646 w 1898"/>
              <a:gd name="T73" fmla="*/ 2147483646 h 1224"/>
              <a:gd name="T74" fmla="*/ 2147483646 w 1898"/>
              <a:gd name="T75" fmla="*/ 2147483646 h 1224"/>
              <a:gd name="T76" fmla="*/ 2147483646 w 1898"/>
              <a:gd name="T77" fmla="*/ 2147483646 h 1224"/>
              <a:gd name="T78" fmla="*/ 2147483646 w 1898"/>
              <a:gd name="T79" fmla="*/ 2147483646 h 1224"/>
              <a:gd name="T80" fmla="*/ 2147483646 w 1898"/>
              <a:gd name="T81" fmla="*/ 2147483646 h 1224"/>
              <a:gd name="T82" fmla="*/ 2147483646 w 1898"/>
              <a:gd name="T83" fmla="*/ 2147483646 h 1224"/>
              <a:gd name="T84" fmla="*/ 2147483646 w 1898"/>
              <a:gd name="T85" fmla="*/ 2147483646 h 1224"/>
              <a:gd name="T86" fmla="*/ 2147483646 w 1898"/>
              <a:gd name="T87" fmla="*/ 2147483646 h 1224"/>
              <a:gd name="T88" fmla="*/ 2147483646 w 1898"/>
              <a:gd name="T89" fmla="*/ 0 h 122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98" h="1224">
                <a:moveTo>
                  <a:pt x="1714" y="0"/>
                </a:moveTo>
                <a:lnTo>
                  <a:pt x="1672" y="16"/>
                </a:lnTo>
                <a:lnTo>
                  <a:pt x="1384" y="64"/>
                </a:lnTo>
                <a:lnTo>
                  <a:pt x="1176" y="96"/>
                </a:lnTo>
                <a:lnTo>
                  <a:pt x="1064" y="152"/>
                </a:lnTo>
                <a:lnTo>
                  <a:pt x="984" y="200"/>
                </a:lnTo>
                <a:lnTo>
                  <a:pt x="896" y="320"/>
                </a:lnTo>
                <a:lnTo>
                  <a:pt x="864" y="392"/>
                </a:lnTo>
                <a:lnTo>
                  <a:pt x="800" y="416"/>
                </a:lnTo>
                <a:lnTo>
                  <a:pt x="744" y="344"/>
                </a:lnTo>
                <a:lnTo>
                  <a:pt x="616" y="344"/>
                </a:lnTo>
                <a:lnTo>
                  <a:pt x="480" y="320"/>
                </a:lnTo>
                <a:lnTo>
                  <a:pt x="384" y="320"/>
                </a:lnTo>
                <a:lnTo>
                  <a:pt x="248" y="344"/>
                </a:lnTo>
                <a:lnTo>
                  <a:pt x="152" y="296"/>
                </a:lnTo>
                <a:lnTo>
                  <a:pt x="96" y="336"/>
                </a:lnTo>
                <a:lnTo>
                  <a:pt x="104" y="424"/>
                </a:lnTo>
                <a:lnTo>
                  <a:pt x="72" y="480"/>
                </a:lnTo>
                <a:lnTo>
                  <a:pt x="8" y="528"/>
                </a:lnTo>
                <a:lnTo>
                  <a:pt x="0" y="616"/>
                </a:lnTo>
                <a:lnTo>
                  <a:pt x="24" y="752"/>
                </a:lnTo>
                <a:lnTo>
                  <a:pt x="64" y="920"/>
                </a:lnTo>
                <a:lnTo>
                  <a:pt x="104" y="1016"/>
                </a:lnTo>
                <a:lnTo>
                  <a:pt x="120" y="1112"/>
                </a:lnTo>
                <a:lnTo>
                  <a:pt x="160" y="1216"/>
                </a:lnTo>
                <a:lnTo>
                  <a:pt x="264" y="1224"/>
                </a:lnTo>
                <a:lnTo>
                  <a:pt x="344" y="1192"/>
                </a:lnTo>
                <a:lnTo>
                  <a:pt x="448" y="1200"/>
                </a:lnTo>
                <a:lnTo>
                  <a:pt x="536" y="1136"/>
                </a:lnTo>
                <a:lnTo>
                  <a:pt x="568" y="1080"/>
                </a:lnTo>
                <a:lnTo>
                  <a:pt x="752" y="1080"/>
                </a:lnTo>
                <a:lnTo>
                  <a:pt x="944" y="976"/>
                </a:lnTo>
                <a:lnTo>
                  <a:pt x="992" y="976"/>
                </a:lnTo>
                <a:lnTo>
                  <a:pt x="1096" y="984"/>
                </a:lnTo>
                <a:lnTo>
                  <a:pt x="1160" y="912"/>
                </a:lnTo>
                <a:lnTo>
                  <a:pt x="1224" y="832"/>
                </a:lnTo>
                <a:lnTo>
                  <a:pt x="1368" y="816"/>
                </a:lnTo>
                <a:lnTo>
                  <a:pt x="1472" y="768"/>
                </a:lnTo>
                <a:lnTo>
                  <a:pt x="1632" y="712"/>
                </a:lnTo>
                <a:lnTo>
                  <a:pt x="1736" y="672"/>
                </a:lnTo>
                <a:lnTo>
                  <a:pt x="1752" y="544"/>
                </a:lnTo>
                <a:lnTo>
                  <a:pt x="1864" y="480"/>
                </a:lnTo>
                <a:lnTo>
                  <a:pt x="1898" y="460"/>
                </a:lnTo>
                <a:lnTo>
                  <a:pt x="1888" y="440"/>
                </a:lnTo>
                <a:lnTo>
                  <a:pt x="1714" y="0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6260" name="Freeform 3"/>
          <p:cNvSpPr>
            <a:spLocks noChangeArrowheads="1"/>
          </p:cNvSpPr>
          <p:nvPr/>
        </p:nvSpPr>
        <p:spPr bwMode="auto">
          <a:xfrm>
            <a:off x="2057400" y="2057400"/>
            <a:ext cx="5040313" cy="3251200"/>
          </a:xfrm>
          <a:custGeom>
            <a:avLst/>
            <a:gdLst>
              <a:gd name="T0" fmla="*/ 2147483646 w 1898"/>
              <a:gd name="T1" fmla="*/ 0 h 1224"/>
              <a:gd name="T2" fmla="*/ 2147483646 w 1898"/>
              <a:gd name="T3" fmla="*/ 2147483646 h 1224"/>
              <a:gd name="T4" fmla="*/ 2147483646 w 1898"/>
              <a:gd name="T5" fmla="*/ 2147483646 h 1224"/>
              <a:gd name="T6" fmla="*/ 2147483646 w 1898"/>
              <a:gd name="T7" fmla="*/ 2147483646 h 1224"/>
              <a:gd name="T8" fmla="*/ 2147483646 w 1898"/>
              <a:gd name="T9" fmla="*/ 2147483646 h 1224"/>
              <a:gd name="T10" fmla="*/ 2147483646 w 1898"/>
              <a:gd name="T11" fmla="*/ 2147483646 h 1224"/>
              <a:gd name="T12" fmla="*/ 2147483646 w 1898"/>
              <a:gd name="T13" fmla="*/ 2147483646 h 1224"/>
              <a:gd name="T14" fmla="*/ 2147483646 w 1898"/>
              <a:gd name="T15" fmla="*/ 2147483646 h 1224"/>
              <a:gd name="T16" fmla="*/ 2147483646 w 1898"/>
              <a:gd name="T17" fmla="*/ 2147483646 h 1224"/>
              <a:gd name="T18" fmla="*/ 2147483646 w 1898"/>
              <a:gd name="T19" fmla="*/ 2147483646 h 1224"/>
              <a:gd name="T20" fmla="*/ 2147483646 w 1898"/>
              <a:gd name="T21" fmla="*/ 2147483646 h 1224"/>
              <a:gd name="T22" fmla="*/ 2147483646 w 1898"/>
              <a:gd name="T23" fmla="*/ 2147483646 h 1224"/>
              <a:gd name="T24" fmla="*/ 2147483646 w 1898"/>
              <a:gd name="T25" fmla="*/ 2147483646 h 1224"/>
              <a:gd name="T26" fmla="*/ 2147483646 w 1898"/>
              <a:gd name="T27" fmla="*/ 2147483646 h 1224"/>
              <a:gd name="T28" fmla="*/ 2147483646 w 1898"/>
              <a:gd name="T29" fmla="*/ 2147483646 h 1224"/>
              <a:gd name="T30" fmla="*/ 2147483646 w 1898"/>
              <a:gd name="T31" fmla="*/ 2147483646 h 1224"/>
              <a:gd name="T32" fmla="*/ 2147483646 w 1898"/>
              <a:gd name="T33" fmla="*/ 2147483646 h 1224"/>
              <a:gd name="T34" fmla="*/ 2147483646 w 1898"/>
              <a:gd name="T35" fmla="*/ 2147483646 h 1224"/>
              <a:gd name="T36" fmla="*/ 2147483646 w 1898"/>
              <a:gd name="T37" fmla="*/ 2147483646 h 1224"/>
              <a:gd name="T38" fmla="*/ 0 w 1898"/>
              <a:gd name="T39" fmla="*/ 2147483646 h 1224"/>
              <a:gd name="T40" fmla="*/ 2147483646 w 1898"/>
              <a:gd name="T41" fmla="*/ 2147483646 h 1224"/>
              <a:gd name="T42" fmla="*/ 2147483646 w 1898"/>
              <a:gd name="T43" fmla="*/ 2147483646 h 1224"/>
              <a:gd name="T44" fmla="*/ 2147483646 w 1898"/>
              <a:gd name="T45" fmla="*/ 2147483646 h 1224"/>
              <a:gd name="T46" fmla="*/ 2147483646 w 1898"/>
              <a:gd name="T47" fmla="*/ 2147483646 h 1224"/>
              <a:gd name="T48" fmla="*/ 2147483646 w 1898"/>
              <a:gd name="T49" fmla="*/ 2147483646 h 1224"/>
              <a:gd name="T50" fmla="*/ 2147483646 w 1898"/>
              <a:gd name="T51" fmla="*/ 2147483646 h 1224"/>
              <a:gd name="T52" fmla="*/ 2147483646 w 1898"/>
              <a:gd name="T53" fmla="*/ 2147483646 h 1224"/>
              <a:gd name="T54" fmla="*/ 2147483646 w 1898"/>
              <a:gd name="T55" fmla="*/ 2147483646 h 1224"/>
              <a:gd name="T56" fmla="*/ 2147483646 w 1898"/>
              <a:gd name="T57" fmla="*/ 2147483646 h 1224"/>
              <a:gd name="T58" fmla="*/ 2147483646 w 1898"/>
              <a:gd name="T59" fmla="*/ 2147483646 h 1224"/>
              <a:gd name="T60" fmla="*/ 2147483646 w 1898"/>
              <a:gd name="T61" fmla="*/ 2147483646 h 1224"/>
              <a:gd name="T62" fmla="*/ 2147483646 w 1898"/>
              <a:gd name="T63" fmla="*/ 2147483646 h 1224"/>
              <a:gd name="T64" fmla="*/ 2147483646 w 1898"/>
              <a:gd name="T65" fmla="*/ 2147483646 h 1224"/>
              <a:gd name="T66" fmla="*/ 2147483646 w 1898"/>
              <a:gd name="T67" fmla="*/ 2147483646 h 1224"/>
              <a:gd name="T68" fmla="*/ 2147483646 w 1898"/>
              <a:gd name="T69" fmla="*/ 2147483646 h 1224"/>
              <a:gd name="T70" fmla="*/ 2147483646 w 1898"/>
              <a:gd name="T71" fmla="*/ 2147483646 h 1224"/>
              <a:gd name="T72" fmla="*/ 2147483646 w 1898"/>
              <a:gd name="T73" fmla="*/ 2147483646 h 1224"/>
              <a:gd name="T74" fmla="*/ 2147483646 w 1898"/>
              <a:gd name="T75" fmla="*/ 2147483646 h 1224"/>
              <a:gd name="T76" fmla="*/ 2147483646 w 1898"/>
              <a:gd name="T77" fmla="*/ 2147483646 h 1224"/>
              <a:gd name="T78" fmla="*/ 2147483646 w 1898"/>
              <a:gd name="T79" fmla="*/ 2147483646 h 1224"/>
              <a:gd name="T80" fmla="*/ 2147483646 w 1898"/>
              <a:gd name="T81" fmla="*/ 2147483646 h 1224"/>
              <a:gd name="T82" fmla="*/ 2147483646 w 1898"/>
              <a:gd name="T83" fmla="*/ 2147483646 h 1224"/>
              <a:gd name="T84" fmla="*/ 2147483646 w 1898"/>
              <a:gd name="T85" fmla="*/ 2147483646 h 1224"/>
              <a:gd name="T86" fmla="*/ 2147483646 w 1898"/>
              <a:gd name="T87" fmla="*/ 2147483646 h 1224"/>
              <a:gd name="T88" fmla="*/ 2147483646 w 1898"/>
              <a:gd name="T89" fmla="*/ 0 h 122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98" h="1224">
                <a:moveTo>
                  <a:pt x="1714" y="0"/>
                </a:moveTo>
                <a:lnTo>
                  <a:pt x="1672" y="16"/>
                </a:lnTo>
                <a:lnTo>
                  <a:pt x="1384" y="64"/>
                </a:lnTo>
                <a:lnTo>
                  <a:pt x="1176" y="96"/>
                </a:lnTo>
                <a:lnTo>
                  <a:pt x="1064" y="152"/>
                </a:lnTo>
                <a:lnTo>
                  <a:pt x="984" y="200"/>
                </a:lnTo>
                <a:lnTo>
                  <a:pt x="896" y="320"/>
                </a:lnTo>
                <a:lnTo>
                  <a:pt x="864" y="392"/>
                </a:lnTo>
                <a:lnTo>
                  <a:pt x="800" y="416"/>
                </a:lnTo>
                <a:lnTo>
                  <a:pt x="744" y="344"/>
                </a:lnTo>
                <a:lnTo>
                  <a:pt x="616" y="344"/>
                </a:lnTo>
                <a:lnTo>
                  <a:pt x="480" y="320"/>
                </a:lnTo>
                <a:lnTo>
                  <a:pt x="384" y="320"/>
                </a:lnTo>
                <a:lnTo>
                  <a:pt x="248" y="344"/>
                </a:lnTo>
                <a:lnTo>
                  <a:pt x="152" y="296"/>
                </a:lnTo>
                <a:lnTo>
                  <a:pt x="96" y="336"/>
                </a:lnTo>
                <a:lnTo>
                  <a:pt x="104" y="424"/>
                </a:lnTo>
                <a:lnTo>
                  <a:pt x="72" y="480"/>
                </a:lnTo>
                <a:lnTo>
                  <a:pt x="8" y="528"/>
                </a:lnTo>
                <a:lnTo>
                  <a:pt x="0" y="616"/>
                </a:lnTo>
                <a:lnTo>
                  <a:pt x="24" y="752"/>
                </a:lnTo>
                <a:lnTo>
                  <a:pt x="64" y="920"/>
                </a:lnTo>
                <a:lnTo>
                  <a:pt x="104" y="1016"/>
                </a:lnTo>
                <a:lnTo>
                  <a:pt x="120" y="1112"/>
                </a:lnTo>
                <a:lnTo>
                  <a:pt x="160" y="1216"/>
                </a:lnTo>
                <a:lnTo>
                  <a:pt x="264" y="1224"/>
                </a:lnTo>
                <a:lnTo>
                  <a:pt x="344" y="1192"/>
                </a:lnTo>
                <a:lnTo>
                  <a:pt x="448" y="1200"/>
                </a:lnTo>
                <a:lnTo>
                  <a:pt x="536" y="1136"/>
                </a:lnTo>
                <a:lnTo>
                  <a:pt x="568" y="1080"/>
                </a:lnTo>
                <a:lnTo>
                  <a:pt x="752" y="1080"/>
                </a:lnTo>
                <a:lnTo>
                  <a:pt x="944" y="976"/>
                </a:lnTo>
                <a:lnTo>
                  <a:pt x="992" y="976"/>
                </a:lnTo>
                <a:lnTo>
                  <a:pt x="1096" y="984"/>
                </a:lnTo>
                <a:lnTo>
                  <a:pt x="1160" y="912"/>
                </a:lnTo>
                <a:lnTo>
                  <a:pt x="1224" y="832"/>
                </a:lnTo>
                <a:lnTo>
                  <a:pt x="1368" y="816"/>
                </a:lnTo>
                <a:lnTo>
                  <a:pt x="1472" y="768"/>
                </a:lnTo>
                <a:lnTo>
                  <a:pt x="1632" y="712"/>
                </a:lnTo>
                <a:lnTo>
                  <a:pt x="1736" y="672"/>
                </a:lnTo>
                <a:lnTo>
                  <a:pt x="1752" y="544"/>
                </a:lnTo>
                <a:lnTo>
                  <a:pt x="1864" y="480"/>
                </a:lnTo>
                <a:lnTo>
                  <a:pt x="1898" y="460"/>
                </a:lnTo>
                <a:lnTo>
                  <a:pt x="1888" y="440"/>
                </a:lnTo>
                <a:lnTo>
                  <a:pt x="1714" y="0"/>
                </a:lnTo>
                <a:close/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771775" y="2924175"/>
            <a:ext cx="1190625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Sana'a</a:t>
            </a:r>
          </a:p>
        </p:txBody>
      </p:sp>
      <p:pic>
        <p:nvPicPr>
          <p:cNvPr id="962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21050"/>
            <a:ext cx="8858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cs typeface="Arial" panose="020B0604020202020204" pitchFamily="34" charset="0"/>
              </a:rPr>
              <a:t>Use of templates</a:t>
            </a: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GB" altLang="en-US" sz="1600" b="1" u="sng">
                <a:solidFill>
                  <a:schemeClr val="tx1"/>
                </a:solidFill>
                <a:cs typeface="Arial" panose="020B0604020202020204" pitchFamily="34" charset="0"/>
              </a:rPr>
              <a:t>Do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GB" altLang="en-US" sz="1600" b="1" u="sng">
                <a:solidFill>
                  <a:schemeClr val="tx1"/>
                </a:solidFill>
                <a:cs typeface="Arial" panose="020B0604020202020204" pitchFamily="34" charset="0"/>
              </a:rPr>
              <a:t>Don’t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buFont typeface="Wingdings" panose="05000000000000000000" pitchFamily="2" charset="2"/>
              <a:buChar char="û"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endParaRPr lang="en-US" altLang="en-US" sz="20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 noChangeArrowheads="1"/>
          </p:cNvSpPr>
          <p:nvPr/>
        </p:nvSpPr>
        <p:spPr bwMode="auto">
          <a:xfrm>
            <a:off x="3006725" y="1439863"/>
            <a:ext cx="3113088" cy="5221287"/>
          </a:xfrm>
          <a:custGeom>
            <a:avLst/>
            <a:gdLst>
              <a:gd name="T0" fmla="*/ 2147483646 w 8647"/>
              <a:gd name="T1" fmla="*/ 2147483646 h 14503"/>
              <a:gd name="T2" fmla="*/ 2147483646 w 8647"/>
              <a:gd name="T3" fmla="*/ 2147483646 h 14503"/>
              <a:gd name="T4" fmla="*/ 2147483646 w 8647"/>
              <a:gd name="T5" fmla="*/ 2147483646 h 14503"/>
              <a:gd name="T6" fmla="*/ 2147483646 w 8647"/>
              <a:gd name="T7" fmla="*/ 2147483646 h 14503"/>
              <a:gd name="T8" fmla="*/ 2147483646 w 8647"/>
              <a:gd name="T9" fmla="*/ 2147483646 h 14503"/>
              <a:gd name="T10" fmla="*/ 2147483646 w 8647"/>
              <a:gd name="T11" fmla="*/ 2147483646 h 14503"/>
              <a:gd name="T12" fmla="*/ 2147483646 w 8647"/>
              <a:gd name="T13" fmla="*/ 2147483646 h 14503"/>
              <a:gd name="T14" fmla="*/ 2147483646 w 8647"/>
              <a:gd name="T15" fmla="*/ 2147483646 h 14503"/>
              <a:gd name="T16" fmla="*/ 2147483646 w 8647"/>
              <a:gd name="T17" fmla="*/ 2147483646 h 14503"/>
              <a:gd name="T18" fmla="*/ 2147483646 w 8647"/>
              <a:gd name="T19" fmla="*/ 2147483646 h 14503"/>
              <a:gd name="T20" fmla="*/ 2147483646 w 8647"/>
              <a:gd name="T21" fmla="*/ 2147483646 h 14503"/>
              <a:gd name="T22" fmla="*/ 2147483646 w 8647"/>
              <a:gd name="T23" fmla="*/ 2147483646 h 14503"/>
              <a:gd name="T24" fmla="*/ 2147483646 w 8647"/>
              <a:gd name="T25" fmla="*/ 2147483646 h 14503"/>
              <a:gd name="T26" fmla="*/ 2147483646 w 8647"/>
              <a:gd name="T27" fmla="*/ 2147483646 h 14503"/>
              <a:gd name="T28" fmla="*/ 2147483646 w 8647"/>
              <a:gd name="T29" fmla="*/ 2147483646 h 14503"/>
              <a:gd name="T30" fmla="*/ 2147483646 w 8647"/>
              <a:gd name="T31" fmla="*/ 2147483646 h 14503"/>
              <a:gd name="T32" fmla="*/ 2147483646 w 8647"/>
              <a:gd name="T33" fmla="*/ 2147483646 h 14503"/>
              <a:gd name="T34" fmla="*/ 2147483646 w 8647"/>
              <a:gd name="T35" fmla="*/ 2147483646 h 14503"/>
              <a:gd name="T36" fmla="*/ 2147483646 w 8647"/>
              <a:gd name="T37" fmla="*/ 2147483646 h 14503"/>
              <a:gd name="T38" fmla="*/ 2147483646 w 8647"/>
              <a:gd name="T39" fmla="*/ 2147483646 h 14503"/>
              <a:gd name="T40" fmla="*/ 2147483646 w 8647"/>
              <a:gd name="T41" fmla="*/ 2147483646 h 14503"/>
              <a:gd name="T42" fmla="*/ 2147483646 w 8647"/>
              <a:gd name="T43" fmla="*/ 2147483646 h 14503"/>
              <a:gd name="T44" fmla="*/ 2147483646 w 8647"/>
              <a:gd name="T45" fmla="*/ 2147483646 h 14503"/>
              <a:gd name="T46" fmla="*/ 2147483646 w 8647"/>
              <a:gd name="T47" fmla="*/ 2147483646 h 14503"/>
              <a:gd name="T48" fmla="*/ 2147483646 w 8647"/>
              <a:gd name="T49" fmla="*/ 2147483646 h 14503"/>
              <a:gd name="T50" fmla="*/ 2147483646 w 8647"/>
              <a:gd name="T51" fmla="*/ 2147483646 h 14503"/>
              <a:gd name="T52" fmla="*/ 2147483646 w 8647"/>
              <a:gd name="T53" fmla="*/ 2147483646 h 14503"/>
              <a:gd name="T54" fmla="*/ 2147483646 w 8647"/>
              <a:gd name="T55" fmla="*/ 2147483646 h 14503"/>
              <a:gd name="T56" fmla="*/ 2147483646 w 8647"/>
              <a:gd name="T57" fmla="*/ 2147483646 h 14503"/>
              <a:gd name="T58" fmla="*/ 2147483646 w 8647"/>
              <a:gd name="T59" fmla="*/ 2147483646 h 14503"/>
              <a:gd name="T60" fmla="*/ 2147483646 w 8647"/>
              <a:gd name="T61" fmla="*/ 2147483646 h 14503"/>
              <a:gd name="T62" fmla="*/ 2147483646 w 8647"/>
              <a:gd name="T63" fmla="*/ 2147483646 h 14503"/>
              <a:gd name="T64" fmla="*/ 2147483646 w 8647"/>
              <a:gd name="T65" fmla="*/ 2147483646 h 14503"/>
              <a:gd name="T66" fmla="*/ 2147483646 w 8647"/>
              <a:gd name="T67" fmla="*/ 2147483646 h 14503"/>
              <a:gd name="T68" fmla="*/ 2147483646 w 8647"/>
              <a:gd name="T69" fmla="*/ 2147483646 h 14503"/>
              <a:gd name="T70" fmla="*/ 2147483646 w 8647"/>
              <a:gd name="T71" fmla="*/ 0 h 14503"/>
              <a:gd name="T72" fmla="*/ 2147483646 w 8647"/>
              <a:gd name="T73" fmla="*/ 2147483646 h 14503"/>
              <a:gd name="T74" fmla="*/ 2147483646 w 8647"/>
              <a:gd name="T75" fmla="*/ 2147483646 h 14503"/>
              <a:gd name="T76" fmla="*/ 2147483646 w 8647"/>
              <a:gd name="T77" fmla="*/ 2147483646 h 14503"/>
              <a:gd name="T78" fmla="*/ 2147483646 w 8647"/>
              <a:gd name="T79" fmla="*/ 2147483646 h 14503"/>
              <a:gd name="T80" fmla="*/ 2147483646 w 8647"/>
              <a:gd name="T81" fmla="*/ 2147483646 h 14503"/>
              <a:gd name="T82" fmla="*/ 2147483646 w 8647"/>
              <a:gd name="T83" fmla="*/ 2147483646 h 14503"/>
              <a:gd name="T84" fmla="*/ 2147483646 w 8647"/>
              <a:gd name="T85" fmla="*/ 2147483646 h 14503"/>
              <a:gd name="T86" fmla="*/ 2147483646 w 8647"/>
              <a:gd name="T87" fmla="*/ 2147483646 h 14503"/>
              <a:gd name="T88" fmla="*/ 2147483646 w 8647"/>
              <a:gd name="T89" fmla="*/ 2147483646 h 14503"/>
              <a:gd name="T90" fmla="*/ 2147483646 w 8647"/>
              <a:gd name="T91" fmla="*/ 2147483646 h 14503"/>
              <a:gd name="T92" fmla="*/ 2147483646 w 8647"/>
              <a:gd name="T93" fmla="*/ 2147483646 h 14503"/>
              <a:gd name="T94" fmla="*/ 2147483646 w 8647"/>
              <a:gd name="T95" fmla="*/ 2147483646 h 14503"/>
              <a:gd name="T96" fmla="*/ 2147483646 w 8647"/>
              <a:gd name="T97" fmla="*/ 2147483646 h 14503"/>
              <a:gd name="T98" fmla="*/ 2147483646 w 8647"/>
              <a:gd name="T99" fmla="*/ 2147483646 h 14503"/>
              <a:gd name="T100" fmla="*/ 2147483646 w 8647"/>
              <a:gd name="T101" fmla="*/ 2147483646 h 14503"/>
              <a:gd name="T102" fmla="*/ 2147483646 w 8647"/>
              <a:gd name="T103" fmla="*/ 2147483646 h 14503"/>
              <a:gd name="T104" fmla="*/ 2147483646 w 8647"/>
              <a:gd name="T105" fmla="*/ 2147483646 h 14503"/>
              <a:gd name="T106" fmla="*/ 2147483646 w 8647"/>
              <a:gd name="T107" fmla="*/ 2147483646 h 14503"/>
              <a:gd name="T108" fmla="*/ 2147483646 w 8647"/>
              <a:gd name="T109" fmla="*/ 2147483646 h 145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647" h="14503">
                <a:moveTo>
                  <a:pt x="4996" y="14419"/>
                </a:moveTo>
                <a:lnTo>
                  <a:pt x="5020" y="14188"/>
                </a:lnTo>
                <a:lnTo>
                  <a:pt x="5212" y="13876"/>
                </a:lnTo>
                <a:lnTo>
                  <a:pt x="5501" y="13730"/>
                </a:lnTo>
                <a:lnTo>
                  <a:pt x="5452" y="13522"/>
                </a:lnTo>
                <a:lnTo>
                  <a:pt x="5597" y="13313"/>
                </a:lnTo>
                <a:lnTo>
                  <a:pt x="5933" y="13041"/>
                </a:lnTo>
                <a:lnTo>
                  <a:pt x="5884" y="12854"/>
                </a:lnTo>
                <a:lnTo>
                  <a:pt x="5884" y="11351"/>
                </a:lnTo>
                <a:cubicBezTo>
                  <a:pt x="5884" y="11351"/>
                  <a:pt x="5956" y="11330"/>
                  <a:pt x="6004" y="11143"/>
                </a:cubicBezTo>
                <a:cubicBezTo>
                  <a:pt x="6052" y="10955"/>
                  <a:pt x="5980" y="11226"/>
                  <a:pt x="6052" y="10955"/>
                </a:cubicBezTo>
                <a:lnTo>
                  <a:pt x="6124" y="10684"/>
                </a:lnTo>
                <a:lnTo>
                  <a:pt x="6052" y="10329"/>
                </a:lnTo>
                <a:lnTo>
                  <a:pt x="6052" y="10287"/>
                </a:lnTo>
                <a:lnTo>
                  <a:pt x="5933" y="10266"/>
                </a:lnTo>
                <a:lnTo>
                  <a:pt x="5884" y="9661"/>
                </a:lnTo>
                <a:lnTo>
                  <a:pt x="5908" y="9140"/>
                </a:lnTo>
                <a:lnTo>
                  <a:pt x="6148" y="8764"/>
                </a:lnTo>
                <a:cubicBezTo>
                  <a:pt x="6148" y="8764"/>
                  <a:pt x="6221" y="8784"/>
                  <a:pt x="6244" y="8535"/>
                </a:cubicBezTo>
                <a:cubicBezTo>
                  <a:pt x="6269" y="8284"/>
                  <a:pt x="6436" y="8305"/>
                  <a:pt x="6269" y="8284"/>
                </a:cubicBezTo>
                <a:lnTo>
                  <a:pt x="6100" y="8263"/>
                </a:lnTo>
                <a:cubicBezTo>
                  <a:pt x="6100" y="8263"/>
                  <a:pt x="5908" y="8013"/>
                  <a:pt x="6148" y="7846"/>
                </a:cubicBezTo>
                <a:cubicBezTo>
                  <a:pt x="6388" y="7679"/>
                  <a:pt x="6581" y="7888"/>
                  <a:pt x="6388" y="7679"/>
                </a:cubicBezTo>
                <a:lnTo>
                  <a:pt x="6196" y="7470"/>
                </a:lnTo>
                <a:lnTo>
                  <a:pt x="6148" y="7324"/>
                </a:lnTo>
                <a:lnTo>
                  <a:pt x="6148" y="7095"/>
                </a:lnTo>
                <a:lnTo>
                  <a:pt x="6100" y="6782"/>
                </a:lnTo>
                <a:cubicBezTo>
                  <a:pt x="6100" y="6782"/>
                  <a:pt x="6196" y="6615"/>
                  <a:pt x="6244" y="6552"/>
                </a:cubicBezTo>
                <a:cubicBezTo>
                  <a:pt x="6292" y="6490"/>
                  <a:pt x="6340" y="6782"/>
                  <a:pt x="6317" y="6468"/>
                </a:cubicBezTo>
                <a:lnTo>
                  <a:pt x="6292" y="6156"/>
                </a:lnTo>
                <a:cubicBezTo>
                  <a:pt x="6292" y="6156"/>
                  <a:pt x="6124" y="6072"/>
                  <a:pt x="6052" y="6072"/>
                </a:cubicBezTo>
                <a:cubicBezTo>
                  <a:pt x="5980" y="6072"/>
                  <a:pt x="5956" y="6051"/>
                  <a:pt x="5956" y="6051"/>
                </a:cubicBezTo>
                <a:lnTo>
                  <a:pt x="5956" y="5780"/>
                </a:lnTo>
                <a:lnTo>
                  <a:pt x="6148" y="5635"/>
                </a:lnTo>
                <a:lnTo>
                  <a:pt x="6269" y="5760"/>
                </a:lnTo>
                <a:lnTo>
                  <a:pt x="6221" y="5635"/>
                </a:lnTo>
                <a:lnTo>
                  <a:pt x="6364" y="5571"/>
                </a:lnTo>
                <a:lnTo>
                  <a:pt x="6412" y="5635"/>
                </a:lnTo>
                <a:cubicBezTo>
                  <a:pt x="6412" y="5635"/>
                  <a:pt x="6700" y="5571"/>
                  <a:pt x="6605" y="5552"/>
                </a:cubicBezTo>
                <a:cubicBezTo>
                  <a:pt x="6509" y="5530"/>
                  <a:pt x="6436" y="5677"/>
                  <a:pt x="6509" y="5530"/>
                </a:cubicBezTo>
                <a:cubicBezTo>
                  <a:pt x="6581" y="5384"/>
                  <a:pt x="6773" y="5738"/>
                  <a:pt x="6581" y="5363"/>
                </a:cubicBezTo>
                <a:lnTo>
                  <a:pt x="6388" y="4987"/>
                </a:lnTo>
                <a:cubicBezTo>
                  <a:pt x="6388" y="4987"/>
                  <a:pt x="6317" y="5175"/>
                  <a:pt x="6388" y="4925"/>
                </a:cubicBezTo>
                <a:cubicBezTo>
                  <a:pt x="6460" y="4674"/>
                  <a:pt x="6269" y="4549"/>
                  <a:pt x="6460" y="4674"/>
                </a:cubicBezTo>
                <a:cubicBezTo>
                  <a:pt x="6653" y="4799"/>
                  <a:pt x="6532" y="4925"/>
                  <a:pt x="6653" y="4799"/>
                </a:cubicBezTo>
                <a:cubicBezTo>
                  <a:pt x="6773" y="4674"/>
                  <a:pt x="6796" y="4674"/>
                  <a:pt x="6796" y="4674"/>
                </a:cubicBezTo>
                <a:lnTo>
                  <a:pt x="7254" y="4382"/>
                </a:lnTo>
                <a:lnTo>
                  <a:pt x="6918" y="4174"/>
                </a:lnTo>
                <a:lnTo>
                  <a:pt x="6532" y="4404"/>
                </a:lnTo>
                <a:lnTo>
                  <a:pt x="6436" y="4236"/>
                </a:lnTo>
                <a:lnTo>
                  <a:pt x="6388" y="3944"/>
                </a:lnTo>
                <a:lnTo>
                  <a:pt x="6148" y="3735"/>
                </a:lnTo>
                <a:lnTo>
                  <a:pt x="6292" y="3631"/>
                </a:lnTo>
                <a:lnTo>
                  <a:pt x="6173" y="3401"/>
                </a:lnTo>
                <a:lnTo>
                  <a:pt x="5956" y="3381"/>
                </a:lnTo>
                <a:lnTo>
                  <a:pt x="5692" y="3548"/>
                </a:lnTo>
                <a:lnTo>
                  <a:pt x="5715" y="4111"/>
                </a:lnTo>
                <a:lnTo>
                  <a:pt x="6028" y="4507"/>
                </a:lnTo>
                <a:lnTo>
                  <a:pt x="6317" y="5468"/>
                </a:lnTo>
                <a:lnTo>
                  <a:pt x="5860" y="4529"/>
                </a:lnTo>
                <a:lnTo>
                  <a:pt x="5740" y="4466"/>
                </a:lnTo>
                <a:lnTo>
                  <a:pt x="5476" y="4320"/>
                </a:lnTo>
                <a:lnTo>
                  <a:pt x="5115" y="3965"/>
                </a:lnTo>
                <a:lnTo>
                  <a:pt x="5236" y="3798"/>
                </a:lnTo>
                <a:lnTo>
                  <a:pt x="5308" y="3423"/>
                </a:lnTo>
                <a:lnTo>
                  <a:pt x="5283" y="3359"/>
                </a:lnTo>
                <a:lnTo>
                  <a:pt x="4923" y="3651"/>
                </a:lnTo>
                <a:lnTo>
                  <a:pt x="4804" y="3506"/>
                </a:lnTo>
                <a:lnTo>
                  <a:pt x="4828" y="3277"/>
                </a:lnTo>
                <a:lnTo>
                  <a:pt x="4804" y="3068"/>
                </a:lnTo>
                <a:lnTo>
                  <a:pt x="4971" y="2859"/>
                </a:lnTo>
                <a:lnTo>
                  <a:pt x="5236" y="2901"/>
                </a:lnTo>
                <a:lnTo>
                  <a:pt x="5379" y="3131"/>
                </a:lnTo>
                <a:lnTo>
                  <a:pt x="5933" y="2964"/>
                </a:lnTo>
                <a:lnTo>
                  <a:pt x="6148" y="2964"/>
                </a:lnTo>
                <a:lnTo>
                  <a:pt x="6244" y="2504"/>
                </a:lnTo>
                <a:lnTo>
                  <a:pt x="6004" y="2400"/>
                </a:lnTo>
                <a:lnTo>
                  <a:pt x="6028" y="2317"/>
                </a:lnTo>
                <a:lnTo>
                  <a:pt x="5788" y="2420"/>
                </a:lnTo>
                <a:lnTo>
                  <a:pt x="5597" y="2379"/>
                </a:lnTo>
                <a:lnTo>
                  <a:pt x="5597" y="2003"/>
                </a:lnTo>
                <a:lnTo>
                  <a:pt x="5572" y="1858"/>
                </a:lnTo>
                <a:lnTo>
                  <a:pt x="5980" y="1629"/>
                </a:lnTo>
                <a:lnTo>
                  <a:pt x="6269" y="1565"/>
                </a:lnTo>
                <a:lnTo>
                  <a:pt x="6436" y="1775"/>
                </a:lnTo>
                <a:lnTo>
                  <a:pt x="6629" y="1670"/>
                </a:lnTo>
                <a:lnTo>
                  <a:pt x="6845" y="1670"/>
                </a:lnTo>
                <a:lnTo>
                  <a:pt x="6749" y="1921"/>
                </a:lnTo>
                <a:lnTo>
                  <a:pt x="6725" y="2150"/>
                </a:lnTo>
                <a:lnTo>
                  <a:pt x="6893" y="2379"/>
                </a:lnTo>
                <a:lnTo>
                  <a:pt x="6918" y="2504"/>
                </a:lnTo>
                <a:lnTo>
                  <a:pt x="6941" y="2734"/>
                </a:lnTo>
                <a:lnTo>
                  <a:pt x="7157" y="3298"/>
                </a:lnTo>
                <a:lnTo>
                  <a:pt x="7301" y="3359"/>
                </a:lnTo>
                <a:lnTo>
                  <a:pt x="7421" y="3172"/>
                </a:lnTo>
                <a:cubicBezTo>
                  <a:pt x="7421" y="3172"/>
                  <a:pt x="7468" y="3381"/>
                  <a:pt x="7565" y="3277"/>
                </a:cubicBezTo>
                <a:cubicBezTo>
                  <a:pt x="7661" y="3172"/>
                  <a:pt x="7709" y="3110"/>
                  <a:pt x="7709" y="3110"/>
                </a:cubicBezTo>
                <a:lnTo>
                  <a:pt x="7661" y="2754"/>
                </a:lnTo>
                <a:lnTo>
                  <a:pt x="7661" y="2567"/>
                </a:lnTo>
                <a:lnTo>
                  <a:pt x="7686" y="2504"/>
                </a:lnTo>
                <a:lnTo>
                  <a:pt x="7926" y="2484"/>
                </a:lnTo>
                <a:cubicBezTo>
                  <a:pt x="7926" y="2484"/>
                  <a:pt x="8382" y="2818"/>
                  <a:pt x="8358" y="2943"/>
                </a:cubicBezTo>
                <a:cubicBezTo>
                  <a:pt x="8334" y="3068"/>
                  <a:pt x="8262" y="3214"/>
                  <a:pt x="8262" y="3214"/>
                </a:cubicBezTo>
                <a:lnTo>
                  <a:pt x="8574" y="3590"/>
                </a:lnTo>
                <a:lnTo>
                  <a:pt x="8646" y="3464"/>
                </a:lnTo>
                <a:lnTo>
                  <a:pt x="8095" y="2295"/>
                </a:lnTo>
                <a:lnTo>
                  <a:pt x="7661" y="2275"/>
                </a:lnTo>
                <a:lnTo>
                  <a:pt x="7301" y="2233"/>
                </a:lnTo>
                <a:lnTo>
                  <a:pt x="7085" y="1962"/>
                </a:lnTo>
                <a:lnTo>
                  <a:pt x="7014" y="1545"/>
                </a:lnTo>
                <a:lnTo>
                  <a:pt x="6893" y="1398"/>
                </a:lnTo>
                <a:lnTo>
                  <a:pt x="7014" y="1336"/>
                </a:lnTo>
                <a:lnTo>
                  <a:pt x="6941" y="1085"/>
                </a:lnTo>
                <a:lnTo>
                  <a:pt x="7109" y="1043"/>
                </a:lnTo>
                <a:lnTo>
                  <a:pt x="7181" y="1754"/>
                </a:lnTo>
                <a:lnTo>
                  <a:pt x="7254" y="1169"/>
                </a:lnTo>
                <a:lnTo>
                  <a:pt x="7205" y="1043"/>
                </a:lnTo>
                <a:lnTo>
                  <a:pt x="7181" y="835"/>
                </a:lnTo>
                <a:lnTo>
                  <a:pt x="7061" y="793"/>
                </a:lnTo>
                <a:lnTo>
                  <a:pt x="6725" y="731"/>
                </a:lnTo>
                <a:lnTo>
                  <a:pt x="6821" y="523"/>
                </a:lnTo>
                <a:lnTo>
                  <a:pt x="6700" y="209"/>
                </a:lnTo>
                <a:lnTo>
                  <a:pt x="6749" y="0"/>
                </a:lnTo>
                <a:lnTo>
                  <a:pt x="6557" y="167"/>
                </a:lnTo>
                <a:lnTo>
                  <a:pt x="6317" y="126"/>
                </a:lnTo>
                <a:lnTo>
                  <a:pt x="6484" y="251"/>
                </a:lnTo>
                <a:lnTo>
                  <a:pt x="6340" y="460"/>
                </a:lnTo>
                <a:lnTo>
                  <a:pt x="6124" y="586"/>
                </a:lnTo>
                <a:lnTo>
                  <a:pt x="5956" y="731"/>
                </a:lnTo>
                <a:lnTo>
                  <a:pt x="5812" y="710"/>
                </a:lnTo>
                <a:lnTo>
                  <a:pt x="5524" y="606"/>
                </a:lnTo>
                <a:lnTo>
                  <a:pt x="5428" y="544"/>
                </a:lnTo>
                <a:lnTo>
                  <a:pt x="5428" y="397"/>
                </a:lnTo>
                <a:lnTo>
                  <a:pt x="5212" y="397"/>
                </a:lnTo>
                <a:lnTo>
                  <a:pt x="5043" y="376"/>
                </a:lnTo>
                <a:lnTo>
                  <a:pt x="5067" y="544"/>
                </a:lnTo>
                <a:lnTo>
                  <a:pt x="5356" y="877"/>
                </a:lnTo>
                <a:lnTo>
                  <a:pt x="5356" y="981"/>
                </a:lnTo>
                <a:lnTo>
                  <a:pt x="5597" y="1169"/>
                </a:lnTo>
                <a:lnTo>
                  <a:pt x="5308" y="1336"/>
                </a:lnTo>
                <a:lnTo>
                  <a:pt x="5597" y="1315"/>
                </a:lnTo>
                <a:lnTo>
                  <a:pt x="5332" y="1356"/>
                </a:lnTo>
                <a:lnTo>
                  <a:pt x="5452" y="1440"/>
                </a:lnTo>
                <a:lnTo>
                  <a:pt x="5283" y="1629"/>
                </a:lnTo>
                <a:lnTo>
                  <a:pt x="5092" y="1461"/>
                </a:lnTo>
                <a:lnTo>
                  <a:pt x="4899" y="1733"/>
                </a:lnTo>
                <a:lnTo>
                  <a:pt x="4683" y="1837"/>
                </a:lnTo>
                <a:lnTo>
                  <a:pt x="4132" y="1775"/>
                </a:lnTo>
                <a:lnTo>
                  <a:pt x="4084" y="1649"/>
                </a:lnTo>
                <a:lnTo>
                  <a:pt x="3579" y="1879"/>
                </a:lnTo>
                <a:lnTo>
                  <a:pt x="2954" y="2024"/>
                </a:lnTo>
                <a:lnTo>
                  <a:pt x="2474" y="2087"/>
                </a:lnTo>
                <a:lnTo>
                  <a:pt x="1874" y="2212"/>
                </a:lnTo>
                <a:lnTo>
                  <a:pt x="1682" y="2504"/>
                </a:lnTo>
                <a:lnTo>
                  <a:pt x="1826" y="2818"/>
                </a:lnTo>
                <a:lnTo>
                  <a:pt x="1970" y="3026"/>
                </a:lnTo>
                <a:lnTo>
                  <a:pt x="1946" y="3298"/>
                </a:lnTo>
                <a:lnTo>
                  <a:pt x="1826" y="3715"/>
                </a:lnTo>
                <a:lnTo>
                  <a:pt x="1129" y="3840"/>
                </a:lnTo>
                <a:lnTo>
                  <a:pt x="457" y="3651"/>
                </a:lnTo>
                <a:lnTo>
                  <a:pt x="433" y="3923"/>
                </a:lnTo>
                <a:lnTo>
                  <a:pt x="0" y="4153"/>
                </a:lnTo>
                <a:lnTo>
                  <a:pt x="73" y="4695"/>
                </a:lnTo>
                <a:lnTo>
                  <a:pt x="313" y="5238"/>
                </a:lnTo>
                <a:lnTo>
                  <a:pt x="673" y="5196"/>
                </a:lnTo>
                <a:lnTo>
                  <a:pt x="889" y="5217"/>
                </a:lnTo>
                <a:lnTo>
                  <a:pt x="1106" y="5238"/>
                </a:lnTo>
                <a:lnTo>
                  <a:pt x="1106" y="5112"/>
                </a:lnTo>
                <a:lnTo>
                  <a:pt x="1250" y="4904"/>
                </a:lnTo>
                <a:lnTo>
                  <a:pt x="1106" y="4737"/>
                </a:lnTo>
                <a:cubicBezTo>
                  <a:pt x="1106" y="4737"/>
                  <a:pt x="1033" y="4466"/>
                  <a:pt x="1106" y="4236"/>
                </a:cubicBezTo>
                <a:cubicBezTo>
                  <a:pt x="1178" y="4007"/>
                  <a:pt x="1346" y="3902"/>
                  <a:pt x="1346" y="3902"/>
                </a:cubicBezTo>
                <a:lnTo>
                  <a:pt x="1778" y="4111"/>
                </a:lnTo>
                <a:lnTo>
                  <a:pt x="1874" y="4549"/>
                </a:lnTo>
                <a:lnTo>
                  <a:pt x="2018" y="5029"/>
                </a:lnTo>
                <a:lnTo>
                  <a:pt x="2354" y="5635"/>
                </a:lnTo>
                <a:lnTo>
                  <a:pt x="2642" y="5947"/>
                </a:lnTo>
                <a:lnTo>
                  <a:pt x="2546" y="6343"/>
                </a:lnTo>
                <a:cubicBezTo>
                  <a:pt x="2546" y="6343"/>
                  <a:pt x="2571" y="6802"/>
                  <a:pt x="2546" y="6886"/>
                </a:cubicBezTo>
                <a:cubicBezTo>
                  <a:pt x="2523" y="6970"/>
                  <a:pt x="2642" y="7407"/>
                  <a:pt x="2642" y="7407"/>
                </a:cubicBezTo>
                <a:lnTo>
                  <a:pt x="2546" y="8097"/>
                </a:lnTo>
                <a:lnTo>
                  <a:pt x="2425" y="8284"/>
                </a:lnTo>
                <a:lnTo>
                  <a:pt x="2402" y="8659"/>
                </a:lnTo>
                <a:lnTo>
                  <a:pt x="1970" y="9223"/>
                </a:lnTo>
                <a:lnTo>
                  <a:pt x="2041" y="9953"/>
                </a:lnTo>
                <a:lnTo>
                  <a:pt x="2330" y="10600"/>
                </a:lnTo>
                <a:lnTo>
                  <a:pt x="2882" y="10871"/>
                </a:lnTo>
                <a:lnTo>
                  <a:pt x="3267" y="11393"/>
                </a:lnTo>
                <a:lnTo>
                  <a:pt x="3699" y="11873"/>
                </a:lnTo>
                <a:lnTo>
                  <a:pt x="3891" y="12269"/>
                </a:lnTo>
                <a:lnTo>
                  <a:pt x="4371" y="12979"/>
                </a:lnTo>
                <a:lnTo>
                  <a:pt x="4347" y="13480"/>
                </a:lnTo>
                <a:lnTo>
                  <a:pt x="4563" y="14021"/>
                </a:lnTo>
                <a:lnTo>
                  <a:pt x="4875" y="14481"/>
                </a:lnTo>
                <a:lnTo>
                  <a:pt x="5115" y="14460"/>
                </a:lnTo>
                <a:lnTo>
                  <a:pt x="5020" y="14502"/>
                </a:lnTo>
                <a:lnTo>
                  <a:pt x="4996" y="14419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29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Bahrain</a:t>
            </a:r>
          </a:p>
        </p:txBody>
      </p:sp>
      <p:sp>
        <p:nvSpPr>
          <p:cNvPr id="12292" name="Freeform 3"/>
          <p:cNvSpPr>
            <a:spLocks noChangeArrowheads="1"/>
          </p:cNvSpPr>
          <p:nvPr/>
        </p:nvSpPr>
        <p:spPr bwMode="auto">
          <a:xfrm>
            <a:off x="3006725" y="1439863"/>
            <a:ext cx="3113088" cy="5221287"/>
          </a:xfrm>
          <a:custGeom>
            <a:avLst/>
            <a:gdLst>
              <a:gd name="T0" fmla="*/ 2147483646 w 8647"/>
              <a:gd name="T1" fmla="*/ 2147483646 h 14503"/>
              <a:gd name="T2" fmla="*/ 2147483646 w 8647"/>
              <a:gd name="T3" fmla="*/ 2147483646 h 14503"/>
              <a:gd name="T4" fmla="*/ 2147483646 w 8647"/>
              <a:gd name="T5" fmla="*/ 2147483646 h 14503"/>
              <a:gd name="T6" fmla="*/ 2147483646 w 8647"/>
              <a:gd name="T7" fmla="*/ 2147483646 h 14503"/>
              <a:gd name="T8" fmla="*/ 2147483646 w 8647"/>
              <a:gd name="T9" fmla="*/ 2147483646 h 14503"/>
              <a:gd name="T10" fmla="*/ 2147483646 w 8647"/>
              <a:gd name="T11" fmla="*/ 2147483646 h 14503"/>
              <a:gd name="T12" fmla="*/ 2147483646 w 8647"/>
              <a:gd name="T13" fmla="*/ 2147483646 h 14503"/>
              <a:gd name="T14" fmla="*/ 2147483646 w 8647"/>
              <a:gd name="T15" fmla="*/ 2147483646 h 14503"/>
              <a:gd name="T16" fmla="*/ 2147483646 w 8647"/>
              <a:gd name="T17" fmla="*/ 2147483646 h 14503"/>
              <a:gd name="T18" fmla="*/ 2147483646 w 8647"/>
              <a:gd name="T19" fmla="*/ 2147483646 h 14503"/>
              <a:gd name="T20" fmla="*/ 2147483646 w 8647"/>
              <a:gd name="T21" fmla="*/ 2147483646 h 14503"/>
              <a:gd name="T22" fmla="*/ 2147483646 w 8647"/>
              <a:gd name="T23" fmla="*/ 2147483646 h 14503"/>
              <a:gd name="T24" fmla="*/ 2147483646 w 8647"/>
              <a:gd name="T25" fmla="*/ 2147483646 h 14503"/>
              <a:gd name="T26" fmla="*/ 2147483646 w 8647"/>
              <a:gd name="T27" fmla="*/ 2147483646 h 14503"/>
              <a:gd name="T28" fmla="*/ 2147483646 w 8647"/>
              <a:gd name="T29" fmla="*/ 2147483646 h 14503"/>
              <a:gd name="T30" fmla="*/ 2147483646 w 8647"/>
              <a:gd name="T31" fmla="*/ 2147483646 h 14503"/>
              <a:gd name="T32" fmla="*/ 2147483646 w 8647"/>
              <a:gd name="T33" fmla="*/ 2147483646 h 14503"/>
              <a:gd name="T34" fmla="*/ 2147483646 w 8647"/>
              <a:gd name="T35" fmla="*/ 2147483646 h 14503"/>
              <a:gd name="T36" fmla="*/ 2147483646 w 8647"/>
              <a:gd name="T37" fmla="*/ 2147483646 h 14503"/>
              <a:gd name="T38" fmla="*/ 2147483646 w 8647"/>
              <a:gd name="T39" fmla="*/ 2147483646 h 14503"/>
              <a:gd name="T40" fmla="*/ 2147483646 w 8647"/>
              <a:gd name="T41" fmla="*/ 2147483646 h 14503"/>
              <a:gd name="T42" fmla="*/ 2147483646 w 8647"/>
              <a:gd name="T43" fmla="*/ 2147483646 h 14503"/>
              <a:gd name="T44" fmla="*/ 2147483646 w 8647"/>
              <a:gd name="T45" fmla="*/ 2147483646 h 14503"/>
              <a:gd name="T46" fmla="*/ 2147483646 w 8647"/>
              <a:gd name="T47" fmla="*/ 2147483646 h 14503"/>
              <a:gd name="T48" fmla="*/ 2147483646 w 8647"/>
              <a:gd name="T49" fmla="*/ 2147483646 h 14503"/>
              <a:gd name="T50" fmla="*/ 2147483646 w 8647"/>
              <a:gd name="T51" fmla="*/ 2147483646 h 14503"/>
              <a:gd name="T52" fmla="*/ 2147483646 w 8647"/>
              <a:gd name="T53" fmla="*/ 2147483646 h 14503"/>
              <a:gd name="T54" fmla="*/ 2147483646 w 8647"/>
              <a:gd name="T55" fmla="*/ 2147483646 h 14503"/>
              <a:gd name="T56" fmla="*/ 2147483646 w 8647"/>
              <a:gd name="T57" fmla="*/ 2147483646 h 14503"/>
              <a:gd name="T58" fmla="*/ 2147483646 w 8647"/>
              <a:gd name="T59" fmla="*/ 2147483646 h 14503"/>
              <a:gd name="T60" fmla="*/ 2147483646 w 8647"/>
              <a:gd name="T61" fmla="*/ 2147483646 h 14503"/>
              <a:gd name="T62" fmla="*/ 2147483646 w 8647"/>
              <a:gd name="T63" fmla="*/ 2147483646 h 14503"/>
              <a:gd name="T64" fmla="*/ 2147483646 w 8647"/>
              <a:gd name="T65" fmla="*/ 2147483646 h 14503"/>
              <a:gd name="T66" fmla="*/ 2147483646 w 8647"/>
              <a:gd name="T67" fmla="*/ 2147483646 h 14503"/>
              <a:gd name="T68" fmla="*/ 2147483646 w 8647"/>
              <a:gd name="T69" fmla="*/ 2147483646 h 14503"/>
              <a:gd name="T70" fmla="*/ 2147483646 w 8647"/>
              <a:gd name="T71" fmla="*/ 0 h 14503"/>
              <a:gd name="T72" fmla="*/ 2147483646 w 8647"/>
              <a:gd name="T73" fmla="*/ 2147483646 h 14503"/>
              <a:gd name="T74" fmla="*/ 2147483646 w 8647"/>
              <a:gd name="T75" fmla="*/ 2147483646 h 14503"/>
              <a:gd name="T76" fmla="*/ 2147483646 w 8647"/>
              <a:gd name="T77" fmla="*/ 2147483646 h 14503"/>
              <a:gd name="T78" fmla="*/ 2147483646 w 8647"/>
              <a:gd name="T79" fmla="*/ 2147483646 h 14503"/>
              <a:gd name="T80" fmla="*/ 2147483646 w 8647"/>
              <a:gd name="T81" fmla="*/ 2147483646 h 14503"/>
              <a:gd name="T82" fmla="*/ 2147483646 w 8647"/>
              <a:gd name="T83" fmla="*/ 2147483646 h 14503"/>
              <a:gd name="T84" fmla="*/ 2147483646 w 8647"/>
              <a:gd name="T85" fmla="*/ 2147483646 h 14503"/>
              <a:gd name="T86" fmla="*/ 2147483646 w 8647"/>
              <a:gd name="T87" fmla="*/ 2147483646 h 14503"/>
              <a:gd name="T88" fmla="*/ 2147483646 w 8647"/>
              <a:gd name="T89" fmla="*/ 2147483646 h 14503"/>
              <a:gd name="T90" fmla="*/ 2147483646 w 8647"/>
              <a:gd name="T91" fmla="*/ 2147483646 h 14503"/>
              <a:gd name="T92" fmla="*/ 2147483646 w 8647"/>
              <a:gd name="T93" fmla="*/ 2147483646 h 14503"/>
              <a:gd name="T94" fmla="*/ 2147483646 w 8647"/>
              <a:gd name="T95" fmla="*/ 2147483646 h 14503"/>
              <a:gd name="T96" fmla="*/ 2147483646 w 8647"/>
              <a:gd name="T97" fmla="*/ 2147483646 h 14503"/>
              <a:gd name="T98" fmla="*/ 2147483646 w 8647"/>
              <a:gd name="T99" fmla="*/ 2147483646 h 14503"/>
              <a:gd name="T100" fmla="*/ 2147483646 w 8647"/>
              <a:gd name="T101" fmla="*/ 2147483646 h 14503"/>
              <a:gd name="T102" fmla="*/ 2147483646 w 8647"/>
              <a:gd name="T103" fmla="*/ 2147483646 h 14503"/>
              <a:gd name="T104" fmla="*/ 2147483646 w 8647"/>
              <a:gd name="T105" fmla="*/ 2147483646 h 14503"/>
              <a:gd name="T106" fmla="*/ 2147483646 w 8647"/>
              <a:gd name="T107" fmla="*/ 2147483646 h 14503"/>
              <a:gd name="T108" fmla="*/ 2147483646 w 8647"/>
              <a:gd name="T109" fmla="*/ 2147483646 h 145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647" h="14503">
                <a:moveTo>
                  <a:pt x="4996" y="14419"/>
                </a:moveTo>
                <a:lnTo>
                  <a:pt x="5020" y="14188"/>
                </a:lnTo>
                <a:lnTo>
                  <a:pt x="5212" y="13876"/>
                </a:lnTo>
                <a:lnTo>
                  <a:pt x="5501" y="13730"/>
                </a:lnTo>
                <a:lnTo>
                  <a:pt x="5452" y="13522"/>
                </a:lnTo>
                <a:lnTo>
                  <a:pt x="5597" y="13313"/>
                </a:lnTo>
                <a:lnTo>
                  <a:pt x="5933" y="13041"/>
                </a:lnTo>
                <a:lnTo>
                  <a:pt x="5884" y="12854"/>
                </a:lnTo>
                <a:lnTo>
                  <a:pt x="5884" y="11351"/>
                </a:lnTo>
                <a:cubicBezTo>
                  <a:pt x="5884" y="11351"/>
                  <a:pt x="5956" y="11330"/>
                  <a:pt x="6004" y="11143"/>
                </a:cubicBezTo>
                <a:cubicBezTo>
                  <a:pt x="6052" y="10955"/>
                  <a:pt x="5980" y="11226"/>
                  <a:pt x="6052" y="10955"/>
                </a:cubicBezTo>
                <a:lnTo>
                  <a:pt x="6124" y="10684"/>
                </a:lnTo>
                <a:lnTo>
                  <a:pt x="6052" y="10329"/>
                </a:lnTo>
                <a:lnTo>
                  <a:pt x="6052" y="10287"/>
                </a:lnTo>
                <a:lnTo>
                  <a:pt x="5933" y="10266"/>
                </a:lnTo>
                <a:lnTo>
                  <a:pt x="5884" y="9661"/>
                </a:lnTo>
                <a:lnTo>
                  <a:pt x="5908" y="9140"/>
                </a:lnTo>
                <a:lnTo>
                  <a:pt x="6148" y="8764"/>
                </a:lnTo>
                <a:cubicBezTo>
                  <a:pt x="6148" y="8764"/>
                  <a:pt x="6221" y="8784"/>
                  <a:pt x="6244" y="8535"/>
                </a:cubicBezTo>
                <a:cubicBezTo>
                  <a:pt x="6269" y="8284"/>
                  <a:pt x="6436" y="8305"/>
                  <a:pt x="6269" y="8284"/>
                </a:cubicBezTo>
                <a:lnTo>
                  <a:pt x="6100" y="8263"/>
                </a:lnTo>
                <a:cubicBezTo>
                  <a:pt x="6100" y="8263"/>
                  <a:pt x="5908" y="8013"/>
                  <a:pt x="6148" y="7846"/>
                </a:cubicBezTo>
                <a:cubicBezTo>
                  <a:pt x="6388" y="7679"/>
                  <a:pt x="6581" y="7888"/>
                  <a:pt x="6388" y="7679"/>
                </a:cubicBezTo>
                <a:lnTo>
                  <a:pt x="6196" y="7470"/>
                </a:lnTo>
                <a:lnTo>
                  <a:pt x="6148" y="7324"/>
                </a:lnTo>
                <a:lnTo>
                  <a:pt x="6148" y="7095"/>
                </a:lnTo>
                <a:lnTo>
                  <a:pt x="6100" y="6782"/>
                </a:lnTo>
                <a:cubicBezTo>
                  <a:pt x="6100" y="6782"/>
                  <a:pt x="6196" y="6615"/>
                  <a:pt x="6244" y="6552"/>
                </a:cubicBezTo>
                <a:cubicBezTo>
                  <a:pt x="6292" y="6490"/>
                  <a:pt x="6340" y="6782"/>
                  <a:pt x="6317" y="6468"/>
                </a:cubicBezTo>
                <a:lnTo>
                  <a:pt x="6292" y="6156"/>
                </a:lnTo>
                <a:cubicBezTo>
                  <a:pt x="6292" y="6156"/>
                  <a:pt x="6124" y="6072"/>
                  <a:pt x="6052" y="6072"/>
                </a:cubicBezTo>
                <a:cubicBezTo>
                  <a:pt x="5980" y="6072"/>
                  <a:pt x="5956" y="6051"/>
                  <a:pt x="5956" y="6051"/>
                </a:cubicBezTo>
                <a:lnTo>
                  <a:pt x="5956" y="5780"/>
                </a:lnTo>
                <a:lnTo>
                  <a:pt x="6148" y="5635"/>
                </a:lnTo>
                <a:lnTo>
                  <a:pt x="6269" y="5760"/>
                </a:lnTo>
                <a:lnTo>
                  <a:pt x="6221" y="5635"/>
                </a:lnTo>
                <a:lnTo>
                  <a:pt x="6364" y="5571"/>
                </a:lnTo>
                <a:lnTo>
                  <a:pt x="6412" y="5635"/>
                </a:lnTo>
                <a:cubicBezTo>
                  <a:pt x="6412" y="5635"/>
                  <a:pt x="6700" y="5571"/>
                  <a:pt x="6605" y="5552"/>
                </a:cubicBezTo>
                <a:cubicBezTo>
                  <a:pt x="6509" y="5530"/>
                  <a:pt x="6436" y="5677"/>
                  <a:pt x="6509" y="5530"/>
                </a:cubicBezTo>
                <a:cubicBezTo>
                  <a:pt x="6581" y="5384"/>
                  <a:pt x="6773" y="5738"/>
                  <a:pt x="6581" y="5363"/>
                </a:cubicBezTo>
                <a:lnTo>
                  <a:pt x="6388" y="4987"/>
                </a:lnTo>
                <a:cubicBezTo>
                  <a:pt x="6388" y="4987"/>
                  <a:pt x="6317" y="5175"/>
                  <a:pt x="6388" y="4925"/>
                </a:cubicBezTo>
                <a:cubicBezTo>
                  <a:pt x="6460" y="4674"/>
                  <a:pt x="6269" y="4549"/>
                  <a:pt x="6460" y="4674"/>
                </a:cubicBezTo>
                <a:cubicBezTo>
                  <a:pt x="6653" y="4799"/>
                  <a:pt x="6532" y="4925"/>
                  <a:pt x="6653" y="4799"/>
                </a:cubicBezTo>
                <a:cubicBezTo>
                  <a:pt x="6773" y="4674"/>
                  <a:pt x="6796" y="4674"/>
                  <a:pt x="6796" y="4674"/>
                </a:cubicBezTo>
                <a:lnTo>
                  <a:pt x="7254" y="4382"/>
                </a:lnTo>
                <a:lnTo>
                  <a:pt x="6918" y="4174"/>
                </a:lnTo>
                <a:lnTo>
                  <a:pt x="6532" y="4404"/>
                </a:lnTo>
                <a:lnTo>
                  <a:pt x="6436" y="4236"/>
                </a:lnTo>
                <a:lnTo>
                  <a:pt x="6388" y="3944"/>
                </a:lnTo>
                <a:lnTo>
                  <a:pt x="6148" y="3735"/>
                </a:lnTo>
                <a:lnTo>
                  <a:pt x="6292" y="3631"/>
                </a:lnTo>
                <a:lnTo>
                  <a:pt x="6173" y="3401"/>
                </a:lnTo>
                <a:lnTo>
                  <a:pt x="5956" y="3381"/>
                </a:lnTo>
                <a:lnTo>
                  <a:pt x="5692" y="3548"/>
                </a:lnTo>
                <a:lnTo>
                  <a:pt x="5715" y="4111"/>
                </a:lnTo>
                <a:lnTo>
                  <a:pt x="6028" y="4507"/>
                </a:lnTo>
                <a:lnTo>
                  <a:pt x="6317" y="5468"/>
                </a:lnTo>
                <a:lnTo>
                  <a:pt x="5860" y="4529"/>
                </a:lnTo>
                <a:lnTo>
                  <a:pt x="5740" y="4466"/>
                </a:lnTo>
                <a:lnTo>
                  <a:pt x="5476" y="4320"/>
                </a:lnTo>
                <a:lnTo>
                  <a:pt x="5115" y="3965"/>
                </a:lnTo>
                <a:lnTo>
                  <a:pt x="5236" y="3798"/>
                </a:lnTo>
                <a:lnTo>
                  <a:pt x="5308" y="3423"/>
                </a:lnTo>
                <a:lnTo>
                  <a:pt x="5283" y="3359"/>
                </a:lnTo>
                <a:lnTo>
                  <a:pt x="4923" y="3651"/>
                </a:lnTo>
                <a:lnTo>
                  <a:pt x="4804" y="3506"/>
                </a:lnTo>
                <a:lnTo>
                  <a:pt x="4828" y="3277"/>
                </a:lnTo>
                <a:lnTo>
                  <a:pt x="4804" y="3068"/>
                </a:lnTo>
                <a:lnTo>
                  <a:pt x="4971" y="2859"/>
                </a:lnTo>
                <a:lnTo>
                  <a:pt x="5236" y="2901"/>
                </a:lnTo>
                <a:lnTo>
                  <a:pt x="5379" y="3131"/>
                </a:lnTo>
                <a:lnTo>
                  <a:pt x="5933" y="2964"/>
                </a:lnTo>
                <a:lnTo>
                  <a:pt x="6148" y="2964"/>
                </a:lnTo>
                <a:lnTo>
                  <a:pt x="6244" y="2504"/>
                </a:lnTo>
                <a:lnTo>
                  <a:pt x="6004" y="2400"/>
                </a:lnTo>
                <a:lnTo>
                  <a:pt x="6028" y="2317"/>
                </a:lnTo>
                <a:lnTo>
                  <a:pt x="5788" y="2420"/>
                </a:lnTo>
                <a:lnTo>
                  <a:pt x="5597" y="2379"/>
                </a:lnTo>
                <a:lnTo>
                  <a:pt x="5597" y="2003"/>
                </a:lnTo>
                <a:lnTo>
                  <a:pt x="5572" y="1858"/>
                </a:lnTo>
                <a:lnTo>
                  <a:pt x="5980" y="1629"/>
                </a:lnTo>
                <a:lnTo>
                  <a:pt x="6269" y="1565"/>
                </a:lnTo>
                <a:lnTo>
                  <a:pt x="6436" y="1775"/>
                </a:lnTo>
                <a:lnTo>
                  <a:pt x="6629" y="1670"/>
                </a:lnTo>
                <a:lnTo>
                  <a:pt x="6845" y="1670"/>
                </a:lnTo>
                <a:lnTo>
                  <a:pt x="6749" y="1921"/>
                </a:lnTo>
                <a:lnTo>
                  <a:pt x="6725" y="2150"/>
                </a:lnTo>
                <a:lnTo>
                  <a:pt x="6893" y="2379"/>
                </a:lnTo>
                <a:lnTo>
                  <a:pt x="6918" y="2504"/>
                </a:lnTo>
                <a:lnTo>
                  <a:pt x="6941" y="2734"/>
                </a:lnTo>
                <a:lnTo>
                  <a:pt x="7157" y="3298"/>
                </a:lnTo>
                <a:lnTo>
                  <a:pt x="7301" y="3359"/>
                </a:lnTo>
                <a:lnTo>
                  <a:pt x="7421" y="3172"/>
                </a:lnTo>
                <a:cubicBezTo>
                  <a:pt x="7421" y="3172"/>
                  <a:pt x="7468" y="3381"/>
                  <a:pt x="7565" y="3277"/>
                </a:cubicBezTo>
                <a:cubicBezTo>
                  <a:pt x="7661" y="3172"/>
                  <a:pt x="7709" y="3110"/>
                  <a:pt x="7709" y="3110"/>
                </a:cubicBezTo>
                <a:lnTo>
                  <a:pt x="7661" y="2754"/>
                </a:lnTo>
                <a:lnTo>
                  <a:pt x="7661" y="2567"/>
                </a:lnTo>
                <a:lnTo>
                  <a:pt x="7686" y="2504"/>
                </a:lnTo>
                <a:lnTo>
                  <a:pt x="7926" y="2484"/>
                </a:lnTo>
                <a:cubicBezTo>
                  <a:pt x="7926" y="2484"/>
                  <a:pt x="8382" y="2818"/>
                  <a:pt x="8358" y="2943"/>
                </a:cubicBezTo>
                <a:cubicBezTo>
                  <a:pt x="8334" y="3068"/>
                  <a:pt x="8262" y="3214"/>
                  <a:pt x="8262" y="3214"/>
                </a:cubicBezTo>
                <a:lnTo>
                  <a:pt x="8574" y="3590"/>
                </a:lnTo>
                <a:lnTo>
                  <a:pt x="8646" y="3464"/>
                </a:lnTo>
                <a:lnTo>
                  <a:pt x="8095" y="2295"/>
                </a:lnTo>
                <a:lnTo>
                  <a:pt x="7661" y="2275"/>
                </a:lnTo>
                <a:lnTo>
                  <a:pt x="7301" y="2233"/>
                </a:lnTo>
                <a:lnTo>
                  <a:pt x="7085" y="1962"/>
                </a:lnTo>
                <a:lnTo>
                  <a:pt x="7014" y="1545"/>
                </a:lnTo>
                <a:lnTo>
                  <a:pt x="6893" y="1398"/>
                </a:lnTo>
                <a:lnTo>
                  <a:pt x="7014" y="1336"/>
                </a:lnTo>
                <a:lnTo>
                  <a:pt x="6941" y="1085"/>
                </a:lnTo>
                <a:lnTo>
                  <a:pt x="7109" y="1043"/>
                </a:lnTo>
                <a:lnTo>
                  <a:pt x="7181" y="1754"/>
                </a:lnTo>
                <a:lnTo>
                  <a:pt x="7254" y="1169"/>
                </a:lnTo>
                <a:lnTo>
                  <a:pt x="7205" y="1043"/>
                </a:lnTo>
                <a:lnTo>
                  <a:pt x="7181" y="835"/>
                </a:lnTo>
                <a:lnTo>
                  <a:pt x="7061" y="793"/>
                </a:lnTo>
                <a:lnTo>
                  <a:pt x="6725" y="731"/>
                </a:lnTo>
                <a:lnTo>
                  <a:pt x="6821" y="523"/>
                </a:lnTo>
                <a:lnTo>
                  <a:pt x="6700" y="209"/>
                </a:lnTo>
                <a:lnTo>
                  <a:pt x="6749" y="0"/>
                </a:lnTo>
                <a:lnTo>
                  <a:pt x="6557" y="167"/>
                </a:lnTo>
                <a:lnTo>
                  <a:pt x="6317" y="126"/>
                </a:lnTo>
                <a:lnTo>
                  <a:pt x="6484" y="251"/>
                </a:lnTo>
                <a:lnTo>
                  <a:pt x="6340" y="460"/>
                </a:lnTo>
                <a:lnTo>
                  <a:pt x="6124" y="586"/>
                </a:lnTo>
                <a:lnTo>
                  <a:pt x="5956" y="731"/>
                </a:lnTo>
                <a:lnTo>
                  <a:pt x="5812" y="710"/>
                </a:lnTo>
                <a:lnTo>
                  <a:pt x="5524" y="606"/>
                </a:lnTo>
                <a:lnTo>
                  <a:pt x="5428" y="544"/>
                </a:lnTo>
                <a:lnTo>
                  <a:pt x="5428" y="397"/>
                </a:lnTo>
                <a:lnTo>
                  <a:pt x="5212" y="397"/>
                </a:lnTo>
                <a:lnTo>
                  <a:pt x="5043" y="376"/>
                </a:lnTo>
                <a:lnTo>
                  <a:pt x="5067" y="544"/>
                </a:lnTo>
                <a:lnTo>
                  <a:pt x="5356" y="877"/>
                </a:lnTo>
                <a:lnTo>
                  <a:pt x="5356" y="981"/>
                </a:lnTo>
                <a:lnTo>
                  <a:pt x="5597" y="1169"/>
                </a:lnTo>
                <a:lnTo>
                  <a:pt x="5308" y="1336"/>
                </a:lnTo>
                <a:lnTo>
                  <a:pt x="5597" y="1315"/>
                </a:lnTo>
                <a:lnTo>
                  <a:pt x="5332" y="1356"/>
                </a:lnTo>
                <a:lnTo>
                  <a:pt x="5452" y="1440"/>
                </a:lnTo>
                <a:lnTo>
                  <a:pt x="5283" y="1629"/>
                </a:lnTo>
                <a:lnTo>
                  <a:pt x="5092" y="1461"/>
                </a:lnTo>
                <a:lnTo>
                  <a:pt x="4899" y="1733"/>
                </a:lnTo>
                <a:lnTo>
                  <a:pt x="4683" y="1837"/>
                </a:lnTo>
                <a:lnTo>
                  <a:pt x="4132" y="1775"/>
                </a:lnTo>
                <a:lnTo>
                  <a:pt x="4084" y="1649"/>
                </a:lnTo>
                <a:lnTo>
                  <a:pt x="3579" y="1879"/>
                </a:lnTo>
                <a:lnTo>
                  <a:pt x="2954" y="2024"/>
                </a:lnTo>
                <a:lnTo>
                  <a:pt x="2474" y="2087"/>
                </a:lnTo>
                <a:lnTo>
                  <a:pt x="1874" y="2212"/>
                </a:lnTo>
                <a:lnTo>
                  <a:pt x="1682" y="2504"/>
                </a:lnTo>
                <a:lnTo>
                  <a:pt x="1826" y="2818"/>
                </a:lnTo>
                <a:lnTo>
                  <a:pt x="1970" y="3026"/>
                </a:lnTo>
                <a:lnTo>
                  <a:pt x="1946" y="3298"/>
                </a:lnTo>
                <a:lnTo>
                  <a:pt x="1826" y="3715"/>
                </a:lnTo>
                <a:lnTo>
                  <a:pt x="1129" y="3840"/>
                </a:lnTo>
                <a:lnTo>
                  <a:pt x="457" y="3651"/>
                </a:lnTo>
                <a:lnTo>
                  <a:pt x="433" y="3923"/>
                </a:lnTo>
                <a:lnTo>
                  <a:pt x="0" y="4153"/>
                </a:lnTo>
                <a:lnTo>
                  <a:pt x="73" y="4695"/>
                </a:lnTo>
                <a:lnTo>
                  <a:pt x="313" y="5238"/>
                </a:lnTo>
                <a:lnTo>
                  <a:pt x="673" y="5196"/>
                </a:lnTo>
                <a:lnTo>
                  <a:pt x="889" y="5217"/>
                </a:lnTo>
                <a:lnTo>
                  <a:pt x="1106" y="5238"/>
                </a:lnTo>
                <a:lnTo>
                  <a:pt x="1106" y="5112"/>
                </a:lnTo>
                <a:lnTo>
                  <a:pt x="1250" y="4904"/>
                </a:lnTo>
                <a:lnTo>
                  <a:pt x="1106" y="4737"/>
                </a:lnTo>
                <a:cubicBezTo>
                  <a:pt x="1106" y="4737"/>
                  <a:pt x="1033" y="4466"/>
                  <a:pt x="1106" y="4236"/>
                </a:cubicBezTo>
                <a:cubicBezTo>
                  <a:pt x="1178" y="4007"/>
                  <a:pt x="1346" y="3902"/>
                  <a:pt x="1346" y="3902"/>
                </a:cubicBezTo>
                <a:lnTo>
                  <a:pt x="1778" y="4111"/>
                </a:lnTo>
                <a:lnTo>
                  <a:pt x="1874" y="4549"/>
                </a:lnTo>
                <a:lnTo>
                  <a:pt x="2018" y="5029"/>
                </a:lnTo>
                <a:lnTo>
                  <a:pt x="2354" y="5635"/>
                </a:lnTo>
                <a:lnTo>
                  <a:pt x="2642" y="5947"/>
                </a:lnTo>
                <a:lnTo>
                  <a:pt x="2546" y="6343"/>
                </a:lnTo>
                <a:cubicBezTo>
                  <a:pt x="2546" y="6343"/>
                  <a:pt x="2571" y="6802"/>
                  <a:pt x="2546" y="6886"/>
                </a:cubicBezTo>
                <a:cubicBezTo>
                  <a:pt x="2523" y="6970"/>
                  <a:pt x="2642" y="7407"/>
                  <a:pt x="2642" y="7407"/>
                </a:cubicBezTo>
                <a:lnTo>
                  <a:pt x="2546" y="8097"/>
                </a:lnTo>
                <a:lnTo>
                  <a:pt x="2425" y="8284"/>
                </a:lnTo>
                <a:lnTo>
                  <a:pt x="2402" y="8659"/>
                </a:lnTo>
                <a:lnTo>
                  <a:pt x="1970" y="9223"/>
                </a:lnTo>
                <a:lnTo>
                  <a:pt x="2041" y="9953"/>
                </a:lnTo>
                <a:lnTo>
                  <a:pt x="2330" y="10600"/>
                </a:lnTo>
                <a:lnTo>
                  <a:pt x="2882" y="10871"/>
                </a:lnTo>
                <a:lnTo>
                  <a:pt x="3267" y="11393"/>
                </a:lnTo>
                <a:lnTo>
                  <a:pt x="3699" y="11873"/>
                </a:lnTo>
                <a:lnTo>
                  <a:pt x="3891" y="12269"/>
                </a:lnTo>
                <a:lnTo>
                  <a:pt x="4371" y="12979"/>
                </a:lnTo>
                <a:lnTo>
                  <a:pt x="4347" y="13480"/>
                </a:lnTo>
                <a:lnTo>
                  <a:pt x="4563" y="14021"/>
                </a:lnTo>
                <a:lnTo>
                  <a:pt x="4875" y="14481"/>
                </a:lnTo>
                <a:lnTo>
                  <a:pt x="5115" y="14460"/>
                </a:lnTo>
                <a:lnTo>
                  <a:pt x="5020" y="14502"/>
                </a:lnTo>
                <a:lnTo>
                  <a:pt x="4996" y="14419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03938" y="2879725"/>
            <a:ext cx="1452562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Manama </a:t>
            </a:r>
          </a:p>
        </p:txBody>
      </p:sp>
      <p:sp>
        <p:nvSpPr>
          <p:cNvPr id="12294" name="Freeform 2"/>
          <p:cNvSpPr>
            <a:spLocks noChangeArrowheads="1"/>
          </p:cNvSpPr>
          <p:nvPr/>
        </p:nvSpPr>
        <p:spPr bwMode="auto">
          <a:xfrm>
            <a:off x="3006725" y="1452563"/>
            <a:ext cx="3113088" cy="5221287"/>
          </a:xfrm>
          <a:custGeom>
            <a:avLst/>
            <a:gdLst>
              <a:gd name="T0" fmla="*/ 2147483646 w 8647"/>
              <a:gd name="T1" fmla="*/ 2147483646 h 14503"/>
              <a:gd name="T2" fmla="*/ 2147483646 w 8647"/>
              <a:gd name="T3" fmla="*/ 2147483646 h 14503"/>
              <a:gd name="T4" fmla="*/ 2147483646 w 8647"/>
              <a:gd name="T5" fmla="*/ 2147483646 h 14503"/>
              <a:gd name="T6" fmla="*/ 2147483646 w 8647"/>
              <a:gd name="T7" fmla="*/ 2147483646 h 14503"/>
              <a:gd name="T8" fmla="*/ 2147483646 w 8647"/>
              <a:gd name="T9" fmla="*/ 2147483646 h 14503"/>
              <a:gd name="T10" fmla="*/ 2147483646 w 8647"/>
              <a:gd name="T11" fmla="*/ 2147483646 h 14503"/>
              <a:gd name="T12" fmla="*/ 2147483646 w 8647"/>
              <a:gd name="T13" fmla="*/ 2147483646 h 14503"/>
              <a:gd name="T14" fmla="*/ 2147483646 w 8647"/>
              <a:gd name="T15" fmla="*/ 2147483646 h 14503"/>
              <a:gd name="T16" fmla="*/ 2147483646 w 8647"/>
              <a:gd name="T17" fmla="*/ 2147483646 h 14503"/>
              <a:gd name="T18" fmla="*/ 2147483646 w 8647"/>
              <a:gd name="T19" fmla="*/ 2147483646 h 14503"/>
              <a:gd name="T20" fmla="*/ 2147483646 w 8647"/>
              <a:gd name="T21" fmla="*/ 2147483646 h 14503"/>
              <a:gd name="T22" fmla="*/ 2147483646 w 8647"/>
              <a:gd name="T23" fmla="*/ 2147483646 h 14503"/>
              <a:gd name="T24" fmla="*/ 2147483646 w 8647"/>
              <a:gd name="T25" fmla="*/ 2147483646 h 14503"/>
              <a:gd name="T26" fmla="*/ 2147483646 w 8647"/>
              <a:gd name="T27" fmla="*/ 2147483646 h 14503"/>
              <a:gd name="T28" fmla="*/ 2147483646 w 8647"/>
              <a:gd name="T29" fmla="*/ 2147483646 h 14503"/>
              <a:gd name="T30" fmla="*/ 2147483646 w 8647"/>
              <a:gd name="T31" fmla="*/ 2147483646 h 14503"/>
              <a:gd name="T32" fmla="*/ 2147483646 w 8647"/>
              <a:gd name="T33" fmla="*/ 2147483646 h 14503"/>
              <a:gd name="T34" fmla="*/ 2147483646 w 8647"/>
              <a:gd name="T35" fmla="*/ 2147483646 h 14503"/>
              <a:gd name="T36" fmla="*/ 2147483646 w 8647"/>
              <a:gd name="T37" fmla="*/ 2147483646 h 14503"/>
              <a:gd name="T38" fmla="*/ 2147483646 w 8647"/>
              <a:gd name="T39" fmla="*/ 2147483646 h 14503"/>
              <a:gd name="T40" fmla="*/ 2147483646 w 8647"/>
              <a:gd name="T41" fmla="*/ 2147483646 h 14503"/>
              <a:gd name="T42" fmla="*/ 2147483646 w 8647"/>
              <a:gd name="T43" fmla="*/ 2147483646 h 14503"/>
              <a:gd name="T44" fmla="*/ 2147483646 w 8647"/>
              <a:gd name="T45" fmla="*/ 2147483646 h 14503"/>
              <a:gd name="T46" fmla="*/ 2147483646 w 8647"/>
              <a:gd name="T47" fmla="*/ 2147483646 h 14503"/>
              <a:gd name="T48" fmla="*/ 2147483646 w 8647"/>
              <a:gd name="T49" fmla="*/ 2147483646 h 14503"/>
              <a:gd name="T50" fmla="*/ 2147483646 w 8647"/>
              <a:gd name="T51" fmla="*/ 2147483646 h 14503"/>
              <a:gd name="T52" fmla="*/ 2147483646 w 8647"/>
              <a:gd name="T53" fmla="*/ 2147483646 h 14503"/>
              <a:gd name="T54" fmla="*/ 2147483646 w 8647"/>
              <a:gd name="T55" fmla="*/ 2147483646 h 14503"/>
              <a:gd name="T56" fmla="*/ 2147483646 w 8647"/>
              <a:gd name="T57" fmla="*/ 2147483646 h 14503"/>
              <a:gd name="T58" fmla="*/ 2147483646 w 8647"/>
              <a:gd name="T59" fmla="*/ 2147483646 h 14503"/>
              <a:gd name="T60" fmla="*/ 2147483646 w 8647"/>
              <a:gd name="T61" fmla="*/ 2147483646 h 14503"/>
              <a:gd name="T62" fmla="*/ 2147483646 w 8647"/>
              <a:gd name="T63" fmla="*/ 2147483646 h 14503"/>
              <a:gd name="T64" fmla="*/ 2147483646 w 8647"/>
              <a:gd name="T65" fmla="*/ 2147483646 h 14503"/>
              <a:gd name="T66" fmla="*/ 2147483646 w 8647"/>
              <a:gd name="T67" fmla="*/ 2147483646 h 14503"/>
              <a:gd name="T68" fmla="*/ 2147483646 w 8647"/>
              <a:gd name="T69" fmla="*/ 2147483646 h 14503"/>
              <a:gd name="T70" fmla="*/ 2147483646 w 8647"/>
              <a:gd name="T71" fmla="*/ 0 h 14503"/>
              <a:gd name="T72" fmla="*/ 2147483646 w 8647"/>
              <a:gd name="T73" fmla="*/ 2147483646 h 14503"/>
              <a:gd name="T74" fmla="*/ 2147483646 w 8647"/>
              <a:gd name="T75" fmla="*/ 2147483646 h 14503"/>
              <a:gd name="T76" fmla="*/ 2147483646 w 8647"/>
              <a:gd name="T77" fmla="*/ 2147483646 h 14503"/>
              <a:gd name="T78" fmla="*/ 2147483646 w 8647"/>
              <a:gd name="T79" fmla="*/ 2147483646 h 14503"/>
              <a:gd name="T80" fmla="*/ 2147483646 w 8647"/>
              <a:gd name="T81" fmla="*/ 2147483646 h 14503"/>
              <a:gd name="T82" fmla="*/ 2147483646 w 8647"/>
              <a:gd name="T83" fmla="*/ 2147483646 h 14503"/>
              <a:gd name="T84" fmla="*/ 2147483646 w 8647"/>
              <a:gd name="T85" fmla="*/ 2147483646 h 14503"/>
              <a:gd name="T86" fmla="*/ 2147483646 w 8647"/>
              <a:gd name="T87" fmla="*/ 2147483646 h 14503"/>
              <a:gd name="T88" fmla="*/ 2147483646 w 8647"/>
              <a:gd name="T89" fmla="*/ 2147483646 h 14503"/>
              <a:gd name="T90" fmla="*/ 2147483646 w 8647"/>
              <a:gd name="T91" fmla="*/ 2147483646 h 14503"/>
              <a:gd name="T92" fmla="*/ 2147483646 w 8647"/>
              <a:gd name="T93" fmla="*/ 2147483646 h 14503"/>
              <a:gd name="T94" fmla="*/ 2147483646 w 8647"/>
              <a:gd name="T95" fmla="*/ 2147483646 h 14503"/>
              <a:gd name="T96" fmla="*/ 2147483646 w 8647"/>
              <a:gd name="T97" fmla="*/ 2147483646 h 14503"/>
              <a:gd name="T98" fmla="*/ 2147483646 w 8647"/>
              <a:gd name="T99" fmla="*/ 2147483646 h 14503"/>
              <a:gd name="T100" fmla="*/ 2147483646 w 8647"/>
              <a:gd name="T101" fmla="*/ 2147483646 h 14503"/>
              <a:gd name="T102" fmla="*/ 2147483646 w 8647"/>
              <a:gd name="T103" fmla="*/ 2147483646 h 14503"/>
              <a:gd name="T104" fmla="*/ 2147483646 w 8647"/>
              <a:gd name="T105" fmla="*/ 2147483646 h 14503"/>
              <a:gd name="T106" fmla="*/ 2147483646 w 8647"/>
              <a:gd name="T107" fmla="*/ 2147483646 h 14503"/>
              <a:gd name="T108" fmla="*/ 2147483646 w 8647"/>
              <a:gd name="T109" fmla="*/ 2147483646 h 145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647" h="14503">
                <a:moveTo>
                  <a:pt x="4996" y="14419"/>
                </a:moveTo>
                <a:lnTo>
                  <a:pt x="5020" y="14188"/>
                </a:lnTo>
                <a:lnTo>
                  <a:pt x="5212" y="13876"/>
                </a:lnTo>
                <a:lnTo>
                  <a:pt x="5501" y="13730"/>
                </a:lnTo>
                <a:lnTo>
                  <a:pt x="5452" y="13522"/>
                </a:lnTo>
                <a:lnTo>
                  <a:pt x="5597" y="13313"/>
                </a:lnTo>
                <a:lnTo>
                  <a:pt x="5933" y="13041"/>
                </a:lnTo>
                <a:lnTo>
                  <a:pt x="5884" y="12854"/>
                </a:lnTo>
                <a:lnTo>
                  <a:pt x="5884" y="11351"/>
                </a:lnTo>
                <a:cubicBezTo>
                  <a:pt x="5884" y="11351"/>
                  <a:pt x="5956" y="11330"/>
                  <a:pt x="6004" y="11143"/>
                </a:cubicBezTo>
                <a:cubicBezTo>
                  <a:pt x="6052" y="10955"/>
                  <a:pt x="5980" y="11226"/>
                  <a:pt x="6052" y="10955"/>
                </a:cubicBezTo>
                <a:lnTo>
                  <a:pt x="6124" y="10684"/>
                </a:lnTo>
                <a:lnTo>
                  <a:pt x="6052" y="10329"/>
                </a:lnTo>
                <a:lnTo>
                  <a:pt x="6052" y="10287"/>
                </a:lnTo>
                <a:lnTo>
                  <a:pt x="5933" y="10266"/>
                </a:lnTo>
                <a:lnTo>
                  <a:pt x="5884" y="9661"/>
                </a:lnTo>
                <a:lnTo>
                  <a:pt x="5908" y="9140"/>
                </a:lnTo>
                <a:lnTo>
                  <a:pt x="6148" y="8764"/>
                </a:lnTo>
                <a:cubicBezTo>
                  <a:pt x="6148" y="8764"/>
                  <a:pt x="6221" y="8784"/>
                  <a:pt x="6244" y="8535"/>
                </a:cubicBezTo>
                <a:cubicBezTo>
                  <a:pt x="6269" y="8284"/>
                  <a:pt x="6436" y="8305"/>
                  <a:pt x="6269" y="8284"/>
                </a:cubicBezTo>
                <a:lnTo>
                  <a:pt x="6100" y="8263"/>
                </a:lnTo>
                <a:cubicBezTo>
                  <a:pt x="6100" y="8263"/>
                  <a:pt x="5908" y="8013"/>
                  <a:pt x="6148" y="7846"/>
                </a:cubicBezTo>
                <a:cubicBezTo>
                  <a:pt x="6388" y="7679"/>
                  <a:pt x="6581" y="7888"/>
                  <a:pt x="6388" y="7679"/>
                </a:cubicBezTo>
                <a:lnTo>
                  <a:pt x="6196" y="7470"/>
                </a:lnTo>
                <a:lnTo>
                  <a:pt x="6148" y="7324"/>
                </a:lnTo>
                <a:lnTo>
                  <a:pt x="6148" y="7095"/>
                </a:lnTo>
                <a:lnTo>
                  <a:pt x="6100" y="6782"/>
                </a:lnTo>
                <a:cubicBezTo>
                  <a:pt x="6100" y="6782"/>
                  <a:pt x="6196" y="6615"/>
                  <a:pt x="6244" y="6552"/>
                </a:cubicBezTo>
                <a:cubicBezTo>
                  <a:pt x="6292" y="6490"/>
                  <a:pt x="6340" y="6782"/>
                  <a:pt x="6317" y="6468"/>
                </a:cubicBezTo>
                <a:lnTo>
                  <a:pt x="6292" y="6156"/>
                </a:lnTo>
                <a:cubicBezTo>
                  <a:pt x="6292" y="6156"/>
                  <a:pt x="6124" y="6072"/>
                  <a:pt x="6052" y="6072"/>
                </a:cubicBezTo>
                <a:cubicBezTo>
                  <a:pt x="5980" y="6072"/>
                  <a:pt x="5956" y="6051"/>
                  <a:pt x="5956" y="6051"/>
                </a:cubicBezTo>
                <a:lnTo>
                  <a:pt x="5956" y="5780"/>
                </a:lnTo>
                <a:lnTo>
                  <a:pt x="6148" y="5635"/>
                </a:lnTo>
                <a:lnTo>
                  <a:pt x="6269" y="5760"/>
                </a:lnTo>
                <a:lnTo>
                  <a:pt x="6221" y="5635"/>
                </a:lnTo>
                <a:lnTo>
                  <a:pt x="6364" y="5571"/>
                </a:lnTo>
                <a:lnTo>
                  <a:pt x="6412" y="5635"/>
                </a:lnTo>
                <a:cubicBezTo>
                  <a:pt x="6412" y="5635"/>
                  <a:pt x="6700" y="5571"/>
                  <a:pt x="6605" y="5552"/>
                </a:cubicBezTo>
                <a:cubicBezTo>
                  <a:pt x="6509" y="5530"/>
                  <a:pt x="6436" y="5677"/>
                  <a:pt x="6509" y="5530"/>
                </a:cubicBezTo>
                <a:cubicBezTo>
                  <a:pt x="6581" y="5384"/>
                  <a:pt x="6773" y="5738"/>
                  <a:pt x="6581" y="5363"/>
                </a:cubicBezTo>
                <a:lnTo>
                  <a:pt x="6388" y="4987"/>
                </a:lnTo>
                <a:cubicBezTo>
                  <a:pt x="6388" y="4987"/>
                  <a:pt x="6317" y="5175"/>
                  <a:pt x="6388" y="4925"/>
                </a:cubicBezTo>
                <a:cubicBezTo>
                  <a:pt x="6460" y="4674"/>
                  <a:pt x="6269" y="4549"/>
                  <a:pt x="6460" y="4674"/>
                </a:cubicBezTo>
                <a:cubicBezTo>
                  <a:pt x="6653" y="4799"/>
                  <a:pt x="6532" y="4925"/>
                  <a:pt x="6653" y="4799"/>
                </a:cubicBezTo>
                <a:cubicBezTo>
                  <a:pt x="6773" y="4674"/>
                  <a:pt x="6796" y="4674"/>
                  <a:pt x="6796" y="4674"/>
                </a:cubicBezTo>
                <a:lnTo>
                  <a:pt x="7254" y="4382"/>
                </a:lnTo>
                <a:lnTo>
                  <a:pt x="6918" y="4174"/>
                </a:lnTo>
                <a:lnTo>
                  <a:pt x="6532" y="4404"/>
                </a:lnTo>
                <a:lnTo>
                  <a:pt x="6436" y="4236"/>
                </a:lnTo>
                <a:lnTo>
                  <a:pt x="6388" y="3944"/>
                </a:lnTo>
                <a:lnTo>
                  <a:pt x="6148" y="3735"/>
                </a:lnTo>
                <a:lnTo>
                  <a:pt x="6292" y="3631"/>
                </a:lnTo>
                <a:lnTo>
                  <a:pt x="6173" y="3401"/>
                </a:lnTo>
                <a:lnTo>
                  <a:pt x="5956" y="3381"/>
                </a:lnTo>
                <a:lnTo>
                  <a:pt x="5692" y="3548"/>
                </a:lnTo>
                <a:lnTo>
                  <a:pt x="5715" y="4111"/>
                </a:lnTo>
                <a:lnTo>
                  <a:pt x="6028" y="4507"/>
                </a:lnTo>
                <a:lnTo>
                  <a:pt x="6317" y="5468"/>
                </a:lnTo>
                <a:lnTo>
                  <a:pt x="5860" y="4529"/>
                </a:lnTo>
                <a:lnTo>
                  <a:pt x="5740" y="4466"/>
                </a:lnTo>
                <a:lnTo>
                  <a:pt x="5476" y="4320"/>
                </a:lnTo>
                <a:lnTo>
                  <a:pt x="5115" y="3965"/>
                </a:lnTo>
                <a:lnTo>
                  <a:pt x="5236" y="3798"/>
                </a:lnTo>
                <a:lnTo>
                  <a:pt x="5308" y="3423"/>
                </a:lnTo>
                <a:lnTo>
                  <a:pt x="5283" y="3359"/>
                </a:lnTo>
                <a:lnTo>
                  <a:pt x="4923" y="3651"/>
                </a:lnTo>
                <a:lnTo>
                  <a:pt x="4804" y="3506"/>
                </a:lnTo>
                <a:lnTo>
                  <a:pt x="4828" y="3277"/>
                </a:lnTo>
                <a:lnTo>
                  <a:pt x="4804" y="3068"/>
                </a:lnTo>
                <a:lnTo>
                  <a:pt x="4971" y="2859"/>
                </a:lnTo>
                <a:lnTo>
                  <a:pt x="5236" y="2901"/>
                </a:lnTo>
                <a:lnTo>
                  <a:pt x="5379" y="3131"/>
                </a:lnTo>
                <a:lnTo>
                  <a:pt x="5933" y="2964"/>
                </a:lnTo>
                <a:lnTo>
                  <a:pt x="6148" y="2964"/>
                </a:lnTo>
                <a:lnTo>
                  <a:pt x="6244" y="2504"/>
                </a:lnTo>
                <a:lnTo>
                  <a:pt x="6004" y="2400"/>
                </a:lnTo>
                <a:lnTo>
                  <a:pt x="6028" y="2317"/>
                </a:lnTo>
                <a:lnTo>
                  <a:pt x="5788" y="2420"/>
                </a:lnTo>
                <a:lnTo>
                  <a:pt x="5597" y="2379"/>
                </a:lnTo>
                <a:lnTo>
                  <a:pt x="5597" y="2003"/>
                </a:lnTo>
                <a:lnTo>
                  <a:pt x="5572" y="1858"/>
                </a:lnTo>
                <a:lnTo>
                  <a:pt x="5980" y="1629"/>
                </a:lnTo>
                <a:lnTo>
                  <a:pt x="6269" y="1565"/>
                </a:lnTo>
                <a:lnTo>
                  <a:pt x="6436" y="1775"/>
                </a:lnTo>
                <a:lnTo>
                  <a:pt x="6629" y="1670"/>
                </a:lnTo>
                <a:lnTo>
                  <a:pt x="6845" y="1670"/>
                </a:lnTo>
                <a:lnTo>
                  <a:pt x="6749" y="1921"/>
                </a:lnTo>
                <a:lnTo>
                  <a:pt x="6725" y="2150"/>
                </a:lnTo>
                <a:lnTo>
                  <a:pt x="6893" y="2379"/>
                </a:lnTo>
                <a:lnTo>
                  <a:pt x="6918" y="2504"/>
                </a:lnTo>
                <a:lnTo>
                  <a:pt x="6941" y="2734"/>
                </a:lnTo>
                <a:lnTo>
                  <a:pt x="7157" y="3298"/>
                </a:lnTo>
                <a:lnTo>
                  <a:pt x="7301" y="3359"/>
                </a:lnTo>
                <a:lnTo>
                  <a:pt x="7421" y="3172"/>
                </a:lnTo>
                <a:cubicBezTo>
                  <a:pt x="7421" y="3172"/>
                  <a:pt x="7468" y="3381"/>
                  <a:pt x="7565" y="3277"/>
                </a:cubicBezTo>
                <a:cubicBezTo>
                  <a:pt x="7661" y="3172"/>
                  <a:pt x="7709" y="3110"/>
                  <a:pt x="7709" y="3110"/>
                </a:cubicBezTo>
                <a:lnTo>
                  <a:pt x="7661" y="2754"/>
                </a:lnTo>
                <a:lnTo>
                  <a:pt x="7661" y="2567"/>
                </a:lnTo>
                <a:lnTo>
                  <a:pt x="7686" y="2504"/>
                </a:lnTo>
                <a:lnTo>
                  <a:pt x="7926" y="2484"/>
                </a:lnTo>
                <a:cubicBezTo>
                  <a:pt x="7926" y="2484"/>
                  <a:pt x="8382" y="2818"/>
                  <a:pt x="8358" y="2943"/>
                </a:cubicBezTo>
                <a:cubicBezTo>
                  <a:pt x="8334" y="3068"/>
                  <a:pt x="8262" y="3214"/>
                  <a:pt x="8262" y="3214"/>
                </a:cubicBezTo>
                <a:lnTo>
                  <a:pt x="8574" y="3590"/>
                </a:lnTo>
                <a:lnTo>
                  <a:pt x="8646" y="3464"/>
                </a:lnTo>
                <a:lnTo>
                  <a:pt x="8095" y="2295"/>
                </a:lnTo>
                <a:lnTo>
                  <a:pt x="7661" y="2275"/>
                </a:lnTo>
                <a:lnTo>
                  <a:pt x="7301" y="2233"/>
                </a:lnTo>
                <a:lnTo>
                  <a:pt x="7085" y="1962"/>
                </a:lnTo>
                <a:lnTo>
                  <a:pt x="7014" y="1545"/>
                </a:lnTo>
                <a:lnTo>
                  <a:pt x="6893" y="1398"/>
                </a:lnTo>
                <a:lnTo>
                  <a:pt x="7014" y="1336"/>
                </a:lnTo>
                <a:lnTo>
                  <a:pt x="6941" y="1085"/>
                </a:lnTo>
                <a:lnTo>
                  <a:pt x="7109" y="1043"/>
                </a:lnTo>
                <a:lnTo>
                  <a:pt x="7181" y="1754"/>
                </a:lnTo>
                <a:lnTo>
                  <a:pt x="7254" y="1169"/>
                </a:lnTo>
                <a:lnTo>
                  <a:pt x="7205" y="1043"/>
                </a:lnTo>
                <a:lnTo>
                  <a:pt x="7181" y="835"/>
                </a:lnTo>
                <a:lnTo>
                  <a:pt x="7061" y="793"/>
                </a:lnTo>
                <a:lnTo>
                  <a:pt x="6725" y="731"/>
                </a:lnTo>
                <a:lnTo>
                  <a:pt x="6821" y="523"/>
                </a:lnTo>
                <a:lnTo>
                  <a:pt x="6700" y="209"/>
                </a:lnTo>
                <a:lnTo>
                  <a:pt x="6749" y="0"/>
                </a:lnTo>
                <a:lnTo>
                  <a:pt x="6557" y="167"/>
                </a:lnTo>
                <a:lnTo>
                  <a:pt x="6317" y="126"/>
                </a:lnTo>
                <a:lnTo>
                  <a:pt x="6484" y="251"/>
                </a:lnTo>
                <a:lnTo>
                  <a:pt x="6340" y="460"/>
                </a:lnTo>
                <a:lnTo>
                  <a:pt x="6124" y="586"/>
                </a:lnTo>
                <a:lnTo>
                  <a:pt x="5956" y="731"/>
                </a:lnTo>
                <a:lnTo>
                  <a:pt x="5812" y="710"/>
                </a:lnTo>
                <a:lnTo>
                  <a:pt x="5524" y="606"/>
                </a:lnTo>
                <a:lnTo>
                  <a:pt x="5428" y="544"/>
                </a:lnTo>
                <a:lnTo>
                  <a:pt x="5428" y="397"/>
                </a:lnTo>
                <a:lnTo>
                  <a:pt x="5212" y="397"/>
                </a:lnTo>
                <a:lnTo>
                  <a:pt x="5043" y="376"/>
                </a:lnTo>
                <a:lnTo>
                  <a:pt x="5067" y="544"/>
                </a:lnTo>
                <a:lnTo>
                  <a:pt x="5356" y="877"/>
                </a:lnTo>
                <a:lnTo>
                  <a:pt x="5356" y="981"/>
                </a:lnTo>
                <a:lnTo>
                  <a:pt x="5597" y="1169"/>
                </a:lnTo>
                <a:lnTo>
                  <a:pt x="5308" y="1336"/>
                </a:lnTo>
                <a:lnTo>
                  <a:pt x="5597" y="1315"/>
                </a:lnTo>
                <a:lnTo>
                  <a:pt x="5332" y="1356"/>
                </a:lnTo>
                <a:lnTo>
                  <a:pt x="5452" y="1440"/>
                </a:lnTo>
                <a:lnTo>
                  <a:pt x="5283" y="1629"/>
                </a:lnTo>
                <a:lnTo>
                  <a:pt x="5092" y="1461"/>
                </a:lnTo>
                <a:lnTo>
                  <a:pt x="4899" y="1733"/>
                </a:lnTo>
                <a:lnTo>
                  <a:pt x="4683" y="1837"/>
                </a:lnTo>
                <a:lnTo>
                  <a:pt x="4132" y="1775"/>
                </a:lnTo>
                <a:lnTo>
                  <a:pt x="4084" y="1649"/>
                </a:lnTo>
                <a:lnTo>
                  <a:pt x="3579" y="1879"/>
                </a:lnTo>
                <a:lnTo>
                  <a:pt x="2954" y="2024"/>
                </a:lnTo>
                <a:lnTo>
                  <a:pt x="2474" y="2087"/>
                </a:lnTo>
                <a:lnTo>
                  <a:pt x="1874" y="2212"/>
                </a:lnTo>
                <a:lnTo>
                  <a:pt x="1682" y="2504"/>
                </a:lnTo>
                <a:lnTo>
                  <a:pt x="1826" y="2818"/>
                </a:lnTo>
                <a:lnTo>
                  <a:pt x="1970" y="3026"/>
                </a:lnTo>
                <a:lnTo>
                  <a:pt x="1946" y="3298"/>
                </a:lnTo>
                <a:lnTo>
                  <a:pt x="1826" y="3715"/>
                </a:lnTo>
                <a:lnTo>
                  <a:pt x="1129" y="3840"/>
                </a:lnTo>
                <a:lnTo>
                  <a:pt x="457" y="3651"/>
                </a:lnTo>
                <a:lnTo>
                  <a:pt x="433" y="3923"/>
                </a:lnTo>
                <a:lnTo>
                  <a:pt x="0" y="4153"/>
                </a:lnTo>
                <a:lnTo>
                  <a:pt x="73" y="4695"/>
                </a:lnTo>
                <a:lnTo>
                  <a:pt x="313" y="5238"/>
                </a:lnTo>
                <a:lnTo>
                  <a:pt x="673" y="5196"/>
                </a:lnTo>
                <a:lnTo>
                  <a:pt x="889" y="5217"/>
                </a:lnTo>
                <a:lnTo>
                  <a:pt x="1106" y="5238"/>
                </a:lnTo>
                <a:lnTo>
                  <a:pt x="1106" y="5112"/>
                </a:lnTo>
                <a:lnTo>
                  <a:pt x="1250" y="4904"/>
                </a:lnTo>
                <a:lnTo>
                  <a:pt x="1106" y="4737"/>
                </a:lnTo>
                <a:cubicBezTo>
                  <a:pt x="1106" y="4737"/>
                  <a:pt x="1033" y="4466"/>
                  <a:pt x="1106" y="4236"/>
                </a:cubicBezTo>
                <a:cubicBezTo>
                  <a:pt x="1178" y="4007"/>
                  <a:pt x="1346" y="3902"/>
                  <a:pt x="1346" y="3902"/>
                </a:cubicBezTo>
                <a:lnTo>
                  <a:pt x="1778" y="4111"/>
                </a:lnTo>
                <a:lnTo>
                  <a:pt x="1874" y="4549"/>
                </a:lnTo>
                <a:lnTo>
                  <a:pt x="2018" y="5029"/>
                </a:lnTo>
                <a:lnTo>
                  <a:pt x="2354" y="5635"/>
                </a:lnTo>
                <a:lnTo>
                  <a:pt x="2642" y="5947"/>
                </a:lnTo>
                <a:lnTo>
                  <a:pt x="2546" y="6343"/>
                </a:lnTo>
                <a:cubicBezTo>
                  <a:pt x="2546" y="6343"/>
                  <a:pt x="2571" y="6802"/>
                  <a:pt x="2546" y="6886"/>
                </a:cubicBezTo>
                <a:cubicBezTo>
                  <a:pt x="2523" y="6970"/>
                  <a:pt x="2642" y="7407"/>
                  <a:pt x="2642" y="7407"/>
                </a:cubicBezTo>
                <a:lnTo>
                  <a:pt x="2546" y="8097"/>
                </a:lnTo>
                <a:lnTo>
                  <a:pt x="2425" y="8284"/>
                </a:lnTo>
                <a:lnTo>
                  <a:pt x="2402" y="8659"/>
                </a:lnTo>
                <a:lnTo>
                  <a:pt x="1970" y="9223"/>
                </a:lnTo>
                <a:lnTo>
                  <a:pt x="2041" y="9953"/>
                </a:lnTo>
                <a:lnTo>
                  <a:pt x="2330" y="10600"/>
                </a:lnTo>
                <a:lnTo>
                  <a:pt x="2882" y="10871"/>
                </a:lnTo>
                <a:lnTo>
                  <a:pt x="3267" y="11393"/>
                </a:lnTo>
                <a:lnTo>
                  <a:pt x="3699" y="11873"/>
                </a:lnTo>
                <a:lnTo>
                  <a:pt x="3891" y="12269"/>
                </a:lnTo>
                <a:lnTo>
                  <a:pt x="4371" y="12979"/>
                </a:lnTo>
                <a:lnTo>
                  <a:pt x="4347" y="13480"/>
                </a:lnTo>
                <a:lnTo>
                  <a:pt x="4563" y="14021"/>
                </a:lnTo>
                <a:lnTo>
                  <a:pt x="4875" y="14481"/>
                </a:lnTo>
                <a:lnTo>
                  <a:pt x="5115" y="14460"/>
                </a:lnTo>
                <a:lnTo>
                  <a:pt x="5020" y="14502"/>
                </a:lnTo>
                <a:lnTo>
                  <a:pt x="4996" y="14419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5" name="Freeform 3"/>
          <p:cNvSpPr>
            <a:spLocks noChangeArrowheads="1"/>
          </p:cNvSpPr>
          <p:nvPr/>
        </p:nvSpPr>
        <p:spPr bwMode="auto">
          <a:xfrm>
            <a:off x="3009900" y="1449388"/>
            <a:ext cx="3113088" cy="5221287"/>
          </a:xfrm>
          <a:custGeom>
            <a:avLst/>
            <a:gdLst>
              <a:gd name="T0" fmla="*/ 2147483646 w 8647"/>
              <a:gd name="T1" fmla="*/ 2147483646 h 14503"/>
              <a:gd name="T2" fmla="*/ 2147483646 w 8647"/>
              <a:gd name="T3" fmla="*/ 2147483646 h 14503"/>
              <a:gd name="T4" fmla="*/ 2147483646 w 8647"/>
              <a:gd name="T5" fmla="*/ 2147483646 h 14503"/>
              <a:gd name="T6" fmla="*/ 2147483646 w 8647"/>
              <a:gd name="T7" fmla="*/ 2147483646 h 14503"/>
              <a:gd name="T8" fmla="*/ 2147483646 w 8647"/>
              <a:gd name="T9" fmla="*/ 2147483646 h 14503"/>
              <a:gd name="T10" fmla="*/ 2147483646 w 8647"/>
              <a:gd name="T11" fmla="*/ 2147483646 h 14503"/>
              <a:gd name="T12" fmla="*/ 2147483646 w 8647"/>
              <a:gd name="T13" fmla="*/ 2147483646 h 14503"/>
              <a:gd name="T14" fmla="*/ 2147483646 w 8647"/>
              <a:gd name="T15" fmla="*/ 2147483646 h 14503"/>
              <a:gd name="T16" fmla="*/ 2147483646 w 8647"/>
              <a:gd name="T17" fmla="*/ 2147483646 h 14503"/>
              <a:gd name="T18" fmla="*/ 2147483646 w 8647"/>
              <a:gd name="T19" fmla="*/ 2147483646 h 14503"/>
              <a:gd name="T20" fmla="*/ 2147483646 w 8647"/>
              <a:gd name="T21" fmla="*/ 2147483646 h 14503"/>
              <a:gd name="T22" fmla="*/ 2147483646 w 8647"/>
              <a:gd name="T23" fmla="*/ 2147483646 h 14503"/>
              <a:gd name="T24" fmla="*/ 2147483646 w 8647"/>
              <a:gd name="T25" fmla="*/ 2147483646 h 14503"/>
              <a:gd name="T26" fmla="*/ 2147483646 w 8647"/>
              <a:gd name="T27" fmla="*/ 2147483646 h 14503"/>
              <a:gd name="T28" fmla="*/ 2147483646 w 8647"/>
              <a:gd name="T29" fmla="*/ 2147483646 h 14503"/>
              <a:gd name="T30" fmla="*/ 2147483646 w 8647"/>
              <a:gd name="T31" fmla="*/ 2147483646 h 14503"/>
              <a:gd name="T32" fmla="*/ 2147483646 w 8647"/>
              <a:gd name="T33" fmla="*/ 2147483646 h 14503"/>
              <a:gd name="T34" fmla="*/ 2147483646 w 8647"/>
              <a:gd name="T35" fmla="*/ 2147483646 h 14503"/>
              <a:gd name="T36" fmla="*/ 2147483646 w 8647"/>
              <a:gd name="T37" fmla="*/ 2147483646 h 14503"/>
              <a:gd name="T38" fmla="*/ 2147483646 w 8647"/>
              <a:gd name="T39" fmla="*/ 2147483646 h 14503"/>
              <a:gd name="T40" fmla="*/ 2147483646 w 8647"/>
              <a:gd name="T41" fmla="*/ 2147483646 h 14503"/>
              <a:gd name="T42" fmla="*/ 2147483646 w 8647"/>
              <a:gd name="T43" fmla="*/ 2147483646 h 14503"/>
              <a:gd name="T44" fmla="*/ 2147483646 w 8647"/>
              <a:gd name="T45" fmla="*/ 2147483646 h 14503"/>
              <a:gd name="T46" fmla="*/ 2147483646 w 8647"/>
              <a:gd name="T47" fmla="*/ 2147483646 h 14503"/>
              <a:gd name="T48" fmla="*/ 2147483646 w 8647"/>
              <a:gd name="T49" fmla="*/ 2147483646 h 14503"/>
              <a:gd name="T50" fmla="*/ 2147483646 w 8647"/>
              <a:gd name="T51" fmla="*/ 2147483646 h 14503"/>
              <a:gd name="T52" fmla="*/ 2147483646 w 8647"/>
              <a:gd name="T53" fmla="*/ 2147483646 h 14503"/>
              <a:gd name="T54" fmla="*/ 2147483646 w 8647"/>
              <a:gd name="T55" fmla="*/ 2147483646 h 14503"/>
              <a:gd name="T56" fmla="*/ 2147483646 w 8647"/>
              <a:gd name="T57" fmla="*/ 2147483646 h 14503"/>
              <a:gd name="T58" fmla="*/ 2147483646 w 8647"/>
              <a:gd name="T59" fmla="*/ 2147483646 h 14503"/>
              <a:gd name="T60" fmla="*/ 2147483646 w 8647"/>
              <a:gd name="T61" fmla="*/ 2147483646 h 14503"/>
              <a:gd name="T62" fmla="*/ 2147483646 w 8647"/>
              <a:gd name="T63" fmla="*/ 2147483646 h 14503"/>
              <a:gd name="T64" fmla="*/ 2147483646 w 8647"/>
              <a:gd name="T65" fmla="*/ 2147483646 h 14503"/>
              <a:gd name="T66" fmla="*/ 2147483646 w 8647"/>
              <a:gd name="T67" fmla="*/ 2147483646 h 14503"/>
              <a:gd name="T68" fmla="*/ 2147483646 w 8647"/>
              <a:gd name="T69" fmla="*/ 2147483646 h 14503"/>
              <a:gd name="T70" fmla="*/ 2147483646 w 8647"/>
              <a:gd name="T71" fmla="*/ 0 h 14503"/>
              <a:gd name="T72" fmla="*/ 2147483646 w 8647"/>
              <a:gd name="T73" fmla="*/ 2147483646 h 14503"/>
              <a:gd name="T74" fmla="*/ 2147483646 w 8647"/>
              <a:gd name="T75" fmla="*/ 2147483646 h 14503"/>
              <a:gd name="T76" fmla="*/ 2147483646 w 8647"/>
              <a:gd name="T77" fmla="*/ 2147483646 h 14503"/>
              <a:gd name="T78" fmla="*/ 2147483646 w 8647"/>
              <a:gd name="T79" fmla="*/ 2147483646 h 14503"/>
              <a:gd name="T80" fmla="*/ 2147483646 w 8647"/>
              <a:gd name="T81" fmla="*/ 2147483646 h 14503"/>
              <a:gd name="T82" fmla="*/ 2147483646 w 8647"/>
              <a:gd name="T83" fmla="*/ 2147483646 h 14503"/>
              <a:gd name="T84" fmla="*/ 2147483646 w 8647"/>
              <a:gd name="T85" fmla="*/ 2147483646 h 14503"/>
              <a:gd name="T86" fmla="*/ 2147483646 w 8647"/>
              <a:gd name="T87" fmla="*/ 2147483646 h 14503"/>
              <a:gd name="T88" fmla="*/ 2147483646 w 8647"/>
              <a:gd name="T89" fmla="*/ 2147483646 h 14503"/>
              <a:gd name="T90" fmla="*/ 2147483646 w 8647"/>
              <a:gd name="T91" fmla="*/ 2147483646 h 14503"/>
              <a:gd name="T92" fmla="*/ 2147483646 w 8647"/>
              <a:gd name="T93" fmla="*/ 2147483646 h 14503"/>
              <a:gd name="T94" fmla="*/ 2147483646 w 8647"/>
              <a:gd name="T95" fmla="*/ 2147483646 h 14503"/>
              <a:gd name="T96" fmla="*/ 2147483646 w 8647"/>
              <a:gd name="T97" fmla="*/ 2147483646 h 14503"/>
              <a:gd name="T98" fmla="*/ 2147483646 w 8647"/>
              <a:gd name="T99" fmla="*/ 2147483646 h 14503"/>
              <a:gd name="T100" fmla="*/ 2147483646 w 8647"/>
              <a:gd name="T101" fmla="*/ 2147483646 h 14503"/>
              <a:gd name="T102" fmla="*/ 2147483646 w 8647"/>
              <a:gd name="T103" fmla="*/ 2147483646 h 14503"/>
              <a:gd name="T104" fmla="*/ 2147483646 w 8647"/>
              <a:gd name="T105" fmla="*/ 2147483646 h 14503"/>
              <a:gd name="T106" fmla="*/ 2147483646 w 8647"/>
              <a:gd name="T107" fmla="*/ 2147483646 h 14503"/>
              <a:gd name="T108" fmla="*/ 2147483646 w 8647"/>
              <a:gd name="T109" fmla="*/ 2147483646 h 145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647" h="14503">
                <a:moveTo>
                  <a:pt x="4996" y="14419"/>
                </a:moveTo>
                <a:lnTo>
                  <a:pt x="5020" y="14188"/>
                </a:lnTo>
                <a:lnTo>
                  <a:pt x="5212" y="13876"/>
                </a:lnTo>
                <a:lnTo>
                  <a:pt x="5501" y="13730"/>
                </a:lnTo>
                <a:lnTo>
                  <a:pt x="5452" y="13522"/>
                </a:lnTo>
                <a:lnTo>
                  <a:pt x="5597" y="13313"/>
                </a:lnTo>
                <a:lnTo>
                  <a:pt x="5933" y="13041"/>
                </a:lnTo>
                <a:lnTo>
                  <a:pt x="5884" y="12854"/>
                </a:lnTo>
                <a:lnTo>
                  <a:pt x="5884" y="11351"/>
                </a:lnTo>
                <a:cubicBezTo>
                  <a:pt x="5884" y="11351"/>
                  <a:pt x="5956" y="11330"/>
                  <a:pt x="6004" y="11143"/>
                </a:cubicBezTo>
                <a:cubicBezTo>
                  <a:pt x="6052" y="10955"/>
                  <a:pt x="5980" y="11226"/>
                  <a:pt x="6052" y="10955"/>
                </a:cubicBezTo>
                <a:lnTo>
                  <a:pt x="6124" y="10684"/>
                </a:lnTo>
                <a:lnTo>
                  <a:pt x="6052" y="10329"/>
                </a:lnTo>
                <a:lnTo>
                  <a:pt x="6052" y="10287"/>
                </a:lnTo>
                <a:lnTo>
                  <a:pt x="5933" y="10266"/>
                </a:lnTo>
                <a:lnTo>
                  <a:pt x="5884" y="9661"/>
                </a:lnTo>
                <a:lnTo>
                  <a:pt x="5908" y="9140"/>
                </a:lnTo>
                <a:lnTo>
                  <a:pt x="6148" y="8764"/>
                </a:lnTo>
                <a:cubicBezTo>
                  <a:pt x="6148" y="8764"/>
                  <a:pt x="6221" y="8784"/>
                  <a:pt x="6244" y="8535"/>
                </a:cubicBezTo>
                <a:cubicBezTo>
                  <a:pt x="6269" y="8284"/>
                  <a:pt x="6436" y="8305"/>
                  <a:pt x="6269" y="8284"/>
                </a:cubicBezTo>
                <a:lnTo>
                  <a:pt x="6100" y="8263"/>
                </a:lnTo>
                <a:cubicBezTo>
                  <a:pt x="6100" y="8263"/>
                  <a:pt x="5908" y="8013"/>
                  <a:pt x="6148" y="7846"/>
                </a:cubicBezTo>
                <a:cubicBezTo>
                  <a:pt x="6388" y="7679"/>
                  <a:pt x="6581" y="7888"/>
                  <a:pt x="6388" y="7679"/>
                </a:cubicBezTo>
                <a:lnTo>
                  <a:pt x="6196" y="7470"/>
                </a:lnTo>
                <a:lnTo>
                  <a:pt x="6148" y="7324"/>
                </a:lnTo>
                <a:lnTo>
                  <a:pt x="6148" y="7095"/>
                </a:lnTo>
                <a:lnTo>
                  <a:pt x="6100" y="6782"/>
                </a:lnTo>
                <a:cubicBezTo>
                  <a:pt x="6100" y="6782"/>
                  <a:pt x="6196" y="6615"/>
                  <a:pt x="6244" y="6552"/>
                </a:cubicBezTo>
                <a:cubicBezTo>
                  <a:pt x="6292" y="6490"/>
                  <a:pt x="6340" y="6782"/>
                  <a:pt x="6317" y="6468"/>
                </a:cubicBezTo>
                <a:lnTo>
                  <a:pt x="6292" y="6156"/>
                </a:lnTo>
                <a:cubicBezTo>
                  <a:pt x="6292" y="6156"/>
                  <a:pt x="6124" y="6072"/>
                  <a:pt x="6052" y="6072"/>
                </a:cubicBezTo>
                <a:cubicBezTo>
                  <a:pt x="5980" y="6072"/>
                  <a:pt x="5956" y="6051"/>
                  <a:pt x="5956" y="6051"/>
                </a:cubicBezTo>
                <a:lnTo>
                  <a:pt x="5956" y="5780"/>
                </a:lnTo>
                <a:lnTo>
                  <a:pt x="6148" y="5635"/>
                </a:lnTo>
                <a:lnTo>
                  <a:pt x="6269" y="5760"/>
                </a:lnTo>
                <a:lnTo>
                  <a:pt x="6221" y="5635"/>
                </a:lnTo>
                <a:lnTo>
                  <a:pt x="6364" y="5571"/>
                </a:lnTo>
                <a:lnTo>
                  <a:pt x="6412" y="5635"/>
                </a:lnTo>
                <a:cubicBezTo>
                  <a:pt x="6412" y="5635"/>
                  <a:pt x="6700" y="5571"/>
                  <a:pt x="6605" y="5552"/>
                </a:cubicBezTo>
                <a:cubicBezTo>
                  <a:pt x="6509" y="5530"/>
                  <a:pt x="6436" y="5677"/>
                  <a:pt x="6509" y="5530"/>
                </a:cubicBezTo>
                <a:cubicBezTo>
                  <a:pt x="6581" y="5384"/>
                  <a:pt x="6773" y="5738"/>
                  <a:pt x="6581" y="5363"/>
                </a:cubicBezTo>
                <a:lnTo>
                  <a:pt x="6388" y="4987"/>
                </a:lnTo>
                <a:cubicBezTo>
                  <a:pt x="6388" y="4987"/>
                  <a:pt x="6317" y="5175"/>
                  <a:pt x="6388" y="4925"/>
                </a:cubicBezTo>
                <a:cubicBezTo>
                  <a:pt x="6460" y="4674"/>
                  <a:pt x="6269" y="4549"/>
                  <a:pt x="6460" y="4674"/>
                </a:cubicBezTo>
                <a:cubicBezTo>
                  <a:pt x="6653" y="4799"/>
                  <a:pt x="6532" y="4925"/>
                  <a:pt x="6653" y="4799"/>
                </a:cubicBezTo>
                <a:cubicBezTo>
                  <a:pt x="6773" y="4674"/>
                  <a:pt x="6796" y="4674"/>
                  <a:pt x="6796" y="4674"/>
                </a:cubicBezTo>
                <a:lnTo>
                  <a:pt x="7254" y="4382"/>
                </a:lnTo>
                <a:lnTo>
                  <a:pt x="6918" y="4174"/>
                </a:lnTo>
                <a:lnTo>
                  <a:pt x="6532" y="4404"/>
                </a:lnTo>
                <a:lnTo>
                  <a:pt x="6436" y="4236"/>
                </a:lnTo>
                <a:lnTo>
                  <a:pt x="6388" y="3944"/>
                </a:lnTo>
                <a:lnTo>
                  <a:pt x="6148" y="3735"/>
                </a:lnTo>
                <a:lnTo>
                  <a:pt x="6292" y="3631"/>
                </a:lnTo>
                <a:lnTo>
                  <a:pt x="6173" y="3401"/>
                </a:lnTo>
                <a:lnTo>
                  <a:pt x="5956" y="3381"/>
                </a:lnTo>
                <a:lnTo>
                  <a:pt x="5692" y="3548"/>
                </a:lnTo>
                <a:lnTo>
                  <a:pt x="5715" y="4111"/>
                </a:lnTo>
                <a:lnTo>
                  <a:pt x="6028" y="4507"/>
                </a:lnTo>
                <a:lnTo>
                  <a:pt x="6317" y="5468"/>
                </a:lnTo>
                <a:lnTo>
                  <a:pt x="5860" y="4529"/>
                </a:lnTo>
                <a:lnTo>
                  <a:pt x="5740" y="4466"/>
                </a:lnTo>
                <a:lnTo>
                  <a:pt x="5476" y="4320"/>
                </a:lnTo>
                <a:lnTo>
                  <a:pt x="5115" y="3965"/>
                </a:lnTo>
                <a:lnTo>
                  <a:pt x="5236" y="3798"/>
                </a:lnTo>
                <a:lnTo>
                  <a:pt x="5308" y="3423"/>
                </a:lnTo>
                <a:lnTo>
                  <a:pt x="5283" y="3359"/>
                </a:lnTo>
                <a:lnTo>
                  <a:pt x="4923" y="3651"/>
                </a:lnTo>
                <a:lnTo>
                  <a:pt x="4804" y="3506"/>
                </a:lnTo>
                <a:lnTo>
                  <a:pt x="4828" y="3277"/>
                </a:lnTo>
                <a:lnTo>
                  <a:pt x="4804" y="3068"/>
                </a:lnTo>
                <a:lnTo>
                  <a:pt x="4971" y="2859"/>
                </a:lnTo>
                <a:lnTo>
                  <a:pt x="5236" y="2901"/>
                </a:lnTo>
                <a:lnTo>
                  <a:pt x="5379" y="3131"/>
                </a:lnTo>
                <a:lnTo>
                  <a:pt x="5933" y="2964"/>
                </a:lnTo>
                <a:lnTo>
                  <a:pt x="6148" y="2964"/>
                </a:lnTo>
                <a:lnTo>
                  <a:pt x="6244" y="2504"/>
                </a:lnTo>
                <a:lnTo>
                  <a:pt x="6004" y="2400"/>
                </a:lnTo>
                <a:lnTo>
                  <a:pt x="6028" y="2317"/>
                </a:lnTo>
                <a:lnTo>
                  <a:pt x="5788" y="2420"/>
                </a:lnTo>
                <a:lnTo>
                  <a:pt x="5597" y="2379"/>
                </a:lnTo>
                <a:lnTo>
                  <a:pt x="5597" y="2003"/>
                </a:lnTo>
                <a:lnTo>
                  <a:pt x="5572" y="1858"/>
                </a:lnTo>
                <a:lnTo>
                  <a:pt x="5980" y="1629"/>
                </a:lnTo>
                <a:lnTo>
                  <a:pt x="6269" y="1565"/>
                </a:lnTo>
                <a:lnTo>
                  <a:pt x="6436" y="1775"/>
                </a:lnTo>
                <a:lnTo>
                  <a:pt x="6629" y="1670"/>
                </a:lnTo>
                <a:lnTo>
                  <a:pt x="6845" y="1670"/>
                </a:lnTo>
                <a:lnTo>
                  <a:pt x="6749" y="1921"/>
                </a:lnTo>
                <a:lnTo>
                  <a:pt x="6725" y="2150"/>
                </a:lnTo>
                <a:lnTo>
                  <a:pt x="6893" y="2379"/>
                </a:lnTo>
                <a:lnTo>
                  <a:pt x="6918" y="2504"/>
                </a:lnTo>
                <a:lnTo>
                  <a:pt x="6941" y="2734"/>
                </a:lnTo>
                <a:lnTo>
                  <a:pt x="7157" y="3298"/>
                </a:lnTo>
                <a:lnTo>
                  <a:pt x="7301" y="3359"/>
                </a:lnTo>
                <a:lnTo>
                  <a:pt x="7421" y="3172"/>
                </a:lnTo>
                <a:cubicBezTo>
                  <a:pt x="7421" y="3172"/>
                  <a:pt x="7468" y="3381"/>
                  <a:pt x="7565" y="3277"/>
                </a:cubicBezTo>
                <a:cubicBezTo>
                  <a:pt x="7661" y="3172"/>
                  <a:pt x="7709" y="3110"/>
                  <a:pt x="7709" y="3110"/>
                </a:cubicBezTo>
                <a:lnTo>
                  <a:pt x="7661" y="2754"/>
                </a:lnTo>
                <a:lnTo>
                  <a:pt x="7661" y="2567"/>
                </a:lnTo>
                <a:lnTo>
                  <a:pt x="7686" y="2504"/>
                </a:lnTo>
                <a:lnTo>
                  <a:pt x="7926" y="2484"/>
                </a:lnTo>
                <a:cubicBezTo>
                  <a:pt x="7926" y="2484"/>
                  <a:pt x="8382" y="2818"/>
                  <a:pt x="8358" y="2943"/>
                </a:cubicBezTo>
                <a:cubicBezTo>
                  <a:pt x="8334" y="3068"/>
                  <a:pt x="8262" y="3214"/>
                  <a:pt x="8262" y="3214"/>
                </a:cubicBezTo>
                <a:lnTo>
                  <a:pt x="8574" y="3590"/>
                </a:lnTo>
                <a:lnTo>
                  <a:pt x="8646" y="3464"/>
                </a:lnTo>
                <a:lnTo>
                  <a:pt x="8095" y="2295"/>
                </a:lnTo>
                <a:lnTo>
                  <a:pt x="7661" y="2275"/>
                </a:lnTo>
                <a:lnTo>
                  <a:pt x="7301" y="2233"/>
                </a:lnTo>
                <a:lnTo>
                  <a:pt x="7085" y="1962"/>
                </a:lnTo>
                <a:lnTo>
                  <a:pt x="7014" y="1545"/>
                </a:lnTo>
                <a:lnTo>
                  <a:pt x="6893" y="1398"/>
                </a:lnTo>
                <a:lnTo>
                  <a:pt x="7014" y="1336"/>
                </a:lnTo>
                <a:lnTo>
                  <a:pt x="6941" y="1085"/>
                </a:lnTo>
                <a:lnTo>
                  <a:pt x="7109" y="1043"/>
                </a:lnTo>
                <a:lnTo>
                  <a:pt x="7181" y="1754"/>
                </a:lnTo>
                <a:lnTo>
                  <a:pt x="7254" y="1169"/>
                </a:lnTo>
                <a:lnTo>
                  <a:pt x="7205" y="1043"/>
                </a:lnTo>
                <a:lnTo>
                  <a:pt x="7181" y="835"/>
                </a:lnTo>
                <a:lnTo>
                  <a:pt x="7061" y="793"/>
                </a:lnTo>
                <a:lnTo>
                  <a:pt x="6725" y="731"/>
                </a:lnTo>
                <a:lnTo>
                  <a:pt x="6821" y="523"/>
                </a:lnTo>
                <a:lnTo>
                  <a:pt x="6700" y="209"/>
                </a:lnTo>
                <a:lnTo>
                  <a:pt x="6749" y="0"/>
                </a:lnTo>
                <a:lnTo>
                  <a:pt x="6557" y="167"/>
                </a:lnTo>
                <a:lnTo>
                  <a:pt x="6317" y="126"/>
                </a:lnTo>
                <a:lnTo>
                  <a:pt x="6484" y="251"/>
                </a:lnTo>
                <a:lnTo>
                  <a:pt x="6340" y="460"/>
                </a:lnTo>
                <a:lnTo>
                  <a:pt x="6124" y="586"/>
                </a:lnTo>
                <a:lnTo>
                  <a:pt x="5956" y="731"/>
                </a:lnTo>
                <a:lnTo>
                  <a:pt x="5812" y="710"/>
                </a:lnTo>
                <a:lnTo>
                  <a:pt x="5524" y="606"/>
                </a:lnTo>
                <a:lnTo>
                  <a:pt x="5428" y="544"/>
                </a:lnTo>
                <a:lnTo>
                  <a:pt x="5428" y="397"/>
                </a:lnTo>
                <a:lnTo>
                  <a:pt x="5212" y="397"/>
                </a:lnTo>
                <a:lnTo>
                  <a:pt x="5043" y="376"/>
                </a:lnTo>
                <a:lnTo>
                  <a:pt x="5067" y="544"/>
                </a:lnTo>
                <a:lnTo>
                  <a:pt x="5356" y="877"/>
                </a:lnTo>
                <a:lnTo>
                  <a:pt x="5356" y="981"/>
                </a:lnTo>
                <a:lnTo>
                  <a:pt x="5597" y="1169"/>
                </a:lnTo>
                <a:lnTo>
                  <a:pt x="5308" y="1336"/>
                </a:lnTo>
                <a:lnTo>
                  <a:pt x="5597" y="1315"/>
                </a:lnTo>
                <a:lnTo>
                  <a:pt x="5332" y="1356"/>
                </a:lnTo>
                <a:lnTo>
                  <a:pt x="5452" y="1440"/>
                </a:lnTo>
                <a:lnTo>
                  <a:pt x="5283" y="1629"/>
                </a:lnTo>
                <a:lnTo>
                  <a:pt x="5092" y="1461"/>
                </a:lnTo>
                <a:lnTo>
                  <a:pt x="4899" y="1733"/>
                </a:lnTo>
                <a:lnTo>
                  <a:pt x="4683" y="1837"/>
                </a:lnTo>
                <a:lnTo>
                  <a:pt x="4132" y="1775"/>
                </a:lnTo>
                <a:lnTo>
                  <a:pt x="4084" y="1649"/>
                </a:lnTo>
                <a:lnTo>
                  <a:pt x="3579" y="1879"/>
                </a:lnTo>
                <a:lnTo>
                  <a:pt x="2954" y="2024"/>
                </a:lnTo>
                <a:lnTo>
                  <a:pt x="2474" y="2087"/>
                </a:lnTo>
                <a:lnTo>
                  <a:pt x="1874" y="2212"/>
                </a:lnTo>
                <a:lnTo>
                  <a:pt x="1682" y="2504"/>
                </a:lnTo>
                <a:lnTo>
                  <a:pt x="1826" y="2818"/>
                </a:lnTo>
                <a:lnTo>
                  <a:pt x="1970" y="3026"/>
                </a:lnTo>
                <a:lnTo>
                  <a:pt x="1946" y="3298"/>
                </a:lnTo>
                <a:lnTo>
                  <a:pt x="1826" y="3715"/>
                </a:lnTo>
                <a:lnTo>
                  <a:pt x="1129" y="3840"/>
                </a:lnTo>
                <a:lnTo>
                  <a:pt x="457" y="3651"/>
                </a:lnTo>
                <a:lnTo>
                  <a:pt x="433" y="3923"/>
                </a:lnTo>
                <a:lnTo>
                  <a:pt x="0" y="4153"/>
                </a:lnTo>
                <a:lnTo>
                  <a:pt x="73" y="4695"/>
                </a:lnTo>
                <a:lnTo>
                  <a:pt x="313" y="5238"/>
                </a:lnTo>
                <a:lnTo>
                  <a:pt x="673" y="5196"/>
                </a:lnTo>
                <a:lnTo>
                  <a:pt x="889" y="5217"/>
                </a:lnTo>
                <a:lnTo>
                  <a:pt x="1106" y="5238"/>
                </a:lnTo>
                <a:lnTo>
                  <a:pt x="1106" y="5112"/>
                </a:lnTo>
                <a:lnTo>
                  <a:pt x="1250" y="4904"/>
                </a:lnTo>
                <a:lnTo>
                  <a:pt x="1106" y="4737"/>
                </a:lnTo>
                <a:cubicBezTo>
                  <a:pt x="1106" y="4737"/>
                  <a:pt x="1033" y="4466"/>
                  <a:pt x="1106" y="4236"/>
                </a:cubicBezTo>
                <a:cubicBezTo>
                  <a:pt x="1178" y="4007"/>
                  <a:pt x="1346" y="3902"/>
                  <a:pt x="1346" y="3902"/>
                </a:cubicBezTo>
                <a:lnTo>
                  <a:pt x="1778" y="4111"/>
                </a:lnTo>
                <a:lnTo>
                  <a:pt x="1874" y="4549"/>
                </a:lnTo>
                <a:lnTo>
                  <a:pt x="2018" y="5029"/>
                </a:lnTo>
                <a:lnTo>
                  <a:pt x="2354" y="5635"/>
                </a:lnTo>
                <a:lnTo>
                  <a:pt x="2642" y="5947"/>
                </a:lnTo>
                <a:lnTo>
                  <a:pt x="2546" y="6343"/>
                </a:lnTo>
                <a:cubicBezTo>
                  <a:pt x="2546" y="6343"/>
                  <a:pt x="2571" y="6802"/>
                  <a:pt x="2546" y="6886"/>
                </a:cubicBezTo>
                <a:cubicBezTo>
                  <a:pt x="2523" y="6970"/>
                  <a:pt x="2642" y="7407"/>
                  <a:pt x="2642" y="7407"/>
                </a:cubicBezTo>
                <a:lnTo>
                  <a:pt x="2546" y="8097"/>
                </a:lnTo>
                <a:lnTo>
                  <a:pt x="2425" y="8284"/>
                </a:lnTo>
                <a:lnTo>
                  <a:pt x="2402" y="8659"/>
                </a:lnTo>
                <a:lnTo>
                  <a:pt x="1970" y="9223"/>
                </a:lnTo>
                <a:lnTo>
                  <a:pt x="2041" y="9953"/>
                </a:lnTo>
                <a:lnTo>
                  <a:pt x="2330" y="10600"/>
                </a:lnTo>
                <a:lnTo>
                  <a:pt x="2882" y="10871"/>
                </a:lnTo>
                <a:lnTo>
                  <a:pt x="3267" y="11393"/>
                </a:lnTo>
                <a:lnTo>
                  <a:pt x="3699" y="11873"/>
                </a:lnTo>
                <a:lnTo>
                  <a:pt x="3891" y="12269"/>
                </a:lnTo>
                <a:lnTo>
                  <a:pt x="4371" y="12979"/>
                </a:lnTo>
                <a:lnTo>
                  <a:pt x="4347" y="13480"/>
                </a:lnTo>
                <a:lnTo>
                  <a:pt x="4563" y="14021"/>
                </a:lnTo>
                <a:lnTo>
                  <a:pt x="4875" y="14481"/>
                </a:lnTo>
                <a:lnTo>
                  <a:pt x="5115" y="14460"/>
                </a:lnTo>
                <a:lnTo>
                  <a:pt x="5020" y="14502"/>
                </a:lnTo>
                <a:lnTo>
                  <a:pt x="4996" y="14419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466850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7" name="Text Box 5"/>
          <p:cNvSpPr txBox="1">
            <a:spLocks noChangeArrowheads="1"/>
          </p:cNvSpPr>
          <p:nvPr/>
        </p:nvSpPr>
        <p:spPr bwMode="auto">
          <a:xfrm>
            <a:off x="6107113" y="2889250"/>
            <a:ext cx="14525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 noChangeArrowheads="1"/>
          </p:cNvSpPr>
          <p:nvPr/>
        </p:nvSpPr>
        <p:spPr bwMode="auto">
          <a:xfrm>
            <a:off x="1619250" y="1952625"/>
            <a:ext cx="6300788" cy="2700338"/>
          </a:xfrm>
          <a:custGeom>
            <a:avLst/>
            <a:gdLst>
              <a:gd name="T0" fmla="*/ 2147483646 w 16155"/>
              <a:gd name="T1" fmla="*/ 2147483646 h 9502"/>
              <a:gd name="T2" fmla="*/ 2147483646 w 16155"/>
              <a:gd name="T3" fmla="*/ 2147483646 h 9502"/>
              <a:gd name="T4" fmla="*/ 2147483646 w 16155"/>
              <a:gd name="T5" fmla="*/ 2147483646 h 9502"/>
              <a:gd name="T6" fmla="*/ 2147483646 w 16155"/>
              <a:gd name="T7" fmla="*/ 2147483646 h 9502"/>
              <a:gd name="T8" fmla="*/ 2147483646 w 16155"/>
              <a:gd name="T9" fmla="*/ 2147483646 h 9502"/>
              <a:gd name="T10" fmla="*/ 2147483646 w 16155"/>
              <a:gd name="T11" fmla="*/ 2147483646 h 9502"/>
              <a:gd name="T12" fmla="*/ 2147483646 w 16155"/>
              <a:gd name="T13" fmla="*/ 2147483646 h 9502"/>
              <a:gd name="T14" fmla="*/ 2147483646 w 16155"/>
              <a:gd name="T15" fmla="*/ 2147483646 h 9502"/>
              <a:gd name="T16" fmla="*/ 2147483646 w 16155"/>
              <a:gd name="T17" fmla="*/ 2147483646 h 9502"/>
              <a:gd name="T18" fmla="*/ 2147483646 w 16155"/>
              <a:gd name="T19" fmla="*/ 2147483646 h 9502"/>
              <a:gd name="T20" fmla="*/ 2147483646 w 16155"/>
              <a:gd name="T21" fmla="*/ 2147483646 h 9502"/>
              <a:gd name="T22" fmla="*/ 2147483646 w 16155"/>
              <a:gd name="T23" fmla="*/ 2147483646 h 9502"/>
              <a:gd name="T24" fmla="*/ 2147483646 w 16155"/>
              <a:gd name="T25" fmla="*/ 2147483646 h 9502"/>
              <a:gd name="T26" fmla="*/ 2147483646 w 16155"/>
              <a:gd name="T27" fmla="*/ 2147483646 h 9502"/>
              <a:gd name="T28" fmla="*/ 2147483646 w 16155"/>
              <a:gd name="T29" fmla="*/ 2147483646 h 9502"/>
              <a:gd name="T30" fmla="*/ 2147483646 w 16155"/>
              <a:gd name="T31" fmla="*/ 2147483646 h 9502"/>
              <a:gd name="T32" fmla="*/ 2147483646 w 16155"/>
              <a:gd name="T33" fmla="*/ 2147483646 h 9502"/>
              <a:gd name="T34" fmla="*/ 2147483646 w 16155"/>
              <a:gd name="T35" fmla="*/ 2147483646 h 9502"/>
              <a:gd name="T36" fmla="*/ 2147483646 w 16155"/>
              <a:gd name="T37" fmla="*/ 2147483646 h 9502"/>
              <a:gd name="T38" fmla="*/ 2147483646 w 16155"/>
              <a:gd name="T39" fmla="*/ 2147483646 h 9502"/>
              <a:gd name="T40" fmla="*/ 2147483646 w 16155"/>
              <a:gd name="T41" fmla="*/ 2147483646 h 9502"/>
              <a:gd name="T42" fmla="*/ 2147483646 w 16155"/>
              <a:gd name="T43" fmla="*/ 2147483646 h 9502"/>
              <a:gd name="T44" fmla="*/ 0 w 16155"/>
              <a:gd name="T45" fmla="*/ 2147483646 h 9502"/>
              <a:gd name="T46" fmla="*/ 2147483646 w 16155"/>
              <a:gd name="T47" fmla="*/ 2147483646 h 9502"/>
              <a:gd name="T48" fmla="*/ 2147483646 w 16155"/>
              <a:gd name="T49" fmla="*/ 2147483646 h 9502"/>
              <a:gd name="T50" fmla="*/ 2147483646 w 16155"/>
              <a:gd name="T51" fmla="*/ 2147483646 h 9502"/>
              <a:gd name="T52" fmla="*/ 2147483646 w 16155"/>
              <a:gd name="T53" fmla="*/ 2147483646 h 9502"/>
              <a:gd name="T54" fmla="*/ 2147483646 w 16155"/>
              <a:gd name="T55" fmla="*/ 2147483646 h 9502"/>
              <a:gd name="T56" fmla="*/ 2147483646 w 16155"/>
              <a:gd name="T57" fmla="*/ 2147483646 h 9502"/>
              <a:gd name="T58" fmla="*/ 2147483646 w 16155"/>
              <a:gd name="T59" fmla="*/ 2147483646 h 9502"/>
              <a:gd name="T60" fmla="*/ 2147483646 w 16155"/>
              <a:gd name="T61" fmla="*/ 2147483646 h 9502"/>
              <a:gd name="T62" fmla="*/ 2147483646 w 16155"/>
              <a:gd name="T63" fmla="*/ 2147483646 h 9502"/>
              <a:gd name="T64" fmla="*/ 2147483646 w 16155"/>
              <a:gd name="T65" fmla="*/ 2147483646 h 9502"/>
              <a:gd name="T66" fmla="*/ 2147483646 w 16155"/>
              <a:gd name="T67" fmla="*/ 2147483646 h 9502"/>
              <a:gd name="T68" fmla="*/ 2147483646 w 16155"/>
              <a:gd name="T69" fmla="*/ 2147483646 h 9502"/>
              <a:gd name="T70" fmla="*/ 2147483646 w 16155"/>
              <a:gd name="T71" fmla="*/ 2147483646 h 9502"/>
              <a:gd name="T72" fmla="*/ 2147483646 w 16155"/>
              <a:gd name="T73" fmla="*/ 2147483646 h 9502"/>
              <a:gd name="T74" fmla="*/ 2147483646 w 16155"/>
              <a:gd name="T75" fmla="*/ 2147483646 h 9502"/>
              <a:gd name="T76" fmla="*/ 2147483646 w 16155"/>
              <a:gd name="T77" fmla="*/ 2147483646 h 9502"/>
              <a:gd name="T78" fmla="*/ 2147483646 w 16155"/>
              <a:gd name="T79" fmla="*/ 2147483646 h 9502"/>
              <a:gd name="T80" fmla="*/ 2147483646 w 16155"/>
              <a:gd name="T81" fmla="*/ 2147483646 h 9502"/>
              <a:gd name="T82" fmla="*/ 2147483646 w 16155"/>
              <a:gd name="T83" fmla="*/ 2147483646 h 9502"/>
              <a:gd name="T84" fmla="*/ 2147483646 w 16155"/>
              <a:gd name="T85" fmla="*/ 2147483646 h 9502"/>
              <a:gd name="T86" fmla="*/ 2147483646 w 16155"/>
              <a:gd name="T87" fmla="*/ 2147483646 h 9502"/>
              <a:gd name="T88" fmla="*/ 2147483646 w 16155"/>
              <a:gd name="T89" fmla="*/ 2147483646 h 9502"/>
              <a:gd name="T90" fmla="*/ 2147483646 w 16155"/>
              <a:gd name="T91" fmla="*/ 2147483646 h 9502"/>
              <a:gd name="T92" fmla="*/ 2147483646 w 16155"/>
              <a:gd name="T93" fmla="*/ 2147483646 h 9502"/>
              <a:gd name="T94" fmla="*/ 2147483646 w 16155"/>
              <a:gd name="T95" fmla="*/ 2147483646 h 9502"/>
              <a:gd name="T96" fmla="*/ 2147483646 w 16155"/>
              <a:gd name="T97" fmla="*/ 2147483646 h 9502"/>
              <a:gd name="T98" fmla="*/ 2147483646 w 16155"/>
              <a:gd name="T99" fmla="*/ 2147483646 h 9502"/>
              <a:gd name="T100" fmla="*/ 2147483646 w 16155"/>
              <a:gd name="T101" fmla="*/ 2147483646 h 9502"/>
              <a:gd name="T102" fmla="*/ 2147483646 w 16155"/>
              <a:gd name="T103" fmla="*/ 2147483646 h 9502"/>
              <a:gd name="T104" fmla="*/ 2147483646 w 16155"/>
              <a:gd name="T105" fmla="*/ 2147483646 h 9502"/>
              <a:gd name="T106" fmla="*/ 2147483646 w 16155"/>
              <a:gd name="T107" fmla="*/ 2147483646 h 9502"/>
              <a:gd name="T108" fmla="*/ 2147483646 w 16155"/>
              <a:gd name="T109" fmla="*/ 2147483646 h 9502"/>
              <a:gd name="T110" fmla="*/ 2147483646 w 16155"/>
              <a:gd name="T111" fmla="*/ 2147483646 h 9502"/>
              <a:gd name="T112" fmla="*/ 2147483646 w 16155"/>
              <a:gd name="T113" fmla="*/ 2147483646 h 9502"/>
              <a:gd name="T114" fmla="*/ 2147483646 w 16155"/>
              <a:gd name="T115" fmla="*/ 2147483646 h 9502"/>
              <a:gd name="T116" fmla="*/ 2147483646 w 16155"/>
              <a:gd name="T117" fmla="*/ 2147483646 h 9502"/>
              <a:gd name="T118" fmla="*/ 2147483646 w 16155"/>
              <a:gd name="T119" fmla="*/ 2147483646 h 9502"/>
              <a:gd name="T120" fmla="*/ 2147483646 w 16155"/>
              <a:gd name="T121" fmla="*/ 2147483646 h 95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155" h="9502">
                <a:moveTo>
                  <a:pt x="9411" y="1784"/>
                </a:moveTo>
                <a:lnTo>
                  <a:pt x="9257" y="1704"/>
                </a:lnTo>
                <a:lnTo>
                  <a:pt x="8946" y="1891"/>
                </a:lnTo>
                <a:lnTo>
                  <a:pt x="8841" y="2050"/>
                </a:lnTo>
                <a:lnTo>
                  <a:pt x="8581" y="1811"/>
                </a:lnTo>
                <a:lnTo>
                  <a:pt x="8270" y="1677"/>
                </a:lnTo>
                <a:lnTo>
                  <a:pt x="8088" y="1864"/>
                </a:lnTo>
                <a:lnTo>
                  <a:pt x="7986" y="1704"/>
                </a:lnTo>
                <a:lnTo>
                  <a:pt x="8297" y="1518"/>
                </a:lnTo>
                <a:lnTo>
                  <a:pt x="8297" y="1278"/>
                </a:lnTo>
                <a:lnTo>
                  <a:pt x="8478" y="1172"/>
                </a:lnTo>
                <a:lnTo>
                  <a:pt x="8685" y="986"/>
                </a:lnTo>
                <a:lnTo>
                  <a:pt x="8919" y="773"/>
                </a:lnTo>
                <a:lnTo>
                  <a:pt x="8192" y="614"/>
                </a:lnTo>
                <a:lnTo>
                  <a:pt x="7986" y="453"/>
                </a:lnTo>
                <a:lnTo>
                  <a:pt x="7752" y="507"/>
                </a:lnTo>
                <a:lnTo>
                  <a:pt x="7725" y="374"/>
                </a:lnTo>
                <a:lnTo>
                  <a:pt x="7623" y="374"/>
                </a:lnTo>
                <a:lnTo>
                  <a:pt x="7441" y="586"/>
                </a:lnTo>
                <a:lnTo>
                  <a:pt x="7130" y="507"/>
                </a:lnTo>
                <a:lnTo>
                  <a:pt x="7182" y="187"/>
                </a:lnTo>
                <a:lnTo>
                  <a:pt x="7078" y="0"/>
                </a:lnTo>
                <a:lnTo>
                  <a:pt x="6819" y="293"/>
                </a:lnTo>
                <a:lnTo>
                  <a:pt x="6507" y="161"/>
                </a:lnTo>
                <a:lnTo>
                  <a:pt x="6301" y="213"/>
                </a:lnTo>
                <a:lnTo>
                  <a:pt x="6144" y="133"/>
                </a:lnTo>
                <a:lnTo>
                  <a:pt x="5860" y="267"/>
                </a:lnTo>
                <a:lnTo>
                  <a:pt x="5860" y="374"/>
                </a:lnTo>
                <a:lnTo>
                  <a:pt x="5315" y="400"/>
                </a:lnTo>
                <a:lnTo>
                  <a:pt x="5134" y="400"/>
                </a:lnTo>
                <a:lnTo>
                  <a:pt x="5004" y="745"/>
                </a:lnTo>
                <a:lnTo>
                  <a:pt x="4873" y="825"/>
                </a:lnTo>
                <a:lnTo>
                  <a:pt x="4925" y="1012"/>
                </a:lnTo>
                <a:lnTo>
                  <a:pt x="4537" y="1065"/>
                </a:lnTo>
                <a:lnTo>
                  <a:pt x="4408" y="1065"/>
                </a:lnTo>
                <a:lnTo>
                  <a:pt x="4045" y="1065"/>
                </a:lnTo>
                <a:cubicBezTo>
                  <a:pt x="4019" y="1198"/>
                  <a:pt x="3915" y="1359"/>
                  <a:pt x="3915" y="1359"/>
                </a:cubicBezTo>
                <a:lnTo>
                  <a:pt x="3785" y="1359"/>
                </a:lnTo>
                <a:lnTo>
                  <a:pt x="3760" y="1571"/>
                </a:lnTo>
                <a:lnTo>
                  <a:pt x="3603" y="1464"/>
                </a:lnTo>
                <a:lnTo>
                  <a:pt x="3370" y="1864"/>
                </a:lnTo>
                <a:lnTo>
                  <a:pt x="3422" y="1943"/>
                </a:lnTo>
                <a:lnTo>
                  <a:pt x="3396" y="2156"/>
                </a:lnTo>
                <a:lnTo>
                  <a:pt x="3136" y="2742"/>
                </a:lnTo>
                <a:lnTo>
                  <a:pt x="2722" y="2956"/>
                </a:lnTo>
                <a:lnTo>
                  <a:pt x="2463" y="2901"/>
                </a:lnTo>
                <a:lnTo>
                  <a:pt x="2359" y="3220"/>
                </a:lnTo>
                <a:lnTo>
                  <a:pt x="2229" y="3459"/>
                </a:lnTo>
                <a:lnTo>
                  <a:pt x="2229" y="3701"/>
                </a:lnTo>
                <a:lnTo>
                  <a:pt x="2100" y="3939"/>
                </a:lnTo>
                <a:lnTo>
                  <a:pt x="1839" y="4126"/>
                </a:lnTo>
                <a:lnTo>
                  <a:pt x="1814" y="4259"/>
                </a:lnTo>
                <a:lnTo>
                  <a:pt x="1659" y="4179"/>
                </a:lnTo>
                <a:lnTo>
                  <a:pt x="1399" y="4285"/>
                </a:lnTo>
                <a:lnTo>
                  <a:pt x="1321" y="4525"/>
                </a:lnTo>
                <a:lnTo>
                  <a:pt x="1192" y="4577"/>
                </a:lnTo>
                <a:lnTo>
                  <a:pt x="1114" y="4764"/>
                </a:lnTo>
                <a:lnTo>
                  <a:pt x="1088" y="5137"/>
                </a:lnTo>
                <a:lnTo>
                  <a:pt x="908" y="5429"/>
                </a:lnTo>
                <a:lnTo>
                  <a:pt x="1011" y="5695"/>
                </a:lnTo>
                <a:lnTo>
                  <a:pt x="1192" y="5908"/>
                </a:lnTo>
                <a:lnTo>
                  <a:pt x="1011" y="6069"/>
                </a:lnTo>
                <a:lnTo>
                  <a:pt x="933" y="5936"/>
                </a:lnTo>
                <a:lnTo>
                  <a:pt x="881" y="5936"/>
                </a:lnTo>
                <a:lnTo>
                  <a:pt x="649" y="6174"/>
                </a:lnTo>
                <a:lnTo>
                  <a:pt x="259" y="6361"/>
                </a:lnTo>
                <a:lnTo>
                  <a:pt x="181" y="6627"/>
                </a:lnTo>
                <a:lnTo>
                  <a:pt x="0" y="6867"/>
                </a:lnTo>
                <a:lnTo>
                  <a:pt x="0" y="6947"/>
                </a:lnTo>
                <a:lnTo>
                  <a:pt x="207" y="6999"/>
                </a:lnTo>
                <a:lnTo>
                  <a:pt x="466" y="7185"/>
                </a:lnTo>
                <a:lnTo>
                  <a:pt x="492" y="8091"/>
                </a:lnTo>
                <a:lnTo>
                  <a:pt x="751" y="7771"/>
                </a:lnTo>
                <a:lnTo>
                  <a:pt x="959" y="8037"/>
                </a:lnTo>
                <a:lnTo>
                  <a:pt x="1321" y="8117"/>
                </a:lnTo>
                <a:lnTo>
                  <a:pt x="1321" y="8411"/>
                </a:lnTo>
                <a:lnTo>
                  <a:pt x="1476" y="8304"/>
                </a:lnTo>
                <a:lnTo>
                  <a:pt x="1659" y="8623"/>
                </a:lnTo>
                <a:lnTo>
                  <a:pt x="1891" y="8916"/>
                </a:lnTo>
                <a:lnTo>
                  <a:pt x="2021" y="8808"/>
                </a:lnTo>
                <a:lnTo>
                  <a:pt x="2566" y="8836"/>
                </a:lnTo>
                <a:lnTo>
                  <a:pt x="2593" y="8544"/>
                </a:lnTo>
                <a:lnTo>
                  <a:pt x="2929" y="8649"/>
                </a:lnTo>
                <a:lnTo>
                  <a:pt x="3267" y="8730"/>
                </a:lnTo>
                <a:lnTo>
                  <a:pt x="3396" y="8942"/>
                </a:lnTo>
                <a:lnTo>
                  <a:pt x="3785" y="8808"/>
                </a:lnTo>
                <a:lnTo>
                  <a:pt x="4045" y="9023"/>
                </a:lnTo>
                <a:lnTo>
                  <a:pt x="4200" y="9075"/>
                </a:lnTo>
                <a:lnTo>
                  <a:pt x="4045" y="9315"/>
                </a:lnTo>
                <a:lnTo>
                  <a:pt x="4303" y="9422"/>
                </a:lnTo>
                <a:cubicBezTo>
                  <a:pt x="4303" y="9422"/>
                  <a:pt x="4200" y="9209"/>
                  <a:pt x="4303" y="9209"/>
                </a:cubicBezTo>
                <a:cubicBezTo>
                  <a:pt x="4408" y="9209"/>
                  <a:pt x="4641" y="9422"/>
                  <a:pt x="4641" y="9422"/>
                </a:cubicBezTo>
                <a:lnTo>
                  <a:pt x="4925" y="9475"/>
                </a:lnTo>
                <a:lnTo>
                  <a:pt x="5263" y="9501"/>
                </a:lnTo>
                <a:lnTo>
                  <a:pt x="5340" y="9341"/>
                </a:lnTo>
                <a:lnTo>
                  <a:pt x="5833" y="9394"/>
                </a:lnTo>
                <a:lnTo>
                  <a:pt x="6378" y="9368"/>
                </a:lnTo>
                <a:lnTo>
                  <a:pt x="6559" y="9154"/>
                </a:lnTo>
                <a:lnTo>
                  <a:pt x="6793" y="8916"/>
                </a:lnTo>
                <a:cubicBezTo>
                  <a:pt x="6793" y="8916"/>
                  <a:pt x="6793" y="8836"/>
                  <a:pt x="6923" y="8784"/>
                </a:cubicBezTo>
                <a:cubicBezTo>
                  <a:pt x="7052" y="8730"/>
                  <a:pt x="7155" y="8490"/>
                  <a:pt x="7155" y="8490"/>
                </a:cubicBezTo>
                <a:lnTo>
                  <a:pt x="7468" y="8597"/>
                </a:lnTo>
                <a:lnTo>
                  <a:pt x="7934" y="8331"/>
                </a:lnTo>
                <a:lnTo>
                  <a:pt x="8115" y="8490"/>
                </a:lnTo>
                <a:lnTo>
                  <a:pt x="8660" y="8862"/>
                </a:lnTo>
                <a:lnTo>
                  <a:pt x="8894" y="9023"/>
                </a:lnTo>
                <a:lnTo>
                  <a:pt x="9048" y="9023"/>
                </a:lnTo>
                <a:lnTo>
                  <a:pt x="9152" y="8969"/>
                </a:lnTo>
                <a:lnTo>
                  <a:pt x="9619" y="9128"/>
                </a:lnTo>
                <a:lnTo>
                  <a:pt x="10656" y="8995"/>
                </a:lnTo>
                <a:lnTo>
                  <a:pt x="10838" y="9128"/>
                </a:lnTo>
                <a:lnTo>
                  <a:pt x="11253" y="8756"/>
                </a:lnTo>
                <a:lnTo>
                  <a:pt x="11823" y="8862"/>
                </a:lnTo>
                <a:lnTo>
                  <a:pt x="12316" y="9023"/>
                </a:lnTo>
                <a:lnTo>
                  <a:pt x="12627" y="8916"/>
                </a:lnTo>
                <a:lnTo>
                  <a:pt x="12627" y="8703"/>
                </a:lnTo>
                <a:lnTo>
                  <a:pt x="13120" y="8969"/>
                </a:lnTo>
                <a:lnTo>
                  <a:pt x="13949" y="8942"/>
                </a:lnTo>
                <a:lnTo>
                  <a:pt x="14183" y="8888"/>
                </a:lnTo>
                <a:lnTo>
                  <a:pt x="14884" y="8518"/>
                </a:lnTo>
                <a:lnTo>
                  <a:pt x="15141" y="8250"/>
                </a:lnTo>
                <a:lnTo>
                  <a:pt x="15531" y="8490"/>
                </a:lnTo>
                <a:lnTo>
                  <a:pt x="15790" y="8544"/>
                </a:lnTo>
                <a:lnTo>
                  <a:pt x="15972" y="8570"/>
                </a:lnTo>
                <a:lnTo>
                  <a:pt x="16101" y="8463"/>
                </a:lnTo>
                <a:lnTo>
                  <a:pt x="16154" y="8197"/>
                </a:lnTo>
                <a:lnTo>
                  <a:pt x="16076" y="8010"/>
                </a:lnTo>
                <a:lnTo>
                  <a:pt x="15997" y="7825"/>
                </a:lnTo>
                <a:lnTo>
                  <a:pt x="15894" y="7533"/>
                </a:lnTo>
                <a:lnTo>
                  <a:pt x="15609" y="7320"/>
                </a:lnTo>
                <a:lnTo>
                  <a:pt x="15634" y="6999"/>
                </a:lnTo>
                <a:lnTo>
                  <a:pt x="15920" y="6361"/>
                </a:lnTo>
                <a:lnTo>
                  <a:pt x="15868" y="5988"/>
                </a:lnTo>
                <a:lnTo>
                  <a:pt x="15842" y="5562"/>
                </a:lnTo>
                <a:lnTo>
                  <a:pt x="15712" y="5191"/>
                </a:lnTo>
                <a:lnTo>
                  <a:pt x="15583" y="5110"/>
                </a:lnTo>
                <a:lnTo>
                  <a:pt x="15116" y="5165"/>
                </a:lnTo>
                <a:lnTo>
                  <a:pt x="14987" y="5084"/>
                </a:lnTo>
                <a:lnTo>
                  <a:pt x="14857" y="5004"/>
                </a:lnTo>
                <a:lnTo>
                  <a:pt x="14753" y="5191"/>
                </a:lnTo>
                <a:lnTo>
                  <a:pt x="14339" y="5191"/>
                </a:lnTo>
                <a:lnTo>
                  <a:pt x="14131" y="5030"/>
                </a:lnTo>
                <a:lnTo>
                  <a:pt x="14078" y="4897"/>
                </a:lnTo>
                <a:lnTo>
                  <a:pt x="13897" y="4924"/>
                </a:lnTo>
                <a:lnTo>
                  <a:pt x="13767" y="4843"/>
                </a:lnTo>
                <a:lnTo>
                  <a:pt x="13638" y="4712"/>
                </a:lnTo>
                <a:lnTo>
                  <a:pt x="13508" y="4444"/>
                </a:lnTo>
                <a:lnTo>
                  <a:pt x="13483" y="4233"/>
                </a:lnTo>
                <a:lnTo>
                  <a:pt x="13535" y="4126"/>
                </a:lnTo>
                <a:lnTo>
                  <a:pt x="13742" y="3753"/>
                </a:lnTo>
                <a:lnTo>
                  <a:pt x="13820" y="3327"/>
                </a:lnTo>
                <a:lnTo>
                  <a:pt x="13690" y="3061"/>
                </a:lnTo>
                <a:lnTo>
                  <a:pt x="13483" y="3193"/>
                </a:lnTo>
                <a:lnTo>
                  <a:pt x="13353" y="2875"/>
                </a:lnTo>
                <a:lnTo>
                  <a:pt x="13586" y="2769"/>
                </a:lnTo>
                <a:lnTo>
                  <a:pt x="13353" y="2662"/>
                </a:lnTo>
                <a:lnTo>
                  <a:pt x="13093" y="2475"/>
                </a:lnTo>
                <a:lnTo>
                  <a:pt x="13093" y="2209"/>
                </a:lnTo>
                <a:lnTo>
                  <a:pt x="13016" y="2076"/>
                </a:lnTo>
                <a:lnTo>
                  <a:pt x="12886" y="2050"/>
                </a:lnTo>
                <a:lnTo>
                  <a:pt x="12679" y="1891"/>
                </a:lnTo>
                <a:lnTo>
                  <a:pt x="12523" y="1784"/>
                </a:lnTo>
                <a:lnTo>
                  <a:pt x="12134" y="1625"/>
                </a:lnTo>
                <a:lnTo>
                  <a:pt x="11978" y="1651"/>
                </a:lnTo>
                <a:lnTo>
                  <a:pt x="11849" y="1864"/>
                </a:lnTo>
                <a:lnTo>
                  <a:pt x="11798" y="2023"/>
                </a:lnTo>
                <a:lnTo>
                  <a:pt x="11719" y="2342"/>
                </a:lnTo>
                <a:lnTo>
                  <a:pt x="11564" y="2156"/>
                </a:lnTo>
                <a:lnTo>
                  <a:pt x="11616" y="2156"/>
                </a:lnTo>
                <a:lnTo>
                  <a:pt x="11356" y="2182"/>
                </a:lnTo>
                <a:lnTo>
                  <a:pt x="11174" y="2050"/>
                </a:lnTo>
                <a:lnTo>
                  <a:pt x="11045" y="2156"/>
                </a:lnTo>
                <a:lnTo>
                  <a:pt x="10811" y="1943"/>
                </a:lnTo>
                <a:lnTo>
                  <a:pt x="10683" y="2102"/>
                </a:lnTo>
                <a:lnTo>
                  <a:pt x="10423" y="1864"/>
                </a:lnTo>
                <a:lnTo>
                  <a:pt x="10318" y="1891"/>
                </a:lnTo>
                <a:lnTo>
                  <a:pt x="10138" y="1784"/>
                </a:lnTo>
                <a:lnTo>
                  <a:pt x="9878" y="1784"/>
                </a:lnTo>
                <a:lnTo>
                  <a:pt x="9696" y="1917"/>
                </a:lnTo>
                <a:lnTo>
                  <a:pt x="9411" y="1784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Bhutan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779838" y="2879725"/>
            <a:ext cx="1871662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Thimphu</a:t>
            </a:r>
          </a:p>
        </p:txBody>
      </p:sp>
      <p:sp>
        <p:nvSpPr>
          <p:cNvPr id="14341" name="Freeform 2"/>
          <p:cNvSpPr>
            <a:spLocks noChangeArrowheads="1"/>
          </p:cNvSpPr>
          <p:nvPr/>
        </p:nvSpPr>
        <p:spPr bwMode="auto">
          <a:xfrm>
            <a:off x="1609725" y="1952625"/>
            <a:ext cx="6300788" cy="2700338"/>
          </a:xfrm>
          <a:custGeom>
            <a:avLst/>
            <a:gdLst>
              <a:gd name="T0" fmla="*/ 2147483646 w 16155"/>
              <a:gd name="T1" fmla="*/ 2147483646 h 9502"/>
              <a:gd name="T2" fmla="*/ 2147483646 w 16155"/>
              <a:gd name="T3" fmla="*/ 2147483646 h 9502"/>
              <a:gd name="T4" fmla="*/ 2147483646 w 16155"/>
              <a:gd name="T5" fmla="*/ 2147483646 h 9502"/>
              <a:gd name="T6" fmla="*/ 2147483646 w 16155"/>
              <a:gd name="T7" fmla="*/ 2147483646 h 9502"/>
              <a:gd name="T8" fmla="*/ 2147483646 w 16155"/>
              <a:gd name="T9" fmla="*/ 2147483646 h 9502"/>
              <a:gd name="T10" fmla="*/ 2147483646 w 16155"/>
              <a:gd name="T11" fmla="*/ 2147483646 h 9502"/>
              <a:gd name="T12" fmla="*/ 2147483646 w 16155"/>
              <a:gd name="T13" fmla="*/ 2147483646 h 9502"/>
              <a:gd name="T14" fmla="*/ 2147483646 w 16155"/>
              <a:gd name="T15" fmla="*/ 2147483646 h 9502"/>
              <a:gd name="T16" fmla="*/ 2147483646 w 16155"/>
              <a:gd name="T17" fmla="*/ 2147483646 h 9502"/>
              <a:gd name="T18" fmla="*/ 2147483646 w 16155"/>
              <a:gd name="T19" fmla="*/ 2147483646 h 9502"/>
              <a:gd name="T20" fmla="*/ 2147483646 w 16155"/>
              <a:gd name="T21" fmla="*/ 2147483646 h 9502"/>
              <a:gd name="T22" fmla="*/ 2147483646 w 16155"/>
              <a:gd name="T23" fmla="*/ 2147483646 h 9502"/>
              <a:gd name="T24" fmla="*/ 2147483646 w 16155"/>
              <a:gd name="T25" fmla="*/ 2147483646 h 9502"/>
              <a:gd name="T26" fmla="*/ 2147483646 w 16155"/>
              <a:gd name="T27" fmla="*/ 2147483646 h 9502"/>
              <a:gd name="T28" fmla="*/ 2147483646 w 16155"/>
              <a:gd name="T29" fmla="*/ 2147483646 h 9502"/>
              <a:gd name="T30" fmla="*/ 2147483646 w 16155"/>
              <a:gd name="T31" fmla="*/ 2147483646 h 9502"/>
              <a:gd name="T32" fmla="*/ 2147483646 w 16155"/>
              <a:gd name="T33" fmla="*/ 2147483646 h 9502"/>
              <a:gd name="T34" fmla="*/ 2147483646 w 16155"/>
              <a:gd name="T35" fmla="*/ 2147483646 h 9502"/>
              <a:gd name="T36" fmla="*/ 2147483646 w 16155"/>
              <a:gd name="T37" fmla="*/ 2147483646 h 9502"/>
              <a:gd name="T38" fmla="*/ 2147483646 w 16155"/>
              <a:gd name="T39" fmla="*/ 2147483646 h 9502"/>
              <a:gd name="T40" fmla="*/ 2147483646 w 16155"/>
              <a:gd name="T41" fmla="*/ 2147483646 h 9502"/>
              <a:gd name="T42" fmla="*/ 2147483646 w 16155"/>
              <a:gd name="T43" fmla="*/ 2147483646 h 9502"/>
              <a:gd name="T44" fmla="*/ 0 w 16155"/>
              <a:gd name="T45" fmla="*/ 2147483646 h 9502"/>
              <a:gd name="T46" fmla="*/ 2147483646 w 16155"/>
              <a:gd name="T47" fmla="*/ 2147483646 h 9502"/>
              <a:gd name="T48" fmla="*/ 2147483646 w 16155"/>
              <a:gd name="T49" fmla="*/ 2147483646 h 9502"/>
              <a:gd name="T50" fmla="*/ 2147483646 w 16155"/>
              <a:gd name="T51" fmla="*/ 2147483646 h 9502"/>
              <a:gd name="T52" fmla="*/ 2147483646 w 16155"/>
              <a:gd name="T53" fmla="*/ 2147483646 h 9502"/>
              <a:gd name="T54" fmla="*/ 2147483646 w 16155"/>
              <a:gd name="T55" fmla="*/ 2147483646 h 9502"/>
              <a:gd name="T56" fmla="*/ 2147483646 w 16155"/>
              <a:gd name="T57" fmla="*/ 2147483646 h 9502"/>
              <a:gd name="T58" fmla="*/ 2147483646 w 16155"/>
              <a:gd name="T59" fmla="*/ 2147483646 h 9502"/>
              <a:gd name="T60" fmla="*/ 2147483646 w 16155"/>
              <a:gd name="T61" fmla="*/ 2147483646 h 9502"/>
              <a:gd name="T62" fmla="*/ 2147483646 w 16155"/>
              <a:gd name="T63" fmla="*/ 2147483646 h 9502"/>
              <a:gd name="T64" fmla="*/ 2147483646 w 16155"/>
              <a:gd name="T65" fmla="*/ 2147483646 h 9502"/>
              <a:gd name="T66" fmla="*/ 2147483646 w 16155"/>
              <a:gd name="T67" fmla="*/ 2147483646 h 9502"/>
              <a:gd name="T68" fmla="*/ 2147483646 w 16155"/>
              <a:gd name="T69" fmla="*/ 2147483646 h 9502"/>
              <a:gd name="T70" fmla="*/ 2147483646 w 16155"/>
              <a:gd name="T71" fmla="*/ 2147483646 h 9502"/>
              <a:gd name="T72" fmla="*/ 2147483646 w 16155"/>
              <a:gd name="T73" fmla="*/ 2147483646 h 9502"/>
              <a:gd name="T74" fmla="*/ 2147483646 w 16155"/>
              <a:gd name="T75" fmla="*/ 2147483646 h 9502"/>
              <a:gd name="T76" fmla="*/ 2147483646 w 16155"/>
              <a:gd name="T77" fmla="*/ 2147483646 h 9502"/>
              <a:gd name="T78" fmla="*/ 2147483646 w 16155"/>
              <a:gd name="T79" fmla="*/ 2147483646 h 9502"/>
              <a:gd name="T80" fmla="*/ 2147483646 w 16155"/>
              <a:gd name="T81" fmla="*/ 2147483646 h 9502"/>
              <a:gd name="T82" fmla="*/ 2147483646 w 16155"/>
              <a:gd name="T83" fmla="*/ 2147483646 h 9502"/>
              <a:gd name="T84" fmla="*/ 2147483646 w 16155"/>
              <a:gd name="T85" fmla="*/ 2147483646 h 9502"/>
              <a:gd name="T86" fmla="*/ 2147483646 w 16155"/>
              <a:gd name="T87" fmla="*/ 2147483646 h 9502"/>
              <a:gd name="T88" fmla="*/ 2147483646 w 16155"/>
              <a:gd name="T89" fmla="*/ 2147483646 h 9502"/>
              <a:gd name="T90" fmla="*/ 2147483646 w 16155"/>
              <a:gd name="T91" fmla="*/ 2147483646 h 9502"/>
              <a:gd name="T92" fmla="*/ 2147483646 w 16155"/>
              <a:gd name="T93" fmla="*/ 2147483646 h 9502"/>
              <a:gd name="T94" fmla="*/ 2147483646 w 16155"/>
              <a:gd name="T95" fmla="*/ 2147483646 h 9502"/>
              <a:gd name="T96" fmla="*/ 2147483646 w 16155"/>
              <a:gd name="T97" fmla="*/ 2147483646 h 9502"/>
              <a:gd name="T98" fmla="*/ 2147483646 w 16155"/>
              <a:gd name="T99" fmla="*/ 2147483646 h 9502"/>
              <a:gd name="T100" fmla="*/ 2147483646 w 16155"/>
              <a:gd name="T101" fmla="*/ 2147483646 h 9502"/>
              <a:gd name="T102" fmla="*/ 2147483646 w 16155"/>
              <a:gd name="T103" fmla="*/ 2147483646 h 9502"/>
              <a:gd name="T104" fmla="*/ 2147483646 w 16155"/>
              <a:gd name="T105" fmla="*/ 2147483646 h 9502"/>
              <a:gd name="T106" fmla="*/ 2147483646 w 16155"/>
              <a:gd name="T107" fmla="*/ 2147483646 h 9502"/>
              <a:gd name="T108" fmla="*/ 2147483646 w 16155"/>
              <a:gd name="T109" fmla="*/ 2147483646 h 9502"/>
              <a:gd name="T110" fmla="*/ 2147483646 w 16155"/>
              <a:gd name="T111" fmla="*/ 2147483646 h 9502"/>
              <a:gd name="T112" fmla="*/ 2147483646 w 16155"/>
              <a:gd name="T113" fmla="*/ 2147483646 h 9502"/>
              <a:gd name="T114" fmla="*/ 2147483646 w 16155"/>
              <a:gd name="T115" fmla="*/ 2147483646 h 9502"/>
              <a:gd name="T116" fmla="*/ 2147483646 w 16155"/>
              <a:gd name="T117" fmla="*/ 2147483646 h 9502"/>
              <a:gd name="T118" fmla="*/ 2147483646 w 16155"/>
              <a:gd name="T119" fmla="*/ 2147483646 h 9502"/>
              <a:gd name="T120" fmla="*/ 2147483646 w 16155"/>
              <a:gd name="T121" fmla="*/ 2147483646 h 95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155" h="9502">
                <a:moveTo>
                  <a:pt x="9411" y="1784"/>
                </a:moveTo>
                <a:lnTo>
                  <a:pt x="9257" y="1704"/>
                </a:lnTo>
                <a:lnTo>
                  <a:pt x="8946" y="1891"/>
                </a:lnTo>
                <a:lnTo>
                  <a:pt x="8841" y="2050"/>
                </a:lnTo>
                <a:lnTo>
                  <a:pt x="8581" y="1811"/>
                </a:lnTo>
                <a:lnTo>
                  <a:pt x="8270" y="1677"/>
                </a:lnTo>
                <a:lnTo>
                  <a:pt x="8088" y="1864"/>
                </a:lnTo>
                <a:lnTo>
                  <a:pt x="7986" y="1704"/>
                </a:lnTo>
                <a:lnTo>
                  <a:pt x="8297" y="1518"/>
                </a:lnTo>
                <a:lnTo>
                  <a:pt x="8297" y="1278"/>
                </a:lnTo>
                <a:lnTo>
                  <a:pt x="8478" y="1172"/>
                </a:lnTo>
                <a:lnTo>
                  <a:pt x="8685" y="986"/>
                </a:lnTo>
                <a:lnTo>
                  <a:pt x="8919" y="773"/>
                </a:lnTo>
                <a:lnTo>
                  <a:pt x="8192" y="614"/>
                </a:lnTo>
                <a:lnTo>
                  <a:pt x="7986" y="453"/>
                </a:lnTo>
                <a:lnTo>
                  <a:pt x="7752" y="507"/>
                </a:lnTo>
                <a:lnTo>
                  <a:pt x="7725" y="374"/>
                </a:lnTo>
                <a:lnTo>
                  <a:pt x="7623" y="374"/>
                </a:lnTo>
                <a:lnTo>
                  <a:pt x="7441" y="586"/>
                </a:lnTo>
                <a:lnTo>
                  <a:pt x="7130" y="507"/>
                </a:lnTo>
                <a:lnTo>
                  <a:pt x="7182" y="187"/>
                </a:lnTo>
                <a:lnTo>
                  <a:pt x="7078" y="0"/>
                </a:lnTo>
                <a:lnTo>
                  <a:pt x="6819" y="293"/>
                </a:lnTo>
                <a:lnTo>
                  <a:pt x="6507" y="161"/>
                </a:lnTo>
                <a:lnTo>
                  <a:pt x="6301" y="213"/>
                </a:lnTo>
                <a:lnTo>
                  <a:pt x="6144" y="133"/>
                </a:lnTo>
                <a:lnTo>
                  <a:pt x="5860" y="267"/>
                </a:lnTo>
                <a:lnTo>
                  <a:pt x="5860" y="374"/>
                </a:lnTo>
                <a:lnTo>
                  <a:pt x="5315" y="400"/>
                </a:lnTo>
                <a:lnTo>
                  <a:pt x="5134" y="400"/>
                </a:lnTo>
                <a:lnTo>
                  <a:pt x="5004" y="745"/>
                </a:lnTo>
                <a:lnTo>
                  <a:pt x="4873" y="825"/>
                </a:lnTo>
                <a:lnTo>
                  <a:pt x="4925" y="1012"/>
                </a:lnTo>
                <a:lnTo>
                  <a:pt x="4537" y="1065"/>
                </a:lnTo>
                <a:lnTo>
                  <a:pt x="4408" y="1065"/>
                </a:lnTo>
                <a:lnTo>
                  <a:pt x="4045" y="1065"/>
                </a:lnTo>
                <a:cubicBezTo>
                  <a:pt x="4019" y="1198"/>
                  <a:pt x="3915" y="1359"/>
                  <a:pt x="3915" y="1359"/>
                </a:cubicBezTo>
                <a:lnTo>
                  <a:pt x="3785" y="1359"/>
                </a:lnTo>
                <a:lnTo>
                  <a:pt x="3760" y="1571"/>
                </a:lnTo>
                <a:lnTo>
                  <a:pt x="3603" y="1464"/>
                </a:lnTo>
                <a:lnTo>
                  <a:pt x="3370" y="1864"/>
                </a:lnTo>
                <a:lnTo>
                  <a:pt x="3422" y="1943"/>
                </a:lnTo>
                <a:lnTo>
                  <a:pt x="3396" y="2156"/>
                </a:lnTo>
                <a:lnTo>
                  <a:pt x="3136" y="2742"/>
                </a:lnTo>
                <a:lnTo>
                  <a:pt x="2722" y="2956"/>
                </a:lnTo>
                <a:lnTo>
                  <a:pt x="2463" y="2901"/>
                </a:lnTo>
                <a:lnTo>
                  <a:pt x="2359" y="3220"/>
                </a:lnTo>
                <a:lnTo>
                  <a:pt x="2229" y="3459"/>
                </a:lnTo>
                <a:lnTo>
                  <a:pt x="2229" y="3701"/>
                </a:lnTo>
                <a:lnTo>
                  <a:pt x="2100" y="3939"/>
                </a:lnTo>
                <a:lnTo>
                  <a:pt x="1839" y="4126"/>
                </a:lnTo>
                <a:lnTo>
                  <a:pt x="1814" y="4259"/>
                </a:lnTo>
                <a:lnTo>
                  <a:pt x="1659" y="4179"/>
                </a:lnTo>
                <a:lnTo>
                  <a:pt x="1399" y="4285"/>
                </a:lnTo>
                <a:lnTo>
                  <a:pt x="1321" y="4525"/>
                </a:lnTo>
                <a:lnTo>
                  <a:pt x="1192" y="4577"/>
                </a:lnTo>
                <a:lnTo>
                  <a:pt x="1114" y="4764"/>
                </a:lnTo>
                <a:lnTo>
                  <a:pt x="1088" y="5137"/>
                </a:lnTo>
                <a:lnTo>
                  <a:pt x="908" y="5429"/>
                </a:lnTo>
                <a:lnTo>
                  <a:pt x="1011" y="5695"/>
                </a:lnTo>
                <a:lnTo>
                  <a:pt x="1192" y="5908"/>
                </a:lnTo>
                <a:lnTo>
                  <a:pt x="1011" y="6069"/>
                </a:lnTo>
                <a:lnTo>
                  <a:pt x="933" y="5936"/>
                </a:lnTo>
                <a:lnTo>
                  <a:pt x="881" y="5936"/>
                </a:lnTo>
                <a:lnTo>
                  <a:pt x="649" y="6174"/>
                </a:lnTo>
                <a:lnTo>
                  <a:pt x="259" y="6361"/>
                </a:lnTo>
                <a:lnTo>
                  <a:pt x="181" y="6627"/>
                </a:lnTo>
                <a:lnTo>
                  <a:pt x="0" y="6867"/>
                </a:lnTo>
                <a:lnTo>
                  <a:pt x="0" y="6947"/>
                </a:lnTo>
                <a:lnTo>
                  <a:pt x="207" y="6999"/>
                </a:lnTo>
                <a:lnTo>
                  <a:pt x="466" y="7185"/>
                </a:lnTo>
                <a:lnTo>
                  <a:pt x="492" y="8091"/>
                </a:lnTo>
                <a:lnTo>
                  <a:pt x="751" y="7771"/>
                </a:lnTo>
                <a:lnTo>
                  <a:pt x="959" y="8037"/>
                </a:lnTo>
                <a:lnTo>
                  <a:pt x="1321" y="8117"/>
                </a:lnTo>
                <a:lnTo>
                  <a:pt x="1321" y="8411"/>
                </a:lnTo>
                <a:lnTo>
                  <a:pt x="1476" y="8304"/>
                </a:lnTo>
                <a:lnTo>
                  <a:pt x="1659" y="8623"/>
                </a:lnTo>
                <a:lnTo>
                  <a:pt x="1891" y="8916"/>
                </a:lnTo>
                <a:lnTo>
                  <a:pt x="2021" y="8808"/>
                </a:lnTo>
                <a:lnTo>
                  <a:pt x="2566" y="8836"/>
                </a:lnTo>
                <a:lnTo>
                  <a:pt x="2593" y="8544"/>
                </a:lnTo>
                <a:lnTo>
                  <a:pt x="2929" y="8649"/>
                </a:lnTo>
                <a:lnTo>
                  <a:pt x="3267" y="8730"/>
                </a:lnTo>
                <a:lnTo>
                  <a:pt x="3396" y="8942"/>
                </a:lnTo>
                <a:lnTo>
                  <a:pt x="3785" y="8808"/>
                </a:lnTo>
                <a:lnTo>
                  <a:pt x="4045" y="9023"/>
                </a:lnTo>
                <a:lnTo>
                  <a:pt x="4200" y="9075"/>
                </a:lnTo>
                <a:lnTo>
                  <a:pt x="4045" y="9315"/>
                </a:lnTo>
                <a:lnTo>
                  <a:pt x="4303" y="9422"/>
                </a:lnTo>
                <a:cubicBezTo>
                  <a:pt x="4303" y="9422"/>
                  <a:pt x="4200" y="9209"/>
                  <a:pt x="4303" y="9209"/>
                </a:cubicBezTo>
                <a:cubicBezTo>
                  <a:pt x="4408" y="9209"/>
                  <a:pt x="4641" y="9422"/>
                  <a:pt x="4641" y="9422"/>
                </a:cubicBezTo>
                <a:lnTo>
                  <a:pt x="4925" y="9475"/>
                </a:lnTo>
                <a:lnTo>
                  <a:pt x="5263" y="9501"/>
                </a:lnTo>
                <a:lnTo>
                  <a:pt x="5340" y="9341"/>
                </a:lnTo>
                <a:lnTo>
                  <a:pt x="5833" y="9394"/>
                </a:lnTo>
                <a:lnTo>
                  <a:pt x="6378" y="9368"/>
                </a:lnTo>
                <a:lnTo>
                  <a:pt x="6559" y="9154"/>
                </a:lnTo>
                <a:lnTo>
                  <a:pt x="6793" y="8916"/>
                </a:lnTo>
                <a:cubicBezTo>
                  <a:pt x="6793" y="8916"/>
                  <a:pt x="6793" y="8836"/>
                  <a:pt x="6923" y="8784"/>
                </a:cubicBezTo>
                <a:cubicBezTo>
                  <a:pt x="7052" y="8730"/>
                  <a:pt x="7155" y="8490"/>
                  <a:pt x="7155" y="8490"/>
                </a:cubicBezTo>
                <a:lnTo>
                  <a:pt x="7468" y="8597"/>
                </a:lnTo>
                <a:lnTo>
                  <a:pt x="7934" y="8331"/>
                </a:lnTo>
                <a:lnTo>
                  <a:pt x="8115" y="8490"/>
                </a:lnTo>
                <a:lnTo>
                  <a:pt x="8660" y="8862"/>
                </a:lnTo>
                <a:lnTo>
                  <a:pt x="8894" y="9023"/>
                </a:lnTo>
                <a:lnTo>
                  <a:pt x="9048" y="9023"/>
                </a:lnTo>
                <a:lnTo>
                  <a:pt x="9152" y="8969"/>
                </a:lnTo>
                <a:lnTo>
                  <a:pt x="9619" y="9128"/>
                </a:lnTo>
                <a:lnTo>
                  <a:pt x="10656" y="8995"/>
                </a:lnTo>
                <a:lnTo>
                  <a:pt x="10838" y="9128"/>
                </a:lnTo>
                <a:lnTo>
                  <a:pt x="11253" y="8756"/>
                </a:lnTo>
                <a:lnTo>
                  <a:pt x="11823" y="8862"/>
                </a:lnTo>
                <a:lnTo>
                  <a:pt x="12316" y="9023"/>
                </a:lnTo>
                <a:lnTo>
                  <a:pt x="12627" y="8916"/>
                </a:lnTo>
                <a:lnTo>
                  <a:pt x="12627" y="8703"/>
                </a:lnTo>
                <a:lnTo>
                  <a:pt x="13120" y="8969"/>
                </a:lnTo>
                <a:lnTo>
                  <a:pt x="13949" y="8942"/>
                </a:lnTo>
                <a:lnTo>
                  <a:pt x="14183" y="8888"/>
                </a:lnTo>
                <a:lnTo>
                  <a:pt x="14884" y="8518"/>
                </a:lnTo>
                <a:lnTo>
                  <a:pt x="15141" y="8250"/>
                </a:lnTo>
                <a:lnTo>
                  <a:pt x="15531" y="8490"/>
                </a:lnTo>
                <a:lnTo>
                  <a:pt x="15790" y="8544"/>
                </a:lnTo>
                <a:lnTo>
                  <a:pt x="15972" y="8570"/>
                </a:lnTo>
                <a:lnTo>
                  <a:pt x="16101" y="8463"/>
                </a:lnTo>
                <a:lnTo>
                  <a:pt x="16154" y="8197"/>
                </a:lnTo>
                <a:lnTo>
                  <a:pt x="16076" y="8010"/>
                </a:lnTo>
                <a:lnTo>
                  <a:pt x="15997" y="7825"/>
                </a:lnTo>
                <a:lnTo>
                  <a:pt x="15894" y="7533"/>
                </a:lnTo>
                <a:lnTo>
                  <a:pt x="15609" y="7320"/>
                </a:lnTo>
                <a:lnTo>
                  <a:pt x="15634" y="6999"/>
                </a:lnTo>
                <a:lnTo>
                  <a:pt x="15920" y="6361"/>
                </a:lnTo>
                <a:lnTo>
                  <a:pt x="15868" y="5988"/>
                </a:lnTo>
                <a:lnTo>
                  <a:pt x="15842" y="5562"/>
                </a:lnTo>
                <a:lnTo>
                  <a:pt x="15712" y="5191"/>
                </a:lnTo>
                <a:lnTo>
                  <a:pt x="15583" y="5110"/>
                </a:lnTo>
                <a:lnTo>
                  <a:pt x="15116" y="5165"/>
                </a:lnTo>
                <a:lnTo>
                  <a:pt x="14987" y="5084"/>
                </a:lnTo>
                <a:lnTo>
                  <a:pt x="14857" y="5004"/>
                </a:lnTo>
                <a:lnTo>
                  <a:pt x="14753" y="5191"/>
                </a:lnTo>
                <a:lnTo>
                  <a:pt x="14339" y="5191"/>
                </a:lnTo>
                <a:lnTo>
                  <a:pt x="14131" y="5030"/>
                </a:lnTo>
                <a:lnTo>
                  <a:pt x="14078" y="4897"/>
                </a:lnTo>
                <a:lnTo>
                  <a:pt x="13897" y="4924"/>
                </a:lnTo>
                <a:lnTo>
                  <a:pt x="13767" y="4843"/>
                </a:lnTo>
                <a:lnTo>
                  <a:pt x="13638" y="4712"/>
                </a:lnTo>
                <a:lnTo>
                  <a:pt x="13508" y="4444"/>
                </a:lnTo>
                <a:lnTo>
                  <a:pt x="13483" y="4233"/>
                </a:lnTo>
                <a:lnTo>
                  <a:pt x="13535" y="4126"/>
                </a:lnTo>
                <a:lnTo>
                  <a:pt x="13742" y="3753"/>
                </a:lnTo>
                <a:lnTo>
                  <a:pt x="13820" y="3327"/>
                </a:lnTo>
                <a:lnTo>
                  <a:pt x="13690" y="3061"/>
                </a:lnTo>
                <a:lnTo>
                  <a:pt x="13483" y="3193"/>
                </a:lnTo>
                <a:lnTo>
                  <a:pt x="13353" y="2875"/>
                </a:lnTo>
                <a:lnTo>
                  <a:pt x="13586" y="2769"/>
                </a:lnTo>
                <a:lnTo>
                  <a:pt x="13353" y="2662"/>
                </a:lnTo>
                <a:lnTo>
                  <a:pt x="13093" y="2475"/>
                </a:lnTo>
                <a:lnTo>
                  <a:pt x="13093" y="2209"/>
                </a:lnTo>
                <a:lnTo>
                  <a:pt x="13016" y="2076"/>
                </a:lnTo>
                <a:lnTo>
                  <a:pt x="12886" y="2050"/>
                </a:lnTo>
                <a:lnTo>
                  <a:pt x="12679" y="1891"/>
                </a:lnTo>
                <a:lnTo>
                  <a:pt x="12523" y="1784"/>
                </a:lnTo>
                <a:lnTo>
                  <a:pt x="12134" y="1625"/>
                </a:lnTo>
                <a:lnTo>
                  <a:pt x="11978" y="1651"/>
                </a:lnTo>
                <a:lnTo>
                  <a:pt x="11849" y="1864"/>
                </a:lnTo>
                <a:lnTo>
                  <a:pt x="11798" y="2023"/>
                </a:lnTo>
                <a:lnTo>
                  <a:pt x="11719" y="2342"/>
                </a:lnTo>
                <a:lnTo>
                  <a:pt x="11564" y="2156"/>
                </a:lnTo>
                <a:lnTo>
                  <a:pt x="11616" y="2156"/>
                </a:lnTo>
                <a:lnTo>
                  <a:pt x="11356" y="2182"/>
                </a:lnTo>
                <a:lnTo>
                  <a:pt x="11174" y="2050"/>
                </a:lnTo>
                <a:lnTo>
                  <a:pt x="11045" y="2156"/>
                </a:lnTo>
                <a:lnTo>
                  <a:pt x="10811" y="1943"/>
                </a:lnTo>
                <a:lnTo>
                  <a:pt x="10683" y="2102"/>
                </a:lnTo>
                <a:lnTo>
                  <a:pt x="10423" y="1864"/>
                </a:lnTo>
                <a:lnTo>
                  <a:pt x="10318" y="1891"/>
                </a:lnTo>
                <a:lnTo>
                  <a:pt x="10138" y="1784"/>
                </a:lnTo>
                <a:lnTo>
                  <a:pt x="9878" y="1784"/>
                </a:lnTo>
                <a:lnTo>
                  <a:pt x="9696" y="1917"/>
                </a:lnTo>
                <a:lnTo>
                  <a:pt x="9411" y="1784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2" name="Freeform 3"/>
          <p:cNvSpPr>
            <a:spLocks noChangeArrowheads="1"/>
          </p:cNvSpPr>
          <p:nvPr/>
        </p:nvSpPr>
        <p:spPr bwMode="auto">
          <a:xfrm>
            <a:off x="1619250" y="1989138"/>
            <a:ext cx="6300788" cy="2700337"/>
          </a:xfrm>
          <a:custGeom>
            <a:avLst/>
            <a:gdLst>
              <a:gd name="T0" fmla="*/ 2147483646 w 16155"/>
              <a:gd name="T1" fmla="*/ 2147483646 h 9502"/>
              <a:gd name="T2" fmla="*/ 2147483646 w 16155"/>
              <a:gd name="T3" fmla="*/ 2147483646 h 9502"/>
              <a:gd name="T4" fmla="*/ 2147483646 w 16155"/>
              <a:gd name="T5" fmla="*/ 2147483646 h 9502"/>
              <a:gd name="T6" fmla="*/ 2147483646 w 16155"/>
              <a:gd name="T7" fmla="*/ 2147483646 h 9502"/>
              <a:gd name="T8" fmla="*/ 2147483646 w 16155"/>
              <a:gd name="T9" fmla="*/ 2147483646 h 9502"/>
              <a:gd name="T10" fmla="*/ 2147483646 w 16155"/>
              <a:gd name="T11" fmla="*/ 2147483646 h 9502"/>
              <a:gd name="T12" fmla="*/ 2147483646 w 16155"/>
              <a:gd name="T13" fmla="*/ 2147483646 h 9502"/>
              <a:gd name="T14" fmla="*/ 2147483646 w 16155"/>
              <a:gd name="T15" fmla="*/ 2147483646 h 9502"/>
              <a:gd name="T16" fmla="*/ 2147483646 w 16155"/>
              <a:gd name="T17" fmla="*/ 2147483646 h 9502"/>
              <a:gd name="T18" fmla="*/ 2147483646 w 16155"/>
              <a:gd name="T19" fmla="*/ 2147483646 h 9502"/>
              <a:gd name="T20" fmla="*/ 2147483646 w 16155"/>
              <a:gd name="T21" fmla="*/ 2147483646 h 9502"/>
              <a:gd name="T22" fmla="*/ 2147483646 w 16155"/>
              <a:gd name="T23" fmla="*/ 2147483646 h 9502"/>
              <a:gd name="T24" fmla="*/ 2147483646 w 16155"/>
              <a:gd name="T25" fmla="*/ 2147483646 h 9502"/>
              <a:gd name="T26" fmla="*/ 2147483646 w 16155"/>
              <a:gd name="T27" fmla="*/ 2147483646 h 9502"/>
              <a:gd name="T28" fmla="*/ 2147483646 w 16155"/>
              <a:gd name="T29" fmla="*/ 2147483646 h 9502"/>
              <a:gd name="T30" fmla="*/ 2147483646 w 16155"/>
              <a:gd name="T31" fmla="*/ 2147483646 h 9502"/>
              <a:gd name="T32" fmla="*/ 2147483646 w 16155"/>
              <a:gd name="T33" fmla="*/ 2147483646 h 9502"/>
              <a:gd name="T34" fmla="*/ 2147483646 w 16155"/>
              <a:gd name="T35" fmla="*/ 2147483646 h 9502"/>
              <a:gd name="T36" fmla="*/ 2147483646 w 16155"/>
              <a:gd name="T37" fmla="*/ 2147483646 h 9502"/>
              <a:gd name="T38" fmla="*/ 2147483646 w 16155"/>
              <a:gd name="T39" fmla="*/ 2147483646 h 9502"/>
              <a:gd name="T40" fmla="*/ 2147483646 w 16155"/>
              <a:gd name="T41" fmla="*/ 2147483646 h 9502"/>
              <a:gd name="T42" fmla="*/ 2147483646 w 16155"/>
              <a:gd name="T43" fmla="*/ 2147483646 h 9502"/>
              <a:gd name="T44" fmla="*/ 0 w 16155"/>
              <a:gd name="T45" fmla="*/ 2147483646 h 9502"/>
              <a:gd name="T46" fmla="*/ 2147483646 w 16155"/>
              <a:gd name="T47" fmla="*/ 2147483646 h 9502"/>
              <a:gd name="T48" fmla="*/ 2147483646 w 16155"/>
              <a:gd name="T49" fmla="*/ 2147483646 h 9502"/>
              <a:gd name="T50" fmla="*/ 2147483646 w 16155"/>
              <a:gd name="T51" fmla="*/ 2147483646 h 9502"/>
              <a:gd name="T52" fmla="*/ 2147483646 w 16155"/>
              <a:gd name="T53" fmla="*/ 2147483646 h 9502"/>
              <a:gd name="T54" fmla="*/ 2147483646 w 16155"/>
              <a:gd name="T55" fmla="*/ 2147483646 h 9502"/>
              <a:gd name="T56" fmla="*/ 2147483646 w 16155"/>
              <a:gd name="T57" fmla="*/ 2147483646 h 9502"/>
              <a:gd name="T58" fmla="*/ 2147483646 w 16155"/>
              <a:gd name="T59" fmla="*/ 2147483646 h 9502"/>
              <a:gd name="T60" fmla="*/ 2147483646 w 16155"/>
              <a:gd name="T61" fmla="*/ 2147483646 h 9502"/>
              <a:gd name="T62" fmla="*/ 2147483646 w 16155"/>
              <a:gd name="T63" fmla="*/ 2147483646 h 9502"/>
              <a:gd name="T64" fmla="*/ 2147483646 w 16155"/>
              <a:gd name="T65" fmla="*/ 2147483646 h 9502"/>
              <a:gd name="T66" fmla="*/ 2147483646 w 16155"/>
              <a:gd name="T67" fmla="*/ 2147483646 h 9502"/>
              <a:gd name="T68" fmla="*/ 2147483646 w 16155"/>
              <a:gd name="T69" fmla="*/ 2147483646 h 9502"/>
              <a:gd name="T70" fmla="*/ 2147483646 w 16155"/>
              <a:gd name="T71" fmla="*/ 2147483646 h 9502"/>
              <a:gd name="T72" fmla="*/ 2147483646 w 16155"/>
              <a:gd name="T73" fmla="*/ 2147483646 h 9502"/>
              <a:gd name="T74" fmla="*/ 2147483646 w 16155"/>
              <a:gd name="T75" fmla="*/ 2147483646 h 9502"/>
              <a:gd name="T76" fmla="*/ 2147483646 w 16155"/>
              <a:gd name="T77" fmla="*/ 2147483646 h 9502"/>
              <a:gd name="T78" fmla="*/ 2147483646 w 16155"/>
              <a:gd name="T79" fmla="*/ 2147483646 h 9502"/>
              <a:gd name="T80" fmla="*/ 2147483646 w 16155"/>
              <a:gd name="T81" fmla="*/ 2147483646 h 9502"/>
              <a:gd name="T82" fmla="*/ 2147483646 w 16155"/>
              <a:gd name="T83" fmla="*/ 2147483646 h 9502"/>
              <a:gd name="T84" fmla="*/ 2147483646 w 16155"/>
              <a:gd name="T85" fmla="*/ 2147483646 h 9502"/>
              <a:gd name="T86" fmla="*/ 2147483646 w 16155"/>
              <a:gd name="T87" fmla="*/ 2147483646 h 9502"/>
              <a:gd name="T88" fmla="*/ 2147483646 w 16155"/>
              <a:gd name="T89" fmla="*/ 2147483646 h 9502"/>
              <a:gd name="T90" fmla="*/ 2147483646 w 16155"/>
              <a:gd name="T91" fmla="*/ 2147483646 h 9502"/>
              <a:gd name="T92" fmla="*/ 2147483646 w 16155"/>
              <a:gd name="T93" fmla="*/ 2147483646 h 9502"/>
              <a:gd name="T94" fmla="*/ 2147483646 w 16155"/>
              <a:gd name="T95" fmla="*/ 2147483646 h 9502"/>
              <a:gd name="T96" fmla="*/ 2147483646 w 16155"/>
              <a:gd name="T97" fmla="*/ 2147483646 h 9502"/>
              <a:gd name="T98" fmla="*/ 2147483646 w 16155"/>
              <a:gd name="T99" fmla="*/ 2147483646 h 9502"/>
              <a:gd name="T100" fmla="*/ 2147483646 w 16155"/>
              <a:gd name="T101" fmla="*/ 2147483646 h 9502"/>
              <a:gd name="T102" fmla="*/ 2147483646 w 16155"/>
              <a:gd name="T103" fmla="*/ 2147483646 h 9502"/>
              <a:gd name="T104" fmla="*/ 2147483646 w 16155"/>
              <a:gd name="T105" fmla="*/ 2147483646 h 9502"/>
              <a:gd name="T106" fmla="*/ 2147483646 w 16155"/>
              <a:gd name="T107" fmla="*/ 2147483646 h 9502"/>
              <a:gd name="T108" fmla="*/ 2147483646 w 16155"/>
              <a:gd name="T109" fmla="*/ 2147483646 h 9502"/>
              <a:gd name="T110" fmla="*/ 2147483646 w 16155"/>
              <a:gd name="T111" fmla="*/ 2147483646 h 9502"/>
              <a:gd name="T112" fmla="*/ 2147483646 w 16155"/>
              <a:gd name="T113" fmla="*/ 2147483646 h 9502"/>
              <a:gd name="T114" fmla="*/ 2147483646 w 16155"/>
              <a:gd name="T115" fmla="*/ 2147483646 h 9502"/>
              <a:gd name="T116" fmla="*/ 2147483646 w 16155"/>
              <a:gd name="T117" fmla="*/ 2147483646 h 9502"/>
              <a:gd name="T118" fmla="*/ 2147483646 w 16155"/>
              <a:gd name="T119" fmla="*/ 2147483646 h 9502"/>
              <a:gd name="T120" fmla="*/ 2147483646 w 16155"/>
              <a:gd name="T121" fmla="*/ 2147483646 h 95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155" h="9502">
                <a:moveTo>
                  <a:pt x="9411" y="1784"/>
                </a:moveTo>
                <a:lnTo>
                  <a:pt x="9257" y="1704"/>
                </a:lnTo>
                <a:lnTo>
                  <a:pt x="8946" y="1891"/>
                </a:lnTo>
                <a:lnTo>
                  <a:pt x="8841" y="2050"/>
                </a:lnTo>
                <a:lnTo>
                  <a:pt x="8581" y="1811"/>
                </a:lnTo>
                <a:lnTo>
                  <a:pt x="8270" y="1677"/>
                </a:lnTo>
                <a:lnTo>
                  <a:pt x="8088" y="1864"/>
                </a:lnTo>
                <a:lnTo>
                  <a:pt x="7986" y="1704"/>
                </a:lnTo>
                <a:lnTo>
                  <a:pt x="8297" y="1518"/>
                </a:lnTo>
                <a:lnTo>
                  <a:pt x="8297" y="1278"/>
                </a:lnTo>
                <a:lnTo>
                  <a:pt x="8478" y="1172"/>
                </a:lnTo>
                <a:lnTo>
                  <a:pt x="8685" y="986"/>
                </a:lnTo>
                <a:lnTo>
                  <a:pt x="8919" y="773"/>
                </a:lnTo>
                <a:lnTo>
                  <a:pt x="8192" y="614"/>
                </a:lnTo>
                <a:lnTo>
                  <a:pt x="7986" y="453"/>
                </a:lnTo>
                <a:lnTo>
                  <a:pt x="7752" y="507"/>
                </a:lnTo>
                <a:lnTo>
                  <a:pt x="7725" y="374"/>
                </a:lnTo>
                <a:lnTo>
                  <a:pt x="7623" y="374"/>
                </a:lnTo>
                <a:lnTo>
                  <a:pt x="7441" y="586"/>
                </a:lnTo>
                <a:lnTo>
                  <a:pt x="7130" y="507"/>
                </a:lnTo>
                <a:lnTo>
                  <a:pt x="7182" y="187"/>
                </a:lnTo>
                <a:lnTo>
                  <a:pt x="7078" y="0"/>
                </a:lnTo>
                <a:lnTo>
                  <a:pt x="6819" y="293"/>
                </a:lnTo>
                <a:lnTo>
                  <a:pt x="6507" y="161"/>
                </a:lnTo>
                <a:lnTo>
                  <a:pt x="6301" y="213"/>
                </a:lnTo>
                <a:lnTo>
                  <a:pt x="6144" y="133"/>
                </a:lnTo>
                <a:lnTo>
                  <a:pt x="5860" y="267"/>
                </a:lnTo>
                <a:lnTo>
                  <a:pt x="5860" y="374"/>
                </a:lnTo>
                <a:lnTo>
                  <a:pt x="5315" y="400"/>
                </a:lnTo>
                <a:lnTo>
                  <a:pt x="5134" y="400"/>
                </a:lnTo>
                <a:lnTo>
                  <a:pt x="5004" y="745"/>
                </a:lnTo>
                <a:lnTo>
                  <a:pt x="4873" y="825"/>
                </a:lnTo>
                <a:lnTo>
                  <a:pt x="4925" y="1012"/>
                </a:lnTo>
                <a:lnTo>
                  <a:pt x="4537" y="1065"/>
                </a:lnTo>
                <a:lnTo>
                  <a:pt x="4408" y="1065"/>
                </a:lnTo>
                <a:lnTo>
                  <a:pt x="4045" y="1065"/>
                </a:lnTo>
                <a:cubicBezTo>
                  <a:pt x="4019" y="1198"/>
                  <a:pt x="3915" y="1359"/>
                  <a:pt x="3915" y="1359"/>
                </a:cubicBezTo>
                <a:lnTo>
                  <a:pt x="3785" y="1359"/>
                </a:lnTo>
                <a:lnTo>
                  <a:pt x="3760" y="1571"/>
                </a:lnTo>
                <a:lnTo>
                  <a:pt x="3603" y="1464"/>
                </a:lnTo>
                <a:lnTo>
                  <a:pt x="3370" y="1864"/>
                </a:lnTo>
                <a:lnTo>
                  <a:pt x="3422" y="1943"/>
                </a:lnTo>
                <a:lnTo>
                  <a:pt x="3396" y="2156"/>
                </a:lnTo>
                <a:lnTo>
                  <a:pt x="3136" y="2742"/>
                </a:lnTo>
                <a:lnTo>
                  <a:pt x="2722" y="2956"/>
                </a:lnTo>
                <a:lnTo>
                  <a:pt x="2463" y="2901"/>
                </a:lnTo>
                <a:lnTo>
                  <a:pt x="2359" y="3220"/>
                </a:lnTo>
                <a:lnTo>
                  <a:pt x="2229" y="3459"/>
                </a:lnTo>
                <a:lnTo>
                  <a:pt x="2229" y="3701"/>
                </a:lnTo>
                <a:lnTo>
                  <a:pt x="2100" y="3939"/>
                </a:lnTo>
                <a:lnTo>
                  <a:pt x="1839" y="4126"/>
                </a:lnTo>
                <a:lnTo>
                  <a:pt x="1814" y="4259"/>
                </a:lnTo>
                <a:lnTo>
                  <a:pt x="1659" y="4179"/>
                </a:lnTo>
                <a:lnTo>
                  <a:pt x="1399" y="4285"/>
                </a:lnTo>
                <a:lnTo>
                  <a:pt x="1321" y="4525"/>
                </a:lnTo>
                <a:lnTo>
                  <a:pt x="1192" y="4577"/>
                </a:lnTo>
                <a:lnTo>
                  <a:pt x="1114" y="4764"/>
                </a:lnTo>
                <a:lnTo>
                  <a:pt x="1088" y="5137"/>
                </a:lnTo>
                <a:lnTo>
                  <a:pt x="908" y="5429"/>
                </a:lnTo>
                <a:lnTo>
                  <a:pt x="1011" y="5695"/>
                </a:lnTo>
                <a:lnTo>
                  <a:pt x="1192" y="5908"/>
                </a:lnTo>
                <a:lnTo>
                  <a:pt x="1011" y="6069"/>
                </a:lnTo>
                <a:lnTo>
                  <a:pt x="933" y="5936"/>
                </a:lnTo>
                <a:lnTo>
                  <a:pt x="881" y="5936"/>
                </a:lnTo>
                <a:lnTo>
                  <a:pt x="649" y="6174"/>
                </a:lnTo>
                <a:lnTo>
                  <a:pt x="259" y="6361"/>
                </a:lnTo>
                <a:lnTo>
                  <a:pt x="181" y="6627"/>
                </a:lnTo>
                <a:lnTo>
                  <a:pt x="0" y="6867"/>
                </a:lnTo>
                <a:lnTo>
                  <a:pt x="0" y="6947"/>
                </a:lnTo>
                <a:lnTo>
                  <a:pt x="207" y="6999"/>
                </a:lnTo>
                <a:lnTo>
                  <a:pt x="466" y="7185"/>
                </a:lnTo>
                <a:lnTo>
                  <a:pt x="492" y="8091"/>
                </a:lnTo>
                <a:lnTo>
                  <a:pt x="751" y="7771"/>
                </a:lnTo>
                <a:lnTo>
                  <a:pt x="959" y="8037"/>
                </a:lnTo>
                <a:lnTo>
                  <a:pt x="1321" y="8117"/>
                </a:lnTo>
                <a:lnTo>
                  <a:pt x="1321" y="8411"/>
                </a:lnTo>
                <a:lnTo>
                  <a:pt x="1476" y="8304"/>
                </a:lnTo>
                <a:lnTo>
                  <a:pt x="1659" y="8623"/>
                </a:lnTo>
                <a:lnTo>
                  <a:pt x="1891" y="8916"/>
                </a:lnTo>
                <a:lnTo>
                  <a:pt x="2021" y="8808"/>
                </a:lnTo>
                <a:lnTo>
                  <a:pt x="2566" y="8836"/>
                </a:lnTo>
                <a:lnTo>
                  <a:pt x="2593" y="8544"/>
                </a:lnTo>
                <a:lnTo>
                  <a:pt x="2929" y="8649"/>
                </a:lnTo>
                <a:lnTo>
                  <a:pt x="3267" y="8730"/>
                </a:lnTo>
                <a:lnTo>
                  <a:pt x="3396" y="8942"/>
                </a:lnTo>
                <a:lnTo>
                  <a:pt x="3785" y="8808"/>
                </a:lnTo>
                <a:lnTo>
                  <a:pt x="4045" y="9023"/>
                </a:lnTo>
                <a:lnTo>
                  <a:pt x="4200" y="9075"/>
                </a:lnTo>
                <a:lnTo>
                  <a:pt x="4045" y="9315"/>
                </a:lnTo>
                <a:lnTo>
                  <a:pt x="4303" y="9422"/>
                </a:lnTo>
                <a:cubicBezTo>
                  <a:pt x="4303" y="9422"/>
                  <a:pt x="4200" y="9209"/>
                  <a:pt x="4303" y="9209"/>
                </a:cubicBezTo>
                <a:cubicBezTo>
                  <a:pt x="4408" y="9209"/>
                  <a:pt x="4641" y="9422"/>
                  <a:pt x="4641" y="9422"/>
                </a:cubicBezTo>
                <a:lnTo>
                  <a:pt x="4925" y="9475"/>
                </a:lnTo>
                <a:lnTo>
                  <a:pt x="5263" y="9501"/>
                </a:lnTo>
                <a:lnTo>
                  <a:pt x="5340" y="9341"/>
                </a:lnTo>
                <a:lnTo>
                  <a:pt x="5833" y="9394"/>
                </a:lnTo>
                <a:lnTo>
                  <a:pt x="6378" y="9368"/>
                </a:lnTo>
                <a:lnTo>
                  <a:pt x="6559" y="9154"/>
                </a:lnTo>
                <a:lnTo>
                  <a:pt x="6793" y="8916"/>
                </a:lnTo>
                <a:cubicBezTo>
                  <a:pt x="6793" y="8916"/>
                  <a:pt x="6793" y="8836"/>
                  <a:pt x="6923" y="8784"/>
                </a:cubicBezTo>
                <a:cubicBezTo>
                  <a:pt x="7052" y="8730"/>
                  <a:pt x="7155" y="8490"/>
                  <a:pt x="7155" y="8490"/>
                </a:cubicBezTo>
                <a:lnTo>
                  <a:pt x="7468" y="8597"/>
                </a:lnTo>
                <a:lnTo>
                  <a:pt x="7934" y="8331"/>
                </a:lnTo>
                <a:lnTo>
                  <a:pt x="8115" y="8490"/>
                </a:lnTo>
                <a:lnTo>
                  <a:pt x="8660" y="8862"/>
                </a:lnTo>
                <a:lnTo>
                  <a:pt x="8894" y="9023"/>
                </a:lnTo>
                <a:lnTo>
                  <a:pt x="9048" y="9023"/>
                </a:lnTo>
                <a:lnTo>
                  <a:pt x="9152" y="8969"/>
                </a:lnTo>
                <a:lnTo>
                  <a:pt x="9619" y="9128"/>
                </a:lnTo>
                <a:lnTo>
                  <a:pt x="10656" y="8995"/>
                </a:lnTo>
                <a:lnTo>
                  <a:pt x="10838" y="9128"/>
                </a:lnTo>
                <a:lnTo>
                  <a:pt x="11253" y="8756"/>
                </a:lnTo>
                <a:lnTo>
                  <a:pt x="11823" y="8862"/>
                </a:lnTo>
                <a:lnTo>
                  <a:pt x="12316" y="9023"/>
                </a:lnTo>
                <a:lnTo>
                  <a:pt x="12627" y="8916"/>
                </a:lnTo>
                <a:lnTo>
                  <a:pt x="12627" y="8703"/>
                </a:lnTo>
                <a:lnTo>
                  <a:pt x="13120" y="8969"/>
                </a:lnTo>
                <a:lnTo>
                  <a:pt x="13949" y="8942"/>
                </a:lnTo>
                <a:lnTo>
                  <a:pt x="14183" y="8888"/>
                </a:lnTo>
                <a:lnTo>
                  <a:pt x="14884" y="8518"/>
                </a:lnTo>
                <a:lnTo>
                  <a:pt x="15141" y="8250"/>
                </a:lnTo>
                <a:lnTo>
                  <a:pt x="15531" y="8490"/>
                </a:lnTo>
                <a:lnTo>
                  <a:pt x="15790" y="8544"/>
                </a:lnTo>
                <a:lnTo>
                  <a:pt x="15972" y="8570"/>
                </a:lnTo>
                <a:lnTo>
                  <a:pt x="16101" y="8463"/>
                </a:lnTo>
                <a:lnTo>
                  <a:pt x="16154" y="8197"/>
                </a:lnTo>
                <a:lnTo>
                  <a:pt x="16076" y="8010"/>
                </a:lnTo>
                <a:lnTo>
                  <a:pt x="15997" y="7825"/>
                </a:lnTo>
                <a:lnTo>
                  <a:pt x="15894" y="7533"/>
                </a:lnTo>
                <a:lnTo>
                  <a:pt x="15609" y="7320"/>
                </a:lnTo>
                <a:lnTo>
                  <a:pt x="15634" y="6999"/>
                </a:lnTo>
                <a:lnTo>
                  <a:pt x="15920" y="6361"/>
                </a:lnTo>
                <a:lnTo>
                  <a:pt x="15868" y="5988"/>
                </a:lnTo>
                <a:lnTo>
                  <a:pt x="15842" y="5562"/>
                </a:lnTo>
                <a:lnTo>
                  <a:pt x="15712" y="5191"/>
                </a:lnTo>
                <a:lnTo>
                  <a:pt x="15583" y="5110"/>
                </a:lnTo>
                <a:lnTo>
                  <a:pt x="15116" y="5165"/>
                </a:lnTo>
                <a:lnTo>
                  <a:pt x="14987" y="5084"/>
                </a:lnTo>
                <a:lnTo>
                  <a:pt x="14857" y="5004"/>
                </a:lnTo>
                <a:lnTo>
                  <a:pt x="14753" y="5191"/>
                </a:lnTo>
                <a:lnTo>
                  <a:pt x="14339" y="5191"/>
                </a:lnTo>
                <a:lnTo>
                  <a:pt x="14131" y="5030"/>
                </a:lnTo>
                <a:lnTo>
                  <a:pt x="14078" y="4897"/>
                </a:lnTo>
                <a:lnTo>
                  <a:pt x="13897" y="4924"/>
                </a:lnTo>
                <a:lnTo>
                  <a:pt x="13767" y="4843"/>
                </a:lnTo>
                <a:lnTo>
                  <a:pt x="13638" y="4712"/>
                </a:lnTo>
                <a:lnTo>
                  <a:pt x="13508" y="4444"/>
                </a:lnTo>
                <a:lnTo>
                  <a:pt x="13483" y="4233"/>
                </a:lnTo>
                <a:lnTo>
                  <a:pt x="13535" y="4126"/>
                </a:lnTo>
                <a:lnTo>
                  <a:pt x="13742" y="3753"/>
                </a:lnTo>
                <a:lnTo>
                  <a:pt x="13820" y="3327"/>
                </a:lnTo>
                <a:lnTo>
                  <a:pt x="13690" y="3061"/>
                </a:lnTo>
                <a:lnTo>
                  <a:pt x="13483" y="3193"/>
                </a:lnTo>
                <a:lnTo>
                  <a:pt x="13353" y="2875"/>
                </a:lnTo>
                <a:lnTo>
                  <a:pt x="13586" y="2769"/>
                </a:lnTo>
                <a:lnTo>
                  <a:pt x="13353" y="2662"/>
                </a:lnTo>
                <a:lnTo>
                  <a:pt x="13093" y="2475"/>
                </a:lnTo>
                <a:lnTo>
                  <a:pt x="13093" y="2209"/>
                </a:lnTo>
                <a:lnTo>
                  <a:pt x="13016" y="2076"/>
                </a:lnTo>
                <a:lnTo>
                  <a:pt x="12886" y="2050"/>
                </a:lnTo>
                <a:lnTo>
                  <a:pt x="12679" y="1891"/>
                </a:lnTo>
                <a:lnTo>
                  <a:pt x="12523" y="1784"/>
                </a:lnTo>
                <a:lnTo>
                  <a:pt x="12134" y="1625"/>
                </a:lnTo>
                <a:lnTo>
                  <a:pt x="11978" y="1651"/>
                </a:lnTo>
                <a:lnTo>
                  <a:pt x="11849" y="1864"/>
                </a:lnTo>
                <a:lnTo>
                  <a:pt x="11798" y="2023"/>
                </a:lnTo>
                <a:lnTo>
                  <a:pt x="11719" y="2342"/>
                </a:lnTo>
                <a:lnTo>
                  <a:pt x="11564" y="2156"/>
                </a:lnTo>
                <a:lnTo>
                  <a:pt x="11616" y="2156"/>
                </a:lnTo>
                <a:lnTo>
                  <a:pt x="11356" y="2182"/>
                </a:lnTo>
                <a:lnTo>
                  <a:pt x="11174" y="2050"/>
                </a:lnTo>
                <a:lnTo>
                  <a:pt x="11045" y="2156"/>
                </a:lnTo>
                <a:lnTo>
                  <a:pt x="10811" y="1943"/>
                </a:lnTo>
                <a:lnTo>
                  <a:pt x="10683" y="2102"/>
                </a:lnTo>
                <a:lnTo>
                  <a:pt x="10423" y="1864"/>
                </a:lnTo>
                <a:lnTo>
                  <a:pt x="10318" y="1891"/>
                </a:lnTo>
                <a:lnTo>
                  <a:pt x="10138" y="1784"/>
                </a:lnTo>
                <a:lnTo>
                  <a:pt x="9878" y="1784"/>
                </a:lnTo>
                <a:lnTo>
                  <a:pt x="9696" y="1917"/>
                </a:lnTo>
                <a:lnTo>
                  <a:pt x="9411" y="1784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2468563"/>
            <a:ext cx="1193800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 noChangeArrowheads="1"/>
          </p:cNvSpPr>
          <p:nvPr/>
        </p:nvSpPr>
        <p:spPr bwMode="auto">
          <a:xfrm>
            <a:off x="2468563" y="1871663"/>
            <a:ext cx="3781425" cy="3781425"/>
          </a:xfrm>
          <a:custGeom>
            <a:avLst/>
            <a:gdLst>
              <a:gd name="T0" fmla="*/ 0 w 10502"/>
              <a:gd name="T1" fmla="*/ 2147483646 h 10502"/>
              <a:gd name="T2" fmla="*/ 2147483646 w 10502"/>
              <a:gd name="T3" fmla="*/ 2147483646 h 10502"/>
              <a:gd name="T4" fmla="*/ 2147483646 w 10502"/>
              <a:gd name="T5" fmla="*/ 2147483646 h 10502"/>
              <a:gd name="T6" fmla="*/ 2147483646 w 10502"/>
              <a:gd name="T7" fmla="*/ 0 h 10502"/>
              <a:gd name="T8" fmla="*/ 2147483646 w 10502"/>
              <a:gd name="T9" fmla="*/ 2147483646 h 10502"/>
              <a:gd name="T10" fmla="*/ 2147483646 w 10502"/>
              <a:gd name="T11" fmla="*/ 2147483646 h 10502"/>
              <a:gd name="T12" fmla="*/ 2147483646 w 10502"/>
              <a:gd name="T13" fmla="*/ 2147483646 h 10502"/>
              <a:gd name="T14" fmla="*/ 2147483646 w 10502"/>
              <a:gd name="T15" fmla="*/ 2147483646 h 10502"/>
              <a:gd name="T16" fmla="*/ 2147483646 w 10502"/>
              <a:gd name="T17" fmla="*/ 2147483646 h 10502"/>
              <a:gd name="T18" fmla="*/ 2147483646 w 10502"/>
              <a:gd name="T19" fmla="*/ 2147483646 h 10502"/>
              <a:gd name="T20" fmla="*/ 2147483646 w 10502"/>
              <a:gd name="T21" fmla="*/ 2147483646 h 10502"/>
              <a:gd name="T22" fmla="*/ 2147483646 w 10502"/>
              <a:gd name="T23" fmla="*/ 2147483646 h 10502"/>
              <a:gd name="T24" fmla="*/ 2147483646 w 10502"/>
              <a:gd name="T25" fmla="*/ 2147483646 h 10502"/>
              <a:gd name="T26" fmla="*/ 2147483646 w 10502"/>
              <a:gd name="T27" fmla="*/ 2147483646 h 10502"/>
              <a:gd name="T28" fmla="*/ 2147483646 w 10502"/>
              <a:gd name="T29" fmla="*/ 2147483646 h 10502"/>
              <a:gd name="T30" fmla="*/ 2147483646 w 10502"/>
              <a:gd name="T31" fmla="*/ 2147483646 h 10502"/>
              <a:gd name="T32" fmla="*/ 2147483646 w 10502"/>
              <a:gd name="T33" fmla="*/ 2147483646 h 10502"/>
              <a:gd name="T34" fmla="*/ 2147483646 w 10502"/>
              <a:gd name="T35" fmla="*/ 2147483646 h 10502"/>
              <a:gd name="T36" fmla="*/ 2147483646 w 10502"/>
              <a:gd name="T37" fmla="*/ 2147483646 h 10502"/>
              <a:gd name="T38" fmla="*/ 2147483646 w 10502"/>
              <a:gd name="T39" fmla="*/ 2147483646 h 10502"/>
              <a:gd name="T40" fmla="*/ 2147483646 w 10502"/>
              <a:gd name="T41" fmla="*/ 2147483646 h 10502"/>
              <a:gd name="T42" fmla="*/ 2147483646 w 10502"/>
              <a:gd name="T43" fmla="*/ 2147483646 h 10502"/>
              <a:gd name="T44" fmla="*/ 2147483646 w 10502"/>
              <a:gd name="T45" fmla="*/ 2147483646 h 10502"/>
              <a:gd name="T46" fmla="*/ 2147483646 w 10502"/>
              <a:gd name="T47" fmla="*/ 2147483646 h 10502"/>
              <a:gd name="T48" fmla="*/ 2147483646 w 10502"/>
              <a:gd name="T49" fmla="*/ 2147483646 h 10502"/>
              <a:gd name="T50" fmla="*/ 2147483646 w 10502"/>
              <a:gd name="T51" fmla="*/ 2147483646 h 10502"/>
              <a:gd name="T52" fmla="*/ 2147483646 w 10502"/>
              <a:gd name="T53" fmla="*/ 2147483646 h 10502"/>
              <a:gd name="T54" fmla="*/ 2147483646 w 10502"/>
              <a:gd name="T55" fmla="*/ 2147483646 h 10502"/>
              <a:gd name="T56" fmla="*/ 2147483646 w 10502"/>
              <a:gd name="T57" fmla="*/ 2147483646 h 10502"/>
              <a:gd name="T58" fmla="*/ 2147483646 w 10502"/>
              <a:gd name="T59" fmla="*/ 2147483646 h 10502"/>
              <a:gd name="T60" fmla="*/ 2147483646 w 10502"/>
              <a:gd name="T61" fmla="*/ 2147483646 h 10502"/>
              <a:gd name="T62" fmla="*/ 2147483646 w 10502"/>
              <a:gd name="T63" fmla="*/ 2147483646 h 10502"/>
              <a:gd name="T64" fmla="*/ 2147483646 w 10502"/>
              <a:gd name="T65" fmla="*/ 2147483646 h 10502"/>
              <a:gd name="T66" fmla="*/ 2147483646 w 10502"/>
              <a:gd name="T67" fmla="*/ 2147483646 h 10502"/>
              <a:gd name="T68" fmla="*/ 2147483646 w 10502"/>
              <a:gd name="T69" fmla="*/ 2147483646 h 10502"/>
              <a:gd name="T70" fmla="*/ 2147483646 w 10502"/>
              <a:gd name="T71" fmla="*/ 2147483646 h 10502"/>
              <a:gd name="T72" fmla="*/ 2147483646 w 10502"/>
              <a:gd name="T73" fmla="*/ 2147483646 h 10502"/>
              <a:gd name="T74" fmla="*/ 0 w 10502"/>
              <a:gd name="T75" fmla="*/ 2147483646 h 105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502" h="10502">
                <a:moveTo>
                  <a:pt x="0" y="4622"/>
                </a:moveTo>
                <a:lnTo>
                  <a:pt x="0" y="4622"/>
                </a:lnTo>
                <a:cubicBezTo>
                  <a:pt x="0" y="4622"/>
                  <a:pt x="2472" y="4723"/>
                  <a:pt x="3962" y="3606"/>
                </a:cubicBezTo>
                <a:cubicBezTo>
                  <a:pt x="5454" y="2491"/>
                  <a:pt x="5923" y="1932"/>
                  <a:pt x="5923" y="1932"/>
                </a:cubicBezTo>
                <a:lnTo>
                  <a:pt x="7455" y="1016"/>
                </a:lnTo>
                <a:lnTo>
                  <a:pt x="9601" y="40"/>
                </a:lnTo>
                <a:lnTo>
                  <a:pt x="9745" y="0"/>
                </a:lnTo>
                <a:lnTo>
                  <a:pt x="9887" y="20"/>
                </a:lnTo>
                <a:lnTo>
                  <a:pt x="10501" y="20"/>
                </a:lnTo>
                <a:lnTo>
                  <a:pt x="10011" y="219"/>
                </a:lnTo>
                <a:lnTo>
                  <a:pt x="10295" y="339"/>
                </a:lnTo>
                <a:lnTo>
                  <a:pt x="10398" y="319"/>
                </a:lnTo>
                <a:lnTo>
                  <a:pt x="10480" y="339"/>
                </a:lnTo>
                <a:lnTo>
                  <a:pt x="10480" y="478"/>
                </a:lnTo>
                <a:lnTo>
                  <a:pt x="10194" y="538"/>
                </a:lnTo>
                <a:lnTo>
                  <a:pt x="10132" y="419"/>
                </a:lnTo>
                <a:lnTo>
                  <a:pt x="9990" y="419"/>
                </a:lnTo>
                <a:lnTo>
                  <a:pt x="9928" y="538"/>
                </a:lnTo>
                <a:lnTo>
                  <a:pt x="9663" y="458"/>
                </a:lnTo>
                <a:lnTo>
                  <a:pt x="9663" y="617"/>
                </a:lnTo>
                <a:lnTo>
                  <a:pt x="9702" y="717"/>
                </a:lnTo>
                <a:lnTo>
                  <a:pt x="9702" y="996"/>
                </a:lnTo>
                <a:lnTo>
                  <a:pt x="9499" y="1035"/>
                </a:lnTo>
                <a:lnTo>
                  <a:pt x="9480" y="1416"/>
                </a:lnTo>
                <a:lnTo>
                  <a:pt x="9171" y="1675"/>
                </a:lnTo>
                <a:lnTo>
                  <a:pt x="9009" y="1932"/>
                </a:lnTo>
                <a:lnTo>
                  <a:pt x="9029" y="2073"/>
                </a:lnTo>
                <a:lnTo>
                  <a:pt x="8988" y="2272"/>
                </a:lnTo>
                <a:lnTo>
                  <a:pt x="8764" y="2410"/>
                </a:lnTo>
                <a:lnTo>
                  <a:pt x="8150" y="2332"/>
                </a:lnTo>
                <a:lnTo>
                  <a:pt x="7415" y="2790"/>
                </a:lnTo>
                <a:lnTo>
                  <a:pt x="7251" y="3007"/>
                </a:lnTo>
                <a:lnTo>
                  <a:pt x="6783" y="3088"/>
                </a:lnTo>
                <a:lnTo>
                  <a:pt x="6864" y="3287"/>
                </a:lnTo>
                <a:lnTo>
                  <a:pt x="6823" y="3447"/>
                </a:lnTo>
                <a:lnTo>
                  <a:pt x="6986" y="3626"/>
                </a:lnTo>
                <a:cubicBezTo>
                  <a:pt x="6986" y="3626"/>
                  <a:pt x="7272" y="3785"/>
                  <a:pt x="7294" y="4383"/>
                </a:cubicBezTo>
                <a:cubicBezTo>
                  <a:pt x="7313" y="4982"/>
                  <a:pt x="7373" y="6078"/>
                  <a:pt x="7373" y="6078"/>
                </a:cubicBezTo>
                <a:lnTo>
                  <a:pt x="7517" y="6217"/>
                </a:lnTo>
                <a:lnTo>
                  <a:pt x="7905" y="6177"/>
                </a:lnTo>
                <a:lnTo>
                  <a:pt x="7967" y="6217"/>
                </a:lnTo>
                <a:lnTo>
                  <a:pt x="7926" y="6617"/>
                </a:lnTo>
                <a:lnTo>
                  <a:pt x="7803" y="7214"/>
                </a:lnTo>
                <a:lnTo>
                  <a:pt x="7170" y="7852"/>
                </a:lnTo>
                <a:cubicBezTo>
                  <a:pt x="7170" y="7852"/>
                  <a:pt x="7150" y="7929"/>
                  <a:pt x="7599" y="7811"/>
                </a:cubicBezTo>
                <a:cubicBezTo>
                  <a:pt x="8049" y="7692"/>
                  <a:pt x="7496" y="8249"/>
                  <a:pt x="7496" y="8249"/>
                </a:cubicBezTo>
                <a:cubicBezTo>
                  <a:pt x="7496" y="8249"/>
                  <a:pt x="7150" y="8508"/>
                  <a:pt x="7191" y="8768"/>
                </a:cubicBezTo>
                <a:cubicBezTo>
                  <a:pt x="7232" y="9028"/>
                  <a:pt x="7170" y="9285"/>
                  <a:pt x="7170" y="9285"/>
                </a:cubicBezTo>
                <a:lnTo>
                  <a:pt x="6578" y="9763"/>
                </a:lnTo>
                <a:cubicBezTo>
                  <a:pt x="6578" y="9763"/>
                  <a:pt x="6271" y="10243"/>
                  <a:pt x="5985" y="10322"/>
                </a:cubicBezTo>
                <a:cubicBezTo>
                  <a:pt x="5699" y="10400"/>
                  <a:pt x="5454" y="10501"/>
                  <a:pt x="5454" y="10501"/>
                </a:cubicBezTo>
                <a:lnTo>
                  <a:pt x="5168" y="10382"/>
                </a:lnTo>
                <a:lnTo>
                  <a:pt x="5106" y="10063"/>
                </a:lnTo>
                <a:cubicBezTo>
                  <a:pt x="5106" y="10063"/>
                  <a:pt x="4044" y="9206"/>
                  <a:pt x="3820" y="8648"/>
                </a:cubicBezTo>
                <a:cubicBezTo>
                  <a:pt x="3594" y="8090"/>
                  <a:pt x="3472" y="7951"/>
                  <a:pt x="3472" y="7951"/>
                </a:cubicBezTo>
                <a:cubicBezTo>
                  <a:pt x="3472" y="7951"/>
                  <a:pt x="2062" y="8210"/>
                  <a:pt x="2145" y="7531"/>
                </a:cubicBezTo>
                <a:cubicBezTo>
                  <a:pt x="2227" y="6854"/>
                  <a:pt x="2124" y="7214"/>
                  <a:pt x="2145" y="6834"/>
                </a:cubicBezTo>
                <a:cubicBezTo>
                  <a:pt x="2165" y="6456"/>
                  <a:pt x="2062" y="6296"/>
                  <a:pt x="2062" y="6296"/>
                </a:cubicBezTo>
                <a:lnTo>
                  <a:pt x="1655" y="5719"/>
                </a:lnTo>
                <a:lnTo>
                  <a:pt x="1184" y="5241"/>
                </a:lnTo>
                <a:lnTo>
                  <a:pt x="653" y="4881"/>
                </a:lnTo>
                <a:lnTo>
                  <a:pt x="0" y="4622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Brunei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940425" y="2339975"/>
            <a:ext cx="2195513" cy="7985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 b="1">
                <a:ea typeface="MS PGothic" panose="020B0600070205080204" pitchFamily="34" charset="-128"/>
              </a:rPr>
              <a:t>Bandar Seri Begawan</a:t>
            </a:r>
          </a:p>
        </p:txBody>
      </p:sp>
      <p:sp>
        <p:nvSpPr>
          <p:cNvPr id="16389" name="Freeform 2"/>
          <p:cNvSpPr>
            <a:spLocks noChangeArrowheads="1"/>
          </p:cNvSpPr>
          <p:nvPr/>
        </p:nvSpPr>
        <p:spPr bwMode="auto">
          <a:xfrm>
            <a:off x="2468563" y="1871663"/>
            <a:ext cx="3781425" cy="3781425"/>
          </a:xfrm>
          <a:custGeom>
            <a:avLst/>
            <a:gdLst>
              <a:gd name="T0" fmla="*/ 0 w 10502"/>
              <a:gd name="T1" fmla="*/ 2147483646 h 10502"/>
              <a:gd name="T2" fmla="*/ 2147483646 w 10502"/>
              <a:gd name="T3" fmla="*/ 2147483646 h 10502"/>
              <a:gd name="T4" fmla="*/ 2147483646 w 10502"/>
              <a:gd name="T5" fmla="*/ 2147483646 h 10502"/>
              <a:gd name="T6" fmla="*/ 2147483646 w 10502"/>
              <a:gd name="T7" fmla="*/ 0 h 10502"/>
              <a:gd name="T8" fmla="*/ 2147483646 w 10502"/>
              <a:gd name="T9" fmla="*/ 2147483646 h 10502"/>
              <a:gd name="T10" fmla="*/ 2147483646 w 10502"/>
              <a:gd name="T11" fmla="*/ 2147483646 h 10502"/>
              <a:gd name="T12" fmla="*/ 2147483646 w 10502"/>
              <a:gd name="T13" fmla="*/ 2147483646 h 10502"/>
              <a:gd name="T14" fmla="*/ 2147483646 w 10502"/>
              <a:gd name="T15" fmla="*/ 2147483646 h 10502"/>
              <a:gd name="T16" fmla="*/ 2147483646 w 10502"/>
              <a:gd name="T17" fmla="*/ 2147483646 h 10502"/>
              <a:gd name="T18" fmla="*/ 2147483646 w 10502"/>
              <a:gd name="T19" fmla="*/ 2147483646 h 10502"/>
              <a:gd name="T20" fmla="*/ 2147483646 w 10502"/>
              <a:gd name="T21" fmla="*/ 2147483646 h 10502"/>
              <a:gd name="T22" fmla="*/ 2147483646 w 10502"/>
              <a:gd name="T23" fmla="*/ 2147483646 h 10502"/>
              <a:gd name="T24" fmla="*/ 2147483646 w 10502"/>
              <a:gd name="T25" fmla="*/ 2147483646 h 10502"/>
              <a:gd name="T26" fmla="*/ 2147483646 w 10502"/>
              <a:gd name="T27" fmla="*/ 2147483646 h 10502"/>
              <a:gd name="T28" fmla="*/ 2147483646 w 10502"/>
              <a:gd name="T29" fmla="*/ 2147483646 h 10502"/>
              <a:gd name="T30" fmla="*/ 2147483646 w 10502"/>
              <a:gd name="T31" fmla="*/ 2147483646 h 10502"/>
              <a:gd name="T32" fmla="*/ 2147483646 w 10502"/>
              <a:gd name="T33" fmla="*/ 2147483646 h 10502"/>
              <a:gd name="T34" fmla="*/ 2147483646 w 10502"/>
              <a:gd name="T35" fmla="*/ 2147483646 h 10502"/>
              <a:gd name="T36" fmla="*/ 2147483646 w 10502"/>
              <a:gd name="T37" fmla="*/ 2147483646 h 10502"/>
              <a:gd name="T38" fmla="*/ 2147483646 w 10502"/>
              <a:gd name="T39" fmla="*/ 2147483646 h 10502"/>
              <a:gd name="T40" fmla="*/ 2147483646 w 10502"/>
              <a:gd name="T41" fmla="*/ 2147483646 h 10502"/>
              <a:gd name="T42" fmla="*/ 2147483646 w 10502"/>
              <a:gd name="T43" fmla="*/ 2147483646 h 10502"/>
              <a:gd name="T44" fmla="*/ 2147483646 w 10502"/>
              <a:gd name="T45" fmla="*/ 2147483646 h 10502"/>
              <a:gd name="T46" fmla="*/ 2147483646 w 10502"/>
              <a:gd name="T47" fmla="*/ 2147483646 h 10502"/>
              <a:gd name="T48" fmla="*/ 2147483646 w 10502"/>
              <a:gd name="T49" fmla="*/ 2147483646 h 10502"/>
              <a:gd name="T50" fmla="*/ 2147483646 w 10502"/>
              <a:gd name="T51" fmla="*/ 2147483646 h 10502"/>
              <a:gd name="T52" fmla="*/ 2147483646 w 10502"/>
              <a:gd name="T53" fmla="*/ 2147483646 h 10502"/>
              <a:gd name="T54" fmla="*/ 2147483646 w 10502"/>
              <a:gd name="T55" fmla="*/ 2147483646 h 10502"/>
              <a:gd name="T56" fmla="*/ 2147483646 w 10502"/>
              <a:gd name="T57" fmla="*/ 2147483646 h 10502"/>
              <a:gd name="T58" fmla="*/ 2147483646 w 10502"/>
              <a:gd name="T59" fmla="*/ 2147483646 h 10502"/>
              <a:gd name="T60" fmla="*/ 2147483646 w 10502"/>
              <a:gd name="T61" fmla="*/ 2147483646 h 10502"/>
              <a:gd name="T62" fmla="*/ 2147483646 w 10502"/>
              <a:gd name="T63" fmla="*/ 2147483646 h 10502"/>
              <a:gd name="T64" fmla="*/ 2147483646 w 10502"/>
              <a:gd name="T65" fmla="*/ 2147483646 h 10502"/>
              <a:gd name="T66" fmla="*/ 2147483646 w 10502"/>
              <a:gd name="T67" fmla="*/ 2147483646 h 10502"/>
              <a:gd name="T68" fmla="*/ 2147483646 w 10502"/>
              <a:gd name="T69" fmla="*/ 2147483646 h 10502"/>
              <a:gd name="T70" fmla="*/ 2147483646 w 10502"/>
              <a:gd name="T71" fmla="*/ 2147483646 h 10502"/>
              <a:gd name="T72" fmla="*/ 2147483646 w 10502"/>
              <a:gd name="T73" fmla="*/ 2147483646 h 10502"/>
              <a:gd name="T74" fmla="*/ 0 w 10502"/>
              <a:gd name="T75" fmla="*/ 2147483646 h 105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502" h="10502">
                <a:moveTo>
                  <a:pt x="0" y="4622"/>
                </a:moveTo>
                <a:lnTo>
                  <a:pt x="0" y="4622"/>
                </a:lnTo>
                <a:cubicBezTo>
                  <a:pt x="0" y="4622"/>
                  <a:pt x="2472" y="4723"/>
                  <a:pt x="3962" y="3606"/>
                </a:cubicBezTo>
                <a:cubicBezTo>
                  <a:pt x="5454" y="2491"/>
                  <a:pt x="5923" y="1932"/>
                  <a:pt x="5923" y="1932"/>
                </a:cubicBezTo>
                <a:lnTo>
                  <a:pt x="7455" y="1016"/>
                </a:lnTo>
                <a:lnTo>
                  <a:pt x="9601" y="40"/>
                </a:lnTo>
                <a:lnTo>
                  <a:pt x="9745" y="0"/>
                </a:lnTo>
                <a:lnTo>
                  <a:pt x="9887" y="20"/>
                </a:lnTo>
                <a:lnTo>
                  <a:pt x="10501" y="20"/>
                </a:lnTo>
                <a:lnTo>
                  <a:pt x="10011" y="219"/>
                </a:lnTo>
                <a:lnTo>
                  <a:pt x="10295" y="339"/>
                </a:lnTo>
                <a:lnTo>
                  <a:pt x="10398" y="319"/>
                </a:lnTo>
                <a:lnTo>
                  <a:pt x="10480" y="339"/>
                </a:lnTo>
                <a:lnTo>
                  <a:pt x="10480" y="478"/>
                </a:lnTo>
                <a:lnTo>
                  <a:pt x="10194" y="538"/>
                </a:lnTo>
                <a:lnTo>
                  <a:pt x="10132" y="419"/>
                </a:lnTo>
                <a:lnTo>
                  <a:pt x="9990" y="419"/>
                </a:lnTo>
                <a:lnTo>
                  <a:pt x="9928" y="538"/>
                </a:lnTo>
                <a:lnTo>
                  <a:pt x="9663" y="458"/>
                </a:lnTo>
                <a:lnTo>
                  <a:pt x="9663" y="617"/>
                </a:lnTo>
                <a:lnTo>
                  <a:pt x="9702" y="717"/>
                </a:lnTo>
                <a:lnTo>
                  <a:pt x="9702" y="996"/>
                </a:lnTo>
                <a:lnTo>
                  <a:pt x="9499" y="1035"/>
                </a:lnTo>
                <a:lnTo>
                  <a:pt x="9480" y="1416"/>
                </a:lnTo>
                <a:lnTo>
                  <a:pt x="9171" y="1675"/>
                </a:lnTo>
                <a:lnTo>
                  <a:pt x="9009" y="1932"/>
                </a:lnTo>
                <a:lnTo>
                  <a:pt x="9029" y="2073"/>
                </a:lnTo>
                <a:lnTo>
                  <a:pt x="8988" y="2272"/>
                </a:lnTo>
                <a:lnTo>
                  <a:pt x="8764" y="2410"/>
                </a:lnTo>
                <a:lnTo>
                  <a:pt x="8150" y="2332"/>
                </a:lnTo>
                <a:lnTo>
                  <a:pt x="7415" y="2790"/>
                </a:lnTo>
                <a:lnTo>
                  <a:pt x="7251" y="3007"/>
                </a:lnTo>
                <a:lnTo>
                  <a:pt x="6783" y="3088"/>
                </a:lnTo>
                <a:lnTo>
                  <a:pt x="6864" y="3287"/>
                </a:lnTo>
                <a:lnTo>
                  <a:pt x="6823" y="3447"/>
                </a:lnTo>
                <a:lnTo>
                  <a:pt x="6986" y="3626"/>
                </a:lnTo>
                <a:cubicBezTo>
                  <a:pt x="6986" y="3626"/>
                  <a:pt x="7272" y="3785"/>
                  <a:pt x="7294" y="4383"/>
                </a:cubicBezTo>
                <a:cubicBezTo>
                  <a:pt x="7313" y="4982"/>
                  <a:pt x="7373" y="6078"/>
                  <a:pt x="7373" y="6078"/>
                </a:cubicBezTo>
                <a:lnTo>
                  <a:pt x="7517" y="6217"/>
                </a:lnTo>
                <a:lnTo>
                  <a:pt x="7905" y="6177"/>
                </a:lnTo>
                <a:lnTo>
                  <a:pt x="7967" y="6217"/>
                </a:lnTo>
                <a:lnTo>
                  <a:pt x="7926" y="6617"/>
                </a:lnTo>
                <a:lnTo>
                  <a:pt x="7803" y="7214"/>
                </a:lnTo>
                <a:lnTo>
                  <a:pt x="7170" y="7852"/>
                </a:lnTo>
                <a:cubicBezTo>
                  <a:pt x="7170" y="7852"/>
                  <a:pt x="7150" y="7929"/>
                  <a:pt x="7599" y="7811"/>
                </a:cubicBezTo>
                <a:cubicBezTo>
                  <a:pt x="8049" y="7692"/>
                  <a:pt x="7496" y="8249"/>
                  <a:pt x="7496" y="8249"/>
                </a:cubicBezTo>
                <a:cubicBezTo>
                  <a:pt x="7496" y="8249"/>
                  <a:pt x="7150" y="8508"/>
                  <a:pt x="7191" y="8768"/>
                </a:cubicBezTo>
                <a:cubicBezTo>
                  <a:pt x="7232" y="9028"/>
                  <a:pt x="7170" y="9285"/>
                  <a:pt x="7170" y="9285"/>
                </a:cubicBezTo>
                <a:lnTo>
                  <a:pt x="6578" y="9763"/>
                </a:lnTo>
                <a:cubicBezTo>
                  <a:pt x="6578" y="9763"/>
                  <a:pt x="6271" y="10243"/>
                  <a:pt x="5985" y="10322"/>
                </a:cubicBezTo>
                <a:cubicBezTo>
                  <a:pt x="5699" y="10400"/>
                  <a:pt x="5454" y="10501"/>
                  <a:pt x="5454" y="10501"/>
                </a:cubicBezTo>
                <a:lnTo>
                  <a:pt x="5168" y="10382"/>
                </a:lnTo>
                <a:lnTo>
                  <a:pt x="5106" y="10063"/>
                </a:lnTo>
                <a:cubicBezTo>
                  <a:pt x="5106" y="10063"/>
                  <a:pt x="4044" y="9206"/>
                  <a:pt x="3820" y="8648"/>
                </a:cubicBezTo>
                <a:cubicBezTo>
                  <a:pt x="3594" y="8090"/>
                  <a:pt x="3472" y="7951"/>
                  <a:pt x="3472" y="7951"/>
                </a:cubicBezTo>
                <a:cubicBezTo>
                  <a:pt x="3472" y="7951"/>
                  <a:pt x="2062" y="8210"/>
                  <a:pt x="2145" y="7531"/>
                </a:cubicBezTo>
                <a:cubicBezTo>
                  <a:pt x="2227" y="6854"/>
                  <a:pt x="2124" y="7214"/>
                  <a:pt x="2145" y="6834"/>
                </a:cubicBezTo>
                <a:cubicBezTo>
                  <a:pt x="2165" y="6456"/>
                  <a:pt x="2062" y="6296"/>
                  <a:pt x="2062" y="6296"/>
                </a:cubicBezTo>
                <a:lnTo>
                  <a:pt x="1655" y="5719"/>
                </a:lnTo>
                <a:lnTo>
                  <a:pt x="1184" y="5241"/>
                </a:lnTo>
                <a:lnTo>
                  <a:pt x="653" y="4881"/>
                </a:lnTo>
                <a:lnTo>
                  <a:pt x="0" y="4622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0" name="Freeform 3"/>
          <p:cNvSpPr>
            <a:spLocks noChangeArrowheads="1"/>
          </p:cNvSpPr>
          <p:nvPr/>
        </p:nvSpPr>
        <p:spPr bwMode="auto">
          <a:xfrm>
            <a:off x="2509838" y="1879600"/>
            <a:ext cx="3781425" cy="3781425"/>
          </a:xfrm>
          <a:custGeom>
            <a:avLst/>
            <a:gdLst>
              <a:gd name="T0" fmla="*/ 0 w 10502"/>
              <a:gd name="T1" fmla="*/ 2147483646 h 10502"/>
              <a:gd name="T2" fmla="*/ 2147483646 w 10502"/>
              <a:gd name="T3" fmla="*/ 2147483646 h 10502"/>
              <a:gd name="T4" fmla="*/ 2147483646 w 10502"/>
              <a:gd name="T5" fmla="*/ 2147483646 h 10502"/>
              <a:gd name="T6" fmla="*/ 2147483646 w 10502"/>
              <a:gd name="T7" fmla="*/ 0 h 10502"/>
              <a:gd name="T8" fmla="*/ 2147483646 w 10502"/>
              <a:gd name="T9" fmla="*/ 933597538 h 10502"/>
              <a:gd name="T10" fmla="*/ 2147483646 w 10502"/>
              <a:gd name="T11" fmla="*/ 2147483646 h 10502"/>
              <a:gd name="T12" fmla="*/ 2147483646 w 10502"/>
              <a:gd name="T13" fmla="*/ 2147483646 h 10502"/>
              <a:gd name="T14" fmla="*/ 2147483646 w 10502"/>
              <a:gd name="T15" fmla="*/ 2147483646 h 10502"/>
              <a:gd name="T16" fmla="*/ 2147483646 w 10502"/>
              <a:gd name="T17" fmla="*/ 2147483646 h 10502"/>
              <a:gd name="T18" fmla="*/ 2147483646 w 10502"/>
              <a:gd name="T19" fmla="*/ 2147483646 h 10502"/>
              <a:gd name="T20" fmla="*/ 2147483646 w 10502"/>
              <a:gd name="T21" fmla="*/ 2147483646 h 10502"/>
              <a:gd name="T22" fmla="*/ 2147483646 w 10502"/>
              <a:gd name="T23" fmla="*/ 2147483646 h 10502"/>
              <a:gd name="T24" fmla="*/ 2147483646 w 10502"/>
              <a:gd name="T25" fmla="*/ 2147483646 h 10502"/>
              <a:gd name="T26" fmla="*/ 2147483646 w 10502"/>
              <a:gd name="T27" fmla="*/ 2147483646 h 10502"/>
              <a:gd name="T28" fmla="*/ 2147483646 w 10502"/>
              <a:gd name="T29" fmla="*/ 2147483646 h 10502"/>
              <a:gd name="T30" fmla="*/ 2147483646 w 10502"/>
              <a:gd name="T31" fmla="*/ 2147483646 h 10502"/>
              <a:gd name="T32" fmla="*/ 2147483646 w 10502"/>
              <a:gd name="T33" fmla="*/ 2147483646 h 10502"/>
              <a:gd name="T34" fmla="*/ 2147483646 w 10502"/>
              <a:gd name="T35" fmla="*/ 2147483646 h 10502"/>
              <a:gd name="T36" fmla="*/ 2147483646 w 10502"/>
              <a:gd name="T37" fmla="*/ 2147483646 h 10502"/>
              <a:gd name="T38" fmla="*/ 2147483646 w 10502"/>
              <a:gd name="T39" fmla="*/ 2147483646 h 10502"/>
              <a:gd name="T40" fmla="*/ 2147483646 w 10502"/>
              <a:gd name="T41" fmla="*/ 2147483646 h 10502"/>
              <a:gd name="T42" fmla="*/ 2147483646 w 10502"/>
              <a:gd name="T43" fmla="*/ 2147483646 h 10502"/>
              <a:gd name="T44" fmla="*/ 2147483646 w 10502"/>
              <a:gd name="T45" fmla="*/ 2147483646 h 10502"/>
              <a:gd name="T46" fmla="*/ 2147483646 w 10502"/>
              <a:gd name="T47" fmla="*/ 2147483646 h 10502"/>
              <a:gd name="T48" fmla="*/ 2147483646 w 10502"/>
              <a:gd name="T49" fmla="*/ 2147483646 h 10502"/>
              <a:gd name="T50" fmla="*/ 2147483646 w 10502"/>
              <a:gd name="T51" fmla="*/ 2147483646 h 10502"/>
              <a:gd name="T52" fmla="*/ 2147483646 w 10502"/>
              <a:gd name="T53" fmla="*/ 2147483646 h 10502"/>
              <a:gd name="T54" fmla="*/ 2147483646 w 10502"/>
              <a:gd name="T55" fmla="*/ 2147483646 h 10502"/>
              <a:gd name="T56" fmla="*/ 2147483646 w 10502"/>
              <a:gd name="T57" fmla="*/ 2147483646 h 10502"/>
              <a:gd name="T58" fmla="*/ 2147483646 w 10502"/>
              <a:gd name="T59" fmla="*/ 2147483646 h 10502"/>
              <a:gd name="T60" fmla="*/ 2147483646 w 10502"/>
              <a:gd name="T61" fmla="*/ 2147483646 h 10502"/>
              <a:gd name="T62" fmla="*/ 2147483646 w 10502"/>
              <a:gd name="T63" fmla="*/ 2147483646 h 10502"/>
              <a:gd name="T64" fmla="*/ 2147483646 w 10502"/>
              <a:gd name="T65" fmla="*/ 2147483646 h 10502"/>
              <a:gd name="T66" fmla="*/ 2147483646 w 10502"/>
              <a:gd name="T67" fmla="*/ 2147483646 h 10502"/>
              <a:gd name="T68" fmla="*/ 2147483646 w 10502"/>
              <a:gd name="T69" fmla="*/ 2147483646 h 10502"/>
              <a:gd name="T70" fmla="*/ 2147483646 w 10502"/>
              <a:gd name="T71" fmla="*/ 2147483646 h 10502"/>
              <a:gd name="T72" fmla="*/ 2147483646 w 10502"/>
              <a:gd name="T73" fmla="*/ 2147483646 h 10502"/>
              <a:gd name="T74" fmla="*/ 0 w 10502"/>
              <a:gd name="T75" fmla="*/ 2147483646 h 105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502" h="10502">
                <a:moveTo>
                  <a:pt x="0" y="4622"/>
                </a:moveTo>
                <a:lnTo>
                  <a:pt x="0" y="4622"/>
                </a:lnTo>
                <a:cubicBezTo>
                  <a:pt x="0" y="4622"/>
                  <a:pt x="2472" y="4723"/>
                  <a:pt x="3962" y="3606"/>
                </a:cubicBezTo>
                <a:cubicBezTo>
                  <a:pt x="5454" y="2491"/>
                  <a:pt x="5923" y="1932"/>
                  <a:pt x="5923" y="1932"/>
                </a:cubicBezTo>
                <a:lnTo>
                  <a:pt x="7455" y="1016"/>
                </a:lnTo>
                <a:lnTo>
                  <a:pt x="9601" y="40"/>
                </a:lnTo>
                <a:lnTo>
                  <a:pt x="9745" y="0"/>
                </a:lnTo>
                <a:lnTo>
                  <a:pt x="9887" y="20"/>
                </a:lnTo>
                <a:lnTo>
                  <a:pt x="10501" y="20"/>
                </a:lnTo>
                <a:lnTo>
                  <a:pt x="10011" y="219"/>
                </a:lnTo>
                <a:lnTo>
                  <a:pt x="10295" y="339"/>
                </a:lnTo>
                <a:lnTo>
                  <a:pt x="10398" y="319"/>
                </a:lnTo>
                <a:lnTo>
                  <a:pt x="10480" y="339"/>
                </a:lnTo>
                <a:lnTo>
                  <a:pt x="10480" y="478"/>
                </a:lnTo>
                <a:lnTo>
                  <a:pt x="10194" y="538"/>
                </a:lnTo>
                <a:lnTo>
                  <a:pt x="10132" y="419"/>
                </a:lnTo>
                <a:lnTo>
                  <a:pt x="9990" y="419"/>
                </a:lnTo>
                <a:lnTo>
                  <a:pt x="9928" y="538"/>
                </a:lnTo>
                <a:lnTo>
                  <a:pt x="9663" y="458"/>
                </a:lnTo>
                <a:lnTo>
                  <a:pt x="9663" y="617"/>
                </a:lnTo>
                <a:lnTo>
                  <a:pt x="9702" y="717"/>
                </a:lnTo>
                <a:lnTo>
                  <a:pt x="9702" y="996"/>
                </a:lnTo>
                <a:lnTo>
                  <a:pt x="9499" y="1035"/>
                </a:lnTo>
                <a:lnTo>
                  <a:pt x="9480" y="1416"/>
                </a:lnTo>
                <a:lnTo>
                  <a:pt x="9171" y="1675"/>
                </a:lnTo>
                <a:lnTo>
                  <a:pt x="9009" y="1932"/>
                </a:lnTo>
                <a:lnTo>
                  <a:pt x="9029" y="2073"/>
                </a:lnTo>
                <a:lnTo>
                  <a:pt x="8988" y="2272"/>
                </a:lnTo>
                <a:lnTo>
                  <a:pt x="8764" y="2410"/>
                </a:lnTo>
                <a:lnTo>
                  <a:pt x="8150" y="2332"/>
                </a:lnTo>
                <a:lnTo>
                  <a:pt x="7415" y="2790"/>
                </a:lnTo>
                <a:lnTo>
                  <a:pt x="7251" y="3007"/>
                </a:lnTo>
                <a:lnTo>
                  <a:pt x="6783" y="3088"/>
                </a:lnTo>
                <a:lnTo>
                  <a:pt x="6864" y="3287"/>
                </a:lnTo>
                <a:lnTo>
                  <a:pt x="6823" y="3447"/>
                </a:lnTo>
                <a:lnTo>
                  <a:pt x="6986" y="3626"/>
                </a:lnTo>
                <a:cubicBezTo>
                  <a:pt x="6986" y="3626"/>
                  <a:pt x="7272" y="3785"/>
                  <a:pt x="7294" y="4383"/>
                </a:cubicBezTo>
                <a:cubicBezTo>
                  <a:pt x="7313" y="4982"/>
                  <a:pt x="7373" y="6078"/>
                  <a:pt x="7373" y="6078"/>
                </a:cubicBezTo>
                <a:lnTo>
                  <a:pt x="7517" y="6217"/>
                </a:lnTo>
                <a:lnTo>
                  <a:pt x="7905" y="6177"/>
                </a:lnTo>
                <a:lnTo>
                  <a:pt x="7967" y="6217"/>
                </a:lnTo>
                <a:lnTo>
                  <a:pt x="7926" y="6617"/>
                </a:lnTo>
                <a:lnTo>
                  <a:pt x="7803" y="7214"/>
                </a:lnTo>
                <a:lnTo>
                  <a:pt x="7170" y="7852"/>
                </a:lnTo>
                <a:cubicBezTo>
                  <a:pt x="7170" y="7852"/>
                  <a:pt x="7150" y="7929"/>
                  <a:pt x="7599" y="7811"/>
                </a:cubicBezTo>
                <a:cubicBezTo>
                  <a:pt x="8049" y="7692"/>
                  <a:pt x="7496" y="8249"/>
                  <a:pt x="7496" y="8249"/>
                </a:cubicBezTo>
                <a:cubicBezTo>
                  <a:pt x="7496" y="8249"/>
                  <a:pt x="7150" y="8508"/>
                  <a:pt x="7191" y="8768"/>
                </a:cubicBezTo>
                <a:cubicBezTo>
                  <a:pt x="7232" y="9028"/>
                  <a:pt x="7170" y="9285"/>
                  <a:pt x="7170" y="9285"/>
                </a:cubicBezTo>
                <a:lnTo>
                  <a:pt x="6578" y="9763"/>
                </a:lnTo>
                <a:cubicBezTo>
                  <a:pt x="6578" y="9763"/>
                  <a:pt x="6271" y="10243"/>
                  <a:pt x="5985" y="10322"/>
                </a:cubicBezTo>
                <a:cubicBezTo>
                  <a:pt x="5699" y="10400"/>
                  <a:pt x="5454" y="10501"/>
                  <a:pt x="5454" y="10501"/>
                </a:cubicBezTo>
                <a:lnTo>
                  <a:pt x="5168" y="10382"/>
                </a:lnTo>
                <a:lnTo>
                  <a:pt x="5106" y="10063"/>
                </a:lnTo>
                <a:cubicBezTo>
                  <a:pt x="5106" y="10063"/>
                  <a:pt x="4044" y="9206"/>
                  <a:pt x="3820" y="8648"/>
                </a:cubicBezTo>
                <a:cubicBezTo>
                  <a:pt x="3594" y="8090"/>
                  <a:pt x="3472" y="7951"/>
                  <a:pt x="3472" y="7951"/>
                </a:cubicBezTo>
                <a:cubicBezTo>
                  <a:pt x="3472" y="7951"/>
                  <a:pt x="2062" y="8210"/>
                  <a:pt x="2145" y="7531"/>
                </a:cubicBezTo>
                <a:cubicBezTo>
                  <a:pt x="2227" y="6854"/>
                  <a:pt x="2124" y="7214"/>
                  <a:pt x="2145" y="6834"/>
                </a:cubicBezTo>
                <a:cubicBezTo>
                  <a:pt x="2165" y="6456"/>
                  <a:pt x="2062" y="6296"/>
                  <a:pt x="2062" y="6296"/>
                </a:cubicBezTo>
                <a:lnTo>
                  <a:pt x="1655" y="5719"/>
                </a:lnTo>
                <a:lnTo>
                  <a:pt x="1184" y="5241"/>
                </a:lnTo>
                <a:lnTo>
                  <a:pt x="653" y="4881"/>
                </a:lnTo>
                <a:lnTo>
                  <a:pt x="0" y="4622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335088"/>
            <a:ext cx="12461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 noChangeArrowheads="1"/>
          </p:cNvSpPr>
          <p:nvPr/>
        </p:nvSpPr>
        <p:spPr bwMode="auto">
          <a:xfrm>
            <a:off x="3078163" y="2890838"/>
            <a:ext cx="3360737" cy="2555875"/>
          </a:xfrm>
          <a:custGeom>
            <a:avLst/>
            <a:gdLst>
              <a:gd name="T0" fmla="*/ 2147483646 w 6000"/>
              <a:gd name="T1" fmla="*/ 2147483646 h 5503"/>
              <a:gd name="T2" fmla="*/ 2147483646 w 6000"/>
              <a:gd name="T3" fmla="*/ 2147483646 h 5503"/>
              <a:gd name="T4" fmla="*/ 2147483646 w 6000"/>
              <a:gd name="T5" fmla="*/ 2147483646 h 5503"/>
              <a:gd name="T6" fmla="*/ 2147483646 w 6000"/>
              <a:gd name="T7" fmla="*/ 2147483646 h 5503"/>
              <a:gd name="T8" fmla="*/ 2147483646 w 6000"/>
              <a:gd name="T9" fmla="*/ 2147483646 h 5503"/>
              <a:gd name="T10" fmla="*/ 2147483646 w 6000"/>
              <a:gd name="T11" fmla="*/ 2147483646 h 5503"/>
              <a:gd name="T12" fmla="*/ 2147483646 w 6000"/>
              <a:gd name="T13" fmla="*/ 2147483646 h 5503"/>
              <a:gd name="T14" fmla="*/ 2147483646 w 6000"/>
              <a:gd name="T15" fmla="*/ 0 h 5503"/>
              <a:gd name="T16" fmla="*/ 2147483646 w 6000"/>
              <a:gd name="T17" fmla="*/ 2147483646 h 5503"/>
              <a:gd name="T18" fmla="*/ 2147483646 w 6000"/>
              <a:gd name="T19" fmla="*/ 0 h 5503"/>
              <a:gd name="T20" fmla="*/ 2147483646 w 6000"/>
              <a:gd name="T21" fmla="*/ 2147483646 h 5503"/>
              <a:gd name="T22" fmla="*/ 2147483646 w 6000"/>
              <a:gd name="T23" fmla="*/ 2147483646 h 5503"/>
              <a:gd name="T24" fmla="*/ 2147483646 w 6000"/>
              <a:gd name="T25" fmla="*/ 2147483646 h 5503"/>
              <a:gd name="T26" fmla="*/ 2147483646 w 6000"/>
              <a:gd name="T27" fmla="*/ 2147483646 h 5503"/>
              <a:gd name="T28" fmla="*/ 2147483646 w 6000"/>
              <a:gd name="T29" fmla="*/ 2147483646 h 5503"/>
              <a:gd name="T30" fmla="*/ 2147483646 w 6000"/>
              <a:gd name="T31" fmla="*/ 2147483646 h 5503"/>
              <a:gd name="T32" fmla="*/ 2147483646 w 6000"/>
              <a:gd name="T33" fmla="*/ 2147483646 h 5503"/>
              <a:gd name="T34" fmla="*/ 2147483646 w 6000"/>
              <a:gd name="T35" fmla="*/ 2147483646 h 5503"/>
              <a:gd name="T36" fmla="*/ 2147483646 w 6000"/>
              <a:gd name="T37" fmla="*/ 2147483646 h 5503"/>
              <a:gd name="T38" fmla="*/ 2147483646 w 6000"/>
              <a:gd name="T39" fmla="*/ 2147483646 h 5503"/>
              <a:gd name="T40" fmla="*/ 2147483646 w 6000"/>
              <a:gd name="T41" fmla="*/ 2147483646 h 5503"/>
              <a:gd name="T42" fmla="*/ 2147483646 w 6000"/>
              <a:gd name="T43" fmla="*/ 2147483646 h 5503"/>
              <a:gd name="T44" fmla="*/ 2147483646 w 6000"/>
              <a:gd name="T45" fmla="*/ 2147483646 h 5503"/>
              <a:gd name="T46" fmla="*/ 2147483646 w 6000"/>
              <a:gd name="T47" fmla="*/ 2147483646 h 5503"/>
              <a:gd name="T48" fmla="*/ 2147483646 w 6000"/>
              <a:gd name="T49" fmla="*/ 2147483646 h 5503"/>
              <a:gd name="T50" fmla="*/ 2147483646 w 6000"/>
              <a:gd name="T51" fmla="*/ 2147483646 h 5503"/>
              <a:gd name="T52" fmla="*/ 2147483646 w 6000"/>
              <a:gd name="T53" fmla="*/ 2147483646 h 5503"/>
              <a:gd name="T54" fmla="*/ 2147483646 w 6000"/>
              <a:gd name="T55" fmla="*/ 2147483646 h 5503"/>
              <a:gd name="T56" fmla="*/ 2147483646 w 6000"/>
              <a:gd name="T57" fmla="*/ 2147483646 h 5503"/>
              <a:gd name="T58" fmla="*/ 2147483646 w 6000"/>
              <a:gd name="T59" fmla="*/ 2147483646 h 5503"/>
              <a:gd name="T60" fmla="*/ 2147483646 w 6000"/>
              <a:gd name="T61" fmla="*/ 2147483646 h 5503"/>
              <a:gd name="T62" fmla="*/ 2147483646 w 6000"/>
              <a:gd name="T63" fmla="*/ 2147483646 h 5503"/>
              <a:gd name="T64" fmla="*/ 2147483646 w 6000"/>
              <a:gd name="T65" fmla="*/ 2147483646 h 5503"/>
              <a:gd name="T66" fmla="*/ 2147483646 w 6000"/>
              <a:gd name="T67" fmla="*/ 2147483646 h 5503"/>
              <a:gd name="T68" fmla="*/ 2147483646 w 6000"/>
              <a:gd name="T69" fmla="*/ 2147483646 h 5503"/>
              <a:gd name="T70" fmla="*/ 2147483646 w 6000"/>
              <a:gd name="T71" fmla="*/ 2147483646 h 5503"/>
              <a:gd name="T72" fmla="*/ 2147483646 w 6000"/>
              <a:gd name="T73" fmla="*/ 2147483646 h 5503"/>
              <a:gd name="T74" fmla="*/ 2147483646 w 6000"/>
              <a:gd name="T75" fmla="*/ 2147483646 h 5503"/>
              <a:gd name="T76" fmla="*/ 2147483646 w 6000"/>
              <a:gd name="T77" fmla="*/ 2147483646 h 5503"/>
              <a:gd name="T78" fmla="*/ 2147483646 w 6000"/>
              <a:gd name="T79" fmla="*/ 2147483646 h 5503"/>
              <a:gd name="T80" fmla="*/ 2147483646 w 6000"/>
              <a:gd name="T81" fmla="*/ 2147483646 h 5503"/>
              <a:gd name="T82" fmla="*/ 2147483646 w 6000"/>
              <a:gd name="T83" fmla="*/ 2147483646 h 5503"/>
              <a:gd name="T84" fmla="*/ 2147483646 w 6000"/>
              <a:gd name="T85" fmla="*/ 2147483646 h 5503"/>
              <a:gd name="T86" fmla="*/ 2147483646 w 6000"/>
              <a:gd name="T87" fmla="*/ 2147483646 h 5503"/>
              <a:gd name="T88" fmla="*/ 2147483646 w 6000"/>
              <a:gd name="T89" fmla="*/ 2147483646 h 5503"/>
              <a:gd name="T90" fmla="*/ 2147483646 w 6000"/>
              <a:gd name="T91" fmla="*/ 2147483646 h 5503"/>
              <a:gd name="T92" fmla="*/ 2147483646 w 6000"/>
              <a:gd name="T93" fmla="*/ 2147483646 h 5503"/>
              <a:gd name="T94" fmla="*/ 2147483646 w 6000"/>
              <a:gd name="T95" fmla="*/ 2147483646 h 5503"/>
              <a:gd name="T96" fmla="*/ 0 w 6000"/>
              <a:gd name="T97" fmla="*/ 2147483646 h 5503"/>
              <a:gd name="T98" fmla="*/ 2147483646 w 6000"/>
              <a:gd name="T99" fmla="*/ 2147483646 h 5503"/>
              <a:gd name="T100" fmla="*/ 2147483646 w 6000"/>
              <a:gd name="T101" fmla="*/ 2147483646 h 5503"/>
              <a:gd name="T102" fmla="*/ 2147483646 w 6000"/>
              <a:gd name="T103" fmla="*/ 2147483646 h 5503"/>
              <a:gd name="T104" fmla="*/ 2147483646 w 6000"/>
              <a:gd name="T105" fmla="*/ 2147483646 h 5503"/>
              <a:gd name="T106" fmla="*/ 2147483646 w 6000"/>
              <a:gd name="T107" fmla="*/ 2147483646 h 5503"/>
              <a:gd name="T108" fmla="*/ 2147483646 w 6000"/>
              <a:gd name="T109" fmla="*/ 2147483646 h 5503"/>
              <a:gd name="T110" fmla="*/ 2147483646 w 6000"/>
              <a:gd name="T111" fmla="*/ 2147483646 h 5503"/>
              <a:gd name="T112" fmla="*/ 2147483646 w 6000"/>
              <a:gd name="T113" fmla="*/ 2147483646 h 550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000" h="5503">
                <a:moveTo>
                  <a:pt x="3365" y="275"/>
                </a:moveTo>
                <a:lnTo>
                  <a:pt x="3547" y="314"/>
                </a:lnTo>
                <a:lnTo>
                  <a:pt x="4059" y="708"/>
                </a:lnTo>
                <a:lnTo>
                  <a:pt x="4205" y="589"/>
                </a:lnTo>
                <a:lnTo>
                  <a:pt x="4133" y="118"/>
                </a:lnTo>
                <a:lnTo>
                  <a:pt x="4426" y="118"/>
                </a:lnTo>
                <a:lnTo>
                  <a:pt x="4426" y="77"/>
                </a:lnTo>
                <a:lnTo>
                  <a:pt x="4792" y="0"/>
                </a:lnTo>
                <a:lnTo>
                  <a:pt x="5340" y="196"/>
                </a:lnTo>
                <a:lnTo>
                  <a:pt x="5451" y="0"/>
                </a:lnTo>
                <a:lnTo>
                  <a:pt x="5781" y="39"/>
                </a:lnTo>
                <a:lnTo>
                  <a:pt x="5633" y="551"/>
                </a:lnTo>
                <a:lnTo>
                  <a:pt x="5743" y="785"/>
                </a:lnTo>
                <a:lnTo>
                  <a:pt x="5781" y="1101"/>
                </a:lnTo>
                <a:lnTo>
                  <a:pt x="5999" y="2005"/>
                </a:lnTo>
                <a:lnTo>
                  <a:pt x="5963" y="2476"/>
                </a:lnTo>
                <a:lnTo>
                  <a:pt x="5817" y="2985"/>
                </a:lnTo>
                <a:lnTo>
                  <a:pt x="5633" y="2908"/>
                </a:lnTo>
                <a:cubicBezTo>
                  <a:pt x="5633" y="2908"/>
                  <a:pt x="5963" y="2712"/>
                  <a:pt x="5340" y="3065"/>
                </a:cubicBezTo>
                <a:lnTo>
                  <a:pt x="4718" y="3420"/>
                </a:lnTo>
                <a:cubicBezTo>
                  <a:pt x="4718" y="3420"/>
                  <a:pt x="4864" y="3379"/>
                  <a:pt x="4390" y="3420"/>
                </a:cubicBezTo>
                <a:lnTo>
                  <a:pt x="3913" y="3459"/>
                </a:lnTo>
                <a:cubicBezTo>
                  <a:pt x="3913" y="3459"/>
                  <a:pt x="3841" y="3930"/>
                  <a:pt x="4059" y="4244"/>
                </a:cubicBezTo>
                <a:lnTo>
                  <a:pt x="4280" y="4558"/>
                </a:lnTo>
                <a:lnTo>
                  <a:pt x="3657" y="4521"/>
                </a:lnTo>
                <a:lnTo>
                  <a:pt x="3217" y="4521"/>
                </a:lnTo>
                <a:lnTo>
                  <a:pt x="3034" y="4912"/>
                </a:lnTo>
                <a:lnTo>
                  <a:pt x="2412" y="5069"/>
                </a:lnTo>
                <a:lnTo>
                  <a:pt x="2120" y="5265"/>
                </a:lnTo>
                <a:lnTo>
                  <a:pt x="1863" y="5502"/>
                </a:lnTo>
                <a:lnTo>
                  <a:pt x="1645" y="5029"/>
                </a:lnTo>
                <a:lnTo>
                  <a:pt x="1571" y="4480"/>
                </a:lnTo>
                <a:lnTo>
                  <a:pt x="1353" y="4284"/>
                </a:lnTo>
                <a:lnTo>
                  <a:pt x="1133" y="4678"/>
                </a:lnTo>
                <a:lnTo>
                  <a:pt x="876" y="4678"/>
                </a:lnTo>
                <a:lnTo>
                  <a:pt x="840" y="4244"/>
                </a:lnTo>
                <a:lnTo>
                  <a:pt x="1059" y="4009"/>
                </a:lnTo>
                <a:lnTo>
                  <a:pt x="950" y="3850"/>
                </a:lnTo>
                <a:lnTo>
                  <a:pt x="804" y="3654"/>
                </a:lnTo>
                <a:lnTo>
                  <a:pt x="620" y="3222"/>
                </a:lnTo>
                <a:lnTo>
                  <a:pt x="400" y="3024"/>
                </a:lnTo>
                <a:lnTo>
                  <a:pt x="474" y="2751"/>
                </a:lnTo>
                <a:lnTo>
                  <a:pt x="364" y="2396"/>
                </a:lnTo>
                <a:lnTo>
                  <a:pt x="292" y="2239"/>
                </a:lnTo>
                <a:lnTo>
                  <a:pt x="218" y="1688"/>
                </a:lnTo>
                <a:lnTo>
                  <a:pt x="0" y="1258"/>
                </a:lnTo>
                <a:lnTo>
                  <a:pt x="364" y="1062"/>
                </a:lnTo>
                <a:lnTo>
                  <a:pt x="620" y="512"/>
                </a:lnTo>
                <a:lnTo>
                  <a:pt x="912" y="355"/>
                </a:lnTo>
                <a:lnTo>
                  <a:pt x="1133" y="234"/>
                </a:lnTo>
                <a:lnTo>
                  <a:pt x="1609" y="157"/>
                </a:lnTo>
                <a:lnTo>
                  <a:pt x="2120" y="234"/>
                </a:lnTo>
                <a:lnTo>
                  <a:pt x="2596" y="157"/>
                </a:lnTo>
                <a:lnTo>
                  <a:pt x="3365" y="275"/>
                </a:lnTo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843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Cambodia</a:t>
            </a:r>
          </a:p>
        </p:txBody>
      </p:sp>
      <p:sp>
        <p:nvSpPr>
          <p:cNvPr id="18436" name="Freeform 3"/>
          <p:cNvSpPr>
            <a:spLocks noChangeArrowheads="1"/>
          </p:cNvSpPr>
          <p:nvPr/>
        </p:nvSpPr>
        <p:spPr bwMode="auto">
          <a:xfrm>
            <a:off x="3060700" y="2879725"/>
            <a:ext cx="3360738" cy="2555875"/>
          </a:xfrm>
          <a:custGeom>
            <a:avLst/>
            <a:gdLst>
              <a:gd name="T0" fmla="*/ 2147483646 w 6000"/>
              <a:gd name="T1" fmla="*/ 2147483646 h 5503"/>
              <a:gd name="T2" fmla="*/ 2147483646 w 6000"/>
              <a:gd name="T3" fmla="*/ 2147483646 h 5503"/>
              <a:gd name="T4" fmla="*/ 2147483646 w 6000"/>
              <a:gd name="T5" fmla="*/ 2147483646 h 5503"/>
              <a:gd name="T6" fmla="*/ 2147483646 w 6000"/>
              <a:gd name="T7" fmla="*/ 2147483646 h 5503"/>
              <a:gd name="T8" fmla="*/ 2147483646 w 6000"/>
              <a:gd name="T9" fmla="*/ 2147483646 h 5503"/>
              <a:gd name="T10" fmla="*/ 2147483646 w 6000"/>
              <a:gd name="T11" fmla="*/ 2147483646 h 5503"/>
              <a:gd name="T12" fmla="*/ 2147483646 w 6000"/>
              <a:gd name="T13" fmla="*/ 2147483646 h 5503"/>
              <a:gd name="T14" fmla="*/ 2147483646 w 6000"/>
              <a:gd name="T15" fmla="*/ 0 h 5503"/>
              <a:gd name="T16" fmla="*/ 2147483646 w 6000"/>
              <a:gd name="T17" fmla="*/ 2147483646 h 5503"/>
              <a:gd name="T18" fmla="*/ 2147483646 w 6000"/>
              <a:gd name="T19" fmla="*/ 0 h 5503"/>
              <a:gd name="T20" fmla="*/ 2147483646 w 6000"/>
              <a:gd name="T21" fmla="*/ 2147483646 h 5503"/>
              <a:gd name="T22" fmla="*/ 2147483646 w 6000"/>
              <a:gd name="T23" fmla="*/ 2147483646 h 5503"/>
              <a:gd name="T24" fmla="*/ 2147483646 w 6000"/>
              <a:gd name="T25" fmla="*/ 2147483646 h 5503"/>
              <a:gd name="T26" fmla="*/ 2147483646 w 6000"/>
              <a:gd name="T27" fmla="*/ 2147483646 h 5503"/>
              <a:gd name="T28" fmla="*/ 2147483646 w 6000"/>
              <a:gd name="T29" fmla="*/ 2147483646 h 5503"/>
              <a:gd name="T30" fmla="*/ 2147483646 w 6000"/>
              <a:gd name="T31" fmla="*/ 2147483646 h 5503"/>
              <a:gd name="T32" fmla="*/ 2147483646 w 6000"/>
              <a:gd name="T33" fmla="*/ 2147483646 h 5503"/>
              <a:gd name="T34" fmla="*/ 2147483646 w 6000"/>
              <a:gd name="T35" fmla="*/ 2147483646 h 5503"/>
              <a:gd name="T36" fmla="*/ 2147483646 w 6000"/>
              <a:gd name="T37" fmla="*/ 2147483646 h 5503"/>
              <a:gd name="T38" fmla="*/ 2147483646 w 6000"/>
              <a:gd name="T39" fmla="*/ 2147483646 h 5503"/>
              <a:gd name="T40" fmla="*/ 2147483646 w 6000"/>
              <a:gd name="T41" fmla="*/ 2147483646 h 5503"/>
              <a:gd name="T42" fmla="*/ 2147483646 w 6000"/>
              <a:gd name="T43" fmla="*/ 2147483646 h 5503"/>
              <a:gd name="T44" fmla="*/ 2147483646 w 6000"/>
              <a:gd name="T45" fmla="*/ 2147483646 h 5503"/>
              <a:gd name="T46" fmla="*/ 2147483646 w 6000"/>
              <a:gd name="T47" fmla="*/ 2147483646 h 5503"/>
              <a:gd name="T48" fmla="*/ 2147483646 w 6000"/>
              <a:gd name="T49" fmla="*/ 2147483646 h 5503"/>
              <a:gd name="T50" fmla="*/ 2147483646 w 6000"/>
              <a:gd name="T51" fmla="*/ 2147483646 h 5503"/>
              <a:gd name="T52" fmla="*/ 2147483646 w 6000"/>
              <a:gd name="T53" fmla="*/ 2147483646 h 5503"/>
              <a:gd name="T54" fmla="*/ 2147483646 w 6000"/>
              <a:gd name="T55" fmla="*/ 2147483646 h 5503"/>
              <a:gd name="T56" fmla="*/ 2147483646 w 6000"/>
              <a:gd name="T57" fmla="*/ 2147483646 h 5503"/>
              <a:gd name="T58" fmla="*/ 2147483646 w 6000"/>
              <a:gd name="T59" fmla="*/ 2147483646 h 5503"/>
              <a:gd name="T60" fmla="*/ 2147483646 w 6000"/>
              <a:gd name="T61" fmla="*/ 2147483646 h 5503"/>
              <a:gd name="T62" fmla="*/ 2147483646 w 6000"/>
              <a:gd name="T63" fmla="*/ 2147483646 h 5503"/>
              <a:gd name="T64" fmla="*/ 2147483646 w 6000"/>
              <a:gd name="T65" fmla="*/ 2147483646 h 5503"/>
              <a:gd name="T66" fmla="*/ 2147483646 w 6000"/>
              <a:gd name="T67" fmla="*/ 2147483646 h 5503"/>
              <a:gd name="T68" fmla="*/ 2147483646 w 6000"/>
              <a:gd name="T69" fmla="*/ 2147483646 h 5503"/>
              <a:gd name="T70" fmla="*/ 2147483646 w 6000"/>
              <a:gd name="T71" fmla="*/ 2147483646 h 5503"/>
              <a:gd name="T72" fmla="*/ 2147483646 w 6000"/>
              <a:gd name="T73" fmla="*/ 2147483646 h 5503"/>
              <a:gd name="T74" fmla="*/ 2147483646 w 6000"/>
              <a:gd name="T75" fmla="*/ 2147483646 h 5503"/>
              <a:gd name="T76" fmla="*/ 2147483646 w 6000"/>
              <a:gd name="T77" fmla="*/ 2147483646 h 5503"/>
              <a:gd name="T78" fmla="*/ 2147483646 w 6000"/>
              <a:gd name="T79" fmla="*/ 2147483646 h 5503"/>
              <a:gd name="T80" fmla="*/ 2147483646 w 6000"/>
              <a:gd name="T81" fmla="*/ 2147483646 h 5503"/>
              <a:gd name="T82" fmla="*/ 2147483646 w 6000"/>
              <a:gd name="T83" fmla="*/ 2147483646 h 5503"/>
              <a:gd name="T84" fmla="*/ 2147483646 w 6000"/>
              <a:gd name="T85" fmla="*/ 2147483646 h 5503"/>
              <a:gd name="T86" fmla="*/ 2147483646 w 6000"/>
              <a:gd name="T87" fmla="*/ 2147483646 h 5503"/>
              <a:gd name="T88" fmla="*/ 2147483646 w 6000"/>
              <a:gd name="T89" fmla="*/ 2147483646 h 5503"/>
              <a:gd name="T90" fmla="*/ 2147483646 w 6000"/>
              <a:gd name="T91" fmla="*/ 2147483646 h 5503"/>
              <a:gd name="T92" fmla="*/ 2147483646 w 6000"/>
              <a:gd name="T93" fmla="*/ 2147483646 h 5503"/>
              <a:gd name="T94" fmla="*/ 2147483646 w 6000"/>
              <a:gd name="T95" fmla="*/ 2147483646 h 5503"/>
              <a:gd name="T96" fmla="*/ 0 w 6000"/>
              <a:gd name="T97" fmla="*/ 2147483646 h 5503"/>
              <a:gd name="T98" fmla="*/ 2147483646 w 6000"/>
              <a:gd name="T99" fmla="*/ 2147483646 h 5503"/>
              <a:gd name="T100" fmla="*/ 2147483646 w 6000"/>
              <a:gd name="T101" fmla="*/ 2147483646 h 5503"/>
              <a:gd name="T102" fmla="*/ 2147483646 w 6000"/>
              <a:gd name="T103" fmla="*/ 2147483646 h 5503"/>
              <a:gd name="T104" fmla="*/ 2147483646 w 6000"/>
              <a:gd name="T105" fmla="*/ 2147483646 h 5503"/>
              <a:gd name="T106" fmla="*/ 2147483646 w 6000"/>
              <a:gd name="T107" fmla="*/ 2147483646 h 5503"/>
              <a:gd name="T108" fmla="*/ 2147483646 w 6000"/>
              <a:gd name="T109" fmla="*/ 2147483646 h 5503"/>
              <a:gd name="T110" fmla="*/ 2147483646 w 6000"/>
              <a:gd name="T111" fmla="*/ 2147483646 h 5503"/>
              <a:gd name="T112" fmla="*/ 2147483646 w 6000"/>
              <a:gd name="T113" fmla="*/ 2147483646 h 550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000" h="5503">
                <a:moveTo>
                  <a:pt x="3365" y="275"/>
                </a:moveTo>
                <a:lnTo>
                  <a:pt x="3547" y="314"/>
                </a:lnTo>
                <a:lnTo>
                  <a:pt x="4059" y="708"/>
                </a:lnTo>
                <a:lnTo>
                  <a:pt x="4205" y="589"/>
                </a:lnTo>
                <a:lnTo>
                  <a:pt x="4133" y="118"/>
                </a:lnTo>
                <a:lnTo>
                  <a:pt x="4426" y="118"/>
                </a:lnTo>
                <a:lnTo>
                  <a:pt x="4426" y="77"/>
                </a:lnTo>
                <a:lnTo>
                  <a:pt x="4792" y="0"/>
                </a:lnTo>
                <a:lnTo>
                  <a:pt x="5340" y="196"/>
                </a:lnTo>
                <a:lnTo>
                  <a:pt x="5451" y="0"/>
                </a:lnTo>
                <a:lnTo>
                  <a:pt x="5781" y="39"/>
                </a:lnTo>
                <a:lnTo>
                  <a:pt x="5633" y="551"/>
                </a:lnTo>
                <a:lnTo>
                  <a:pt x="5743" y="785"/>
                </a:lnTo>
                <a:lnTo>
                  <a:pt x="5781" y="1101"/>
                </a:lnTo>
                <a:lnTo>
                  <a:pt x="5999" y="2005"/>
                </a:lnTo>
                <a:lnTo>
                  <a:pt x="5963" y="2476"/>
                </a:lnTo>
                <a:lnTo>
                  <a:pt x="5817" y="2985"/>
                </a:lnTo>
                <a:lnTo>
                  <a:pt x="5633" y="2908"/>
                </a:lnTo>
                <a:cubicBezTo>
                  <a:pt x="5633" y="2908"/>
                  <a:pt x="5963" y="2712"/>
                  <a:pt x="5340" y="3065"/>
                </a:cubicBezTo>
                <a:lnTo>
                  <a:pt x="4718" y="3420"/>
                </a:lnTo>
                <a:cubicBezTo>
                  <a:pt x="4718" y="3420"/>
                  <a:pt x="4864" y="3379"/>
                  <a:pt x="4390" y="3420"/>
                </a:cubicBezTo>
                <a:lnTo>
                  <a:pt x="3913" y="3459"/>
                </a:lnTo>
                <a:cubicBezTo>
                  <a:pt x="3913" y="3459"/>
                  <a:pt x="3841" y="3930"/>
                  <a:pt x="4059" y="4244"/>
                </a:cubicBezTo>
                <a:lnTo>
                  <a:pt x="4280" y="4558"/>
                </a:lnTo>
                <a:lnTo>
                  <a:pt x="3657" y="4521"/>
                </a:lnTo>
                <a:lnTo>
                  <a:pt x="3217" y="4521"/>
                </a:lnTo>
                <a:lnTo>
                  <a:pt x="3034" y="4912"/>
                </a:lnTo>
                <a:lnTo>
                  <a:pt x="2412" y="5069"/>
                </a:lnTo>
                <a:lnTo>
                  <a:pt x="2120" y="5265"/>
                </a:lnTo>
                <a:lnTo>
                  <a:pt x="1863" y="5502"/>
                </a:lnTo>
                <a:lnTo>
                  <a:pt x="1645" y="5029"/>
                </a:lnTo>
                <a:lnTo>
                  <a:pt x="1571" y="4480"/>
                </a:lnTo>
                <a:lnTo>
                  <a:pt x="1353" y="4284"/>
                </a:lnTo>
                <a:lnTo>
                  <a:pt x="1133" y="4678"/>
                </a:lnTo>
                <a:lnTo>
                  <a:pt x="876" y="4678"/>
                </a:lnTo>
                <a:lnTo>
                  <a:pt x="840" y="4244"/>
                </a:lnTo>
                <a:lnTo>
                  <a:pt x="1059" y="4009"/>
                </a:lnTo>
                <a:lnTo>
                  <a:pt x="950" y="3850"/>
                </a:lnTo>
                <a:lnTo>
                  <a:pt x="804" y="3654"/>
                </a:lnTo>
                <a:lnTo>
                  <a:pt x="620" y="3222"/>
                </a:lnTo>
                <a:lnTo>
                  <a:pt x="400" y="3024"/>
                </a:lnTo>
                <a:lnTo>
                  <a:pt x="474" y="2751"/>
                </a:lnTo>
                <a:lnTo>
                  <a:pt x="364" y="2396"/>
                </a:lnTo>
                <a:lnTo>
                  <a:pt x="292" y="2239"/>
                </a:lnTo>
                <a:lnTo>
                  <a:pt x="218" y="1688"/>
                </a:lnTo>
                <a:lnTo>
                  <a:pt x="0" y="1258"/>
                </a:lnTo>
                <a:lnTo>
                  <a:pt x="364" y="1062"/>
                </a:lnTo>
                <a:lnTo>
                  <a:pt x="620" y="512"/>
                </a:lnTo>
                <a:lnTo>
                  <a:pt x="912" y="355"/>
                </a:lnTo>
                <a:lnTo>
                  <a:pt x="1133" y="234"/>
                </a:lnTo>
                <a:lnTo>
                  <a:pt x="1609" y="157"/>
                </a:lnTo>
                <a:lnTo>
                  <a:pt x="2120" y="234"/>
                </a:lnTo>
                <a:lnTo>
                  <a:pt x="2596" y="157"/>
                </a:lnTo>
                <a:lnTo>
                  <a:pt x="3365" y="275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464050" y="5445125"/>
            <a:ext cx="2195513" cy="455613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en-US"/>
              <a:t>Phnom Penh</a:t>
            </a:r>
          </a:p>
        </p:txBody>
      </p:sp>
      <p:sp>
        <p:nvSpPr>
          <p:cNvPr id="18438" name="Freeform 2"/>
          <p:cNvSpPr>
            <a:spLocks noChangeArrowheads="1"/>
          </p:cNvSpPr>
          <p:nvPr/>
        </p:nvSpPr>
        <p:spPr bwMode="auto">
          <a:xfrm>
            <a:off x="3078163" y="2895600"/>
            <a:ext cx="3360737" cy="2555875"/>
          </a:xfrm>
          <a:custGeom>
            <a:avLst/>
            <a:gdLst>
              <a:gd name="T0" fmla="*/ 2147483646 w 6000"/>
              <a:gd name="T1" fmla="*/ 2147483646 h 5503"/>
              <a:gd name="T2" fmla="*/ 2147483646 w 6000"/>
              <a:gd name="T3" fmla="*/ 2147483646 h 5503"/>
              <a:gd name="T4" fmla="*/ 2147483646 w 6000"/>
              <a:gd name="T5" fmla="*/ 2147483646 h 5503"/>
              <a:gd name="T6" fmla="*/ 2147483646 w 6000"/>
              <a:gd name="T7" fmla="*/ 2147483646 h 5503"/>
              <a:gd name="T8" fmla="*/ 2147483646 w 6000"/>
              <a:gd name="T9" fmla="*/ 2147483646 h 5503"/>
              <a:gd name="T10" fmla="*/ 2147483646 w 6000"/>
              <a:gd name="T11" fmla="*/ 2147483646 h 5503"/>
              <a:gd name="T12" fmla="*/ 2147483646 w 6000"/>
              <a:gd name="T13" fmla="*/ 2147483646 h 5503"/>
              <a:gd name="T14" fmla="*/ 2147483646 w 6000"/>
              <a:gd name="T15" fmla="*/ 0 h 5503"/>
              <a:gd name="T16" fmla="*/ 2147483646 w 6000"/>
              <a:gd name="T17" fmla="*/ 2147483646 h 5503"/>
              <a:gd name="T18" fmla="*/ 2147483646 w 6000"/>
              <a:gd name="T19" fmla="*/ 0 h 5503"/>
              <a:gd name="T20" fmla="*/ 2147483646 w 6000"/>
              <a:gd name="T21" fmla="*/ 2147483646 h 5503"/>
              <a:gd name="T22" fmla="*/ 2147483646 w 6000"/>
              <a:gd name="T23" fmla="*/ 2147483646 h 5503"/>
              <a:gd name="T24" fmla="*/ 2147483646 w 6000"/>
              <a:gd name="T25" fmla="*/ 2147483646 h 5503"/>
              <a:gd name="T26" fmla="*/ 2147483646 w 6000"/>
              <a:gd name="T27" fmla="*/ 2147483646 h 5503"/>
              <a:gd name="T28" fmla="*/ 2147483646 w 6000"/>
              <a:gd name="T29" fmla="*/ 2147483646 h 5503"/>
              <a:gd name="T30" fmla="*/ 2147483646 w 6000"/>
              <a:gd name="T31" fmla="*/ 2147483646 h 5503"/>
              <a:gd name="T32" fmla="*/ 2147483646 w 6000"/>
              <a:gd name="T33" fmla="*/ 2147483646 h 5503"/>
              <a:gd name="T34" fmla="*/ 2147483646 w 6000"/>
              <a:gd name="T35" fmla="*/ 2147483646 h 5503"/>
              <a:gd name="T36" fmla="*/ 2147483646 w 6000"/>
              <a:gd name="T37" fmla="*/ 2147483646 h 5503"/>
              <a:gd name="T38" fmla="*/ 2147483646 w 6000"/>
              <a:gd name="T39" fmla="*/ 2147483646 h 5503"/>
              <a:gd name="T40" fmla="*/ 2147483646 w 6000"/>
              <a:gd name="T41" fmla="*/ 2147483646 h 5503"/>
              <a:gd name="T42" fmla="*/ 2147483646 w 6000"/>
              <a:gd name="T43" fmla="*/ 2147483646 h 5503"/>
              <a:gd name="T44" fmla="*/ 2147483646 w 6000"/>
              <a:gd name="T45" fmla="*/ 2147483646 h 5503"/>
              <a:gd name="T46" fmla="*/ 2147483646 w 6000"/>
              <a:gd name="T47" fmla="*/ 2147483646 h 5503"/>
              <a:gd name="T48" fmla="*/ 2147483646 w 6000"/>
              <a:gd name="T49" fmla="*/ 2147483646 h 5503"/>
              <a:gd name="T50" fmla="*/ 2147483646 w 6000"/>
              <a:gd name="T51" fmla="*/ 2147483646 h 5503"/>
              <a:gd name="T52" fmla="*/ 2147483646 w 6000"/>
              <a:gd name="T53" fmla="*/ 2147483646 h 5503"/>
              <a:gd name="T54" fmla="*/ 2147483646 w 6000"/>
              <a:gd name="T55" fmla="*/ 2147483646 h 5503"/>
              <a:gd name="T56" fmla="*/ 2147483646 w 6000"/>
              <a:gd name="T57" fmla="*/ 2147483646 h 5503"/>
              <a:gd name="T58" fmla="*/ 2147483646 w 6000"/>
              <a:gd name="T59" fmla="*/ 2147483646 h 5503"/>
              <a:gd name="T60" fmla="*/ 2147483646 w 6000"/>
              <a:gd name="T61" fmla="*/ 2147483646 h 5503"/>
              <a:gd name="T62" fmla="*/ 2147483646 w 6000"/>
              <a:gd name="T63" fmla="*/ 2147483646 h 5503"/>
              <a:gd name="T64" fmla="*/ 2147483646 w 6000"/>
              <a:gd name="T65" fmla="*/ 2147483646 h 5503"/>
              <a:gd name="T66" fmla="*/ 2147483646 w 6000"/>
              <a:gd name="T67" fmla="*/ 2147483646 h 5503"/>
              <a:gd name="T68" fmla="*/ 2147483646 w 6000"/>
              <a:gd name="T69" fmla="*/ 2147483646 h 5503"/>
              <a:gd name="T70" fmla="*/ 2147483646 w 6000"/>
              <a:gd name="T71" fmla="*/ 2147483646 h 5503"/>
              <a:gd name="T72" fmla="*/ 2147483646 w 6000"/>
              <a:gd name="T73" fmla="*/ 2147483646 h 5503"/>
              <a:gd name="T74" fmla="*/ 2147483646 w 6000"/>
              <a:gd name="T75" fmla="*/ 2147483646 h 5503"/>
              <a:gd name="T76" fmla="*/ 2147483646 w 6000"/>
              <a:gd name="T77" fmla="*/ 2147483646 h 5503"/>
              <a:gd name="T78" fmla="*/ 2147483646 w 6000"/>
              <a:gd name="T79" fmla="*/ 2147483646 h 5503"/>
              <a:gd name="T80" fmla="*/ 2147483646 w 6000"/>
              <a:gd name="T81" fmla="*/ 2147483646 h 5503"/>
              <a:gd name="T82" fmla="*/ 2147483646 w 6000"/>
              <a:gd name="T83" fmla="*/ 2147483646 h 5503"/>
              <a:gd name="T84" fmla="*/ 2147483646 w 6000"/>
              <a:gd name="T85" fmla="*/ 2147483646 h 5503"/>
              <a:gd name="T86" fmla="*/ 2147483646 w 6000"/>
              <a:gd name="T87" fmla="*/ 2147483646 h 5503"/>
              <a:gd name="T88" fmla="*/ 2147483646 w 6000"/>
              <a:gd name="T89" fmla="*/ 2147483646 h 5503"/>
              <a:gd name="T90" fmla="*/ 2147483646 w 6000"/>
              <a:gd name="T91" fmla="*/ 2147483646 h 5503"/>
              <a:gd name="T92" fmla="*/ 2147483646 w 6000"/>
              <a:gd name="T93" fmla="*/ 2147483646 h 5503"/>
              <a:gd name="T94" fmla="*/ 2147483646 w 6000"/>
              <a:gd name="T95" fmla="*/ 2147483646 h 5503"/>
              <a:gd name="T96" fmla="*/ 0 w 6000"/>
              <a:gd name="T97" fmla="*/ 2147483646 h 5503"/>
              <a:gd name="T98" fmla="*/ 2147483646 w 6000"/>
              <a:gd name="T99" fmla="*/ 2147483646 h 5503"/>
              <a:gd name="T100" fmla="*/ 2147483646 w 6000"/>
              <a:gd name="T101" fmla="*/ 2147483646 h 5503"/>
              <a:gd name="T102" fmla="*/ 2147483646 w 6000"/>
              <a:gd name="T103" fmla="*/ 2147483646 h 5503"/>
              <a:gd name="T104" fmla="*/ 2147483646 w 6000"/>
              <a:gd name="T105" fmla="*/ 2147483646 h 5503"/>
              <a:gd name="T106" fmla="*/ 2147483646 w 6000"/>
              <a:gd name="T107" fmla="*/ 2147483646 h 5503"/>
              <a:gd name="T108" fmla="*/ 2147483646 w 6000"/>
              <a:gd name="T109" fmla="*/ 2147483646 h 5503"/>
              <a:gd name="T110" fmla="*/ 2147483646 w 6000"/>
              <a:gd name="T111" fmla="*/ 2147483646 h 5503"/>
              <a:gd name="T112" fmla="*/ 2147483646 w 6000"/>
              <a:gd name="T113" fmla="*/ 2147483646 h 550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000" h="5503">
                <a:moveTo>
                  <a:pt x="3365" y="275"/>
                </a:moveTo>
                <a:lnTo>
                  <a:pt x="3547" y="314"/>
                </a:lnTo>
                <a:lnTo>
                  <a:pt x="4059" y="708"/>
                </a:lnTo>
                <a:lnTo>
                  <a:pt x="4205" y="589"/>
                </a:lnTo>
                <a:lnTo>
                  <a:pt x="4133" y="118"/>
                </a:lnTo>
                <a:lnTo>
                  <a:pt x="4426" y="118"/>
                </a:lnTo>
                <a:lnTo>
                  <a:pt x="4426" y="77"/>
                </a:lnTo>
                <a:lnTo>
                  <a:pt x="4792" y="0"/>
                </a:lnTo>
                <a:lnTo>
                  <a:pt x="5340" y="196"/>
                </a:lnTo>
                <a:lnTo>
                  <a:pt x="5451" y="0"/>
                </a:lnTo>
                <a:lnTo>
                  <a:pt x="5781" y="39"/>
                </a:lnTo>
                <a:lnTo>
                  <a:pt x="5633" y="551"/>
                </a:lnTo>
                <a:lnTo>
                  <a:pt x="5743" y="785"/>
                </a:lnTo>
                <a:lnTo>
                  <a:pt x="5781" y="1101"/>
                </a:lnTo>
                <a:lnTo>
                  <a:pt x="5999" y="2005"/>
                </a:lnTo>
                <a:lnTo>
                  <a:pt x="5963" y="2476"/>
                </a:lnTo>
                <a:lnTo>
                  <a:pt x="5817" y="2985"/>
                </a:lnTo>
                <a:lnTo>
                  <a:pt x="5633" y="2908"/>
                </a:lnTo>
                <a:cubicBezTo>
                  <a:pt x="5633" y="2908"/>
                  <a:pt x="5963" y="2712"/>
                  <a:pt x="5340" y="3065"/>
                </a:cubicBezTo>
                <a:lnTo>
                  <a:pt x="4718" y="3420"/>
                </a:lnTo>
                <a:cubicBezTo>
                  <a:pt x="4718" y="3420"/>
                  <a:pt x="4864" y="3379"/>
                  <a:pt x="4390" y="3420"/>
                </a:cubicBezTo>
                <a:lnTo>
                  <a:pt x="3913" y="3459"/>
                </a:lnTo>
                <a:cubicBezTo>
                  <a:pt x="3913" y="3459"/>
                  <a:pt x="3841" y="3930"/>
                  <a:pt x="4059" y="4244"/>
                </a:cubicBezTo>
                <a:lnTo>
                  <a:pt x="4280" y="4558"/>
                </a:lnTo>
                <a:lnTo>
                  <a:pt x="3657" y="4521"/>
                </a:lnTo>
                <a:lnTo>
                  <a:pt x="3217" y="4521"/>
                </a:lnTo>
                <a:lnTo>
                  <a:pt x="3034" y="4912"/>
                </a:lnTo>
                <a:lnTo>
                  <a:pt x="2412" y="5069"/>
                </a:lnTo>
                <a:lnTo>
                  <a:pt x="2120" y="5265"/>
                </a:lnTo>
                <a:lnTo>
                  <a:pt x="1863" y="5502"/>
                </a:lnTo>
                <a:lnTo>
                  <a:pt x="1645" y="5029"/>
                </a:lnTo>
                <a:lnTo>
                  <a:pt x="1571" y="4480"/>
                </a:lnTo>
                <a:lnTo>
                  <a:pt x="1353" y="4284"/>
                </a:lnTo>
                <a:lnTo>
                  <a:pt x="1133" y="4678"/>
                </a:lnTo>
                <a:lnTo>
                  <a:pt x="876" y="4678"/>
                </a:lnTo>
                <a:lnTo>
                  <a:pt x="840" y="4244"/>
                </a:lnTo>
                <a:lnTo>
                  <a:pt x="1059" y="4009"/>
                </a:lnTo>
                <a:lnTo>
                  <a:pt x="950" y="3850"/>
                </a:lnTo>
                <a:lnTo>
                  <a:pt x="804" y="3654"/>
                </a:lnTo>
                <a:lnTo>
                  <a:pt x="620" y="3222"/>
                </a:lnTo>
                <a:lnTo>
                  <a:pt x="400" y="3024"/>
                </a:lnTo>
                <a:lnTo>
                  <a:pt x="474" y="2751"/>
                </a:lnTo>
                <a:lnTo>
                  <a:pt x="364" y="2396"/>
                </a:lnTo>
                <a:lnTo>
                  <a:pt x="292" y="2239"/>
                </a:lnTo>
                <a:lnTo>
                  <a:pt x="218" y="1688"/>
                </a:lnTo>
                <a:lnTo>
                  <a:pt x="0" y="1258"/>
                </a:lnTo>
                <a:lnTo>
                  <a:pt x="364" y="1062"/>
                </a:lnTo>
                <a:lnTo>
                  <a:pt x="620" y="512"/>
                </a:lnTo>
                <a:lnTo>
                  <a:pt x="912" y="355"/>
                </a:lnTo>
                <a:lnTo>
                  <a:pt x="1133" y="234"/>
                </a:lnTo>
                <a:lnTo>
                  <a:pt x="1609" y="157"/>
                </a:lnTo>
                <a:lnTo>
                  <a:pt x="2120" y="234"/>
                </a:lnTo>
                <a:lnTo>
                  <a:pt x="2596" y="157"/>
                </a:lnTo>
                <a:lnTo>
                  <a:pt x="3365" y="275"/>
                </a:lnTo>
              </a:path>
            </a:pathLst>
          </a:custGeom>
          <a:noFill/>
          <a:ln w="28575" cmpd="sng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9" name="Freeform 3"/>
          <p:cNvSpPr>
            <a:spLocks noChangeArrowheads="1"/>
          </p:cNvSpPr>
          <p:nvPr/>
        </p:nvSpPr>
        <p:spPr bwMode="auto">
          <a:xfrm>
            <a:off x="3082925" y="2889250"/>
            <a:ext cx="3360738" cy="2555875"/>
          </a:xfrm>
          <a:custGeom>
            <a:avLst/>
            <a:gdLst>
              <a:gd name="T0" fmla="*/ 2147483646 w 6000"/>
              <a:gd name="T1" fmla="*/ 2147483646 h 5503"/>
              <a:gd name="T2" fmla="*/ 2147483646 w 6000"/>
              <a:gd name="T3" fmla="*/ 2147483646 h 5503"/>
              <a:gd name="T4" fmla="*/ 2147483646 w 6000"/>
              <a:gd name="T5" fmla="*/ 2147483646 h 5503"/>
              <a:gd name="T6" fmla="*/ 2147483646 w 6000"/>
              <a:gd name="T7" fmla="*/ 2147483646 h 5503"/>
              <a:gd name="T8" fmla="*/ 2147483646 w 6000"/>
              <a:gd name="T9" fmla="*/ 2147483646 h 5503"/>
              <a:gd name="T10" fmla="*/ 2147483646 w 6000"/>
              <a:gd name="T11" fmla="*/ 2147483646 h 5503"/>
              <a:gd name="T12" fmla="*/ 2147483646 w 6000"/>
              <a:gd name="T13" fmla="*/ 2147483646 h 5503"/>
              <a:gd name="T14" fmla="*/ 2147483646 w 6000"/>
              <a:gd name="T15" fmla="*/ 0 h 5503"/>
              <a:gd name="T16" fmla="*/ 2147483646 w 6000"/>
              <a:gd name="T17" fmla="*/ 2147483646 h 5503"/>
              <a:gd name="T18" fmla="*/ 2147483646 w 6000"/>
              <a:gd name="T19" fmla="*/ 0 h 5503"/>
              <a:gd name="T20" fmla="*/ 2147483646 w 6000"/>
              <a:gd name="T21" fmla="*/ 2147483646 h 5503"/>
              <a:gd name="T22" fmla="*/ 2147483646 w 6000"/>
              <a:gd name="T23" fmla="*/ 2147483646 h 5503"/>
              <a:gd name="T24" fmla="*/ 2147483646 w 6000"/>
              <a:gd name="T25" fmla="*/ 2147483646 h 5503"/>
              <a:gd name="T26" fmla="*/ 2147483646 w 6000"/>
              <a:gd name="T27" fmla="*/ 2147483646 h 5503"/>
              <a:gd name="T28" fmla="*/ 2147483646 w 6000"/>
              <a:gd name="T29" fmla="*/ 2147483646 h 5503"/>
              <a:gd name="T30" fmla="*/ 2147483646 w 6000"/>
              <a:gd name="T31" fmla="*/ 2147483646 h 5503"/>
              <a:gd name="T32" fmla="*/ 2147483646 w 6000"/>
              <a:gd name="T33" fmla="*/ 2147483646 h 5503"/>
              <a:gd name="T34" fmla="*/ 2147483646 w 6000"/>
              <a:gd name="T35" fmla="*/ 2147483646 h 5503"/>
              <a:gd name="T36" fmla="*/ 2147483646 w 6000"/>
              <a:gd name="T37" fmla="*/ 2147483646 h 5503"/>
              <a:gd name="T38" fmla="*/ 2147483646 w 6000"/>
              <a:gd name="T39" fmla="*/ 2147483646 h 5503"/>
              <a:gd name="T40" fmla="*/ 2147483646 w 6000"/>
              <a:gd name="T41" fmla="*/ 2147483646 h 5503"/>
              <a:gd name="T42" fmla="*/ 2147483646 w 6000"/>
              <a:gd name="T43" fmla="*/ 2147483646 h 5503"/>
              <a:gd name="T44" fmla="*/ 2147483646 w 6000"/>
              <a:gd name="T45" fmla="*/ 2147483646 h 5503"/>
              <a:gd name="T46" fmla="*/ 2147483646 w 6000"/>
              <a:gd name="T47" fmla="*/ 2147483646 h 5503"/>
              <a:gd name="T48" fmla="*/ 2147483646 w 6000"/>
              <a:gd name="T49" fmla="*/ 2147483646 h 5503"/>
              <a:gd name="T50" fmla="*/ 2147483646 w 6000"/>
              <a:gd name="T51" fmla="*/ 2147483646 h 5503"/>
              <a:gd name="T52" fmla="*/ 2147483646 w 6000"/>
              <a:gd name="T53" fmla="*/ 2147483646 h 5503"/>
              <a:gd name="T54" fmla="*/ 2147483646 w 6000"/>
              <a:gd name="T55" fmla="*/ 2147483646 h 5503"/>
              <a:gd name="T56" fmla="*/ 2147483646 w 6000"/>
              <a:gd name="T57" fmla="*/ 2147483646 h 5503"/>
              <a:gd name="T58" fmla="*/ 2147483646 w 6000"/>
              <a:gd name="T59" fmla="*/ 2147483646 h 5503"/>
              <a:gd name="T60" fmla="*/ 2147483646 w 6000"/>
              <a:gd name="T61" fmla="*/ 2147483646 h 5503"/>
              <a:gd name="T62" fmla="*/ 2147483646 w 6000"/>
              <a:gd name="T63" fmla="*/ 2147483646 h 5503"/>
              <a:gd name="T64" fmla="*/ 2147483646 w 6000"/>
              <a:gd name="T65" fmla="*/ 2147483646 h 5503"/>
              <a:gd name="T66" fmla="*/ 2147483646 w 6000"/>
              <a:gd name="T67" fmla="*/ 2147483646 h 5503"/>
              <a:gd name="T68" fmla="*/ 2147483646 w 6000"/>
              <a:gd name="T69" fmla="*/ 2147483646 h 5503"/>
              <a:gd name="T70" fmla="*/ 2147483646 w 6000"/>
              <a:gd name="T71" fmla="*/ 2147483646 h 5503"/>
              <a:gd name="T72" fmla="*/ 2147483646 w 6000"/>
              <a:gd name="T73" fmla="*/ 2147483646 h 5503"/>
              <a:gd name="T74" fmla="*/ 2147483646 w 6000"/>
              <a:gd name="T75" fmla="*/ 2147483646 h 5503"/>
              <a:gd name="T76" fmla="*/ 2147483646 w 6000"/>
              <a:gd name="T77" fmla="*/ 2147483646 h 5503"/>
              <a:gd name="T78" fmla="*/ 2147483646 w 6000"/>
              <a:gd name="T79" fmla="*/ 2147483646 h 5503"/>
              <a:gd name="T80" fmla="*/ 2147483646 w 6000"/>
              <a:gd name="T81" fmla="*/ 2147483646 h 5503"/>
              <a:gd name="T82" fmla="*/ 2147483646 w 6000"/>
              <a:gd name="T83" fmla="*/ 2147483646 h 5503"/>
              <a:gd name="T84" fmla="*/ 2147483646 w 6000"/>
              <a:gd name="T85" fmla="*/ 2147483646 h 5503"/>
              <a:gd name="T86" fmla="*/ 2147483646 w 6000"/>
              <a:gd name="T87" fmla="*/ 2147483646 h 5503"/>
              <a:gd name="T88" fmla="*/ 2147483646 w 6000"/>
              <a:gd name="T89" fmla="*/ 2147483646 h 5503"/>
              <a:gd name="T90" fmla="*/ 2147483646 w 6000"/>
              <a:gd name="T91" fmla="*/ 2147483646 h 5503"/>
              <a:gd name="T92" fmla="*/ 2147483646 w 6000"/>
              <a:gd name="T93" fmla="*/ 2147483646 h 5503"/>
              <a:gd name="T94" fmla="*/ 2147483646 w 6000"/>
              <a:gd name="T95" fmla="*/ 2147483646 h 5503"/>
              <a:gd name="T96" fmla="*/ 0 w 6000"/>
              <a:gd name="T97" fmla="*/ 2147483646 h 5503"/>
              <a:gd name="T98" fmla="*/ 2147483646 w 6000"/>
              <a:gd name="T99" fmla="*/ 2147483646 h 5503"/>
              <a:gd name="T100" fmla="*/ 2147483646 w 6000"/>
              <a:gd name="T101" fmla="*/ 2147483646 h 5503"/>
              <a:gd name="T102" fmla="*/ 2147483646 w 6000"/>
              <a:gd name="T103" fmla="*/ 2147483646 h 5503"/>
              <a:gd name="T104" fmla="*/ 2147483646 w 6000"/>
              <a:gd name="T105" fmla="*/ 2147483646 h 5503"/>
              <a:gd name="T106" fmla="*/ 2147483646 w 6000"/>
              <a:gd name="T107" fmla="*/ 2147483646 h 5503"/>
              <a:gd name="T108" fmla="*/ 2147483646 w 6000"/>
              <a:gd name="T109" fmla="*/ 2147483646 h 5503"/>
              <a:gd name="T110" fmla="*/ 2147483646 w 6000"/>
              <a:gd name="T111" fmla="*/ 2147483646 h 5503"/>
              <a:gd name="T112" fmla="*/ 2147483646 w 6000"/>
              <a:gd name="T113" fmla="*/ 2147483646 h 550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000" h="5503">
                <a:moveTo>
                  <a:pt x="3365" y="275"/>
                </a:moveTo>
                <a:lnTo>
                  <a:pt x="3547" y="314"/>
                </a:lnTo>
                <a:lnTo>
                  <a:pt x="4059" y="708"/>
                </a:lnTo>
                <a:lnTo>
                  <a:pt x="4205" y="589"/>
                </a:lnTo>
                <a:lnTo>
                  <a:pt x="4133" y="118"/>
                </a:lnTo>
                <a:lnTo>
                  <a:pt x="4426" y="118"/>
                </a:lnTo>
                <a:lnTo>
                  <a:pt x="4426" y="77"/>
                </a:lnTo>
                <a:lnTo>
                  <a:pt x="4792" y="0"/>
                </a:lnTo>
                <a:lnTo>
                  <a:pt x="5340" y="196"/>
                </a:lnTo>
                <a:lnTo>
                  <a:pt x="5451" y="0"/>
                </a:lnTo>
                <a:lnTo>
                  <a:pt x="5781" y="39"/>
                </a:lnTo>
                <a:lnTo>
                  <a:pt x="5633" y="551"/>
                </a:lnTo>
                <a:lnTo>
                  <a:pt x="5743" y="785"/>
                </a:lnTo>
                <a:lnTo>
                  <a:pt x="5781" y="1101"/>
                </a:lnTo>
                <a:lnTo>
                  <a:pt x="5999" y="2005"/>
                </a:lnTo>
                <a:lnTo>
                  <a:pt x="5963" y="2476"/>
                </a:lnTo>
                <a:lnTo>
                  <a:pt x="5817" y="2985"/>
                </a:lnTo>
                <a:lnTo>
                  <a:pt x="5633" y="2908"/>
                </a:lnTo>
                <a:cubicBezTo>
                  <a:pt x="5633" y="2908"/>
                  <a:pt x="5963" y="2712"/>
                  <a:pt x="5340" y="3065"/>
                </a:cubicBezTo>
                <a:lnTo>
                  <a:pt x="4718" y="3420"/>
                </a:lnTo>
                <a:cubicBezTo>
                  <a:pt x="4718" y="3420"/>
                  <a:pt x="4864" y="3379"/>
                  <a:pt x="4390" y="3420"/>
                </a:cubicBezTo>
                <a:lnTo>
                  <a:pt x="3913" y="3459"/>
                </a:lnTo>
                <a:cubicBezTo>
                  <a:pt x="3913" y="3459"/>
                  <a:pt x="3841" y="3930"/>
                  <a:pt x="4059" y="4244"/>
                </a:cubicBezTo>
                <a:lnTo>
                  <a:pt x="4280" y="4558"/>
                </a:lnTo>
                <a:lnTo>
                  <a:pt x="3657" y="4521"/>
                </a:lnTo>
                <a:lnTo>
                  <a:pt x="3217" y="4521"/>
                </a:lnTo>
                <a:lnTo>
                  <a:pt x="3034" y="4912"/>
                </a:lnTo>
                <a:lnTo>
                  <a:pt x="2412" y="5069"/>
                </a:lnTo>
                <a:lnTo>
                  <a:pt x="2120" y="5265"/>
                </a:lnTo>
                <a:lnTo>
                  <a:pt x="1863" y="5502"/>
                </a:lnTo>
                <a:lnTo>
                  <a:pt x="1645" y="5029"/>
                </a:lnTo>
                <a:lnTo>
                  <a:pt x="1571" y="4480"/>
                </a:lnTo>
                <a:lnTo>
                  <a:pt x="1353" y="4284"/>
                </a:lnTo>
                <a:lnTo>
                  <a:pt x="1133" y="4678"/>
                </a:lnTo>
                <a:lnTo>
                  <a:pt x="876" y="4678"/>
                </a:lnTo>
                <a:lnTo>
                  <a:pt x="840" y="4244"/>
                </a:lnTo>
                <a:lnTo>
                  <a:pt x="1059" y="4009"/>
                </a:lnTo>
                <a:lnTo>
                  <a:pt x="950" y="3850"/>
                </a:lnTo>
                <a:lnTo>
                  <a:pt x="804" y="3654"/>
                </a:lnTo>
                <a:lnTo>
                  <a:pt x="620" y="3222"/>
                </a:lnTo>
                <a:lnTo>
                  <a:pt x="400" y="3024"/>
                </a:lnTo>
                <a:lnTo>
                  <a:pt x="474" y="2751"/>
                </a:lnTo>
                <a:lnTo>
                  <a:pt x="364" y="2396"/>
                </a:lnTo>
                <a:lnTo>
                  <a:pt x="292" y="2239"/>
                </a:lnTo>
                <a:lnTo>
                  <a:pt x="218" y="1688"/>
                </a:lnTo>
                <a:lnTo>
                  <a:pt x="0" y="1258"/>
                </a:lnTo>
                <a:lnTo>
                  <a:pt x="364" y="1062"/>
                </a:lnTo>
                <a:lnTo>
                  <a:pt x="620" y="512"/>
                </a:lnTo>
                <a:lnTo>
                  <a:pt x="912" y="355"/>
                </a:lnTo>
                <a:lnTo>
                  <a:pt x="1133" y="234"/>
                </a:lnTo>
                <a:lnTo>
                  <a:pt x="1609" y="157"/>
                </a:lnTo>
                <a:lnTo>
                  <a:pt x="2120" y="234"/>
                </a:lnTo>
                <a:lnTo>
                  <a:pt x="2596" y="157"/>
                </a:lnTo>
                <a:lnTo>
                  <a:pt x="3365" y="275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184650"/>
            <a:ext cx="111125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mtClean="0"/>
              <a:t>China</a:t>
            </a:r>
          </a:p>
        </p:txBody>
      </p:sp>
      <p:sp>
        <p:nvSpPr>
          <p:cNvPr id="20483" name="Freeform 8"/>
          <p:cNvSpPr>
            <a:spLocks/>
          </p:cNvSpPr>
          <p:nvPr/>
        </p:nvSpPr>
        <p:spPr bwMode="auto">
          <a:xfrm>
            <a:off x="1116013" y="908050"/>
            <a:ext cx="6840537" cy="5053013"/>
          </a:xfrm>
          <a:custGeom>
            <a:avLst/>
            <a:gdLst>
              <a:gd name="T0" fmla="*/ 2147483646 w 3583"/>
              <a:gd name="T1" fmla="*/ 2147483646 h 2647"/>
              <a:gd name="T2" fmla="*/ 2147483646 w 3583"/>
              <a:gd name="T3" fmla="*/ 2147483646 h 2647"/>
              <a:gd name="T4" fmla="*/ 2147483646 w 3583"/>
              <a:gd name="T5" fmla="*/ 2147483646 h 2647"/>
              <a:gd name="T6" fmla="*/ 2147483646 w 3583"/>
              <a:gd name="T7" fmla="*/ 2147483646 h 2647"/>
              <a:gd name="T8" fmla="*/ 2147483646 w 3583"/>
              <a:gd name="T9" fmla="*/ 2147483646 h 2647"/>
              <a:gd name="T10" fmla="*/ 2147483646 w 3583"/>
              <a:gd name="T11" fmla="*/ 2147483646 h 2647"/>
              <a:gd name="T12" fmla="*/ 2147483646 w 3583"/>
              <a:gd name="T13" fmla="*/ 2147483646 h 2647"/>
              <a:gd name="T14" fmla="*/ 2147483646 w 3583"/>
              <a:gd name="T15" fmla="*/ 2147483646 h 2647"/>
              <a:gd name="T16" fmla="*/ 2147483646 w 3583"/>
              <a:gd name="T17" fmla="*/ 2147483646 h 2647"/>
              <a:gd name="T18" fmla="*/ 2147483646 w 3583"/>
              <a:gd name="T19" fmla="*/ 2147483646 h 2647"/>
              <a:gd name="T20" fmla="*/ 2147483646 w 3583"/>
              <a:gd name="T21" fmla="*/ 2147483646 h 2647"/>
              <a:gd name="T22" fmla="*/ 2147483646 w 3583"/>
              <a:gd name="T23" fmla="*/ 2147483646 h 2647"/>
              <a:gd name="T24" fmla="*/ 2147483646 w 3583"/>
              <a:gd name="T25" fmla="*/ 2147483646 h 2647"/>
              <a:gd name="T26" fmla="*/ 2147483646 w 3583"/>
              <a:gd name="T27" fmla="*/ 2147483646 h 2647"/>
              <a:gd name="T28" fmla="*/ 2147483646 w 3583"/>
              <a:gd name="T29" fmla="*/ 2147483646 h 2647"/>
              <a:gd name="T30" fmla="*/ 2147483646 w 3583"/>
              <a:gd name="T31" fmla="*/ 2147483646 h 2647"/>
              <a:gd name="T32" fmla="*/ 2147483646 w 3583"/>
              <a:gd name="T33" fmla="*/ 2147483646 h 2647"/>
              <a:gd name="T34" fmla="*/ 2147483646 w 3583"/>
              <a:gd name="T35" fmla="*/ 2147483646 h 2647"/>
              <a:gd name="T36" fmla="*/ 2147483646 w 3583"/>
              <a:gd name="T37" fmla="*/ 2147483646 h 2647"/>
              <a:gd name="T38" fmla="*/ 2147483646 w 3583"/>
              <a:gd name="T39" fmla="*/ 2147483646 h 2647"/>
              <a:gd name="T40" fmla="*/ 2147483646 w 3583"/>
              <a:gd name="T41" fmla="*/ 2147483646 h 2647"/>
              <a:gd name="T42" fmla="*/ 2147483646 w 3583"/>
              <a:gd name="T43" fmla="*/ 2147483646 h 2647"/>
              <a:gd name="T44" fmla="*/ 2147483646 w 3583"/>
              <a:gd name="T45" fmla="*/ 2147483646 h 2647"/>
              <a:gd name="T46" fmla="*/ 2147483646 w 3583"/>
              <a:gd name="T47" fmla="*/ 2147483646 h 2647"/>
              <a:gd name="T48" fmla="*/ 2147483646 w 3583"/>
              <a:gd name="T49" fmla="*/ 2147483646 h 2647"/>
              <a:gd name="T50" fmla="*/ 2147483646 w 3583"/>
              <a:gd name="T51" fmla="*/ 2147483646 h 2647"/>
              <a:gd name="T52" fmla="*/ 2147483646 w 3583"/>
              <a:gd name="T53" fmla="*/ 2147483646 h 2647"/>
              <a:gd name="T54" fmla="*/ 2147483646 w 3583"/>
              <a:gd name="T55" fmla="*/ 2147483646 h 2647"/>
              <a:gd name="T56" fmla="*/ 2147483646 w 3583"/>
              <a:gd name="T57" fmla="*/ 2147483646 h 2647"/>
              <a:gd name="T58" fmla="*/ 2147483646 w 3583"/>
              <a:gd name="T59" fmla="*/ 2147483646 h 2647"/>
              <a:gd name="T60" fmla="*/ 2147483646 w 3583"/>
              <a:gd name="T61" fmla="*/ 2147483646 h 2647"/>
              <a:gd name="T62" fmla="*/ 2147483646 w 3583"/>
              <a:gd name="T63" fmla="*/ 2147483646 h 2647"/>
              <a:gd name="T64" fmla="*/ 2147483646 w 3583"/>
              <a:gd name="T65" fmla="*/ 2147483646 h 2647"/>
              <a:gd name="T66" fmla="*/ 2147483646 w 3583"/>
              <a:gd name="T67" fmla="*/ 2147483646 h 2647"/>
              <a:gd name="T68" fmla="*/ 2147483646 w 3583"/>
              <a:gd name="T69" fmla="*/ 2147483646 h 2647"/>
              <a:gd name="T70" fmla="*/ 2147483646 w 3583"/>
              <a:gd name="T71" fmla="*/ 2147483646 h 2647"/>
              <a:gd name="T72" fmla="*/ 2147483646 w 3583"/>
              <a:gd name="T73" fmla="*/ 2147483646 h 2647"/>
              <a:gd name="T74" fmla="*/ 2147483646 w 3583"/>
              <a:gd name="T75" fmla="*/ 2147483646 h 2647"/>
              <a:gd name="T76" fmla="*/ 2147483646 w 3583"/>
              <a:gd name="T77" fmla="*/ 2147483646 h 2647"/>
              <a:gd name="T78" fmla="*/ 2147483646 w 3583"/>
              <a:gd name="T79" fmla="*/ 2147483646 h 2647"/>
              <a:gd name="T80" fmla="*/ 2147483646 w 3583"/>
              <a:gd name="T81" fmla="*/ 2147483646 h 2647"/>
              <a:gd name="T82" fmla="*/ 2147483646 w 3583"/>
              <a:gd name="T83" fmla="*/ 2147483646 h 2647"/>
              <a:gd name="T84" fmla="*/ 2147483646 w 3583"/>
              <a:gd name="T85" fmla="*/ 2147483646 h 2647"/>
              <a:gd name="T86" fmla="*/ 2147483646 w 3583"/>
              <a:gd name="T87" fmla="*/ 2147483646 h 2647"/>
              <a:gd name="T88" fmla="*/ 2147483646 w 3583"/>
              <a:gd name="T89" fmla="*/ 2147483646 h 2647"/>
              <a:gd name="T90" fmla="*/ 2147483646 w 3583"/>
              <a:gd name="T91" fmla="*/ 2147483646 h 2647"/>
              <a:gd name="T92" fmla="*/ 2147483646 w 3583"/>
              <a:gd name="T93" fmla="*/ 2147483646 h 2647"/>
              <a:gd name="T94" fmla="*/ 2147483646 w 3583"/>
              <a:gd name="T95" fmla="*/ 2147483646 h 2647"/>
              <a:gd name="T96" fmla="*/ 2147483646 w 3583"/>
              <a:gd name="T97" fmla="*/ 2147483646 h 2647"/>
              <a:gd name="T98" fmla="*/ 2147483646 w 3583"/>
              <a:gd name="T99" fmla="*/ 2147483646 h 2647"/>
              <a:gd name="T100" fmla="*/ 2147483646 w 3583"/>
              <a:gd name="T101" fmla="*/ 2147483646 h 2647"/>
              <a:gd name="T102" fmla="*/ 2147483646 w 3583"/>
              <a:gd name="T103" fmla="*/ 2147483646 h 2647"/>
              <a:gd name="T104" fmla="*/ 2147483646 w 3583"/>
              <a:gd name="T105" fmla="*/ 2147483646 h 2647"/>
              <a:gd name="T106" fmla="*/ 2147483646 w 3583"/>
              <a:gd name="T107" fmla="*/ 2147483646 h 2647"/>
              <a:gd name="T108" fmla="*/ 2147483646 w 3583"/>
              <a:gd name="T109" fmla="*/ 2147483646 h 2647"/>
              <a:gd name="T110" fmla="*/ 2147483646 w 3583"/>
              <a:gd name="T111" fmla="*/ 2147483646 h 264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83" h="2647">
                <a:moveTo>
                  <a:pt x="3357" y="473"/>
                </a:moveTo>
                <a:lnTo>
                  <a:pt x="3357" y="473"/>
                </a:lnTo>
                <a:lnTo>
                  <a:pt x="3319" y="393"/>
                </a:lnTo>
                <a:lnTo>
                  <a:pt x="3168" y="353"/>
                </a:lnTo>
                <a:lnTo>
                  <a:pt x="2987" y="0"/>
                </a:lnTo>
                <a:lnTo>
                  <a:pt x="2814" y="0"/>
                </a:lnTo>
                <a:lnTo>
                  <a:pt x="2761" y="96"/>
                </a:lnTo>
                <a:lnTo>
                  <a:pt x="2648" y="313"/>
                </a:lnTo>
                <a:lnTo>
                  <a:pt x="2535" y="313"/>
                </a:lnTo>
                <a:lnTo>
                  <a:pt x="2519" y="353"/>
                </a:lnTo>
                <a:lnTo>
                  <a:pt x="2519" y="361"/>
                </a:lnTo>
                <a:lnTo>
                  <a:pt x="2527" y="361"/>
                </a:lnTo>
                <a:lnTo>
                  <a:pt x="2535" y="361"/>
                </a:lnTo>
                <a:lnTo>
                  <a:pt x="2535" y="369"/>
                </a:lnTo>
                <a:lnTo>
                  <a:pt x="2542" y="369"/>
                </a:lnTo>
                <a:lnTo>
                  <a:pt x="2550" y="369"/>
                </a:lnTo>
                <a:lnTo>
                  <a:pt x="2550" y="377"/>
                </a:lnTo>
                <a:lnTo>
                  <a:pt x="2557" y="377"/>
                </a:lnTo>
                <a:lnTo>
                  <a:pt x="2550" y="377"/>
                </a:lnTo>
                <a:lnTo>
                  <a:pt x="2550" y="369"/>
                </a:lnTo>
                <a:lnTo>
                  <a:pt x="2542" y="369"/>
                </a:lnTo>
                <a:lnTo>
                  <a:pt x="2535" y="369"/>
                </a:lnTo>
                <a:lnTo>
                  <a:pt x="2535" y="361"/>
                </a:lnTo>
                <a:lnTo>
                  <a:pt x="2527" y="361"/>
                </a:lnTo>
                <a:lnTo>
                  <a:pt x="2519" y="361"/>
                </a:lnTo>
                <a:lnTo>
                  <a:pt x="2519" y="353"/>
                </a:lnTo>
                <a:lnTo>
                  <a:pt x="2482" y="433"/>
                </a:lnTo>
                <a:lnTo>
                  <a:pt x="2482" y="529"/>
                </a:lnTo>
                <a:lnTo>
                  <a:pt x="2648" y="553"/>
                </a:lnTo>
                <a:lnTo>
                  <a:pt x="2685" y="634"/>
                </a:lnTo>
                <a:lnTo>
                  <a:pt x="2519" y="690"/>
                </a:lnTo>
                <a:lnTo>
                  <a:pt x="2384" y="754"/>
                </a:lnTo>
                <a:lnTo>
                  <a:pt x="2255" y="810"/>
                </a:lnTo>
                <a:lnTo>
                  <a:pt x="2218" y="947"/>
                </a:lnTo>
                <a:lnTo>
                  <a:pt x="2014" y="971"/>
                </a:lnTo>
                <a:lnTo>
                  <a:pt x="1810" y="1107"/>
                </a:lnTo>
                <a:lnTo>
                  <a:pt x="1622" y="1011"/>
                </a:lnTo>
                <a:lnTo>
                  <a:pt x="1395" y="987"/>
                </a:lnTo>
                <a:lnTo>
                  <a:pt x="1230" y="810"/>
                </a:lnTo>
                <a:lnTo>
                  <a:pt x="988" y="730"/>
                </a:lnTo>
                <a:lnTo>
                  <a:pt x="966" y="529"/>
                </a:lnTo>
                <a:lnTo>
                  <a:pt x="837" y="457"/>
                </a:lnTo>
                <a:lnTo>
                  <a:pt x="822" y="433"/>
                </a:lnTo>
                <a:lnTo>
                  <a:pt x="784" y="457"/>
                </a:lnTo>
                <a:lnTo>
                  <a:pt x="724" y="473"/>
                </a:lnTo>
                <a:lnTo>
                  <a:pt x="686" y="594"/>
                </a:lnTo>
                <a:lnTo>
                  <a:pt x="536" y="570"/>
                </a:lnTo>
                <a:lnTo>
                  <a:pt x="498" y="770"/>
                </a:lnTo>
                <a:lnTo>
                  <a:pt x="370" y="794"/>
                </a:lnTo>
                <a:lnTo>
                  <a:pt x="332" y="1027"/>
                </a:lnTo>
                <a:lnTo>
                  <a:pt x="256" y="1107"/>
                </a:lnTo>
                <a:lnTo>
                  <a:pt x="166" y="1187"/>
                </a:lnTo>
                <a:lnTo>
                  <a:pt x="15" y="1227"/>
                </a:lnTo>
                <a:lnTo>
                  <a:pt x="0" y="1307"/>
                </a:lnTo>
                <a:lnTo>
                  <a:pt x="38" y="1340"/>
                </a:lnTo>
                <a:lnTo>
                  <a:pt x="53" y="1404"/>
                </a:lnTo>
                <a:lnTo>
                  <a:pt x="15" y="1420"/>
                </a:lnTo>
                <a:lnTo>
                  <a:pt x="53" y="1460"/>
                </a:lnTo>
                <a:lnTo>
                  <a:pt x="113" y="1484"/>
                </a:lnTo>
                <a:lnTo>
                  <a:pt x="166" y="1564"/>
                </a:lnTo>
                <a:lnTo>
                  <a:pt x="241" y="1564"/>
                </a:lnTo>
                <a:lnTo>
                  <a:pt x="355" y="1564"/>
                </a:lnTo>
                <a:lnTo>
                  <a:pt x="370" y="1596"/>
                </a:lnTo>
                <a:lnTo>
                  <a:pt x="294" y="1717"/>
                </a:lnTo>
                <a:lnTo>
                  <a:pt x="317" y="1781"/>
                </a:lnTo>
                <a:lnTo>
                  <a:pt x="279" y="1837"/>
                </a:lnTo>
                <a:lnTo>
                  <a:pt x="317" y="1917"/>
                </a:lnTo>
                <a:lnTo>
                  <a:pt x="407" y="1957"/>
                </a:lnTo>
                <a:lnTo>
                  <a:pt x="392" y="1973"/>
                </a:lnTo>
                <a:lnTo>
                  <a:pt x="430" y="1973"/>
                </a:lnTo>
                <a:lnTo>
                  <a:pt x="558" y="2037"/>
                </a:lnTo>
                <a:lnTo>
                  <a:pt x="671" y="2094"/>
                </a:lnTo>
                <a:lnTo>
                  <a:pt x="784" y="2118"/>
                </a:lnTo>
                <a:lnTo>
                  <a:pt x="822" y="2150"/>
                </a:lnTo>
                <a:lnTo>
                  <a:pt x="852" y="2150"/>
                </a:lnTo>
                <a:lnTo>
                  <a:pt x="913" y="2190"/>
                </a:lnTo>
                <a:lnTo>
                  <a:pt x="988" y="2190"/>
                </a:lnTo>
                <a:lnTo>
                  <a:pt x="1064" y="2190"/>
                </a:lnTo>
                <a:lnTo>
                  <a:pt x="1116" y="2118"/>
                </a:lnTo>
                <a:lnTo>
                  <a:pt x="1192" y="2053"/>
                </a:lnTo>
                <a:lnTo>
                  <a:pt x="1282" y="2053"/>
                </a:lnTo>
                <a:lnTo>
                  <a:pt x="1358" y="2118"/>
                </a:lnTo>
                <a:lnTo>
                  <a:pt x="1395" y="2118"/>
                </a:lnTo>
                <a:lnTo>
                  <a:pt x="1433" y="2134"/>
                </a:lnTo>
                <a:lnTo>
                  <a:pt x="1456" y="2230"/>
                </a:lnTo>
                <a:lnTo>
                  <a:pt x="1418" y="2350"/>
                </a:lnTo>
                <a:lnTo>
                  <a:pt x="1418" y="2390"/>
                </a:lnTo>
                <a:lnTo>
                  <a:pt x="1471" y="2406"/>
                </a:lnTo>
                <a:lnTo>
                  <a:pt x="1509" y="2471"/>
                </a:lnTo>
                <a:lnTo>
                  <a:pt x="1509" y="2511"/>
                </a:lnTo>
                <a:lnTo>
                  <a:pt x="1599" y="2551"/>
                </a:lnTo>
                <a:lnTo>
                  <a:pt x="1584" y="2567"/>
                </a:lnTo>
                <a:lnTo>
                  <a:pt x="1675" y="2551"/>
                </a:lnTo>
                <a:lnTo>
                  <a:pt x="1697" y="2471"/>
                </a:lnTo>
                <a:lnTo>
                  <a:pt x="1886" y="2471"/>
                </a:lnTo>
                <a:lnTo>
                  <a:pt x="1954" y="2527"/>
                </a:lnTo>
                <a:lnTo>
                  <a:pt x="1976" y="2591"/>
                </a:lnTo>
                <a:lnTo>
                  <a:pt x="2014" y="2567"/>
                </a:lnTo>
                <a:lnTo>
                  <a:pt x="2142" y="2647"/>
                </a:lnTo>
                <a:lnTo>
                  <a:pt x="2142" y="2591"/>
                </a:lnTo>
                <a:lnTo>
                  <a:pt x="2293" y="2527"/>
                </a:lnTo>
                <a:lnTo>
                  <a:pt x="2308" y="2511"/>
                </a:lnTo>
                <a:lnTo>
                  <a:pt x="2346" y="2487"/>
                </a:lnTo>
                <a:lnTo>
                  <a:pt x="2384" y="2511"/>
                </a:lnTo>
                <a:lnTo>
                  <a:pt x="2459" y="2471"/>
                </a:lnTo>
                <a:lnTo>
                  <a:pt x="2557" y="2406"/>
                </a:lnTo>
                <a:lnTo>
                  <a:pt x="2648" y="2334"/>
                </a:lnTo>
                <a:lnTo>
                  <a:pt x="2685" y="2254"/>
                </a:lnTo>
                <a:lnTo>
                  <a:pt x="2738" y="2174"/>
                </a:lnTo>
                <a:lnTo>
                  <a:pt x="2799" y="2053"/>
                </a:lnTo>
                <a:lnTo>
                  <a:pt x="2799" y="1997"/>
                </a:lnTo>
                <a:lnTo>
                  <a:pt x="2776" y="1957"/>
                </a:lnTo>
                <a:lnTo>
                  <a:pt x="2799" y="1893"/>
                </a:lnTo>
                <a:lnTo>
                  <a:pt x="2776" y="1821"/>
                </a:lnTo>
                <a:lnTo>
                  <a:pt x="2685" y="1620"/>
                </a:lnTo>
                <a:lnTo>
                  <a:pt x="2700" y="1596"/>
                </a:lnTo>
                <a:lnTo>
                  <a:pt x="2776" y="1500"/>
                </a:lnTo>
                <a:lnTo>
                  <a:pt x="2836" y="1484"/>
                </a:lnTo>
                <a:lnTo>
                  <a:pt x="2844" y="1476"/>
                </a:lnTo>
                <a:lnTo>
                  <a:pt x="2844" y="1460"/>
                </a:lnTo>
                <a:lnTo>
                  <a:pt x="2836" y="1444"/>
                </a:lnTo>
                <a:lnTo>
                  <a:pt x="2738" y="1420"/>
                </a:lnTo>
                <a:lnTo>
                  <a:pt x="2685" y="1444"/>
                </a:lnTo>
                <a:lnTo>
                  <a:pt x="2648" y="1420"/>
                </a:lnTo>
                <a:lnTo>
                  <a:pt x="2610" y="1364"/>
                </a:lnTo>
                <a:lnTo>
                  <a:pt x="2572" y="1324"/>
                </a:lnTo>
                <a:lnTo>
                  <a:pt x="2663" y="1283"/>
                </a:lnTo>
                <a:lnTo>
                  <a:pt x="2723" y="1227"/>
                </a:lnTo>
                <a:lnTo>
                  <a:pt x="2814" y="1163"/>
                </a:lnTo>
                <a:lnTo>
                  <a:pt x="2851" y="1163"/>
                </a:lnTo>
                <a:lnTo>
                  <a:pt x="2799" y="1243"/>
                </a:lnTo>
                <a:lnTo>
                  <a:pt x="2836" y="1283"/>
                </a:lnTo>
                <a:lnTo>
                  <a:pt x="2874" y="1267"/>
                </a:lnTo>
                <a:lnTo>
                  <a:pt x="2964" y="1227"/>
                </a:lnTo>
                <a:lnTo>
                  <a:pt x="2987" y="1139"/>
                </a:lnTo>
                <a:lnTo>
                  <a:pt x="3040" y="1091"/>
                </a:lnTo>
                <a:lnTo>
                  <a:pt x="3093" y="1131"/>
                </a:lnTo>
                <a:lnTo>
                  <a:pt x="3085" y="1051"/>
                </a:lnTo>
                <a:lnTo>
                  <a:pt x="3161" y="1003"/>
                </a:lnTo>
                <a:lnTo>
                  <a:pt x="3259" y="1019"/>
                </a:lnTo>
                <a:lnTo>
                  <a:pt x="3304" y="987"/>
                </a:lnTo>
                <a:lnTo>
                  <a:pt x="3357" y="1011"/>
                </a:lnTo>
                <a:lnTo>
                  <a:pt x="3394" y="794"/>
                </a:lnTo>
                <a:lnTo>
                  <a:pt x="3485" y="770"/>
                </a:lnTo>
                <a:lnTo>
                  <a:pt x="3583" y="473"/>
                </a:lnTo>
                <a:lnTo>
                  <a:pt x="3357" y="473"/>
                </a:lnTo>
                <a:close/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0484" name="Group 7"/>
          <p:cNvGrpSpPr>
            <a:grpSpLocks/>
          </p:cNvGrpSpPr>
          <p:nvPr/>
        </p:nvGrpSpPr>
        <p:grpSpPr bwMode="auto">
          <a:xfrm>
            <a:off x="1116013" y="909638"/>
            <a:ext cx="6840537" cy="5616575"/>
            <a:chOff x="1331913" y="1125414"/>
            <a:chExt cx="6840537" cy="5615954"/>
          </a:xfrm>
        </p:grpSpPr>
        <p:sp>
          <p:nvSpPr>
            <p:cNvPr id="20497" name="Freeform 7"/>
            <p:cNvSpPr>
              <a:spLocks/>
            </p:cNvSpPr>
            <p:nvPr/>
          </p:nvSpPr>
          <p:spPr bwMode="auto">
            <a:xfrm>
              <a:off x="1331913" y="1125414"/>
              <a:ext cx="6840537" cy="5053012"/>
            </a:xfrm>
            <a:custGeom>
              <a:avLst/>
              <a:gdLst>
                <a:gd name="T0" fmla="*/ 2147483646 w 3583"/>
                <a:gd name="T1" fmla="*/ 2147483646 h 2647"/>
                <a:gd name="T2" fmla="*/ 2147483646 w 3583"/>
                <a:gd name="T3" fmla="*/ 2147483646 h 2647"/>
                <a:gd name="T4" fmla="*/ 2147483646 w 3583"/>
                <a:gd name="T5" fmla="*/ 2147483646 h 2647"/>
                <a:gd name="T6" fmla="*/ 2147483646 w 3583"/>
                <a:gd name="T7" fmla="*/ 2147483646 h 2647"/>
                <a:gd name="T8" fmla="*/ 2147483646 w 3583"/>
                <a:gd name="T9" fmla="*/ 2147483646 h 2647"/>
                <a:gd name="T10" fmla="*/ 2147483646 w 3583"/>
                <a:gd name="T11" fmla="*/ 2147483646 h 2647"/>
                <a:gd name="T12" fmla="*/ 2147483646 w 3583"/>
                <a:gd name="T13" fmla="*/ 2147483646 h 2647"/>
                <a:gd name="T14" fmla="*/ 2147483646 w 3583"/>
                <a:gd name="T15" fmla="*/ 2147483646 h 2647"/>
                <a:gd name="T16" fmla="*/ 2147483646 w 3583"/>
                <a:gd name="T17" fmla="*/ 2147483646 h 2647"/>
                <a:gd name="T18" fmla="*/ 2147483646 w 3583"/>
                <a:gd name="T19" fmla="*/ 2147483646 h 2647"/>
                <a:gd name="T20" fmla="*/ 2147483646 w 3583"/>
                <a:gd name="T21" fmla="*/ 2147483646 h 2647"/>
                <a:gd name="T22" fmla="*/ 2147483646 w 3583"/>
                <a:gd name="T23" fmla="*/ 2147483646 h 2647"/>
                <a:gd name="T24" fmla="*/ 2147483646 w 3583"/>
                <a:gd name="T25" fmla="*/ 2147483646 h 2647"/>
                <a:gd name="T26" fmla="*/ 2147483646 w 3583"/>
                <a:gd name="T27" fmla="*/ 2147483646 h 2647"/>
                <a:gd name="T28" fmla="*/ 2147483646 w 3583"/>
                <a:gd name="T29" fmla="*/ 2147483646 h 2647"/>
                <a:gd name="T30" fmla="*/ 2147483646 w 3583"/>
                <a:gd name="T31" fmla="*/ 2147483646 h 2647"/>
                <a:gd name="T32" fmla="*/ 2147483646 w 3583"/>
                <a:gd name="T33" fmla="*/ 2147483646 h 2647"/>
                <a:gd name="T34" fmla="*/ 2147483646 w 3583"/>
                <a:gd name="T35" fmla="*/ 2147483646 h 2647"/>
                <a:gd name="T36" fmla="*/ 2147483646 w 3583"/>
                <a:gd name="T37" fmla="*/ 2147483646 h 2647"/>
                <a:gd name="T38" fmla="*/ 2147483646 w 3583"/>
                <a:gd name="T39" fmla="*/ 2147483646 h 2647"/>
                <a:gd name="T40" fmla="*/ 2147483646 w 3583"/>
                <a:gd name="T41" fmla="*/ 2147483646 h 2647"/>
                <a:gd name="T42" fmla="*/ 2147483646 w 3583"/>
                <a:gd name="T43" fmla="*/ 2147483646 h 2647"/>
                <a:gd name="T44" fmla="*/ 2147483646 w 3583"/>
                <a:gd name="T45" fmla="*/ 2147483646 h 2647"/>
                <a:gd name="T46" fmla="*/ 2147483646 w 3583"/>
                <a:gd name="T47" fmla="*/ 2147483646 h 2647"/>
                <a:gd name="T48" fmla="*/ 2147483646 w 3583"/>
                <a:gd name="T49" fmla="*/ 2147483646 h 2647"/>
                <a:gd name="T50" fmla="*/ 2147483646 w 3583"/>
                <a:gd name="T51" fmla="*/ 2147483646 h 2647"/>
                <a:gd name="T52" fmla="*/ 2147483646 w 3583"/>
                <a:gd name="T53" fmla="*/ 2147483646 h 2647"/>
                <a:gd name="T54" fmla="*/ 2147483646 w 3583"/>
                <a:gd name="T55" fmla="*/ 2147483646 h 2647"/>
                <a:gd name="T56" fmla="*/ 2147483646 w 3583"/>
                <a:gd name="T57" fmla="*/ 2147483646 h 2647"/>
                <a:gd name="T58" fmla="*/ 2147483646 w 3583"/>
                <a:gd name="T59" fmla="*/ 2147483646 h 2647"/>
                <a:gd name="T60" fmla="*/ 2147483646 w 3583"/>
                <a:gd name="T61" fmla="*/ 2147483646 h 2647"/>
                <a:gd name="T62" fmla="*/ 2147483646 w 3583"/>
                <a:gd name="T63" fmla="*/ 2147483646 h 2647"/>
                <a:gd name="T64" fmla="*/ 2147483646 w 3583"/>
                <a:gd name="T65" fmla="*/ 2147483646 h 2647"/>
                <a:gd name="T66" fmla="*/ 2147483646 w 3583"/>
                <a:gd name="T67" fmla="*/ 2147483646 h 2647"/>
                <a:gd name="T68" fmla="*/ 2147483646 w 3583"/>
                <a:gd name="T69" fmla="*/ 2147483646 h 2647"/>
                <a:gd name="T70" fmla="*/ 2147483646 w 3583"/>
                <a:gd name="T71" fmla="*/ 2147483646 h 2647"/>
                <a:gd name="T72" fmla="*/ 2147483646 w 3583"/>
                <a:gd name="T73" fmla="*/ 2147483646 h 2647"/>
                <a:gd name="T74" fmla="*/ 2147483646 w 3583"/>
                <a:gd name="T75" fmla="*/ 2147483646 h 2647"/>
                <a:gd name="T76" fmla="*/ 2147483646 w 3583"/>
                <a:gd name="T77" fmla="*/ 2147483646 h 2647"/>
                <a:gd name="T78" fmla="*/ 2147483646 w 3583"/>
                <a:gd name="T79" fmla="*/ 2147483646 h 2647"/>
                <a:gd name="T80" fmla="*/ 2147483646 w 3583"/>
                <a:gd name="T81" fmla="*/ 2147483646 h 2647"/>
                <a:gd name="T82" fmla="*/ 2147483646 w 3583"/>
                <a:gd name="T83" fmla="*/ 2147483646 h 2647"/>
                <a:gd name="T84" fmla="*/ 2147483646 w 3583"/>
                <a:gd name="T85" fmla="*/ 2147483646 h 2647"/>
                <a:gd name="T86" fmla="*/ 2147483646 w 3583"/>
                <a:gd name="T87" fmla="*/ 2147483646 h 2647"/>
                <a:gd name="T88" fmla="*/ 2147483646 w 3583"/>
                <a:gd name="T89" fmla="*/ 2147483646 h 2647"/>
                <a:gd name="T90" fmla="*/ 2147483646 w 3583"/>
                <a:gd name="T91" fmla="*/ 2147483646 h 2647"/>
                <a:gd name="T92" fmla="*/ 2147483646 w 3583"/>
                <a:gd name="T93" fmla="*/ 2147483646 h 2647"/>
                <a:gd name="T94" fmla="*/ 2147483646 w 3583"/>
                <a:gd name="T95" fmla="*/ 2147483646 h 2647"/>
                <a:gd name="T96" fmla="*/ 2147483646 w 3583"/>
                <a:gd name="T97" fmla="*/ 2147483646 h 2647"/>
                <a:gd name="T98" fmla="*/ 2147483646 w 3583"/>
                <a:gd name="T99" fmla="*/ 2147483646 h 2647"/>
                <a:gd name="T100" fmla="*/ 2147483646 w 3583"/>
                <a:gd name="T101" fmla="*/ 2147483646 h 2647"/>
                <a:gd name="T102" fmla="*/ 2147483646 w 3583"/>
                <a:gd name="T103" fmla="*/ 2147483646 h 2647"/>
                <a:gd name="T104" fmla="*/ 2147483646 w 3583"/>
                <a:gd name="T105" fmla="*/ 2147483646 h 2647"/>
                <a:gd name="T106" fmla="*/ 2147483646 w 3583"/>
                <a:gd name="T107" fmla="*/ 2147483646 h 2647"/>
                <a:gd name="T108" fmla="*/ 2147483646 w 3583"/>
                <a:gd name="T109" fmla="*/ 2147483646 h 2647"/>
                <a:gd name="T110" fmla="*/ 2147483646 w 3583"/>
                <a:gd name="T111" fmla="*/ 2147483646 h 26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83" h="2647">
                  <a:moveTo>
                    <a:pt x="3357" y="473"/>
                  </a:moveTo>
                  <a:lnTo>
                    <a:pt x="3357" y="473"/>
                  </a:lnTo>
                  <a:lnTo>
                    <a:pt x="3319" y="393"/>
                  </a:lnTo>
                  <a:lnTo>
                    <a:pt x="3168" y="353"/>
                  </a:lnTo>
                  <a:lnTo>
                    <a:pt x="2987" y="0"/>
                  </a:lnTo>
                  <a:lnTo>
                    <a:pt x="2814" y="0"/>
                  </a:lnTo>
                  <a:lnTo>
                    <a:pt x="2761" y="96"/>
                  </a:lnTo>
                  <a:lnTo>
                    <a:pt x="2648" y="313"/>
                  </a:lnTo>
                  <a:lnTo>
                    <a:pt x="2535" y="313"/>
                  </a:lnTo>
                  <a:lnTo>
                    <a:pt x="2519" y="353"/>
                  </a:lnTo>
                  <a:lnTo>
                    <a:pt x="2519" y="361"/>
                  </a:lnTo>
                  <a:lnTo>
                    <a:pt x="2527" y="361"/>
                  </a:lnTo>
                  <a:lnTo>
                    <a:pt x="2535" y="361"/>
                  </a:lnTo>
                  <a:lnTo>
                    <a:pt x="2535" y="369"/>
                  </a:lnTo>
                  <a:lnTo>
                    <a:pt x="2542" y="369"/>
                  </a:lnTo>
                  <a:lnTo>
                    <a:pt x="2550" y="369"/>
                  </a:lnTo>
                  <a:lnTo>
                    <a:pt x="2550" y="377"/>
                  </a:lnTo>
                  <a:lnTo>
                    <a:pt x="2557" y="377"/>
                  </a:lnTo>
                  <a:lnTo>
                    <a:pt x="2550" y="377"/>
                  </a:lnTo>
                  <a:lnTo>
                    <a:pt x="2550" y="369"/>
                  </a:lnTo>
                  <a:lnTo>
                    <a:pt x="2542" y="369"/>
                  </a:lnTo>
                  <a:lnTo>
                    <a:pt x="2535" y="369"/>
                  </a:lnTo>
                  <a:lnTo>
                    <a:pt x="2535" y="361"/>
                  </a:lnTo>
                  <a:lnTo>
                    <a:pt x="2527" y="361"/>
                  </a:lnTo>
                  <a:lnTo>
                    <a:pt x="2519" y="361"/>
                  </a:lnTo>
                  <a:lnTo>
                    <a:pt x="2519" y="353"/>
                  </a:lnTo>
                  <a:lnTo>
                    <a:pt x="2482" y="433"/>
                  </a:lnTo>
                  <a:lnTo>
                    <a:pt x="2482" y="529"/>
                  </a:lnTo>
                  <a:lnTo>
                    <a:pt x="2648" y="553"/>
                  </a:lnTo>
                  <a:lnTo>
                    <a:pt x="2685" y="634"/>
                  </a:lnTo>
                  <a:lnTo>
                    <a:pt x="2519" y="690"/>
                  </a:lnTo>
                  <a:lnTo>
                    <a:pt x="2384" y="754"/>
                  </a:lnTo>
                  <a:lnTo>
                    <a:pt x="2255" y="810"/>
                  </a:lnTo>
                  <a:lnTo>
                    <a:pt x="2218" y="947"/>
                  </a:lnTo>
                  <a:lnTo>
                    <a:pt x="2014" y="971"/>
                  </a:lnTo>
                  <a:lnTo>
                    <a:pt x="1810" y="1107"/>
                  </a:lnTo>
                  <a:lnTo>
                    <a:pt x="1622" y="1011"/>
                  </a:lnTo>
                  <a:lnTo>
                    <a:pt x="1395" y="987"/>
                  </a:lnTo>
                  <a:lnTo>
                    <a:pt x="1230" y="810"/>
                  </a:lnTo>
                  <a:lnTo>
                    <a:pt x="988" y="730"/>
                  </a:lnTo>
                  <a:lnTo>
                    <a:pt x="966" y="529"/>
                  </a:lnTo>
                  <a:lnTo>
                    <a:pt x="837" y="457"/>
                  </a:lnTo>
                  <a:lnTo>
                    <a:pt x="822" y="433"/>
                  </a:lnTo>
                  <a:lnTo>
                    <a:pt x="784" y="457"/>
                  </a:lnTo>
                  <a:lnTo>
                    <a:pt x="724" y="473"/>
                  </a:lnTo>
                  <a:lnTo>
                    <a:pt x="686" y="594"/>
                  </a:lnTo>
                  <a:lnTo>
                    <a:pt x="536" y="570"/>
                  </a:lnTo>
                  <a:lnTo>
                    <a:pt x="498" y="770"/>
                  </a:lnTo>
                  <a:lnTo>
                    <a:pt x="370" y="794"/>
                  </a:lnTo>
                  <a:lnTo>
                    <a:pt x="332" y="1027"/>
                  </a:lnTo>
                  <a:lnTo>
                    <a:pt x="256" y="1107"/>
                  </a:lnTo>
                  <a:lnTo>
                    <a:pt x="166" y="1187"/>
                  </a:lnTo>
                  <a:lnTo>
                    <a:pt x="15" y="1227"/>
                  </a:lnTo>
                  <a:lnTo>
                    <a:pt x="0" y="1307"/>
                  </a:lnTo>
                  <a:lnTo>
                    <a:pt x="38" y="1340"/>
                  </a:lnTo>
                  <a:lnTo>
                    <a:pt x="53" y="1404"/>
                  </a:lnTo>
                  <a:lnTo>
                    <a:pt x="15" y="1420"/>
                  </a:lnTo>
                  <a:lnTo>
                    <a:pt x="53" y="1460"/>
                  </a:lnTo>
                  <a:lnTo>
                    <a:pt x="113" y="1484"/>
                  </a:lnTo>
                  <a:lnTo>
                    <a:pt x="166" y="1564"/>
                  </a:lnTo>
                  <a:lnTo>
                    <a:pt x="241" y="1564"/>
                  </a:lnTo>
                  <a:lnTo>
                    <a:pt x="355" y="1564"/>
                  </a:lnTo>
                  <a:lnTo>
                    <a:pt x="370" y="1596"/>
                  </a:lnTo>
                  <a:lnTo>
                    <a:pt x="294" y="1717"/>
                  </a:lnTo>
                  <a:lnTo>
                    <a:pt x="317" y="1781"/>
                  </a:lnTo>
                  <a:lnTo>
                    <a:pt x="279" y="1837"/>
                  </a:lnTo>
                  <a:lnTo>
                    <a:pt x="317" y="1917"/>
                  </a:lnTo>
                  <a:lnTo>
                    <a:pt x="407" y="1957"/>
                  </a:lnTo>
                  <a:lnTo>
                    <a:pt x="392" y="1973"/>
                  </a:lnTo>
                  <a:lnTo>
                    <a:pt x="430" y="1973"/>
                  </a:lnTo>
                  <a:lnTo>
                    <a:pt x="558" y="2037"/>
                  </a:lnTo>
                  <a:lnTo>
                    <a:pt x="671" y="2094"/>
                  </a:lnTo>
                  <a:lnTo>
                    <a:pt x="784" y="2118"/>
                  </a:lnTo>
                  <a:lnTo>
                    <a:pt x="822" y="2150"/>
                  </a:lnTo>
                  <a:lnTo>
                    <a:pt x="852" y="2150"/>
                  </a:lnTo>
                  <a:lnTo>
                    <a:pt x="913" y="2190"/>
                  </a:lnTo>
                  <a:lnTo>
                    <a:pt x="988" y="2190"/>
                  </a:lnTo>
                  <a:lnTo>
                    <a:pt x="1064" y="2190"/>
                  </a:lnTo>
                  <a:lnTo>
                    <a:pt x="1116" y="2118"/>
                  </a:lnTo>
                  <a:lnTo>
                    <a:pt x="1192" y="2053"/>
                  </a:lnTo>
                  <a:lnTo>
                    <a:pt x="1282" y="2053"/>
                  </a:lnTo>
                  <a:lnTo>
                    <a:pt x="1358" y="2118"/>
                  </a:lnTo>
                  <a:lnTo>
                    <a:pt x="1395" y="2118"/>
                  </a:lnTo>
                  <a:lnTo>
                    <a:pt x="1433" y="2134"/>
                  </a:lnTo>
                  <a:lnTo>
                    <a:pt x="1456" y="2230"/>
                  </a:lnTo>
                  <a:lnTo>
                    <a:pt x="1418" y="2350"/>
                  </a:lnTo>
                  <a:lnTo>
                    <a:pt x="1418" y="2390"/>
                  </a:lnTo>
                  <a:lnTo>
                    <a:pt x="1471" y="2406"/>
                  </a:lnTo>
                  <a:lnTo>
                    <a:pt x="1509" y="2471"/>
                  </a:lnTo>
                  <a:lnTo>
                    <a:pt x="1509" y="2511"/>
                  </a:lnTo>
                  <a:lnTo>
                    <a:pt x="1599" y="2551"/>
                  </a:lnTo>
                  <a:lnTo>
                    <a:pt x="1584" y="2567"/>
                  </a:lnTo>
                  <a:lnTo>
                    <a:pt x="1675" y="2551"/>
                  </a:lnTo>
                  <a:lnTo>
                    <a:pt x="1697" y="2471"/>
                  </a:lnTo>
                  <a:lnTo>
                    <a:pt x="1886" y="2471"/>
                  </a:lnTo>
                  <a:lnTo>
                    <a:pt x="1954" y="2527"/>
                  </a:lnTo>
                  <a:lnTo>
                    <a:pt x="1976" y="2591"/>
                  </a:lnTo>
                  <a:lnTo>
                    <a:pt x="2014" y="2567"/>
                  </a:lnTo>
                  <a:lnTo>
                    <a:pt x="2142" y="2647"/>
                  </a:lnTo>
                  <a:lnTo>
                    <a:pt x="2142" y="2591"/>
                  </a:lnTo>
                  <a:lnTo>
                    <a:pt x="2293" y="2527"/>
                  </a:lnTo>
                  <a:lnTo>
                    <a:pt x="2308" y="2511"/>
                  </a:lnTo>
                  <a:lnTo>
                    <a:pt x="2346" y="2487"/>
                  </a:lnTo>
                  <a:lnTo>
                    <a:pt x="2384" y="2511"/>
                  </a:lnTo>
                  <a:lnTo>
                    <a:pt x="2459" y="2471"/>
                  </a:lnTo>
                  <a:lnTo>
                    <a:pt x="2557" y="2406"/>
                  </a:lnTo>
                  <a:lnTo>
                    <a:pt x="2648" y="2334"/>
                  </a:lnTo>
                  <a:lnTo>
                    <a:pt x="2685" y="2254"/>
                  </a:lnTo>
                  <a:lnTo>
                    <a:pt x="2738" y="2174"/>
                  </a:lnTo>
                  <a:lnTo>
                    <a:pt x="2799" y="2053"/>
                  </a:lnTo>
                  <a:lnTo>
                    <a:pt x="2799" y="1997"/>
                  </a:lnTo>
                  <a:lnTo>
                    <a:pt x="2776" y="1957"/>
                  </a:lnTo>
                  <a:lnTo>
                    <a:pt x="2799" y="1893"/>
                  </a:lnTo>
                  <a:lnTo>
                    <a:pt x="2776" y="1821"/>
                  </a:lnTo>
                  <a:lnTo>
                    <a:pt x="2685" y="1620"/>
                  </a:lnTo>
                  <a:lnTo>
                    <a:pt x="2700" y="1596"/>
                  </a:lnTo>
                  <a:lnTo>
                    <a:pt x="2776" y="1500"/>
                  </a:lnTo>
                  <a:lnTo>
                    <a:pt x="2836" y="1484"/>
                  </a:lnTo>
                  <a:lnTo>
                    <a:pt x="2844" y="1476"/>
                  </a:lnTo>
                  <a:lnTo>
                    <a:pt x="2844" y="1460"/>
                  </a:lnTo>
                  <a:lnTo>
                    <a:pt x="2836" y="1444"/>
                  </a:lnTo>
                  <a:lnTo>
                    <a:pt x="2738" y="1420"/>
                  </a:lnTo>
                  <a:lnTo>
                    <a:pt x="2685" y="1444"/>
                  </a:lnTo>
                  <a:lnTo>
                    <a:pt x="2648" y="1420"/>
                  </a:lnTo>
                  <a:lnTo>
                    <a:pt x="2610" y="1364"/>
                  </a:lnTo>
                  <a:lnTo>
                    <a:pt x="2572" y="1324"/>
                  </a:lnTo>
                  <a:lnTo>
                    <a:pt x="2663" y="1283"/>
                  </a:lnTo>
                  <a:lnTo>
                    <a:pt x="2723" y="1227"/>
                  </a:lnTo>
                  <a:lnTo>
                    <a:pt x="2814" y="1163"/>
                  </a:lnTo>
                  <a:lnTo>
                    <a:pt x="2851" y="1163"/>
                  </a:lnTo>
                  <a:lnTo>
                    <a:pt x="2799" y="1243"/>
                  </a:lnTo>
                  <a:lnTo>
                    <a:pt x="2836" y="1283"/>
                  </a:lnTo>
                  <a:lnTo>
                    <a:pt x="2874" y="1267"/>
                  </a:lnTo>
                  <a:lnTo>
                    <a:pt x="2964" y="1227"/>
                  </a:lnTo>
                  <a:lnTo>
                    <a:pt x="2987" y="1139"/>
                  </a:lnTo>
                  <a:lnTo>
                    <a:pt x="3040" y="1091"/>
                  </a:lnTo>
                  <a:lnTo>
                    <a:pt x="3093" y="1131"/>
                  </a:lnTo>
                  <a:lnTo>
                    <a:pt x="3085" y="1051"/>
                  </a:lnTo>
                  <a:lnTo>
                    <a:pt x="3161" y="1003"/>
                  </a:lnTo>
                  <a:lnTo>
                    <a:pt x="3259" y="1019"/>
                  </a:lnTo>
                  <a:lnTo>
                    <a:pt x="3304" y="987"/>
                  </a:lnTo>
                  <a:lnTo>
                    <a:pt x="3357" y="1011"/>
                  </a:lnTo>
                  <a:lnTo>
                    <a:pt x="3394" y="794"/>
                  </a:lnTo>
                  <a:lnTo>
                    <a:pt x="3485" y="770"/>
                  </a:lnTo>
                  <a:lnTo>
                    <a:pt x="3583" y="473"/>
                  </a:lnTo>
                  <a:lnTo>
                    <a:pt x="3357" y="473"/>
                  </a:lnTo>
                  <a:close/>
                </a:path>
              </a:pathLst>
            </a:custGeom>
            <a:solidFill>
              <a:srgbClr val="00A0C6"/>
            </a:solidFill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8" name="Freeform 3"/>
            <p:cNvSpPr>
              <a:spLocks/>
            </p:cNvSpPr>
            <p:nvPr/>
          </p:nvSpPr>
          <p:spPr bwMode="auto">
            <a:xfrm>
              <a:off x="5364088" y="6433594"/>
              <a:ext cx="343458" cy="307774"/>
            </a:xfrm>
            <a:custGeom>
              <a:avLst/>
              <a:gdLst>
                <a:gd name="T0" fmla="*/ 0 w 343458"/>
                <a:gd name="T1" fmla="*/ 218564 h 307774"/>
                <a:gd name="T2" fmla="*/ 35684 w 343458"/>
                <a:gd name="T3" fmla="*/ 107052 h 307774"/>
                <a:gd name="T4" fmla="*/ 124894 w 343458"/>
                <a:gd name="T5" fmla="*/ 57986 h 307774"/>
                <a:gd name="T6" fmla="*/ 147196 w 343458"/>
                <a:gd name="T7" fmla="*/ 26763 h 307774"/>
                <a:gd name="T8" fmla="*/ 285471 w 343458"/>
                <a:gd name="T9" fmla="*/ 22303 h 307774"/>
                <a:gd name="T10" fmla="*/ 312234 w 343458"/>
                <a:gd name="T11" fmla="*/ 0 h 307774"/>
                <a:gd name="T12" fmla="*/ 338997 w 343458"/>
                <a:gd name="T13" fmla="*/ 40145 h 307774"/>
                <a:gd name="T14" fmla="*/ 343458 w 343458"/>
                <a:gd name="T15" fmla="*/ 89210 h 307774"/>
                <a:gd name="T16" fmla="*/ 298853 w 343458"/>
                <a:gd name="T17" fmla="*/ 107052 h 307774"/>
                <a:gd name="T18" fmla="*/ 307774 w 343458"/>
                <a:gd name="T19" fmla="*/ 173959 h 307774"/>
                <a:gd name="T20" fmla="*/ 156117 w 343458"/>
                <a:gd name="T21" fmla="*/ 307774 h 307774"/>
                <a:gd name="T22" fmla="*/ 31223 w 343458"/>
                <a:gd name="T23" fmla="*/ 263169 h 307774"/>
                <a:gd name="T24" fmla="*/ 0 w 343458"/>
                <a:gd name="T25" fmla="*/ 218564 h 3077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3458" h="307774">
                  <a:moveTo>
                    <a:pt x="0" y="218564"/>
                  </a:moveTo>
                  <a:lnTo>
                    <a:pt x="35684" y="107052"/>
                  </a:lnTo>
                  <a:lnTo>
                    <a:pt x="124894" y="57986"/>
                  </a:lnTo>
                  <a:lnTo>
                    <a:pt x="147196" y="26763"/>
                  </a:lnTo>
                  <a:lnTo>
                    <a:pt x="285471" y="22303"/>
                  </a:lnTo>
                  <a:lnTo>
                    <a:pt x="312234" y="0"/>
                  </a:lnTo>
                  <a:lnTo>
                    <a:pt x="338997" y="40145"/>
                  </a:lnTo>
                  <a:lnTo>
                    <a:pt x="343458" y="89210"/>
                  </a:lnTo>
                  <a:lnTo>
                    <a:pt x="298853" y="107052"/>
                  </a:lnTo>
                  <a:lnTo>
                    <a:pt x="307774" y="173959"/>
                  </a:lnTo>
                  <a:lnTo>
                    <a:pt x="156117" y="307774"/>
                  </a:lnTo>
                  <a:lnTo>
                    <a:pt x="31223" y="263169"/>
                  </a:lnTo>
                  <a:lnTo>
                    <a:pt x="0" y="218564"/>
                  </a:lnTo>
                  <a:close/>
                </a:path>
              </a:pathLst>
            </a:custGeom>
            <a:solidFill>
              <a:srgbClr val="00A0C6"/>
            </a:solidFill>
            <a:ln w="762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9" name="Freeform 14"/>
            <p:cNvSpPr>
              <a:spLocks/>
            </p:cNvSpPr>
            <p:nvPr/>
          </p:nvSpPr>
          <p:spPr bwMode="auto">
            <a:xfrm>
              <a:off x="5364088" y="6433594"/>
              <a:ext cx="343458" cy="307774"/>
            </a:xfrm>
            <a:custGeom>
              <a:avLst/>
              <a:gdLst>
                <a:gd name="T0" fmla="*/ 0 w 343458"/>
                <a:gd name="T1" fmla="*/ 218564 h 307774"/>
                <a:gd name="T2" fmla="*/ 35684 w 343458"/>
                <a:gd name="T3" fmla="*/ 107052 h 307774"/>
                <a:gd name="T4" fmla="*/ 124894 w 343458"/>
                <a:gd name="T5" fmla="*/ 57986 h 307774"/>
                <a:gd name="T6" fmla="*/ 147196 w 343458"/>
                <a:gd name="T7" fmla="*/ 26763 h 307774"/>
                <a:gd name="T8" fmla="*/ 285471 w 343458"/>
                <a:gd name="T9" fmla="*/ 22303 h 307774"/>
                <a:gd name="T10" fmla="*/ 312234 w 343458"/>
                <a:gd name="T11" fmla="*/ 0 h 307774"/>
                <a:gd name="T12" fmla="*/ 338997 w 343458"/>
                <a:gd name="T13" fmla="*/ 40145 h 307774"/>
                <a:gd name="T14" fmla="*/ 343458 w 343458"/>
                <a:gd name="T15" fmla="*/ 89210 h 307774"/>
                <a:gd name="T16" fmla="*/ 298853 w 343458"/>
                <a:gd name="T17" fmla="*/ 107052 h 307774"/>
                <a:gd name="T18" fmla="*/ 307774 w 343458"/>
                <a:gd name="T19" fmla="*/ 173959 h 307774"/>
                <a:gd name="T20" fmla="*/ 156117 w 343458"/>
                <a:gd name="T21" fmla="*/ 307774 h 307774"/>
                <a:gd name="T22" fmla="*/ 31223 w 343458"/>
                <a:gd name="T23" fmla="*/ 263169 h 307774"/>
                <a:gd name="T24" fmla="*/ 0 w 343458"/>
                <a:gd name="T25" fmla="*/ 218564 h 3077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3458" h="307774">
                  <a:moveTo>
                    <a:pt x="0" y="218564"/>
                  </a:moveTo>
                  <a:lnTo>
                    <a:pt x="35684" y="107052"/>
                  </a:lnTo>
                  <a:lnTo>
                    <a:pt x="124894" y="57986"/>
                  </a:lnTo>
                  <a:lnTo>
                    <a:pt x="147196" y="26763"/>
                  </a:lnTo>
                  <a:lnTo>
                    <a:pt x="285471" y="22303"/>
                  </a:lnTo>
                  <a:lnTo>
                    <a:pt x="312234" y="0"/>
                  </a:lnTo>
                  <a:lnTo>
                    <a:pt x="338997" y="40145"/>
                  </a:lnTo>
                  <a:lnTo>
                    <a:pt x="343458" y="89210"/>
                  </a:lnTo>
                  <a:lnTo>
                    <a:pt x="298853" y="107052"/>
                  </a:lnTo>
                  <a:lnTo>
                    <a:pt x="307774" y="173959"/>
                  </a:lnTo>
                  <a:lnTo>
                    <a:pt x="156117" y="307774"/>
                  </a:lnTo>
                  <a:lnTo>
                    <a:pt x="31223" y="263169"/>
                  </a:lnTo>
                  <a:lnTo>
                    <a:pt x="0" y="218564"/>
                  </a:lnTo>
                  <a:close/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0485" name="Picture 9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889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pur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41888"/>
            <a:ext cx="889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3635375" y="1701800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Beijing</a:t>
            </a:r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6516688" y="3717925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Shanghai</a:t>
            </a:r>
          </a:p>
        </p:txBody>
      </p:sp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3563938" y="4005263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Guangzhou</a:t>
            </a: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2493963" y="5805488"/>
            <a:ext cx="2016125" cy="762000"/>
          </a:xfrm>
          <a:prstGeom prst="rect">
            <a:avLst/>
          </a:prstGeom>
          <a:solidFill>
            <a:srgbClr val="006C8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b="1"/>
              <a:t>Hainan</a:t>
            </a:r>
            <a:endParaRPr lang="en-US" altLang="en-US" b="1"/>
          </a:p>
        </p:txBody>
      </p:sp>
      <p:grpSp>
        <p:nvGrpSpPr>
          <p:cNvPr id="20491" name="Group 7"/>
          <p:cNvGrpSpPr>
            <a:grpSpLocks/>
          </p:cNvGrpSpPr>
          <p:nvPr/>
        </p:nvGrpSpPr>
        <p:grpSpPr bwMode="auto">
          <a:xfrm>
            <a:off x="1116013" y="909638"/>
            <a:ext cx="6840537" cy="5616575"/>
            <a:chOff x="1331913" y="1125414"/>
            <a:chExt cx="6840537" cy="5615954"/>
          </a:xfrm>
        </p:grpSpPr>
        <p:sp>
          <p:nvSpPr>
            <p:cNvPr id="20494" name="Freeform 7"/>
            <p:cNvSpPr>
              <a:spLocks/>
            </p:cNvSpPr>
            <p:nvPr/>
          </p:nvSpPr>
          <p:spPr bwMode="auto">
            <a:xfrm>
              <a:off x="1331913" y="1125414"/>
              <a:ext cx="6840537" cy="5053012"/>
            </a:xfrm>
            <a:custGeom>
              <a:avLst/>
              <a:gdLst>
                <a:gd name="T0" fmla="*/ 2147483646 w 3583"/>
                <a:gd name="T1" fmla="*/ 2147483646 h 2647"/>
                <a:gd name="T2" fmla="*/ 2147483646 w 3583"/>
                <a:gd name="T3" fmla="*/ 2147483646 h 2647"/>
                <a:gd name="T4" fmla="*/ 2147483646 w 3583"/>
                <a:gd name="T5" fmla="*/ 2147483646 h 2647"/>
                <a:gd name="T6" fmla="*/ 2147483646 w 3583"/>
                <a:gd name="T7" fmla="*/ 2147483646 h 2647"/>
                <a:gd name="T8" fmla="*/ 2147483646 w 3583"/>
                <a:gd name="T9" fmla="*/ 2147483646 h 2647"/>
                <a:gd name="T10" fmla="*/ 2147483646 w 3583"/>
                <a:gd name="T11" fmla="*/ 2147483646 h 2647"/>
                <a:gd name="T12" fmla="*/ 2147483646 w 3583"/>
                <a:gd name="T13" fmla="*/ 2147483646 h 2647"/>
                <a:gd name="T14" fmla="*/ 2147483646 w 3583"/>
                <a:gd name="T15" fmla="*/ 2147483646 h 2647"/>
                <a:gd name="T16" fmla="*/ 2147483646 w 3583"/>
                <a:gd name="T17" fmla="*/ 2147483646 h 2647"/>
                <a:gd name="T18" fmla="*/ 2147483646 w 3583"/>
                <a:gd name="T19" fmla="*/ 2147483646 h 2647"/>
                <a:gd name="T20" fmla="*/ 2147483646 w 3583"/>
                <a:gd name="T21" fmla="*/ 2147483646 h 2647"/>
                <a:gd name="T22" fmla="*/ 2147483646 w 3583"/>
                <a:gd name="T23" fmla="*/ 2147483646 h 2647"/>
                <a:gd name="T24" fmla="*/ 2147483646 w 3583"/>
                <a:gd name="T25" fmla="*/ 2147483646 h 2647"/>
                <a:gd name="T26" fmla="*/ 2147483646 w 3583"/>
                <a:gd name="T27" fmla="*/ 2147483646 h 2647"/>
                <a:gd name="T28" fmla="*/ 2147483646 w 3583"/>
                <a:gd name="T29" fmla="*/ 2147483646 h 2647"/>
                <a:gd name="T30" fmla="*/ 2147483646 w 3583"/>
                <a:gd name="T31" fmla="*/ 2147483646 h 2647"/>
                <a:gd name="T32" fmla="*/ 2147483646 w 3583"/>
                <a:gd name="T33" fmla="*/ 2147483646 h 2647"/>
                <a:gd name="T34" fmla="*/ 2147483646 w 3583"/>
                <a:gd name="T35" fmla="*/ 2147483646 h 2647"/>
                <a:gd name="T36" fmla="*/ 2147483646 w 3583"/>
                <a:gd name="T37" fmla="*/ 2147483646 h 2647"/>
                <a:gd name="T38" fmla="*/ 2147483646 w 3583"/>
                <a:gd name="T39" fmla="*/ 2147483646 h 2647"/>
                <a:gd name="T40" fmla="*/ 2147483646 w 3583"/>
                <a:gd name="T41" fmla="*/ 2147483646 h 2647"/>
                <a:gd name="T42" fmla="*/ 2147483646 w 3583"/>
                <a:gd name="T43" fmla="*/ 2147483646 h 2647"/>
                <a:gd name="T44" fmla="*/ 2147483646 w 3583"/>
                <a:gd name="T45" fmla="*/ 2147483646 h 2647"/>
                <a:gd name="T46" fmla="*/ 2147483646 w 3583"/>
                <a:gd name="T47" fmla="*/ 2147483646 h 2647"/>
                <a:gd name="T48" fmla="*/ 2147483646 w 3583"/>
                <a:gd name="T49" fmla="*/ 2147483646 h 2647"/>
                <a:gd name="T50" fmla="*/ 2147483646 w 3583"/>
                <a:gd name="T51" fmla="*/ 2147483646 h 2647"/>
                <a:gd name="T52" fmla="*/ 2147483646 w 3583"/>
                <a:gd name="T53" fmla="*/ 2147483646 h 2647"/>
                <a:gd name="T54" fmla="*/ 2147483646 w 3583"/>
                <a:gd name="T55" fmla="*/ 2147483646 h 2647"/>
                <a:gd name="T56" fmla="*/ 2147483646 w 3583"/>
                <a:gd name="T57" fmla="*/ 2147483646 h 2647"/>
                <a:gd name="T58" fmla="*/ 2147483646 w 3583"/>
                <a:gd name="T59" fmla="*/ 2147483646 h 2647"/>
                <a:gd name="T60" fmla="*/ 2147483646 w 3583"/>
                <a:gd name="T61" fmla="*/ 2147483646 h 2647"/>
                <a:gd name="T62" fmla="*/ 2147483646 w 3583"/>
                <a:gd name="T63" fmla="*/ 2147483646 h 2647"/>
                <a:gd name="T64" fmla="*/ 2147483646 w 3583"/>
                <a:gd name="T65" fmla="*/ 2147483646 h 2647"/>
                <a:gd name="T66" fmla="*/ 2147483646 w 3583"/>
                <a:gd name="T67" fmla="*/ 2147483646 h 2647"/>
                <a:gd name="T68" fmla="*/ 2147483646 w 3583"/>
                <a:gd name="T69" fmla="*/ 2147483646 h 2647"/>
                <a:gd name="T70" fmla="*/ 2147483646 w 3583"/>
                <a:gd name="T71" fmla="*/ 2147483646 h 2647"/>
                <a:gd name="T72" fmla="*/ 2147483646 w 3583"/>
                <a:gd name="T73" fmla="*/ 2147483646 h 2647"/>
                <a:gd name="T74" fmla="*/ 2147483646 w 3583"/>
                <a:gd name="T75" fmla="*/ 2147483646 h 2647"/>
                <a:gd name="T76" fmla="*/ 2147483646 w 3583"/>
                <a:gd name="T77" fmla="*/ 2147483646 h 2647"/>
                <a:gd name="T78" fmla="*/ 2147483646 w 3583"/>
                <a:gd name="T79" fmla="*/ 2147483646 h 2647"/>
                <a:gd name="T80" fmla="*/ 2147483646 w 3583"/>
                <a:gd name="T81" fmla="*/ 2147483646 h 2647"/>
                <a:gd name="T82" fmla="*/ 2147483646 w 3583"/>
                <a:gd name="T83" fmla="*/ 2147483646 h 2647"/>
                <a:gd name="T84" fmla="*/ 2147483646 w 3583"/>
                <a:gd name="T85" fmla="*/ 2147483646 h 2647"/>
                <a:gd name="T86" fmla="*/ 2147483646 w 3583"/>
                <a:gd name="T87" fmla="*/ 2147483646 h 2647"/>
                <a:gd name="T88" fmla="*/ 2147483646 w 3583"/>
                <a:gd name="T89" fmla="*/ 2147483646 h 2647"/>
                <a:gd name="T90" fmla="*/ 2147483646 w 3583"/>
                <a:gd name="T91" fmla="*/ 2147483646 h 2647"/>
                <a:gd name="T92" fmla="*/ 2147483646 w 3583"/>
                <a:gd name="T93" fmla="*/ 2147483646 h 2647"/>
                <a:gd name="T94" fmla="*/ 2147483646 w 3583"/>
                <a:gd name="T95" fmla="*/ 2147483646 h 2647"/>
                <a:gd name="T96" fmla="*/ 2147483646 w 3583"/>
                <a:gd name="T97" fmla="*/ 2147483646 h 2647"/>
                <a:gd name="T98" fmla="*/ 2147483646 w 3583"/>
                <a:gd name="T99" fmla="*/ 2147483646 h 2647"/>
                <a:gd name="T100" fmla="*/ 2147483646 w 3583"/>
                <a:gd name="T101" fmla="*/ 2147483646 h 2647"/>
                <a:gd name="T102" fmla="*/ 2147483646 w 3583"/>
                <a:gd name="T103" fmla="*/ 2147483646 h 2647"/>
                <a:gd name="T104" fmla="*/ 2147483646 w 3583"/>
                <a:gd name="T105" fmla="*/ 2147483646 h 2647"/>
                <a:gd name="T106" fmla="*/ 2147483646 w 3583"/>
                <a:gd name="T107" fmla="*/ 2147483646 h 2647"/>
                <a:gd name="T108" fmla="*/ 2147483646 w 3583"/>
                <a:gd name="T109" fmla="*/ 2147483646 h 2647"/>
                <a:gd name="T110" fmla="*/ 2147483646 w 3583"/>
                <a:gd name="T111" fmla="*/ 2147483646 h 26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83" h="2647">
                  <a:moveTo>
                    <a:pt x="3357" y="473"/>
                  </a:moveTo>
                  <a:lnTo>
                    <a:pt x="3357" y="473"/>
                  </a:lnTo>
                  <a:lnTo>
                    <a:pt x="3319" y="393"/>
                  </a:lnTo>
                  <a:lnTo>
                    <a:pt x="3168" y="353"/>
                  </a:lnTo>
                  <a:lnTo>
                    <a:pt x="2987" y="0"/>
                  </a:lnTo>
                  <a:lnTo>
                    <a:pt x="2814" y="0"/>
                  </a:lnTo>
                  <a:lnTo>
                    <a:pt x="2761" y="96"/>
                  </a:lnTo>
                  <a:lnTo>
                    <a:pt x="2648" y="313"/>
                  </a:lnTo>
                  <a:lnTo>
                    <a:pt x="2535" y="313"/>
                  </a:lnTo>
                  <a:lnTo>
                    <a:pt x="2519" y="353"/>
                  </a:lnTo>
                  <a:lnTo>
                    <a:pt x="2519" y="361"/>
                  </a:lnTo>
                  <a:lnTo>
                    <a:pt x="2527" y="361"/>
                  </a:lnTo>
                  <a:lnTo>
                    <a:pt x="2535" y="361"/>
                  </a:lnTo>
                  <a:lnTo>
                    <a:pt x="2535" y="369"/>
                  </a:lnTo>
                  <a:lnTo>
                    <a:pt x="2542" y="369"/>
                  </a:lnTo>
                  <a:lnTo>
                    <a:pt x="2550" y="369"/>
                  </a:lnTo>
                  <a:lnTo>
                    <a:pt x="2550" y="377"/>
                  </a:lnTo>
                  <a:lnTo>
                    <a:pt x="2557" y="377"/>
                  </a:lnTo>
                  <a:lnTo>
                    <a:pt x="2550" y="377"/>
                  </a:lnTo>
                  <a:lnTo>
                    <a:pt x="2550" y="369"/>
                  </a:lnTo>
                  <a:lnTo>
                    <a:pt x="2542" y="369"/>
                  </a:lnTo>
                  <a:lnTo>
                    <a:pt x="2535" y="369"/>
                  </a:lnTo>
                  <a:lnTo>
                    <a:pt x="2535" y="361"/>
                  </a:lnTo>
                  <a:lnTo>
                    <a:pt x="2527" y="361"/>
                  </a:lnTo>
                  <a:lnTo>
                    <a:pt x="2519" y="361"/>
                  </a:lnTo>
                  <a:lnTo>
                    <a:pt x="2519" y="353"/>
                  </a:lnTo>
                  <a:lnTo>
                    <a:pt x="2482" y="433"/>
                  </a:lnTo>
                  <a:lnTo>
                    <a:pt x="2482" y="529"/>
                  </a:lnTo>
                  <a:lnTo>
                    <a:pt x="2648" y="553"/>
                  </a:lnTo>
                  <a:lnTo>
                    <a:pt x="2685" y="634"/>
                  </a:lnTo>
                  <a:lnTo>
                    <a:pt x="2519" y="690"/>
                  </a:lnTo>
                  <a:lnTo>
                    <a:pt x="2384" y="754"/>
                  </a:lnTo>
                  <a:lnTo>
                    <a:pt x="2255" y="810"/>
                  </a:lnTo>
                  <a:lnTo>
                    <a:pt x="2218" y="947"/>
                  </a:lnTo>
                  <a:lnTo>
                    <a:pt x="2014" y="971"/>
                  </a:lnTo>
                  <a:lnTo>
                    <a:pt x="1810" y="1107"/>
                  </a:lnTo>
                  <a:lnTo>
                    <a:pt x="1622" y="1011"/>
                  </a:lnTo>
                  <a:lnTo>
                    <a:pt x="1395" y="987"/>
                  </a:lnTo>
                  <a:lnTo>
                    <a:pt x="1230" y="810"/>
                  </a:lnTo>
                  <a:lnTo>
                    <a:pt x="988" y="730"/>
                  </a:lnTo>
                  <a:lnTo>
                    <a:pt x="966" y="529"/>
                  </a:lnTo>
                  <a:lnTo>
                    <a:pt x="837" y="457"/>
                  </a:lnTo>
                  <a:lnTo>
                    <a:pt x="822" y="433"/>
                  </a:lnTo>
                  <a:lnTo>
                    <a:pt x="784" y="457"/>
                  </a:lnTo>
                  <a:lnTo>
                    <a:pt x="724" y="473"/>
                  </a:lnTo>
                  <a:lnTo>
                    <a:pt x="686" y="594"/>
                  </a:lnTo>
                  <a:lnTo>
                    <a:pt x="536" y="570"/>
                  </a:lnTo>
                  <a:lnTo>
                    <a:pt x="498" y="770"/>
                  </a:lnTo>
                  <a:lnTo>
                    <a:pt x="370" y="794"/>
                  </a:lnTo>
                  <a:lnTo>
                    <a:pt x="332" y="1027"/>
                  </a:lnTo>
                  <a:lnTo>
                    <a:pt x="256" y="1107"/>
                  </a:lnTo>
                  <a:lnTo>
                    <a:pt x="166" y="1187"/>
                  </a:lnTo>
                  <a:lnTo>
                    <a:pt x="15" y="1227"/>
                  </a:lnTo>
                  <a:lnTo>
                    <a:pt x="0" y="1307"/>
                  </a:lnTo>
                  <a:lnTo>
                    <a:pt x="38" y="1340"/>
                  </a:lnTo>
                  <a:lnTo>
                    <a:pt x="53" y="1404"/>
                  </a:lnTo>
                  <a:lnTo>
                    <a:pt x="15" y="1420"/>
                  </a:lnTo>
                  <a:lnTo>
                    <a:pt x="53" y="1460"/>
                  </a:lnTo>
                  <a:lnTo>
                    <a:pt x="113" y="1484"/>
                  </a:lnTo>
                  <a:lnTo>
                    <a:pt x="166" y="1564"/>
                  </a:lnTo>
                  <a:lnTo>
                    <a:pt x="241" y="1564"/>
                  </a:lnTo>
                  <a:lnTo>
                    <a:pt x="355" y="1564"/>
                  </a:lnTo>
                  <a:lnTo>
                    <a:pt x="370" y="1596"/>
                  </a:lnTo>
                  <a:lnTo>
                    <a:pt x="294" y="1717"/>
                  </a:lnTo>
                  <a:lnTo>
                    <a:pt x="317" y="1781"/>
                  </a:lnTo>
                  <a:lnTo>
                    <a:pt x="279" y="1837"/>
                  </a:lnTo>
                  <a:lnTo>
                    <a:pt x="317" y="1917"/>
                  </a:lnTo>
                  <a:lnTo>
                    <a:pt x="407" y="1957"/>
                  </a:lnTo>
                  <a:lnTo>
                    <a:pt x="392" y="1973"/>
                  </a:lnTo>
                  <a:lnTo>
                    <a:pt x="430" y="1973"/>
                  </a:lnTo>
                  <a:lnTo>
                    <a:pt x="558" y="2037"/>
                  </a:lnTo>
                  <a:lnTo>
                    <a:pt x="671" y="2094"/>
                  </a:lnTo>
                  <a:lnTo>
                    <a:pt x="784" y="2118"/>
                  </a:lnTo>
                  <a:lnTo>
                    <a:pt x="822" y="2150"/>
                  </a:lnTo>
                  <a:lnTo>
                    <a:pt x="852" y="2150"/>
                  </a:lnTo>
                  <a:lnTo>
                    <a:pt x="913" y="2190"/>
                  </a:lnTo>
                  <a:lnTo>
                    <a:pt x="988" y="2190"/>
                  </a:lnTo>
                  <a:lnTo>
                    <a:pt x="1064" y="2190"/>
                  </a:lnTo>
                  <a:lnTo>
                    <a:pt x="1116" y="2118"/>
                  </a:lnTo>
                  <a:lnTo>
                    <a:pt x="1192" y="2053"/>
                  </a:lnTo>
                  <a:lnTo>
                    <a:pt x="1282" y="2053"/>
                  </a:lnTo>
                  <a:lnTo>
                    <a:pt x="1358" y="2118"/>
                  </a:lnTo>
                  <a:lnTo>
                    <a:pt x="1395" y="2118"/>
                  </a:lnTo>
                  <a:lnTo>
                    <a:pt x="1433" y="2134"/>
                  </a:lnTo>
                  <a:lnTo>
                    <a:pt x="1456" y="2230"/>
                  </a:lnTo>
                  <a:lnTo>
                    <a:pt x="1418" y="2350"/>
                  </a:lnTo>
                  <a:lnTo>
                    <a:pt x="1418" y="2390"/>
                  </a:lnTo>
                  <a:lnTo>
                    <a:pt x="1471" y="2406"/>
                  </a:lnTo>
                  <a:lnTo>
                    <a:pt x="1509" y="2471"/>
                  </a:lnTo>
                  <a:lnTo>
                    <a:pt x="1509" y="2511"/>
                  </a:lnTo>
                  <a:lnTo>
                    <a:pt x="1599" y="2551"/>
                  </a:lnTo>
                  <a:lnTo>
                    <a:pt x="1584" y="2567"/>
                  </a:lnTo>
                  <a:lnTo>
                    <a:pt x="1675" y="2551"/>
                  </a:lnTo>
                  <a:lnTo>
                    <a:pt x="1697" y="2471"/>
                  </a:lnTo>
                  <a:lnTo>
                    <a:pt x="1886" y="2471"/>
                  </a:lnTo>
                  <a:lnTo>
                    <a:pt x="1954" y="2527"/>
                  </a:lnTo>
                  <a:lnTo>
                    <a:pt x="1976" y="2591"/>
                  </a:lnTo>
                  <a:lnTo>
                    <a:pt x="2014" y="2567"/>
                  </a:lnTo>
                  <a:lnTo>
                    <a:pt x="2142" y="2647"/>
                  </a:lnTo>
                  <a:lnTo>
                    <a:pt x="2142" y="2591"/>
                  </a:lnTo>
                  <a:lnTo>
                    <a:pt x="2293" y="2527"/>
                  </a:lnTo>
                  <a:lnTo>
                    <a:pt x="2308" y="2511"/>
                  </a:lnTo>
                  <a:lnTo>
                    <a:pt x="2346" y="2487"/>
                  </a:lnTo>
                  <a:lnTo>
                    <a:pt x="2384" y="2511"/>
                  </a:lnTo>
                  <a:lnTo>
                    <a:pt x="2459" y="2471"/>
                  </a:lnTo>
                  <a:lnTo>
                    <a:pt x="2557" y="2406"/>
                  </a:lnTo>
                  <a:lnTo>
                    <a:pt x="2648" y="2334"/>
                  </a:lnTo>
                  <a:lnTo>
                    <a:pt x="2685" y="2254"/>
                  </a:lnTo>
                  <a:lnTo>
                    <a:pt x="2738" y="2174"/>
                  </a:lnTo>
                  <a:lnTo>
                    <a:pt x="2799" y="2053"/>
                  </a:lnTo>
                  <a:lnTo>
                    <a:pt x="2799" y="1997"/>
                  </a:lnTo>
                  <a:lnTo>
                    <a:pt x="2776" y="1957"/>
                  </a:lnTo>
                  <a:lnTo>
                    <a:pt x="2799" y="1893"/>
                  </a:lnTo>
                  <a:lnTo>
                    <a:pt x="2776" y="1821"/>
                  </a:lnTo>
                  <a:lnTo>
                    <a:pt x="2685" y="1620"/>
                  </a:lnTo>
                  <a:lnTo>
                    <a:pt x="2700" y="1596"/>
                  </a:lnTo>
                  <a:lnTo>
                    <a:pt x="2776" y="1500"/>
                  </a:lnTo>
                  <a:lnTo>
                    <a:pt x="2836" y="1484"/>
                  </a:lnTo>
                  <a:lnTo>
                    <a:pt x="2844" y="1476"/>
                  </a:lnTo>
                  <a:lnTo>
                    <a:pt x="2844" y="1460"/>
                  </a:lnTo>
                  <a:lnTo>
                    <a:pt x="2836" y="1444"/>
                  </a:lnTo>
                  <a:lnTo>
                    <a:pt x="2738" y="1420"/>
                  </a:lnTo>
                  <a:lnTo>
                    <a:pt x="2685" y="1444"/>
                  </a:lnTo>
                  <a:lnTo>
                    <a:pt x="2648" y="1420"/>
                  </a:lnTo>
                  <a:lnTo>
                    <a:pt x="2610" y="1364"/>
                  </a:lnTo>
                  <a:lnTo>
                    <a:pt x="2572" y="1324"/>
                  </a:lnTo>
                  <a:lnTo>
                    <a:pt x="2663" y="1283"/>
                  </a:lnTo>
                  <a:lnTo>
                    <a:pt x="2723" y="1227"/>
                  </a:lnTo>
                  <a:lnTo>
                    <a:pt x="2814" y="1163"/>
                  </a:lnTo>
                  <a:lnTo>
                    <a:pt x="2851" y="1163"/>
                  </a:lnTo>
                  <a:lnTo>
                    <a:pt x="2799" y="1243"/>
                  </a:lnTo>
                  <a:lnTo>
                    <a:pt x="2836" y="1283"/>
                  </a:lnTo>
                  <a:lnTo>
                    <a:pt x="2874" y="1267"/>
                  </a:lnTo>
                  <a:lnTo>
                    <a:pt x="2964" y="1227"/>
                  </a:lnTo>
                  <a:lnTo>
                    <a:pt x="2987" y="1139"/>
                  </a:lnTo>
                  <a:lnTo>
                    <a:pt x="3040" y="1091"/>
                  </a:lnTo>
                  <a:lnTo>
                    <a:pt x="3093" y="1131"/>
                  </a:lnTo>
                  <a:lnTo>
                    <a:pt x="3085" y="1051"/>
                  </a:lnTo>
                  <a:lnTo>
                    <a:pt x="3161" y="1003"/>
                  </a:lnTo>
                  <a:lnTo>
                    <a:pt x="3259" y="1019"/>
                  </a:lnTo>
                  <a:lnTo>
                    <a:pt x="3304" y="987"/>
                  </a:lnTo>
                  <a:lnTo>
                    <a:pt x="3357" y="1011"/>
                  </a:lnTo>
                  <a:lnTo>
                    <a:pt x="3394" y="794"/>
                  </a:lnTo>
                  <a:lnTo>
                    <a:pt x="3485" y="770"/>
                  </a:lnTo>
                  <a:lnTo>
                    <a:pt x="3583" y="473"/>
                  </a:lnTo>
                  <a:lnTo>
                    <a:pt x="3357" y="473"/>
                  </a:lnTo>
                  <a:close/>
                </a:path>
              </a:pathLst>
            </a:custGeom>
            <a:noFill/>
            <a:ln w="28575" cmpd="sng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5" name="Freeform 3"/>
            <p:cNvSpPr>
              <a:spLocks/>
            </p:cNvSpPr>
            <p:nvPr/>
          </p:nvSpPr>
          <p:spPr bwMode="auto">
            <a:xfrm>
              <a:off x="5364088" y="6433594"/>
              <a:ext cx="343458" cy="307774"/>
            </a:xfrm>
            <a:custGeom>
              <a:avLst/>
              <a:gdLst>
                <a:gd name="T0" fmla="*/ 0 w 343458"/>
                <a:gd name="T1" fmla="*/ 218564 h 307774"/>
                <a:gd name="T2" fmla="*/ 35684 w 343458"/>
                <a:gd name="T3" fmla="*/ 107052 h 307774"/>
                <a:gd name="T4" fmla="*/ 124894 w 343458"/>
                <a:gd name="T5" fmla="*/ 57986 h 307774"/>
                <a:gd name="T6" fmla="*/ 147196 w 343458"/>
                <a:gd name="T7" fmla="*/ 26763 h 307774"/>
                <a:gd name="T8" fmla="*/ 285471 w 343458"/>
                <a:gd name="T9" fmla="*/ 22303 h 307774"/>
                <a:gd name="T10" fmla="*/ 312234 w 343458"/>
                <a:gd name="T11" fmla="*/ 0 h 307774"/>
                <a:gd name="T12" fmla="*/ 338997 w 343458"/>
                <a:gd name="T13" fmla="*/ 40145 h 307774"/>
                <a:gd name="T14" fmla="*/ 343458 w 343458"/>
                <a:gd name="T15" fmla="*/ 89210 h 307774"/>
                <a:gd name="T16" fmla="*/ 298853 w 343458"/>
                <a:gd name="T17" fmla="*/ 107052 h 307774"/>
                <a:gd name="T18" fmla="*/ 307774 w 343458"/>
                <a:gd name="T19" fmla="*/ 173959 h 307774"/>
                <a:gd name="T20" fmla="*/ 156117 w 343458"/>
                <a:gd name="T21" fmla="*/ 307774 h 307774"/>
                <a:gd name="T22" fmla="*/ 31223 w 343458"/>
                <a:gd name="T23" fmla="*/ 263169 h 307774"/>
                <a:gd name="T24" fmla="*/ 0 w 343458"/>
                <a:gd name="T25" fmla="*/ 218564 h 3077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3458" h="307774">
                  <a:moveTo>
                    <a:pt x="0" y="218564"/>
                  </a:moveTo>
                  <a:lnTo>
                    <a:pt x="35684" y="107052"/>
                  </a:lnTo>
                  <a:lnTo>
                    <a:pt x="124894" y="57986"/>
                  </a:lnTo>
                  <a:lnTo>
                    <a:pt x="147196" y="26763"/>
                  </a:lnTo>
                  <a:lnTo>
                    <a:pt x="285471" y="22303"/>
                  </a:lnTo>
                  <a:lnTo>
                    <a:pt x="312234" y="0"/>
                  </a:lnTo>
                  <a:lnTo>
                    <a:pt x="338997" y="40145"/>
                  </a:lnTo>
                  <a:lnTo>
                    <a:pt x="343458" y="89210"/>
                  </a:lnTo>
                  <a:lnTo>
                    <a:pt x="298853" y="107052"/>
                  </a:lnTo>
                  <a:lnTo>
                    <a:pt x="307774" y="173959"/>
                  </a:lnTo>
                  <a:lnTo>
                    <a:pt x="156117" y="307774"/>
                  </a:lnTo>
                  <a:lnTo>
                    <a:pt x="31223" y="263169"/>
                  </a:lnTo>
                  <a:lnTo>
                    <a:pt x="0" y="218564"/>
                  </a:lnTo>
                  <a:close/>
                </a:path>
              </a:pathLst>
            </a:custGeom>
            <a:noFill/>
            <a:ln w="28575" cmpd="sng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6" name="Freeform 14"/>
            <p:cNvSpPr>
              <a:spLocks/>
            </p:cNvSpPr>
            <p:nvPr/>
          </p:nvSpPr>
          <p:spPr bwMode="auto">
            <a:xfrm>
              <a:off x="5364088" y="6433594"/>
              <a:ext cx="343458" cy="307774"/>
            </a:xfrm>
            <a:custGeom>
              <a:avLst/>
              <a:gdLst>
                <a:gd name="T0" fmla="*/ 0 w 343458"/>
                <a:gd name="T1" fmla="*/ 218564 h 307774"/>
                <a:gd name="T2" fmla="*/ 35684 w 343458"/>
                <a:gd name="T3" fmla="*/ 107052 h 307774"/>
                <a:gd name="T4" fmla="*/ 124894 w 343458"/>
                <a:gd name="T5" fmla="*/ 57986 h 307774"/>
                <a:gd name="T6" fmla="*/ 147196 w 343458"/>
                <a:gd name="T7" fmla="*/ 26763 h 307774"/>
                <a:gd name="T8" fmla="*/ 285471 w 343458"/>
                <a:gd name="T9" fmla="*/ 22303 h 307774"/>
                <a:gd name="T10" fmla="*/ 312234 w 343458"/>
                <a:gd name="T11" fmla="*/ 0 h 307774"/>
                <a:gd name="T12" fmla="*/ 338997 w 343458"/>
                <a:gd name="T13" fmla="*/ 40145 h 307774"/>
                <a:gd name="T14" fmla="*/ 343458 w 343458"/>
                <a:gd name="T15" fmla="*/ 89210 h 307774"/>
                <a:gd name="T16" fmla="*/ 298853 w 343458"/>
                <a:gd name="T17" fmla="*/ 107052 h 307774"/>
                <a:gd name="T18" fmla="*/ 307774 w 343458"/>
                <a:gd name="T19" fmla="*/ 173959 h 307774"/>
                <a:gd name="T20" fmla="*/ 156117 w 343458"/>
                <a:gd name="T21" fmla="*/ 307774 h 307774"/>
                <a:gd name="T22" fmla="*/ 31223 w 343458"/>
                <a:gd name="T23" fmla="*/ 263169 h 307774"/>
                <a:gd name="T24" fmla="*/ 0 w 343458"/>
                <a:gd name="T25" fmla="*/ 218564 h 3077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3458" h="307774">
                  <a:moveTo>
                    <a:pt x="0" y="218564"/>
                  </a:moveTo>
                  <a:lnTo>
                    <a:pt x="35684" y="107052"/>
                  </a:lnTo>
                  <a:lnTo>
                    <a:pt x="124894" y="57986"/>
                  </a:lnTo>
                  <a:lnTo>
                    <a:pt x="147196" y="26763"/>
                  </a:lnTo>
                  <a:lnTo>
                    <a:pt x="285471" y="22303"/>
                  </a:lnTo>
                  <a:lnTo>
                    <a:pt x="312234" y="0"/>
                  </a:lnTo>
                  <a:lnTo>
                    <a:pt x="338997" y="40145"/>
                  </a:lnTo>
                  <a:lnTo>
                    <a:pt x="343458" y="89210"/>
                  </a:lnTo>
                  <a:lnTo>
                    <a:pt x="298853" y="107052"/>
                  </a:lnTo>
                  <a:lnTo>
                    <a:pt x="307774" y="173959"/>
                  </a:lnTo>
                  <a:lnTo>
                    <a:pt x="156117" y="307774"/>
                  </a:lnTo>
                  <a:lnTo>
                    <a:pt x="31223" y="263169"/>
                  </a:lnTo>
                  <a:lnTo>
                    <a:pt x="0" y="218564"/>
                  </a:lnTo>
                  <a:close/>
                </a:path>
              </a:pathLst>
            </a:custGeom>
            <a:noFill/>
            <a:ln w="28575" cmpd="sng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0492" name="Picture 10" descr="gr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41663"/>
            <a:ext cx="889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35" descr="yell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03888"/>
            <a:ext cx="887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337</Words>
  <Application>Microsoft Office PowerPoint</Application>
  <PresentationFormat>On-screen Show (4:3)</PresentationFormat>
  <Paragraphs>171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Lucida Sans Unicode</vt:lpstr>
      <vt:lpstr>Times New Roman</vt:lpstr>
      <vt:lpstr>MS PGothic</vt:lpstr>
      <vt:lpstr>Wingdings</vt:lpstr>
      <vt:lpstr>Default Design</vt:lpstr>
      <vt:lpstr>1_Default Design</vt:lpstr>
      <vt:lpstr>Maps of Asia</vt:lpstr>
      <vt:lpstr>Afghanistan</vt:lpstr>
      <vt:lpstr>Arabian Peninsular</vt:lpstr>
      <vt:lpstr>Bangladesh</vt:lpstr>
      <vt:lpstr>Bahrain</vt:lpstr>
      <vt:lpstr>Bhutan</vt:lpstr>
      <vt:lpstr>Brunei</vt:lpstr>
      <vt:lpstr>Cambodia</vt:lpstr>
      <vt:lpstr>China</vt:lpstr>
      <vt:lpstr>Indonesia</vt:lpstr>
      <vt:lpstr>India</vt:lpstr>
      <vt:lpstr>Israel</vt:lpstr>
      <vt:lpstr>Iraq</vt:lpstr>
      <vt:lpstr>Iran</vt:lpstr>
      <vt:lpstr>Japan</vt:lpstr>
      <vt:lpstr>Jordan</vt:lpstr>
      <vt:lpstr>Kazakhstan</vt:lpstr>
      <vt:lpstr>Kuwait</vt:lpstr>
      <vt:lpstr>Kyrgyzstan</vt:lpstr>
      <vt:lpstr>Laos</vt:lpstr>
      <vt:lpstr>Middle East</vt:lpstr>
      <vt:lpstr>Malaysia</vt:lpstr>
      <vt:lpstr>Maldives   </vt:lpstr>
      <vt:lpstr>Myanmar (Burma)</vt:lpstr>
      <vt:lpstr>North and South Korea</vt:lpstr>
      <vt:lpstr>North Korea</vt:lpstr>
      <vt:lpstr>Mongolia</vt:lpstr>
      <vt:lpstr>Nepal</vt:lpstr>
      <vt:lpstr>Oman</vt:lpstr>
      <vt:lpstr>Palestinian Authority</vt:lpstr>
      <vt:lpstr>Pakistan</vt:lpstr>
      <vt:lpstr>Philippines</vt:lpstr>
      <vt:lpstr>Qatar</vt:lpstr>
      <vt:lpstr>Russia</vt:lpstr>
      <vt:lpstr>Saudi Arabia</vt:lpstr>
      <vt:lpstr>South Korea</vt:lpstr>
      <vt:lpstr>Sri Lanka</vt:lpstr>
      <vt:lpstr>Syria</vt:lpstr>
      <vt:lpstr>Taiwan</vt:lpstr>
      <vt:lpstr>Tajikistan</vt:lpstr>
      <vt:lpstr>Thailand</vt:lpstr>
      <vt:lpstr>Turkmenistan</vt:lpstr>
      <vt:lpstr>United Arab Emirates</vt:lpstr>
      <vt:lpstr>Uzbekistan</vt:lpstr>
      <vt:lpstr>Vietnam</vt:lpstr>
      <vt:lpstr>Yemen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jontypearce</dc:creator>
  <cp:lastModifiedBy>Jonty Pearce</cp:lastModifiedBy>
  <cp:revision>95</cp:revision>
  <cp:lastPrinted>1601-01-01T00:00:00Z</cp:lastPrinted>
  <dcterms:created xsi:type="dcterms:W3CDTF">2006-11-16T09:17:01Z</dcterms:created>
  <dcterms:modified xsi:type="dcterms:W3CDTF">2015-02-22T11:22:54Z</dcterms:modified>
</cp:coreProperties>
</file>