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48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738718D-09A6-4588-A67C-F9D8A863C9F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C796748-FFB2-4171-B0A7-2CB6BC156F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6070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D8C4DE-EDDF-4764-878A-611F1D8FF54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52861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6304C01-7956-4134-B313-6C4C2C4E9752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58275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3A2B38-A877-4A2E-AD9C-A17A0A72CB0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72336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34326D-686E-4BCC-8431-AA63FAC47A2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04808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51938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50838" y="26035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316430"/>
            <a:ext cx="7772400" cy="722511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038941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EE8B3-DC2D-41CF-B378-676EBB807F0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272CE0-67A5-4AE4-9518-946CED8A72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377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9C335-0F5F-4AC3-A539-F02725781F4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05560-6A24-40E1-9B73-4B8AF387F3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1705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2FC20-CA2A-40FC-9B45-AB2CC847354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FD27E-8BDF-4390-B064-810D28D7B5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9745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255EA-AEBA-4F26-B555-0EBC6811C82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53B5E-7DAB-4B38-B971-20AE7BE840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6797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D3A89-113E-44EF-A32C-31834FBE303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297E0-6301-4338-957F-00F9078938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2805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7C9A8-20C8-4EE8-A258-19FEFC33A7B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5D538-391F-4575-8EC8-7EDA87E441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882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99A24-6831-4BDB-971E-AFCC814D03C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F1447-E9DA-467B-811B-2BF4511E13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7210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D2B4C-6B88-4B83-9274-D7A71DB8E4F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83F38-64D4-4086-8A57-1269C151B7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7052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A92C6-7C29-40FF-ABD6-E5176D3903A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380FA-30CA-4A5D-A247-1B78101F54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2156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EB1C2-E855-460A-8D71-0C3EACF9C30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9FC35-F810-4D7A-B0FB-477EB37F4D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3646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56F1B-1BC5-49AD-AA60-AA9E65B99F9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25C8D-0622-4D28-9F98-58A47EAA1B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8534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BB99E-4A4B-4E06-B95A-86DD74A0E1B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A24B093-F146-44AB-A485-AD5ACA0FB3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0"/>
            <a:ext cx="19240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2788" y="315913"/>
            <a:ext cx="7772400" cy="722312"/>
          </a:xfrm>
        </p:spPr>
        <p:txBody>
          <a:bodyPr/>
          <a:lstStyle/>
          <a:p>
            <a:r>
              <a:rPr lang="en-GB" altLang="en-US" smtClean="0"/>
              <a:t>PowerPoint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58900" y="10382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12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528200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PowerPoint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16</cp:revision>
  <dcterms:created xsi:type="dcterms:W3CDTF">2011-07-11T11:56:50Z</dcterms:created>
  <dcterms:modified xsi:type="dcterms:W3CDTF">2015-02-22T11:22:28Z</dcterms:modified>
</cp:coreProperties>
</file>