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01C7A3-9BD4-4D23-BFFE-C1B6C70CB2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DABAB11-5819-4552-876B-D24D91E5AE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491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C2CE2-DFB4-447B-824A-62BBFAB2E06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5020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190157-CD19-4943-811C-53A26CF7739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415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F4527F-9E42-4AEE-BB38-8DB5D134401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2811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51A8AD-711D-4A51-B88C-464AA4CD671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166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171450"/>
            <a:ext cx="9164638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7947-AF01-4E3F-B03F-E8B138D9FB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72C6ED-0807-4A3A-8F7C-CC6D8C892C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2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96ABE-A22B-4FE8-91D5-70D2670F61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08915-448A-48F3-9D80-481AA99E7E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485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1D5A-27FC-4A4B-86A4-9499DC7115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333D-966A-49EE-8800-F9CB122375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27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17D5-0550-403C-9017-D341B292E4B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A67A8-FE63-4E21-9F47-C7887921E0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96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04D8-9BF6-42B3-9612-6A7D1B643D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F7B7-8A27-41B4-B767-F8BFDFF7CB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5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07C5-A60D-40F9-B823-5A110B8DA7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D87A-BDA6-49FE-821C-E1D2324547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20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142F-07F9-41EC-8062-F1EC99EDF1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DC4F4-3625-4BDF-AEE8-14736FAF4A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825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854FE-4276-4372-B037-25E55DEF55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CAF7-0AFC-4F75-B587-E03DFB18FD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745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9371-7199-40F6-9037-8095DEFDEA2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D0CA2-CB75-4AD3-BFBA-454AC5855B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160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B7B77-3C9C-444B-B5AD-ED7FE2CE6D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2D4C-7248-481B-B6A0-C75B5D2065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555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BC74A-C3FE-464C-8456-FE476F412E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35EE-086E-4AAC-84B2-2DE4531C2C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405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A5CFC4-38FD-45CB-962B-6BA9C7A350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73A61A-A509-4093-8979-1EC54DEB7A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38" y="0"/>
            <a:ext cx="21002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84DA9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>
                <a:solidFill>
                  <a:srgbClr val="084DA9"/>
                </a:solidFill>
              </a:rPr>
              <a:t>PowerPoint Template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mtClean="0">
                <a:latin typeface="Arial" charset="0"/>
                <a:cs typeface="Arial" charset="0"/>
              </a:rPr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0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EB6D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17</cp:revision>
  <dcterms:created xsi:type="dcterms:W3CDTF">2011-07-11T11:56:50Z</dcterms:created>
  <dcterms:modified xsi:type="dcterms:W3CDTF">2015-02-22T11:22:24Z</dcterms:modified>
</cp:coreProperties>
</file>