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2672BF-67B6-4AAD-A853-7DE073B4065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1914962-1998-4ECA-A721-8F2DC0E7FB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010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DFFF43-EE59-4190-8458-59D80A7E535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7595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214696-37BE-4AC7-A78A-F45E669F09C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858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19C281-226E-4E37-8BE4-6A839F85FC9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2852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8574BB-593A-4667-B92D-5853E5CEAA1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20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574675" y="54800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12" y="553602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252" y="62585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AB222-6E60-44BF-B81F-E684CAE984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029E89-57BC-4CE1-8184-6DE6DFE7B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13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72DB4-F699-4878-BF84-CFDAF528AD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CC6C2-0CB5-462E-A40A-586E3268C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037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7599-E34D-4CDB-B879-AABBEE6108D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115CC-66D9-46FC-A4D6-8900247ABB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452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67AC0-F6BF-4053-9088-0C01A97A19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4AB67-A64B-4ED3-8BAF-859A2EB5FC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997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F296-1420-49E2-944C-5F825EE946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EE544-8E6E-416B-9246-9E95CFC735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599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D5296-9B41-43CD-B5D3-0D5EAB41C2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94F3B-B03E-49F0-9A26-0EF76F4774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32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964DB-FC5D-4FBB-802A-402DFE6EB0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AEA08-7BD2-4F79-9AC9-49BF07AA1F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9766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205C0-F405-4C4C-BCF8-EE3CBD26A5E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1615-5B18-4812-A1C2-C3FF88DD67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46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DF8AD-E99F-4608-941D-F92EDBAD31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832-F7EF-42DE-89A4-0ED5440F14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015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FF2E0-77F5-440C-972B-80E76BEB4A0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A103-63E1-4AD9-9B97-B09AC2084C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15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4077A-CBF7-419A-80A3-4D3374C23E0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0A086-A215-4497-8D82-8CFA6CA396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850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3AF16D-8743-4113-93B7-D4088EC7FC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C4F2B9-1535-4B98-8E9B-19656BE28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3" y="0"/>
            <a:ext cx="19129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36625" y="5535613"/>
            <a:ext cx="7772400" cy="722312"/>
          </a:xfrm>
        </p:spPr>
        <p:txBody>
          <a:bodyPr/>
          <a:lstStyle/>
          <a:p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582738" y="62579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1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222339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18</cp:revision>
  <dcterms:created xsi:type="dcterms:W3CDTF">2011-07-11T11:56:50Z</dcterms:created>
  <dcterms:modified xsi:type="dcterms:W3CDTF">2015-02-22T11:22:23Z</dcterms:modified>
</cp:coreProperties>
</file>