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DF7"/>
    <a:srgbClr val="800040"/>
    <a:srgbClr val="FF0080"/>
    <a:srgbClr val="FFFCD5"/>
    <a:srgbClr val="FFDB87"/>
    <a:srgbClr val="FF6FCF"/>
    <a:srgbClr val="932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1734" autoAdjust="0"/>
  </p:normalViewPr>
  <p:slideViewPr>
    <p:cSldViewPr snapToObjects="1">
      <p:cViewPr>
        <p:scale>
          <a:sx n="73" d="100"/>
          <a:sy n="73" d="100"/>
        </p:scale>
        <p:origin x="-984" y="-1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74738F-E90C-4997-A50B-8E37BC0CF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95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8F6EBE-BF50-42EF-A46B-98E0FEDB7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591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D0E80D-C869-4BBA-9943-62499576778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1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09A9C-9058-4836-80FF-07A9E30171C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6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F07440-B59C-4559-8917-ACB1217D880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7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46C53-9219-4123-A4EB-F82E93698D0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A44EE3-E602-465B-BA02-AD21D1EA195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9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C82681-CBA0-47AB-807E-4C48D5F29AB1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1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wornpic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/>
          <p:cNvSpPr>
            <a:spLocks noChangeArrowheads="1"/>
          </p:cNvSpPr>
          <p:nvPr userDrawn="1"/>
        </p:nvSpPr>
        <p:spPr bwMode="auto">
          <a:xfrm>
            <a:off x="0" y="0"/>
            <a:ext cx="1390650" cy="139065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666666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ADD YOUR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EB5C3B-EA86-4C91-8C94-0A4F2B5D5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3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1747-C5D7-49D8-8489-0F7957365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3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BD021-2A7E-4ED2-A703-80CDF6511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41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6E5A-269C-451F-BCA3-029B5C9B7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23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F755-45EB-4B00-88AE-5A020A903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90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BECC-2B8E-4A69-80AB-4242D1EFC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14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9E90-27DF-43EE-9B7E-99FB0D2B9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84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2A91-9D71-460D-830F-73A74ED28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37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E1D2-21C0-455A-8181-6748441DF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5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6A73-2014-4332-9228-76B2CD982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2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B1F0-935A-4C2B-BBD6-5E5C0DA0F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B82A-B186-4AEF-A27D-8339FD673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AEC8-967A-4645-8007-78914B2BC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wornpictur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8"/>
          <p:cNvSpPr>
            <a:spLocks noChangeArrowheads="1"/>
          </p:cNvSpPr>
          <p:nvPr userDrawn="1"/>
        </p:nvSpPr>
        <p:spPr bwMode="auto">
          <a:xfrm>
            <a:off x="0" y="0"/>
            <a:ext cx="1390650" cy="1390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CF12EBA-E6BC-41F4-BDB1-AC1B383118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Text Box 55"/>
          <p:cNvSpPr txBox="1">
            <a:spLocks noChangeArrowheads="1"/>
          </p:cNvSpPr>
          <p:nvPr/>
        </p:nvSpPr>
        <p:spPr bwMode="auto">
          <a:xfrm>
            <a:off x="188913" y="166688"/>
            <a:ext cx="1031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01</a:t>
            </a:r>
            <a:endParaRPr lang="en-US" altLang="en-US" sz="1800"/>
          </a:p>
        </p:txBody>
      </p:sp>
      <p:sp>
        <p:nvSpPr>
          <p:cNvPr id="5124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 Box 60"/>
          <p:cNvSpPr txBox="1">
            <a:spLocks noChangeArrowheads="1"/>
          </p:cNvSpPr>
          <p:nvPr/>
        </p:nvSpPr>
        <p:spPr bwMode="auto">
          <a:xfrm>
            <a:off x="1220788" y="2238375"/>
            <a:ext cx="6918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2FDF7"/>
                </a:solidFill>
                <a:latin typeface="Arial Black" panose="020B0A04020102020204" pitchFamily="34" charset="0"/>
              </a:rPr>
              <a:t>YOUR TITLE</a:t>
            </a:r>
            <a:r>
              <a:rPr lang="en-US" altLang="en-US" sz="7200">
                <a:solidFill>
                  <a:schemeClr val="hlink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7200">
                <a:solidFill>
                  <a:srgbClr val="800040"/>
                </a:solidFill>
                <a:latin typeface="Arial Black" panose="020B0A04020102020204" pitchFamily="34" charset="0"/>
              </a:rPr>
              <a:t>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altLang="en-US" sz="4000" smtClean="0"/>
              <a:t>Example of a Bullet Point Slide</a:t>
            </a:r>
            <a:endParaRPr lang="en-US" altLang="en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Bullet Point</a:t>
            </a:r>
          </a:p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Bullet Point</a:t>
            </a:r>
          </a:p>
          <a:p>
            <a:pPr lvl="1" eaLnBrk="1" hangingPunct="1"/>
            <a:r>
              <a:rPr lang="en-GB" altLang="en-US" smtClean="0">
                <a:solidFill>
                  <a:schemeClr val="bg2"/>
                </a:solidFill>
              </a:rPr>
              <a:t>Sub Bullet</a:t>
            </a:r>
            <a:endParaRPr lang="en-US" altLang="en-US" smtClean="0">
              <a:solidFill>
                <a:schemeClr val="bg2"/>
              </a:solidFill>
            </a:endParaRPr>
          </a:p>
        </p:txBody>
      </p:sp>
      <p:sp>
        <p:nvSpPr>
          <p:cNvPr id="7172" name="Text Box 29"/>
          <p:cNvSpPr txBox="1">
            <a:spLocks noChangeArrowheads="1"/>
          </p:cNvSpPr>
          <p:nvPr/>
        </p:nvSpPr>
        <p:spPr bwMode="auto">
          <a:xfrm>
            <a:off x="188913" y="166688"/>
            <a:ext cx="1031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02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13" y="1628775"/>
            <a:ext cx="8745537" cy="43211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23825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altLang="en-US" smtClean="0"/>
              <a:t>Example of a chart</a:t>
            </a:r>
            <a:endParaRPr lang="en-US" altLang="en-US" smtClean="0"/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547813" y="1773238"/>
          <a:ext cx="6062662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hart" r:id="rId4" imgW="7289800" imgH="4521200" progId="MSGraph.Chart.8">
                  <p:embed followColorScheme="full"/>
                </p:oleObj>
              </mc:Choice>
              <mc:Fallback>
                <p:oleObj name="Chart" r:id="rId4" imgW="7289800" imgH="45212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73238"/>
                        <a:ext cx="6062662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24"/>
          <p:cNvSpPr txBox="1">
            <a:spLocks noChangeArrowheads="1"/>
          </p:cNvSpPr>
          <p:nvPr/>
        </p:nvSpPr>
        <p:spPr bwMode="auto">
          <a:xfrm>
            <a:off x="188913" y="166688"/>
            <a:ext cx="1031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03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lights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1" r="63986" b="2190"/>
          <a:stretch>
            <a:fillRect/>
          </a:stretch>
        </p:blipFill>
        <p:spPr bwMode="auto">
          <a:xfrm>
            <a:off x="5508625" y="1779588"/>
            <a:ext cx="3306763" cy="35210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3825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37004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1</a:t>
            </a:r>
            <a:endParaRPr lang="en-US" altLang="en-US" smtClean="0"/>
          </a:p>
        </p:txBody>
      </p:sp>
      <p:sp>
        <p:nvSpPr>
          <p:cNvPr id="11269" name="Text Box 25"/>
          <p:cNvSpPr txBox="1">
            <a:spLocks noChangeArrowheads="1"/>
          </p:cNvSpPr>
          <p:nvPr/>
        </p:nvSpPr>
        <p:spPr bwMode="auto">
          <a:xfrm>
            <a:off x="188913" y="166688"/>
            <a:ext cx="1031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04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863" y="1462088"/>
            <a:ext cx="8745537" cy="4319587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66688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12306" name="Group 18"/>
          <p:cNvGraphicFramePr>
            <a:graphicFrameLocks noGrp="1"/>
          </p:cNvGraphicFramePr>
          <p:nvPr>
            <p:ph sz="half" idx="2"/>
          </p:nvPr>
        </p:nvGraphicFramePr>
        <p:xfrm>
          <a:off x="4994275" y="1701800"/>
          <a:ext cx="3630613" cy="1727200"/>
        </p:xfrm>
        <a:graphic>
          <a:graphicData uri="http://schemas.openxmlformats.org/drawingml/2006/table">
            <a:tbl>
              <a:tblPr/>
              <a:tblGrid>
                <a:gridCol w="1816100"/>
                <a:gridCol w="1814513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1963738" y="4114800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Text box</a:t>
            </a:r>
            <a:endParaRPr lang="en-US" altLang="en-US" sz="1800"/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4859338" y="4114800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With shadow</a:t>
            </a:r>
            <a:endParaRPr lang="en-US" altLang="en-US" sz="1800"/>
          </a:p>
        </p:txBody>
      </p:sp>
      <p:sp>
        <p:nvSpPr>
          <p:cNvPr id="13330" name="Text Box 37"/>
          <p:cNvSpPr txBox="1">
            <a:spLocks noChangeArrowheads="1"/>
          </p:cNvSpPr>
          <p:nvPr/>
        </p:nvSpPr>
        <p:spPr bwMode="auto">
          <a:xfrm>
            <a:off x="188913" y="166688"/>
            <a:ext cx="1031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05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913" y="1417638"/>
            <a:ext cx="8745537" cy="53244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5370" name="Text Box 37"/>
          <p:cNvSpPr txBox="1">
            <a:spLocks noChangeArrowheads="1"/>
          </p:cNvSpPr>
          <p:nvPr/>
        </p:nvSpPr>
        <p:spPr bwMode="auto">
          <a:xfrm>
            <a:off x="188913" y="166688"/>
            <a:ext cx="1041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06</a:t>
            </a: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4080"/>
      </a:dk1>
      <a:lt1>
        <a:srgbClr val="FFFFFF"/>
      </a:lt1>
      <a:dk2>
        <a:srgbClr val="FF0080"/>
      </a:dk2>
      <a:lt2>
        <a:srgbClr val="004080"/>
      </a:lt2>
      <a:accent1>
        <a:srgbClr val="66CCFF"/>
      </a:accent1>
      <a:accent2>
        <a:srgbClr val="333399"/>
      </a:accent2>
      <a:accent3>
        <a:srgbClr val="FFFFFF"/>
      </a:accent3>
      <a:accent4>
        <a:srgbClr val="00356C"/>
      </a:accent4>
      <a:accent5>
        <a:srgbClr val="B8E2FF"/>
      </a:accent5>
      <a:accent6>
        <a:srgbClr val="2D2D8A"/>
      </a:accent6>
      <a:hlink>
        <a:srgbClr val="666666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217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Wingdings</vt:lpstr>
      <vt:lpstr>Default Design</vt:lpstr>
      <vt:lpstr>Microsoft Graph Chart</vt:lpstr>
      <vt:lpstr>PowerPoint Presentation</vt:lpstr>
      <vt:lpstr>Example of a Bullet Point Slide</vt:lpstr>
      <vt:lpstr>Example of a chart</vt:lpstr>
      <vt:lpstr>Picture slide</vt:lpstr>
      <vt:lpstr>Examples of default styles</vt:lpstr>
      <vt:lpstr>Use of templates</vt:lpstr>
    </vt:vector>
  </TitlesOfParts>
  <Company>clearly presented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dc:creator>Owner</dc:creator>
  <cp:lastModifiedBy>Jonty Pearce</cp:lastModifiedBy>
  <cp:revision>52</cp:revision>
  <dcterms:modified xsi:type="dcterms:W3CDTF">2015-02-22T11:22:16Z</dcterms:modified>
</cp:coreProperties>
</file>