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1" r:id="rId3"/>
    <p:sldId id="262" r:id="rId4"/>
    <p:sldId id="259" r:id="rId5"/>
    <p:sldId id="260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3F5"/>
    <a:srgbClr val="F2EA40"/>
    <a:srgbClr val="FCDB36"/>
    <a:srgbClr val="F193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94590" autoAdjust="0"/>
  </p:normalViewPr>
  <p:slideViewPr>
    <p:cSldViewPr snapToGrid="0">
      <p:cViewPr>
        <p:scale>
          <a:sx n="64" d="100"/>
          <a:sy n="64" d="100"/>
        </p:scale>
        <p:origin x="-154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6DA368B-CCDD-4B4F-8AC2-3262A36EE2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63970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95724F-5674-46CA-8352-8AB315E66BEF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5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414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B1C31F-286F-4A88-8831-C592B0C78A77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7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178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F9E29A-F895-4E09-97F2-9555FCA22BB9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831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03E85F-A7DE-4002-B450-294727978F06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146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B5FD77-E21E-4B1C-AD2F-569475B504B9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109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9F699F-5DF7-498C-B750-8D57CFAC55E0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488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840055-E990-4B27-B6B8-2565371E6406}" type="slidenum">
              <a:rPr lang="en-GB" altLang="en-US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633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F63E46-D4F9-417B-A2ED-61271241B597}" type="slidenum">
              <a:rPr lang="en-GB" altLang="en-US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650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AAF1B2-48F6-4925-B9CD-C5B8BEB68396}" type="slidenum">
              <a:rPr lang="en-GB" altLang="en-US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588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dell\Documents\Pictures\photos for template\IMG_5927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401EC0-79EB-4182-8B93-E03E3D7E7B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7583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1FA02-6D88-4E03-9F70-30B80B4712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0667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EBF3A-50DF-42DE-8668-C8502FD5B8A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3634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86556-0343-44B5-8A15-F77787C43B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5394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AA928-FC78-4749-832B-40157E4A77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471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28A60-B326-40DE-9B68-1258D51FD47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212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09BFC-4F2A-4A7F-AA71-7E50C7EA7D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6562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6BB47-9EBE-4E16-B25B-DBE0D3C902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8096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4FBD5-4BFF-4682-8621-A9A49D075FB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5209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9AD33-6757-444C-9BA7-F65CFFAB14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871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24BEB-8AFF-4FD9-BC9F-7286BC1501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809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A9A04-6C83-4EB4-B1A8-364122FA44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6308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1049E-A59B-4107-A715-A5BCCC7BB3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373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Users\dell\Documents\Pictures\photos for template\IMG_5927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1013FA2-FFD4-4285-BAC7-67799DAC8E4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magazine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000" y="1760538"/>
            <a:ext cx="9017000" cy="1470025"/>
          </a:xfrm>
        </p:spPr>
        <p:txBody>
          <a:bodyPr/>
          <a:lstStyle/>
          <a:p>
            <a:pPr eaLnBrk="1" hangingPunct="1"/>
            <a:r>
              <a:rPr lang="en-GB" altLang="en-US" smtClean="0"/>
              <a:t>PowerPoint Template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25550" y="3925888"/>
            <a:ext cx="6221413" cy="6921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4000" smtClean="0"/>
              <a:t>Your name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Sample Graph (3 colours)</a:t>
            </a:r>
            <a:endParaRPr lang="en-US" altLang="en-US" smtClean="0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774700" y="1443038"/>
          <a:ext cx="6732588" cy="374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Chart" r:id="rId4" imgW="8296363" imgH="4610196" progId="MSGraph.Chart.8">
                  <p:embed followColorScheme="full"/>
                </p:oleObj>
              </mc:Choice>
              <mc:Fallback>
                <p:oleObj name="Chart" r:id="rId4" imgW="8296363" imgH="4610196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1443038"/>
                        <a:ext cx="6732588" cy="374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accent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Picture slide</a:t>
            </a:r>
            <a:endParaRPr lang="en-US" alt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74838"/>
            <a:ext cx="4027488" cy="4251325"/>
          </a:xfrm>
        </p:spPr>
        <p:txBody>
          <a:bodyPr/>
          <a:lstStyle/>
          <a:p>
            <a:pPr eaLnBrk="1" hangingPunct="1"/>
            <a:r>
              <a:rPr lang="en-GB" altLang="en-US" smtClean="0"/>
              <a:t>Bullet 1</a:t>
            </a:r>
          </a:p>
          <a:p>
            <a:pPr eaLnBrk="1" hangingPunct="1"/>
            <a:r>
              <a:rPr lang="en-GB" altLang="en-US" smtClean="0"/>
              <a:t>Bullet 2</a:t>
            </a:r>
            <a:endParaRPr lang="en-US" altLang="en-US" smtClean="0"/>
          </a:p>
        </p:txBody>
      </p:sp>
      <p:pic>
        <p:nvPicPr>
          <p:cNvPr id="8196" name="Picture 4" descr="IMG_92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1874838"/>
            <a:ext cx="3097213" cy="3852862"/>
          </a:xfrm>
          <a:prstGeom prst="rect">
            <a:avLst/>
          </a:prstGeom>
          <a:solidFill>
            <a:schemeClr val="tx1"/>
          </a:solidFill>
          <a:ln w="57150">
            <a:solidFill>
              <a:srgbClr val="FCDB3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Example Bullet Point Slide</a:t>
            </a:r>
            <a:endParaRPr lang="en-US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1587500"/>
            <a:ext cx="7796213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Bullet point</a:t>
            </a:r>
          </a:p>
          <a:p>
            <a:pPr eaLnBrk="1" hangingPunct="1"/>
            <a:r>
              <a:rPr lang="en-US" altLang="en-US" smtClean="0"/>
              <a:t>Bullet point</a:t>
            </a:r>
          </a:p>
          <a:p>
            <a:pPr lvl="1" eaLnBrk="1" hangingPunct="1"/>
            <a:r>
              <a:rPr lang="en-US" altLang="en-US" smtClean="0"/>
              <a:t>Sub Bullet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Colour scheme</a:t>
            </a:r>
            <a:endParaRPr lang="en-US" altLang="en-US" smtClean="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686175" y="2787650"/>
            <a:ext cx="827088" cy="6111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762500" y="2787650"/>
            <a:ext cx="827088" cy="6111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633663" y="4402138"/>
            <a:ext cx="827087" cy="611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702050" y="4402138"/>
            <a:ext cx="827088" cy="611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770438" y="4402138"/>
            <a:ext cx="827087" cy="6111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840413" y="4402138"/>
            <a:ext cx="827087" cy="6111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5822950" y="2787650"/>
            <a:ext cx="827088" cy="6111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2617788" y="2787650"/>
            <a:ext cx="827087" cy="611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398713" y="2147888"/>
            <a:ext cx="1266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Background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3716338" y="2025650"/>
            <a:ext cx="771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Text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Lines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4667250" y="2147888"/>
            <a:ext cx="1017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Shadows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5946775" y="2025650"/>
            <a:ext cx="5794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Title</a:t>
            </a:r>
            <a:br>
              <a:rPr lang="en-GB" altLang="en-US" sz="1600">
                <a:cs typeface="Arial" panose="020B0604020202020204" pitchFamily="34" charset="0"/>
              </a:rPr>
            </a:br>
            <a:r>
              <a:rPr lang="en-GB" altLang="en-US" sz="1600">
                <a:cs typeface="Arial" panose="020B0604020202020204" pitchFamily="34" charset="0"/>
              </a:rPr>
              <a:t>Text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2776538" y="3762375"/>
            <a:ext cx="542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Fills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3722688" y="3762375"/>
            <a:ext cx="80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Accent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4657725" y="3640138"/>
            <a:ext cx="1028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Accent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Hyperlink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5738813" y="3638550"/>
            <a:ext cx="1028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Followed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Hyperlink</a:t>
            </a:r>
            <a:endParaRPr lang="en-US" altLang="en-US" sz="16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Process Flow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31838" y="3087688"/>
            <a:ext cx="1376362" cy="2354262"/>
          </a:xfrm>
          <a:prstGeom prst="rect">
            <a:avLst/>
          </a:prstGeom>
          <a:solidFill>
            <a:srgbClr val="748ED6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cs typeface="Arial" panose="020B0604020202020204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266950" y="3087688"/>
            <a:ext cx="1376363" cy="2354262"/>
          </a:xfrm>
          <a:prstGeom prst="rect">
            <a:avLst/>
          </a:prstGeom>
          <a:solidFill>
            <a:srgbClr val="009193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cs typeface="Arial" panose="020B0604020202020204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776663" y="3087688"/>
            <a:ext cx="1376362" cy="2354262"/>
          </a:xfrm>
          <a:prstGeom prst="rect">
            <a:avLst/>
          </a:prstGeom>
          <a:solidFill>
            <a:srgbClr val="99CCFF"/>
          </a:solidFill>
          <a:ln w="127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284788" y="3087688"/>
            <a:ext cx="1376362" cy="2354262"/>
          </a:xfrm>
          <a:prstGeom prst="rect">
            <a:avLst/>
          </a:prstGeom>
          <a:solidFill>
            <a:srgbClr val="FFAB57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cs typeface="Arial" panose="020B0604020202020204" pitchFamily="34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6796088" y="3087688"/>
            <a:ext cx="1376362" cy="2354262"/>
          </a:xfrm>
          <a:prstGeom prst="rect">
            <a:avLst/>
          </a:prstGeom>
          <a:solidFill>
            <a:srgbClr val="FFC993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14344" name="Freeform 8"/>
          <p:cNvSpPr>
            <a:spLocks/>
          </p:cNvSpPr>
          <p:nvPr/>
        </p:nvSpPr>
        <p:spPr bwMode="auto">
          <a:xfrm>
            <a:off x="2266950" y="1614488"/>
            <a:ext cx="1854200" cy="1270000"/>
          </a:xfrm>
          <a:custGeom>
            <a:avLst/>
            <a:gdLst>
              <a:gd name="T0" fmla="*/ 2147483646 w 1168"/>
              <a:gd name="T1" fmla="*/ 2147483646 h 800"/>
              <a:gd name="T2" fmla="*/ 2147483646 w 1168"/>
              <a:gd name="T3" fmla="*/ 0 h 800"/>
              <a:gd name="T4" fmla="*/ 0 w 1168"/>
              <a:gd name="T5" fmla="*/ 0 h 800"/>
              <a:gd name="T6" fmla="*/ 2147483646 w 1168"/>
              <a:gd name="T7" fmla="*/ 2147483646 h 800"/>
              <a:gd name="T8" fmla="*/ 2147483646 w 1168"/>
              <a:gd name="T9" fmla="*/ 2147483646 h 800"/>
              <a:gd name="T10" fmla="*/ 2147483646 w 1168"/>
              <a:gd name="T11" fmla="*/ 2147483646 h 800"/>
              <a:gd name="T12" fmla="*/ 0 w 1168"/>
              <a:gd name="T13" fmla="*/ 2147483646 h 800"/>
              <a:gd name="T14" fmla="*/ 2147483646 w 1168"/>
              <a:gd name="T15" fmla="*/ 2147483646 h 800"/>
              <a:gd name="T16" fmla="*/ 2147483646 w 1168"/>
              <a:gd name="T17" fmla="*/ 2147483646 h 800"/>
              <a:gd name="T18" fmla="*/ 2147483646 w 1168"/>
              <a:gd name="T19" fmla="*/ 2147483646 h 800"/>
              <a:gd name="T20" fmla="*/ 2147483646 w 1168"/>
              <a:gd name="T21" fmla="*/ 2147483646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009193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5" name="Freeform 9"/>
          <p:cNvSpPr>
            <a:spLocks/>
          </p:cNvSpPr>
          <p:nvPr/>
        </p:nvSpPr>
        <p:spPr bwMode="auto">
          <a:xfrm>
            <a:off x="731838" y="1614488"/>
            <a:ext cx="1898650" cy="1270000"/>
          </a:xfrm>
          <a:custGeom>
            <a:avLst/>
            <a:gdLst>
              <a:gd name="T0" fmla="*/ 2147483646 w 1196"/>
              <a:gd name="T1" fmla="*/ 2147483646 h 800"/>
              <a:gd name="T2" fmla="*/ 2147483646 w 1196"/>
              <a:gd name="T3" fmla="*/ 0 h 800"/>
              <a:gd name="T4" fmla="*/ 0 w 1196"/>
              <a:gd name="T5" fmla="*/ 0 h 800"/>
              <a:gd name="T6" fmla="*/ 0 w 1196"/>
              <a:gd name="T7" fmla="*/ 2147483646 h 800"/>
              <a:gd name="T8" fmla="*/ 2147483646 w 1196"/>
              <a:gd name="T9" fmla="*/ 2147483646 h 800"/>
              <a:gd name="T10" fmla="*/ 2147483646 w 1196"/>
              <a:gd name="T11" fmla="*/ 2147483646 h 800"/>
              <a:gd name="T12" fmla="*/ 2147483646 w 1196"/>
              <a:gd name="T13" fmla="*/ 2147483646 h 800"/>
              <a:gd name="T14" fmla="*/ 2147483646 w 1196"/>
              <a:gd name="T15" fmla="*/ 2147483646 h 8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96" h="800">
                <a:moveTo>
                  <a:pt x="1046" y="204"/>
                </a:moveTo>
                <a:lnTo>
                  <a:pt x="892" y="0"/>
                </a:lnTo>
                <a:lnTo>
                  <a:pt x="0" y="0"/>
                </a:lnTo>
                <a:lnTo>
                  <a:pt x="0" y="800"/>
                </a:lnTo>
                <a:lnTo>
                  <a:pt x="892" y="800"/>
                </a:lnTo>
                <a:lnTo>
                  <a:pt x="1046" y="596"/>
                </a:lnTo>
                <a:lnTo>
                  <a:pt x="1196" y="400"/>
                </a:lnTo>
                <a:lnTo>
                  <a:pt x="1046" y="204"/>
                </a:lnTo>
                <a:close/>
              </a:path>
            </a:pathLst>
          </a:custGeom>
          <a:solidFill>
            <a:srgbClr val="748ED6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6" name="Freeform 10"/>
          <p:cNvSpPr>
            <a:spLocks/>
          </p:cNvSpPr>
          <p:nvPr/>
        </p:nvSpPr>
        <p:spPr bwMode="auto">
          <a:xfrm>
            <a:off x="3776663" y="1614488"/>
            <a:ext cx="1854200" cy="1270000"/>
          </a:xfrm>
          <a:custGeom>
            <a:avLst/>
            <a:gdLst>
              <a:gd name="T0" fmla="*/ 2147483646 w 1168"/>
              <a:gd name="T1" fmla="*/ 2147483646 h 800"/>
              <a:gd name="T2" fmla="*/ 2147483646 w 1168"/>
              <a:gd name="T3" fmla="*/ 0 h 800"/>
              <a:gd name="T4" fmla="*/ 0 w 1168"/>
              <a:gd name="T5" fmla="*/ 0 h 800"/>
              <a:gd name="T6" fmla="*/ 2147483646 w 1168"/>
              <a:gd name="T7" fmla="*/ 2147483646 h 800"/>
              <a:gd name="T8" fmla="*/ 2147483646 w 1168"/>
              <a:gd name="T9" fmla="*/ 2147483646 h 800"/>
              <a:gd name="T10" fmla="*/ 2147483646 w 1168"/>
              <a:gd name="T11" fmla="*/ 2147483646 h 800"/>
              <a:gd name="T12" fmla="*/ 0 w 1168"/>
              <a:gd name="T13" fmla="*/ 2147483646 h 800"/>
              <a:gd name="T14" fmla="*/ 2147483646 w 1168"/>
              <a:gd name="T15" fmla="*/ 2147483646 h 800"/>
              <a:gd name="T16" fmla="*/ 2147483646 w 1168"/>
              <a:gd name="T17" fmla="*/ 2147483646 h 800"/>
              <a:gd name="T18" fmla="*/ 2147483646 w 1168"/>
              <a:gd name="T19" fmla="*/ 2147483646 h 800"/>
              <a:gd name="T20" fmla="*/ 2147483646 w 1168"/>
              <a:gd name="T21" fmla="*/ 2147483646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99CCFF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7" name="Freeform 11"/>
          <p:cNvSpPr>
            <a:spLocks/>
          </p:cNvSpPr>
          <p:nvPr/>
        </p:nvSpPr>
        <p:spPr bwMode="auto">
          <a:xfrm>
            <a:off x="5284788" y="1614488"/>
            <a:ext cx="1857375" cy="1270000"/>
          </a:xfrm>
          <a:custGeom>
            <a:avLst/>
            <a:gdLst>
              <a:gd name="T0" fmla="*/ 2147483646 w 1170"/>
              <a:gd name="T1" fmla="*/ 2147483646 h 800"/>
              <a:gd name="T2" fmla="*/ 2147483646 w 1170"/>
              <a:gd name="T3" fmla="*/ 0 h 800"/>
              <a:gd name="T4" fmla="*/ 0 w 1170"/>
              <a:gd name="T5" fmla="*/ 0 h 800"/>
              <a:gd name="T6" fmla="*/ 2147483646 w 1170"/>
              <a:gd name="T7" fmla="*/ 2147483646 h 800"/>
              <a:gd name="T8" fmla="*/ 2147483646 w 1170"/>
              <a:gd name="T9" fmla="*/ 2147483646 h 800"/>
              <a:gd name="T10" fmla="*/ 2147483646 w 1170"/>
              <a:gd name="T11" fmla="*/ 2147483646 h 800"/>
              <a:gd name="T12" fmla="*/ 0 w 1170"/>
              <a:gd name="T13" fmla="*/ 2147483646 h 800"/>
              <a:gd name="T14" fmla="*/ 2147483646 w 1170"/>
              <a:gd name="T15" fmla="*/ 2147483646 h 800"/>
              <a:gd name="T16" fmla="*/ 2147483646 w 1170"/>
              <a:gd name="T17" fmla="*/ 2147483646 h 800"/>
              <a:gd name="T18" fmla="*/ 2147483646 w 1170"/>
              <a:gd name="T19" fmla="*/ 2147483646 h 800"/>
              <a:gd name="T20" fmla="*/ 2147483646 w 1170"/>
              <a:gd name="T21" fmla="*/ 2147483646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70" h="800">
                <a:moveTo>
                  <a:pt x="1020" y="204"/>
                </a:moveTo>
                <a:lnTo>
                  <a:pt x="864" y="0"/>
                </a:lnTo>
                <a:lnTo>
                  <a:pt x="0" y="0"/>
                </a:lnTo>
                <a:lnTo>
                  <a:pt x="156" y="204"/>
                </a:lnTo>
                <a:lnTo>
                  <a:pt x="306" y="400"/>
                </a:lnTo>
                <a:lnTo>
                  <a:pt x="156" y="596"/>
                </a:lnTo>
                <a:lnTo>
                  <a:pt x="0" y="800"/>
                </a:lnTo>
                <a:lnTo>
                  <a:pt x="864" y="800"/>
                </a:lnTo>
                <a:lnTo>
                  <a:pt x="1020" y="596"/>
                </a:lnTo>
                <a:lnTo>
                  <a:pt x="1170" y="400"/>
                </a:lnTo>
                <a:lnTo>
                  <a:pt x="1020" y="204"/>
                </a:lnTo>
                <a:close/>
              </a:path>
            </a:pathLst>
          </a:custGeom>
          <a:solidFill>
            <a:srgbClr val="FFAB57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48" name="Freeform 12"/>
          <p:cNvSpPr>
            <a:spLocks/>
          </p:cNvSpPr>
          <p:nvPr/>
        </p:nvSpPr>
        <p:spPr bwMode="auto">
          <a:xfrm>
            <a:off x="6796088" y="1614488"/>
            <a:ext cx="1854200" cy="1270000"/>
          </a:xfrm>
          <a:custGeom>
            <a:avLst/>
            <a:gdLst>
              <a:gd name="T0" fmla="*/ 2147483646 w 1168"/>
              <a:gd name="T1" fmla="*/ 2147483646 h 800"/>
              <a:gd name="T2" fmla="*/ 2147483646 w 1168"/>
              <a:gd name="T3" fmla="*/ 0 h 800"/>
              <a:gd name="T4" fmla="*/ 0 w 1168"/>
              <a:gd name="T5" fmla="*/ 0 h 800"/>
              <a:gd name="T6" fmla="*/ 2147483646 w 1168"/>
              <a:gd name="T7" fmla="*/ 2147483646 h 800"/>
              <a:gd name="T8" fmla="*/ 2147483646 w 1168"/>
              <a:gd name="T9" fmla="*/ 2147483646 h 800"/>
              <a:gd name="T10" fmla="*/ 2147483646 w 1168"/>
              <a:gd name="T11" fmla="*/ 2147483646 h 800"/>
              <a:gd name="T12" fmla="*/ 0 w 1168"/>
              <a:gd name="T13" fmla="*/ 2147483646 h 800"/>
              <a:gd name="T14" fmla="*/ 2147483646 w 1168"/>
              <a:gd name="T15" fmla="*/ 2147483646 h 800"/>
              <a:gd name="T16" fmla="*/ 2147483646 w 1168"/>
              <a:gd name="T17" fmla="*/ 2147483646 h 800"/>
              <a:gd name="T18" fmla="*/ 2147483646 w 1168"/>
              <a:gd name="T19" fmla="*/ 2147483646 h 800"/>
              <a:gd name="T20" fmla="*/ 2147483646 w 1168"/>
              <a:gd name="T21" fmla="*/ 2147483646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FFC993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916238" y="206692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Plan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031875" y="2065338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4C9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4446588" y="2066925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Build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5959475" y="2065338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7366000" y="2066925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Evaluate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198438"/>
            <a:ext cx="82296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/>
              <a:t>Example of a table</a:t>
            </a:r>
            <a:endParaRPr lang="en-US" altLang="en-US" smtClean="0"/>
          </a:p>
        </p:txBody>
      </p:sp>
      <p:graphicFrame>
        <p:nvGraphicFramePr>
          <p:cNvPr id="19486" name="Group 30"/>
          <p:cNvGraphicFramePr>
            <a:graphicFrameLocks noGrp="1"/>
          </p:cNvGraphicFramePr>
          <p:nvPr>
            <p:ph type="tbl" idx="1"/>
          </p:nvPr>
        </p:nvGraphicFramePr>
        <p:xfrm>
          <a:off x="1144588" y="1616075"/>
          <a:ext cx="7402512" cy="3265488"/>
        </p:xfrm>
        <a:graphic>
          <a:graphicData uri="http://schemas.openxmlformats.org/drawingml/2006/table">
            <a:tbl>
              <a:tblPr/>
              <a:tblGrid>
                <a:gridCol w="3702050"/>
                <a:gridCol w="3700462"/>
              </a:tblGrid>
              <a:tr h="509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1" marB="46791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1" marB="46791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9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1" marB="46791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1" marB="46791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1" marB="46791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1" marB="46791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1" marB="46791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1" marB="46791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1" marB="46791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1" marB="46791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1" marB="46791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1" marB="46791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1" marB="46791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1" marB="46791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1184275" y="5326063"/>
            <a:ext cx="74501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cs typeface="Arial" panose="020B0604020202020204" pitchFamily="34" charset="0"/>
              </a:rPr>
              <a:t>Note:  </a:t>
            </a:r>
            <a:r>
              <a:rPr lang="en-GB" altLang="en-US" sz="1800">
                <a:cs typeface="Arial" panose="020B0604020202020204" pitchFamily="34" charset="0"/>
              </a:rPr>
              <a:t>PowerPoint does not allow you to have nice default tables - but you can cut and paste this one</a:t>
            </a:r>
            <a:endParaRPr lang="en-US" altLang="en-US" sz="18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813" y="1784350"/>
            <a:ext cx="4781550" cy="2098675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Examples of default styles</a:t>
            </a:r>
            <a:endParaRPr lang="en-US" altLang="en-US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14525"/>
            <a:ext cx="4689475" cy="4525963"/>
          </a:xfrm>
          <a:noFill/>
        </p:spPr>
        <p:txBody>
          <a:bodyPr/>
          <a:lstStyle/>
          <a:p>
            <a:pPr eaLnBrk="1" hangingPunct="1"/>
            <a:r>
              <a:rPr lang="en-GB" altLang="en-US" sz="2800" smtClean="0"/>
              <a:t>Text and lines are like this</a:t>
            </a:r>
          </a:p>
          <a:p>
            <a:pPr eaLnBrk="1" hangingPunct="1"/>
            <a:r>
              <a:rPr lang="en-GB" altLang="en-US" sz="2800" u="sng" smtClean="0">
                <a:solidFill>
                  <a:schemeClr val="hlink"/>
                </a:solidFill>
              </a:rPr>
              <a:t>Hyperlinks like this</a:t>
            </a:r>
          </a:p>
          <a:p>
            <a:pPr eaLnBrk="1" hangingPunct="1"/>
            <a:r>
              <a:rPr lang="en-GB" altLang="en-US" sz="2800" u="sng" smtClean="0">
                <a:solidFill>
                  <a:schemeClr val="folHlink"/>
                </a:solidFill>
              </a:rPr>
              <a:t>Visited hyperlinks like this</a:t>
            </a:r>
            <a:endParaRPr lang="en-US" altLang="en-US" sz="2800" u="sng" smtClean="0">
              <a:solidFill>
                <a:schemeClr val="folHlink"/>
              </a:solidFill>
            </a:endParaRPr>
          </a:p>
        </p:txBody>
      </p:sp>
      <p:graphicFrame>
        <p:nvGraphicFramePr>
          <p:cNvPr id="21508" name="Group 4"/>
          <p:cNvGraphicFramePr>
            <a:graphicFrameLocks noGrp="1"/>
          </p:cNvGraphicFramePr>
          <p:nvPr>
            <p:ph sz="half" idx="2"/>
          </p:nvPr>
        </p:nvGraphicFramePr>
        <p:xfrm>
          <a:off x="5416550" y="1814513"/>
          <a:ext cx="3171825" cy="1735137"/>
        </p:xfrm>
        <a:graphic>
          <a:graphicData uri="http://schemas.openxmlformats.org/drawingml/2006/table">
            <a:tbl>
              <a:tblPr/>
              <a:tblGrid>
                <a:gridCol w="1585912"/>
                <a:gridCol w="1585913"/>
              </a:tblGrid>
              <a:tr h="868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Table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48" name="Rectangle 15"/>
          <p:cNvSpPr>
            <a:spLocks noChangeArrowheads="1"/>
          </p:cNvSpPr>
          <p:nvPr/>
        </p:nvSpPr>
        <p:spPr bwMode="auto">
          <a:xfrm>
            <a:off x="2017713" y="4506913"/>
            <a:ext cx="22320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Text box</a:t>
            </a: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8449" name="Rectangle 16"/>
          <p:cNvSpPr>
            <a:spLocks noChangeArrowheads="1"/>
          </p:cNvSpPr>
          <p:nvPr/>
        </p:nvSpPr>
        <p:spPr bwMode="auto">
          <a:xfrm>
            <a:off x="5140325" y="4518025"/>
            <a:ext cx="22320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Text box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With shadow</a:t>
            </a:r>
            <a:endParaRPr lang="en-US" altLang="en-US" sz="18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047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mtClean="0"/>
              <a:t>Use of templates</a:t>
            </a:r>
            <a:endParaRPr lang="en-US" altLang="en-US" smtClean="0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488950" y="4810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100138" y="1493838"/>
            <a:ext cx="6950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cs typeface="Arial" panose="020B0604020202020204" pitchFamily="34" charset="0"/>
              </a:rPr>
              <a:t>You are free to use these templates for your personal and business presentations.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100138" y="3176588"/>
            <a:ext cx="3409950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cs typeface="Arial" panose="020B0604020202020204" pitchFamily="34" charset="0"/>
              </a:rPr>
              <a:t>Do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cs typeface="Arial" panose="020B0604020202020204" pitchFamily="34" charset="0"/>
              </a:rPr>
              <a:t>Use these templates for your presentations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cs typeface="Arial" panose="020B0604020202020204" pitchFamily="34" charset="0"/>
              </a:rPr>
              <a:t>Display your presentation on a web site provided that it is not for the purpose of downloading the template.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400">
                <a:cs typeface="Arial" panose="020B0604020202020204" pitchFamily="34" charset="0"/>
              </a:rPr>
              <a:t>If you like these templates, we would always appreciate a link back to our website.  Many thanks.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445000" y="3189288"/>
            <a:ext cx="3640138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cs typeface="Arial" panose="020B0604020202020204" pitchFamily="34" charset="0"/>
              </a:rPr>
              <a:t>Don’t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Resell or distribute these templates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Put these templates on a website for download.  This includes uploading them onto file sharing networks like Slideshare, Myspace, Facebook, bit torrent etc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Pass off any of our created content as your own work</a:t>
            </a: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750888" y="5629275"/>
            <a:ext cx="71643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GB" altLang="en-US" sz="2000" b="1">
                <a:cs typeface="Arial" panose="020B0604020202020204" pitchFamily="34" charset="0"/>
              </a:rPr>
              <a:t>You can find many more free PowerPoint templates on the Presentation Magazine website </a:t>
            </a:r>
            <a:r>
              <a:rPr lang="en-GB" altLang="en-US" sz="2000" b="1">
                <a:solidFill>
                  <a:srgbClr val="FCDB36"/>
                </a:solidFill>
                <a:cs typeface="Arial" panose="020B0604020202020204" pitchFamily="34" charset="0"/>
                <a:hlinkClick r:id="rId3"/>
              </a:rPr>
              <a:t>www.presentationmagazine.com</a:t>
            </a:r>
            <a:r>
              <a:rPr lang="en-GB" altLang="en-US" sz="2000" b="1">
                <a:solidFill>
                  <a:srgbClr val="FCDB36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 b="1">
                <a:cs typeface="Arial" panose="020B0604020202020204" pitchFamily="34" charset="0"/>
              </a:rPr>
              <a:t> </a:t>
            </a:r>
            <a:endParaRPr lang="en-US" altLang="en-US" sz="2000" b="1">
              <a:cs typeface="Arial" panose="020B0604020202020204" pitchFamily="34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100138" y="2451100"/>
            <a:ext cx="69262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cs typeface="Arial" panose="020B0604020202020204" pitchFamily="34" charset="0"/>
              </a:rPr>
              <a:t>We have put a lot of work into developing all these templates and retain the copyright in them.  You can use them freely providing that you do not redistribute or sell them.</a:t>
            </a:r>
            <a:endParaRPr lang="en-US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ABCBF2"/>
      </a:lt1>
      <a:dk2>
        <a:srgbClr val="020202"/>
      </a:dk2>
      <a:lt2>
        <a:srgbClr val="BBC1CD"/>
      </a:lt2>
      <a:accent1>
        <a:srgbClr val="67C1E0"/>
      </a:accent1>
      <a:accent2>
        <a:srgbClr val="FCD935"/>
      </a:accent2>
      <a:accent3>
        <a:srgbClr val="D2E2F7"/>
      </a:accent3>
      <a:accent4>
        <a:srgbClr val="000000"/>
      </a:accent4>
      <a:accent5>
        <a:srgbClr val="B8DDED"/>
      </a:accent5>
      <a:accent6>
        <a:srgbClr val="E4C42F"/>
      </a:accent6>
      <a:hlink>
        <a:srgbClr val="F9BB36"/>
      </a:hlink>
      <a:folHlink>
        <a:srgbClr val="CC66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E2FAD"/>
        </a:dk1>
        <a:lt1>
          <a:srgbClr val="ABCBF2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D2E2F7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354137"/>
        </a:dk1>
        <a:lt1>
          <a:srgbClr val="ABCBF2"/>
        </a:lt1>
        <a:dk2>
          <a:srgbClr val="354137"/>
        </a:dk2>
        <a:lt2>
          <a:srgbClr val="BBC1CD"/>
        </a:lt2>
        <a:accent1>
          <a:srgbClr val="67C1E0"/>
        </a:accent1>
        <a:accent2>
          <a:srgbClr val="FCD935"/>
        </a:accent2>
        <a:accent3>
          <a:srgbClr val="D2E2F7"/>
        </a:accent3>
        <a:accent4>
          <a:srgbClr val="2C362D"/>
        </a:accent4>
        <a:accent5>
          <a:srgbClr val="B8DDED"/>
        </a:accent5>
        <a:accent6>
          <a:srgbClr val="E4C42F"/>
        </a:accent6>
        <a:hlink>
          <a:srgbClr val="F9BB36"/>
        </a:hlink>
        <a:folHlink>
          <a:srgbClr val="CC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296</Words>
  <Application>Microsoft Office PowerPoint</Application>
  <PresentationFormat>On-screen Show (4:3)</PresentationFormat>
  <Paragraphs>78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Wingdings</vt:lpstr>
      <vt:lpstr>Default Design</vt:lpstr>
      <vt:lpstr>Microsoft Graph Chart</vt:lpstr>
      <vt:lpstr>PowerPoint Template</vt:lpstr>
      <vt:lpstr>Sample Graph (3 colours)</vt:lpstr>
      <vt:lpstr>Picture slide</vt:lpstr>
      <vt:lpstr>Example Bullet Point Slide</vt:lpstr>
      <vt:lpstr>Colour scheme</vt:lpstr>
      <vt:lpstr>Process Flow</vt:lpstr>
      <vt:lpstr>Example of a table</vt:lpstr>
      <vt:lpstr>Examples of default styles</vt:lpstr>
      <vt:lpstr>Use of templates</vt:lpstr>
    </vt:vector>
  </TitlesOfParts>
  <Company>Clearly Presented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Sunflowers PowerPoint Template</dc:title>
  <dc:creator>Presentation Magazine</dc:creator>
  <cp:lastModifiedBy>Jonty Pearce</cp:lastModifiedBy>
  <cp:revision>10</cp:revision>
  <dcterms:created xsi:type="dcterms:W3CDTF">2009-11-03T13:35:13Z</dcterms:created>
  <dcterms:modified xsi:type="dcterms:W3CDTF">2015-02-22T11:22:13Z</dcterms:modified>
</cp:coreProperties>
</file>