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7" r:id="rId3"/>
    <p:sldId id="266" r:id="rId4"/>
    <p:sldId id="261" r:id="rId5"/>
    <p:sldId id="268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5F29ED-C797-432A-855A-9628A469F9E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4A40AF-8B4D-4F7B-BD2F-630925398F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50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D01BC8-E474-469D-9147-358ED5ED6A1B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61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B4E262-A90B-4CEA-B5E7-E3AA4E7600A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65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A8E3-46F3-44C3-8ECE-2E633AAA350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3EA1-925F-4BEC-9468-F43BFCB0D8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CEFE-470B-4FD4-81FD-4755CDEA6B5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ACF7-CBE2-48BB-A57A-7F2FB37483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43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0CFB-9D6F-4F48-9C46-CEA41BAD61B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90AC-6B33-4461-B7E6-8D2CF2E3C7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5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1382-F4CE-4AEC-91AA-4F7B56AF828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B2BC-584A-41BF-8EA2-BD15E19DF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656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D2F7-124D-4D6F-9BCD-B884CD651EF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ED77-7863-4E6D-AB6A-BFBE2ED62C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650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28FF-F557-478A-9753-42B1EE2B487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46C9-9A23-4F45-BFFC-C6E57651E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02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6AA6-716B-4FE0-95EB-FA75F46BAF4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8D1F-C476-4C08-8E9A-8319D57910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947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287F-2BBE-4517-A8A1-7E84D5515C5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B665-A397-4DA2-BFE3-5914BD3B83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01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A2F5-F83D-45A0-87ED-F54377F8F62F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B2CA-E790-4C01-9E40-E07709A1EA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6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E9EF-D742-47B7-8BD2-3C280A6D663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7D4A-ADDC-4D51-AB98-4D25DEA0AE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580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1FFC-7CF1-47E8-9546-0BEC914A38E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A6E3-0954-4AA3-8CED-537EF526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627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38B6E-506B-4AE0-A6C6-F011245E786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0DD158-FA4B-4FD0-9B66-97938C84B1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3081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83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85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4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0" name="TextBox 1229"/>
          <p:cNvSpPr txBox="1"/>
          <p:nvPr/>
        </p:nvSpPr>
        <p:spPr>
          <a:xfrm>
            <a:off x="3302000" y="2644775"/>
            <a:ext cx="254000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iTab</a:t>
            </a:r>
            <a:endParaRPr lang="en-GB" sz="4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Template</a:t>
            </a:r>
          </a:p>
        </p:txBody>
      </p:sp>
      <p:pic>
        <p:nvPicPr>
          <p:cNvPr id="307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770313"/>
            <a:ext cx="2841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3741738"/>
            <a:ext cx="284003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4101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2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103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105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6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7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8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9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6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8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9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0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1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2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3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4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0" name="TextBox 1229"/>
          <p:cNvSpPr txBox="1">
            <a:spLocks noChangeArrowheads="1"/>
          </p:cNvSpPr>
          <p:nvPr/>
        </p:nvSpPr>
        <p:spPr bwMode="auto">
          <a:xfrm>
            <a:off x="3302000" y="2644775"/>
            <a:ext cx="2540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/>
              <a:t>iTab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/>
              <a:t>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282950" y="1484313"/>
            <a:ext cx="25781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Bullet Slide</a:t>
            </a: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3054350" y="2416175"/>
            <a:ext cx="3048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b="1">
                <a:solidFill>
                  <a:schemeClr val="tx2"/>
                </a:solidFill>
              </a:rPr>
              <a:t>Bullet Point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b="1">
                <a:solidFill>
                  <a:schemeClr val="tx2"/>
                </a:solidFill>
              </a:rPr>
              <a:t>Bullet Point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b="1">
                <a:solidFill>
                  <a:schemeClr val="tx2"/>
                </a:solidFill>
              </a:rPr>
              <a:t>Bullet Point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770313"/>
            <a:ext cx="2841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4" name="Chart 2"/>
          <p:cNvGraphicFramePr>
            <a:graphicFrameLocks/>
          </p:cNvGraphicFramePr>
          <p:nvPr/>
        </p:nvGraphicFramePr>
        <p:xfrm>
          <a:off x="1622425" y="1833563"/>
          <a:ext cx="5808663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7" imgW="5809992" imgH="3633531" progId="Excel.Chart.8">
                  <p:embed/>
                </p:oleObj>
              </mc:Choice>
              <mc:Fallback>
                <p:oleObj r:id="rId7" imgW="5809992" imgH="3633531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1833563"/>
                        <a:ext cx="5808663" cy="363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33725" y="1238250"/>
            <a:ext cx="28765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Sample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003300"/>
            <a:ext cx="8208963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lumMod val="50000"/>
                  </a:schemeClr>
                </a:solidFill>
              </a:rPr>
              <a:t>Use of templates</a:t>
            </a:r>
            <a:endParaRPr lang="en-US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2414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tx2">
                    <a:lumMod val="50000"/>
                  </a:schemeClr>
                </a:solidFill>
                <a:cs typeface="Arial" charset="0"/>
              </a:rPr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2670175"/>
            <a:ext cx="340995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u="sng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Use these templates for your presentations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Display your presentation on a web site provided that it is not for the purpose of downloading the template.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If you like these templates, we would always appreciate a link back to our website.  Many thanks.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4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2670175"/>
            <a:ext cx="3640138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u="sng">
                <a:solidFill>
                  <a:schemeClr val="tx2">
                    <a:lumMod val="50000"/>
                  </a:schemeClr>
                </a:solidFill>
                <a:cs typeface="Arial" charset="0"/>
              </a:rPr>
              <a:t>Don’t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û"/>
              <a:defRPr/>
            </a:pPr>
            <a:r>
              <a:rPr lang="en-GB" sz="1400">
                <a:solidFill>
                  <a:schemeClr val="tx2">
                    <a:lumMod val="50000"/>
                  </a:schemeClr>
                </a:solidFill>
                <a:cs typeface="Arial" charset="0"/>
              </a:rPr>
              <a:t>Resell or distribute these templates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û"/>
              <a:defRPr/>
            </a:pPr>
            <a:r>
              <a:rPr lang="en-GB" sz="1400">
                <a:solidFill>
                  <a:schemeClr val="tx2">
                    <a:lumMod val="50000"/>
                  </a:schemeClr>
                </a:solidFill>
                <a:cs typeface="Arial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û"/>
              <a:defRPr/>
            </a:pPr>
            <a:r>
              <a:rPr lang="en-GB" sz="1400">
                <a:solidFill>
                  <a:schemeClr val="tx2">
                    <a:lumMod val="50000"/>
                  </a:schemeClr>
                </a:solidFill>
                <a:cs typeface="Arial" charset="0"/>
              </a:rPr>
              <a:t>Pass off any of our created content as your own work</a:t>
            </a:r>
            <a:endParaRPr lang="en-US" sz="140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54063" y="5181600"/>
            <a:ext cx="71643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You can find many more free PowerPoint templates on the Presentation Magazine website</a:t>
            </a:r>
          </a:p>
          <a:p>
            <a:pPr lvl="1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GB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  <a:p>
            <a:pPr lvl="1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www.presentationmagazine.com  </a:t>
            </a:r>
            <a:endParaRPr lang="en-US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138363"/>
            <a:ext cx="6926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>
                <a:solidFill>
                  <a:schemeClr val="tx2">
                    <a:lumMod val="50000"/>
                  </a:schemeClr>
                </a:solidFill>
                <a:cs typeface="Arial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sz="140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176</Words>
  <Application>Microsoft Office PowerPoint</Application>
  <PresentationFormat>On-screen Show (4:3)</PresentationFormat>
  <Paragraphs>25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Wingdings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Jonty Pearce</cp:lastModifiedBy>
  <cp:revision>15</cp:revision>
  <dcterms:created xsi:type="dcterms:W3CDTF">2012-02-09T22:23:27Z</dcterms:created>
  <dcterms:modified xsi:type="dcterms:W3CDTF">2015-02-22T11:22:11Z</dcterms:modified>
</cp:coreProperties>
</file>