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FFFFFF"/>
    <a:srgbClr val="4C4C4C"/>
    <a:srgbClr val="FFFF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72" autoAdjust="0"/>
    <p:restoredTop sz="91734" autoAdjust="0"/>
  </p:normalViewPr>
  <p:slideViewPr>
    <p:cSldViewPr snapToObjects="1">
      <p:cViewPr>
        <p:scale>
          <a:sx n="87" d="100"/>
          <a:sy n="87" d="100"/>
        </p:scale>
        <p:origin x="-56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F14C1EE-FF77-4CE8-B33B-46F5C173E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6664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1A7A801-B045-43BE-8248-A55C05C06E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445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5692864-7D34-48C5-90E3-EAA3C5104DB6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98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38E71A-7817-4174-8257-CFC0318113FA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503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8080D7-936C-4A42-A1F1-0E9B97E9779B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138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3E9822-72F9-437D-9298-170D30F0E6AD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595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DB0B42-A1B0-42AF-8856-C36FA2E53D77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6079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4938E8-20C0-416D-ADB3-F13E8808E2B0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68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graph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" t="2191" r="3653" b="221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EE160E-37CC-4D8D-B979-6386FBC2E1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27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A53F-C4EC-42D7-8F1E-DE3C969576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874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C8EA4-CECC-4C97-831D-F89F82B423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713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2D51B-1ADC-4A39-855B-B8F85D60A5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105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9A35B-9E1E-4472-B428-B76D2C1BD9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805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DBF01-A5FB-4D57-BE8C-C9BF9CA051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07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778DF-B5A4-4242-A50C-3DDD3273F7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53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3879F-3A1A-4D9D-9FD5-6CBC38D55D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02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28257-8119-4899-9F0B-1785D7220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074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00943-405F-4C69-AB7D-3E801DF3D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397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9502-F20C-41E5-A6B8-799F8705C8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59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0C514-AF7D-4BC0-87B9-1E11A75EB0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9850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7FCC5-46E4-47BC-AB36-26C563A2A3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3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graph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8" t="2191" r="3653" b="221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953DA43-4302-477D-B1A2-E5979C4E49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349375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chemeClr val="folHlink"/>
                </a:solidFill>
              </a:rPr>
              <a:t>Graph paper</a:t>
            </a:r>
            <a:endParaRPr lang="en-US" altLang="en-US" smtClean="0"/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z="5400" smtClean="0">
                <a:solidFill>
                  <a:srgbClr val="333333"/>
                </a:solidFill>
              </a:rPr>
              <a:t>template</a:t>
            </a:r>
            <a:endParaRPr lang="en-US" altLang="en-US" smtClean="0">
              <a:solidFill>
                <a:srgbClr val="4C4C4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Point</a:t>
            </a:r>
          </a:p>
          <a:p>
            <a:pPr lvl="1" eaLnBrk="1" hangingPunct="1"/>
            <a:r>
              <a:rPr lang="en-GB" altLang="en-US" smtClean="0">
                <a:solidFill>
                  <a:schemeClr val="bg2"/>
                </a:solidFill>
              </a:rPr>
              <a:t>Sub Bullet</a:t>
            </a:r>
            <a:endParaRPr lang="en-US" altLang="en-US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of a chart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692275" y="1989138"/>
          <a:ext cx="6062663" cy="375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7286608" imgH="4524482" progId="MSGraph.Chart.8">
                  <p:embed followColorScheme="full"/>
                </p:oleObj>
              </mc:Choice>
              <mc:Fallback>
                <p:oleObj name="Chart" r:id="rId4" imgW="7286608" imgH="4524482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989138"/>
                        <a:ext cx="6062663" cy="375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2250" cy="3700463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1</a:t>
            </a:r>
          </a:p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Bullet 1</a:t>
            </a:r>
            <a:endParaRPr lang="en-US" altLang="en-US" smtClean="0">
              <a:solidFill>
                <a:schemeClr val="bg2"/>
              </a:solidFill>
            </a:endParaRPr>
          </a:p>
        </p:txBody>
      </p:sp>
      <p:pic>
        <p:nvPicPr>
          <p:cNvPr id="11268" name="Picture 5" descr="St Malo 0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9450" y="1570038"/>
            <a:ext cx="2628900" cy="3284537"/>
          </a:xfrm>
          <a:prstGeom prst="rect">
            <a:avLst/>
          </a:prstGeom>
          <a:solidFill>
            <a:schemeClr val="accent1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12306" name="Group 18"/>
          <p:cNvGraphicFramePr>
            <a:graphicFrameLocks noGrp="1"/>
          </p:cNvGraphicFramePr>
          <p:nvPr>
            <p:ph sz="half" idx="2"/>
          </p:nvPr>
        </p:nvGraphicFramePr>
        <p:xfrm>
          <a:off x="4994275" y="1701800"/>
          <a:ext cx="3630613" cy="1727200"/>
        </p:xfrm>
        <a:graphic>
          <a:graphicData uri="http://schemas.openxmlformats.org/drawingml/2006/table">
            <a:tbl>
              <a:tblPr/>
              <a:tblGrid>
                <a:gridCol w="1816100"/>
                <a:gridCol w="1814513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838200" y="4114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  <a:endParaRPr lang="en-US" altLang="en-US" sz="1800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3733800" y="4114800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With shadow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22375" y="17414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solidFill>
                  <a:schemeClr val="bg2"/>
                </a:solidFill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222375" y="3017838"/>
            <a:ext cx="3409950" cy="227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2"/>
                </a:solidFill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solidFill>
                  <a:schemeClr val="bg2"/>
                </a:solidFill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67238" y="3017838"/>
            <a:ext cx="3640137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solidFill>
                  <a:schemeClr val="bg2"/>
                </a:solidFill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149350" y="5248275"/>
            <a:ext cx="7165975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1800" b="1">
                <a:solidFill>
                  <a:schemeClr val="bg2"/>
                </a:solidFill>
                <a:cs typeface="Arial" panose="020B0604020202020204" pitchFamily="34" charset="0"/>
              </a:rPr>
              <a:t>You can find many more free PowerPoint </a:t>
            </a:r>
            <a:br>
              <a:rPr lang="en-GB" altLang="en-US" sz="1800" b="1">
                <a:solidFill>
                  <a:schemeClr val="bg2"/>
                </a:solidFill>
                <a:cs typeface="Arial" panose="020B0604020202020204" pitchFamily="34" charset="0"/>
              </a:rPr>
            </a:br>
            <a:r>
              <a:rPr lang="en-GB" altLang="en-US" sz="1800" b="1">
                <a:solidFill>
                  <a:schemeClr val="bg2"/>
                </a:solidFill>
                <a:cs typeface="Arial" panose="020B0604020202020204" pitchFamily="34" charset="0"/>
              </a:rPr>
              <a:t>templates on the Presentation Magazine website </a:t>
            </a:r>
            <a:r>
              <a:rPr lang="en-GB" altLang="en-US" sz="1800" b="1">
                <a:solidFill>
                  <a:schemeClr val="bg2"/>
                </a:solidFill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1800" b="1">
                <a:solidFill>
                  <a:schemeClr val="bg2"/>
                </a:solidFill>
                <a:cs typeface="Arial" panose="020B0604020202020204" pitchFamily="34" charset="0"/>
              </a:rPr>
              <a:t>  </a:t>
            </a:r>
            <a:endParaRPr lang="en-US" altLang="en-US" sz="1800" b="1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222375" y="2486025"/>
            <a:ext cx="69262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chemeClr val="bg2"/>
                </a:solidFill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solidFill>
                <a:schemeClr val="bg2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rcles">
  <a:themeElements>
    <a:clrScheme name="Custom 372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FFFFFF"/>
      </a:accent3>
      <a:accent4>
        <a:srgbClr val="989898"/>
      </a:accent4>
      <a:accent5>
        <a:srgbClr val="FFFFFF"/>
      </a:accent5>
      <a:accent6>
        <a:srgbClr val="2D2D8A"/>
      </a:accent6>
      <a:hlink>
        <a:srgbClr val="4C4C4C"/>
      </a:hlink>
      <a:folHlink>
        <a:srgbClr val="66CCFF"/>
      </a:folHlink>
    </a:clrScheme>
    <a:fontScheme name="circ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ircl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rcles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rcles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204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circles</vt:lpstr>
      <vt:lpstr>Microsoft Graph Chart</vt:lpstr>
      <vt:lpstr>Graph paper</vt:lpstr>
      <vt:lpstr>Example of a Bullet Point Slide</vt:lpstr>
      <vt:lpstr>Example of a chart</vt:lpstr>
      <vt:lpstr>Picture slide</vt:lpstr>
      <vt:lpstr>Examples of default styles</vt:lpstr>
      <vt:lpstr>Use of templates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Circles</dc:title>
  <dc:creator>Owner</dc:creator>
  <cp:lastModifiedBy>Jonty Pearce</cp:lastModifiedBy>
  <cp:revision>13</cp:revision>
  <dcterms:modified xsi:type="dcterms:W3CDTF">2015-02-22T11:22:09Z</dcterms:modified>
</cp:coreProperties>
</file>