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666666"/>
    <a:srgbClr val="C8A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80" d="100"/>
          <a:sy n="80" d="100"/>
        </p:scale>
        <p:origin x="-774" y="21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AB0E6CC-EBDA-4BE1-81A8-4F2E00E92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792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DFE8BA-45BF-4DE6-BD6D-235B3E527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589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C6B345-D87E-432E-AADE-C27876A34AF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5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1F4D46-86E9-4A5D-B3DA-270F1A975BD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03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CDF09C-BDC9-4167-AE5D-7B5AEF39351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34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751BD9-C206-4C47-BDB3-0D653993AD4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5491D8-4D94-489E-B8C5-A778AC34E5A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49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88812F-BFF8-403B-8AB7-940E04C6FB2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lowerbur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4"/>
          <p:cNvSpPr>
            <a:spLocks noChangeArrowheads="1"/>
          </p:cNvSpPr>
          <p:nvPr userDrawn="1"/>
        </p:nvSpPr>
        <p:spPr bwMode="auto">
          <a:xfrm>
            <a:off x="0" y="0"/>
            <a:ext cx="1390650" cy="1390650"/>
          </a:xfrm>
          <a:prstGeom prst="rect">
            <a:avLst/>
          </a:prstGeom>
          <a:solidFill>
            <a:srgbClr val="C8A6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21" descr="roundedarr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63" y="4578350"/>
            <a:ext cx="1963737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784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361FE1-9226-4AA7-8814-79042A1DD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77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AE70-A13A-443C-9802-035090BCF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3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DC2FB-5F54-4AC3-8233-5766F5F69E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44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CFD33-6D60-41A4-9E6C-E518043AE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440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93EC-3785-4802-B6D9-3CA957B85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61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12A8E-0573-40C5-A2CE-FE9E6E852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604B-3F5F-42B1-AAE6-E6A488DD2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5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49D29-6314-47B0-8C44-6EDD79F1D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00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B859-AD9A-4174-A7E9-E497AD912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A098-BC18-464D-9AF9-773929036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0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C9262-A0B4-45F0-8F8C-31EA10FA3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25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2FB97-089D-4B19-9A13-4A89E7E687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17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12D4-9B4E-4D13-BE8A-DC5498ECA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81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7E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flowerburs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8"/>
          <p:cNvSpPr>
            <a:spLocks noChangeArrowheads="1"/>
          </p:cNvSpPr>
          <p:nvPr userDrawn="1"/>
        </p:nvSpPr>
        <p:spPr bwMode="auto">
          <a:xfrm>
            <a:off x="0" y="0"/>
            <a:ext cx="1390650" cy="1390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28E28C8-0D4C-49D3-BFAB-D7978CFBDD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3" name="Picture 20" descr="roundedarrow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63" y="4578350"/>
            <a:ext cx="1963737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7E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Text Box 55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01</a:t>
            </a:r>
            <a:endParaRPr lang="en-US" altLang="en-US" sz="1800"/>
          </a:p>
        </p:txBody>
      </p:sp>
      <p:sp>
        <p:nvSpPr>
          <p:cNvPr id="5124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Text Box 62"/>
          <p:cNvSpPr txBox="1">
            <a:spLocks noChangeArrowheads="1"/>
          </p:cNvSpPr>
          <p:nvPr/>
        </p:nvSpPr>
        <p:spPr bwMode="auto">
          <a:xfrm>
            <a:off x="1082675" y="2085975"/>
            <a:ext cx="67659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chemeClr val="hlink"/>
                </a:solidFill>
              </a:rPr>
              <a:t>YOUR TITLE HERE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234950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b="1" smtClean="0"/>
              <a:t>Example of a Bullet Point Slide</a:t>
            </a:r>
            <a:endParaRPr lang="en-US" altLang="en-US" sz="40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lvl="1" eaLnBrk="1" hangingPunct="1"/>
            <a:r>
              <a:rPr lang="en-GB" altLang="en-US" smtClean="0">
                <a:solidFill>
                  <a:schemeClr val="bg2"/>
                </a:solidFill>
              </a:rPr>
              <a:t>Sub Bullet</a:t>
            </a:r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7172" name="Text Box 29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02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b="1" smtClean="0"/>
              <a:t>Example of a chart</a:t>
            </a:r>
            <a:endParaRPr lang="en-US" altLang="en-US" b="1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027238" y="1219200"/>
          <a:ext cx="606266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art" r:id="rId4" imgW="7289800" imgH="4521200" progId="MSGraph.Chart.8">
                  <p:embed followColorScheme="full"/>
                </p:oleObj>
              </mc:Choice>
              <mc:Fallback>
                <p:oleObj name="Chart" r:id="rId4" imgW="7289800" imgH="4521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219200"/>
                        <a:ext cx="606266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24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03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 descr="lights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r="63986" b="2190"/>
          <a:stretch>
            <a:fillRect/>
          </a:stretch>
        </p:blipFill>
        <p:spPr bwMode="auto">
          <a:xfrm>
            <a:off x="5884863" y="1700213"/>
            <a:ext cx="2689225" cy="286385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b="1" smtClean="0"/>
              <a:t>Picture slide</a:t>
            </a:r>
            <a:endParaRPr lang="en-US" altLang="en-US" b="1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1</a:t>
            </a:r>
            <a:endParaRPr lang="en-US" altLang="en-US" smtClean="0"/>
          </a:p>
        </p:txBody>
      </p:sp>
      <p:sp>
        <p:nvSpPr>
          <p:cNvPr id="11269" name="Text Box 25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04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b="1" smtClean="0"/>
              <a:t>Examples of default styles</a:t>
            </a:r>
            <a:endParaRPr lang="en-US" altLang="en-US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4994275" y="1701800"/>
          <a:ext cx="3630613" cy="1727200"/>
        </p:xfrm>
        <a:graphic>
          <a:graphicData uri="http://schemas.openxmlformats.org/drawingml/2006/table">
            <a:tbl>
              <a:tblPr/>
              <a:tblGrid>
                <a:gridCol w="1816100"/>
                <a:gridCol w="1814513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4972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3928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  <p:sp>
        <p:nvSpPr>
          <p:cNvPr id="13329" name="Text Box 37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05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b="1" smtClean="0"/>
              <a:t>Use of templates</a:t>
            </a:r>
            <a:endParaRPr lang="en-US" altLang="en-US" sz="4000" b="1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92163" y="17414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92163" y="30178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137025" y="301783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4213" y="5248275"/>
            <a:ext cx="71659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</a:t>
            </a:r>
            <a:br>
              <a:rPr lang="en-GB" altLang="en-US" sz="1800" b="1">
                <a:cs typeface="Arial" panose="020B0604020202020204" pitchFamily="34" charset="0"/>
              </a:rPr>
            </a:br>
            <a:r>
              <a:rPr lang="en-GB" altLang="en-US" sz="1800" b="1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18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1800" b="1">
                <a:cs typeface="Arial" panose="020B0604020202020204" pitchFamily="34" charset="0"/>
              </a:rPr>
              <a:t>  </a:t>
            </a:r>
            <a:endParaRPr lang="en-US" altLang="en-US" sz="1800" b="1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92163" y="248602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8" name="Text Box 37"/>
          <p:cNvSpPr txBox="1">
            <a:spLocks noChangeArrowheads="1"/>
          </p:cNvSpPr>
          <p:nvPr/>
        </p:nvSpPr>
        <p:spPr bwMode="auto">
          <a:xfrm>
            <a:off x="188913" y="166688"/>
            <a:ext cx="1041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06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FFFFFF"/>
      </a:lt1>
      <a:dk2>
        <a:srgbClr val="FF0080"/>
      </a:dk2>
      <a:lt2>
        <a:srgbClr val="004080"/>
      </a:lt2>
      <a:accent1>
        <a:srgbClr val="66CCFF"/>
      </a:accent1>
      <a:accent2>
        <a:srgbClr val="333399"/>
      </a:accent2>
      <a:accent3>
        <a:srgbClr val="FFFFFF"/>
      </a:accent3>
      <a:accent4>
        <a:srgbClr val="00356C"/>
      </a:accent4>
      <a:accent5>
        <a:srgbClr val="B8E2FF"/>
      </a:accent5>
      <a:accent6>
        <a:srgbClr val="2D2D8A"/>
      </a:accent6>
      <a:hlink>
        <a:srgbClr val="666666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210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Graph Chart</vt:lpstr>
      <vt:lpstr>PowerPoint Presentation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Owner</dc:creator>
  <cp:lastModifiedBy>Jonty Pearce</cp:lastModifiedBy>
  <cp:revision>54</cp:revision>
  <dcterms:modified xsi:type="dcterms:W3CDTF">2015-02-22T11:22:07Z</dcterms:modified>
</cp:coreProperties>
</file>