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3" r:id="rId3"/>
    <p:sldId id="269" r:id="rId4"/>
    <p:sldId id="260" r:id="rId5"/>
    <p:sldId id="261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104" d="100"/>
          <a:sy n="104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7D21EB-B71E-4C77-9803-833C5EDD01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EC7B87-6514-4044-A1C8-69056372C8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07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40C9FE-74E7-42F0-B8A0-48784E71E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29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A665C-FCEE-4ACE-9281-63761B7FF2C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6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33E73-A8A8-4460-BEFE-816E0139053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57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CA6018-B4C3-4CC2-ACCF-0A5A51F371D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00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4723A3-9277-4962-B9CD-0FF2C145F64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87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549DA1-873B-40A4-B765-A775002D841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9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072432-3BE0-4DB1-B1C7-96FC7027F30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81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7A6D9-96DA-4203-B30D-C09CE9D441F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ED7F43-E2A2-4CC2-A040-003D422E327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21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A95DC7-5F2E-4C05-ADAA-3AF08D6AD82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7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BF71DE-22AD-4385-8E27-D984C6447A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52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BB57-8588-4548-A95A-6B89A42942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50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13665-AC0B-42E2-84E6-7855092EA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50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BFCF-7E61-4122-A5CE-2F7F41CA82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72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D0BE9-B705-4E39-9787-59DDCD5606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799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B16E-04F3-44FC-81A0-133F0FD4E6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385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D27CC-DBE5-4162-A021-F2AE197BDC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415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85B8-0E86-46D7-88A1-6BC9AE8A23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1153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8C3B-A5C8-4B3B-B15A-10A9DAF863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36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8646B-1D6C-4B07-9A2D-88D4F36F4A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305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D04F-2163-451F-BF1D-1DF797847E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461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F154-FFA1-4F43-BBE9-0E0630F27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920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136EF-C8C1-4FF3-A4D5-4225CA6191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63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9C45-936A-4688-A2A4-09AB8626E0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06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D654-C7B1-439B-9BD0-691D6E9C5D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555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F120-39D5-48BE-B035-B01F27008A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4971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95C8E-1951-4F1D-A127-221E45614D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2379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B5377-5273-4210-8452-A058A054C3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392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118C-7B69-430E-8AD3-F23D8DDE6F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685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F9340-3B28-4518-832C-66C0B19DA9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305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E3D4E-80C1-4C64-A6E5-28CFADDF8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9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BE43-3A4C-455B-9137-3BA960CB8B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6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3BEED-232B-4C04-A6D0-9F2B2CCB46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10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788CA-1C13-4E79-93C7-5C77CC49F7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98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1B17C-589E-4DBD-9947-15ACDF6B1D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1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B080-E005-41F0-8B24-D4C165F00B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FD7CC-E5B7-4AE2-8F11-607D3F4AA4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08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979C-86F0-47AD-B281-43064BD37F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00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1328F4E-2B30-45F9-9E18-DD06D4A8C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  <p:sldLayoutId id="2147484317" r:id="rId17"/>
    <p:sldLayoutId id="2147484318" r:id="rId18"/>
    <p:sldLayoutId id="2147484319" r:id="rId19"/>
    <p:sldLayoutId id="2147484320" r:id="rId20"/>
    <p:sldLayoutId id="2147484321" r:id="rId21"/>
    <p:sldLayoutId id="2147484322" r:id="rId22"/>
    <p:sldLayoutId id="2147484323" r:id="rId23"/>
    <p:sldLayoutId id="2147484324" r:id="rId24"/>
    <p:sldLayoutId id="2147484325" r:id="rId25"/>
    <p:sldLayoutId id="2147484326" r:id="rId26"/>
    <p:sldLayoutId id="2147484327" r:id="rId27"/>
    <p:sldLayoutId id="2147484328" r:id="rId2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486400" y="2776538"/>
            <a:ext cx="3159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Heart Stamps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070725" y="3436938"/>
            <a:ext cx="151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2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611188" y="3702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17738" y="3702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86080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51180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9150" y="3702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2571750" y="3001963"/>
            <a:ext cx="7413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955675" y="3000375"/>
            <a:ext cx="727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Will</a:t>
            </a:r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4441825" y="3001963"/>
            <a:ext cx="5794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Be</a:t>
            </a:r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5853113" y="300037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My</a:t>
            </a: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6977063" y="3001963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  <a:cs typeface="Arial" panose="020B0604020202020204" pitchFamily="34" charset="0"/>
              </a:rPr>
              <a:t>Valentine?</a:t>
            </a:r>
          </a:p>
        </p:txBody>
      </p:sp>
      <p:sp>
        <p:nvSpPr>
          <p:cNvPr id="7181" name="Freeform 25"/>
          <p:cNvSpPr>
            <a:spLocks noEditPoints="1"/>
          </p:cNvSpPr>
          <p:nvPr/>
        </p:nvSpPr>
        <p:spPr bwMode="auto">
          <a:xfrm>
            <a:off x="723900" y="1698625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25"/>
          <p:cNvSpPr>
            <a:spLocks noEditPoints="1"/>
          </p:cNvSpPr>
          <p:nvPr/>
        </p:nvSpPr>
        <p:spPr bwMode="auto">
          <a:xfrm>
            <a:off x="2335213" y="1698625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Freeform 25"/>
          <p:cNvSpPr>
            <a:spLocks noEditPoints="1"/>
          </p:cNvSpPr>
          <p:nvPr/>
        </p:nvSpPr>
        <p:spPr bwMode="auto">
          <a:xfrm>
            <a:off x="3963988" y="1708150"/>
            <a:ext cx="1200150" cy="1058863"/>
          </a:xfrm>
          <a:custGeom>
            <a:avLst/>
            <a:gdLst>
              <a:gd name="T0" fmla="*/ 1502 w 3100"/>
              <a:gd name="T1" fmla="*/ 432 h 2736"/>
              <a:gd name="T2" fmla="*/ 2262 w 3100"/>
              <a:gd name="T3" fmla="*/ 4 h 2736"/>
              <a:gd name="T4" fmla="*/ 2936 w 3100"/>
              <a:gd name="T5" fmla="*/ 452 h 2736"/>
              <a:gd name="T6" fmla="*/ 2934 w 3100"/>
              <a:gd name="T7" fmla="*/ 1484 h 2736"/>
              <a:gd name="T8" fmla="*/ 2730 w 3100"/>
              <a:gd name="T9" fmla="*/ 1716 h 2736"/>
              <a:gd name="T10" fmla="*/ 1556 w 3100"/>
              <a:gd name="T11" fmla="*/ 2714 h 2736"/>
              <a:gd name="T12" fmla="*/ 634 w 3100"/>
              <a:gd name="T13" fmla="*/ 1906 h 2736"/>
              <a:gd name="T14" fmla="*/ 124 w 3100"/>
              <a:gd name="T15" fmla="*/ 1402 h 2736"/>
              <a:gd name="T16" fmla="*/ 14 w 3100"/>
              <a:gd name="T17" fmla="*/ 982 h 2736"/>
              <a:gd name="T18" fmla="*/ 392 w 3100"/>
              <a:gd name="T19" fmla="*/ 186 h 2736"/>
              <a:gd name="T20" fmla="*/ 678 w 3100"/>
              <a:gd name="T21" fmla="*/ 108 h 2736"/>
              <a:gd name="T22" fmla="*/ 974 w 3100"/>
              <a:gd name="T23" fmla="*/ 40 h 2736"/>
              <a:gd name="T24" fmla="*/ 598 w 3100"/>
              <a:gd name="T25" fmla="*/ 328 h 2736"/>
              <a:gd name="T26" fmla="*/ 1238 w 3100"/>
              <a:gd name="T27" fmla="*/ 320 h 2736"/>
              <a:gd name="T28" fmla="*/ 1226 w 3100"/>
              <a:gd name="T29" fmla="*/ 314 h 2736"/>
              <a:gd name="T30" fmla="*/ 622 w 3100"/>
              <a:gd name="T31" fmla="*/ 360 h 2736"/>
              <a:gd name="T32" fmla="*/ 774 w 3100"/>
              <a:gd name="T33" fmla="*/ 408 h 2736"/>
              <a:gd name="T34" fmla="*/ 1418 w 3100"/>
              <a:gd name="T35" fmla="*/ 392 h 2736"/>
              <a:gd name="T36" fmla="*/ 1994 w 3100"/>
              <a:gd name="T37" fmla="*/ 408 h 2736"/>
              <a:gd name="T38" fmla="*/ 870 w 3100"/>
              <a:gd name="T39" fmla="*/ 480 h 2736"/>
              <a:gd name="T40" fmla="*/ 2126 w 3100"/>
              <a:gd name="T41" fmla="*/ 504 h 2736"/>
              <a:gd name="T42" fmla="*/ 1078 w 3100"/>
              <a:gd name="T43" fmla="*/ 568 h 2736"/>
              <a:gd name="T44" fmla="*/ 1146 w 3100"/>
              <a:gd name="T45" fmla="*/ 582 h 2736"/>
              <a:gd name="T46" fmla="*/ 730 w 3100"/>
              <a:gd name="T47" fmla="*/ 608 h 2736"/>
              <a:gd name="T48" fmla="*/ 930 w 3100"/>
              <a:gd name="T49" fmla="*/ 638 h 2736"/>
              <a:gd name="T50" fmla="*/ 902 w 3100"/>
              <a:gd name="T51" fmla="*/ 632 h 2736"/>
              <a:gd name="T52" fmla="*/ 840 w 3100"/>
              <a:gd name="T53" fmla="*/ 778 h 2736"/>
              <a:gd name="T54" fmla="*/ 798 w 3100"/>
              <a:gd name="T55" fmla="*/ 734 h 2736"/>
              <a:gd name="T56" fmla="*/ 2196 w 3100"/>
              <a:gd name="T57" fmla="*/ 710 h 2736"/>
              <a:gd name="T58" fmla="*/ 212 w 3100"/>
              <a:gd name="T59" fmla="*/ 706 h 2736"/>
              <a:gd name="T60" fmla="*/ 1958 w 3100"/>
              <a:gd name="T61" fmla="*/ 840 h 2736"/>
              <a:gd name="T62" fmla="*/ 2262 w 3100"/>
              <a:gd name="T63" fmla="*/ 920 h 2736"/>
              <a:gd name="T64" fmla="*/ 2502 w 3100"/>
              <a:gd name="T65" fmla="*/ 920 h 2736"/>
              <a:gd name="T66" fmla="*/ 1782 w 3100"/>
              <a:gd name="T67" fmla="*/ 888 h 2736"/>
              <a:gd name="T68" fmla="*/ 2694 w 3100"/>
              <a:gd name="T69" fmla="*/ 918 h 2736"/>
              <a:gd name="T70" fmla="*/ 2448 w 3100"/>
              <a:gd name="T71" fmla="*/ 942 h 2736"/>
              <a:gd name="T72" fmla="*/ 836 w 3100"/>
              <a:gd name="T73" fmla="*/ 952 h 2736"/>
              <a:gd name="T74" fmla="*/ 1046 w 3100"/>
              <a:gd name="T75" fmla="*/ 1056 h 2736"/>
              <a:gd name="T76" fmla="*/ 164 w 3100"/>
              <a:gd name="T77" fmla="*/ 1114 h 2736"/>
              <a:gd name="T78" fmla="*/ 582 w 3100"/>
              <a:gd name="T79" fmla="*/ 1120 h 2736"/>
              <a:gd name="T80" fmla="*/ 748 w 3100"/>
              <a:gd name="T81" fmla="*/ 1122 h 2736"/>
              <a:gd name="T82" fmla="*/ 550 w 3100"/>
              <a:gd name="T83" fmla="*/ 1360 h 2736"/>
              <a:gd name="T84" fmla="*/ 1022 w 3100"/>
              <a:gd name="T85" fmla="*/ 1352 h 2736"/>
              <a:gd name="T86" fmla="*/ 2424 w 3100"/>
              <a:gd name="T87" fmla="*/ 1312 h 2736"/>
              <a:gd name="T88" fmla="*/ 486 w 3100"/>
              <a:gd name="T89" fmla="*/ 1336 h 2736"/>
              <a:gd name="T90" fmla="*/ 144 w 3100"/>
              <a:gd name="T91" fmla="*/ 1384 h 2736"/>
              <a:gd name="T92" fmla="*/ 2528 w 3100"/>
              <a:gd name="T93" fmla="*/ 1398 h 2736"/>
              <a:gd name="T94" fmla="*/ 774 w 3100"/>
              <a:gd name="T95" fmla="*/ 1472 h 2736"/>
              <a:gd name="T96" fmla="*/ 878 w 3100"/>
              <a:gd name="T97" fmla="*/ 1490 h 2736"/>
              <a:gd name="T98" fmla="*/ 940 w 3100"/>
              <a:gd name="T99" fmla="*/ 1600 h 2736"/>
              <a:gd name="T100" fmla="*/ 1604 w 3100"/>
              <a:gd name="T101" fmla="*/ 1612 h 2736"/>
              <a:gd name="T102" fmla="*/ 2108 w 3100"/>
              <a:gd name="T103" fmla="*/ 1638 h 2736"/>
              <a:gd name="T104" fmla="*/ 2450 w 3100"/>
              <a:gd name="T105" fmla="*/ 1754 h 2736"/>
              <a:gd name="T106" fmla="*/ 726 w 3100"/>
              <a:gd name="T107" fmla="*/ 1708 h 2736"/>
              <a:gd name="T108" fmla="*/ 1338 w 3100"/>
              <a:gd name="T109" fmla="*/ 1726 h 2736"/>
              <a:gd name="T110" fmla="*/ 1650 w 3100"/>
              <a:gd name="T111" fmla="*/ 1896 h 2736"/>
              <a:gd name="T112" fmla="*/ 1054 w 3100"/>
              <a:gd name="T113" fmla="*/ 1880 h 2736"/>
              <a:gd name="T114" fmla="*/ 1030 w 3100"/>
              <a:gd name="T115" fmla="*/ 2030 h 2736"/>
              <a:gd name="T116" fmla="*/ 970 w 3100"/>
              <a:gd name="T117" fmla="*/ 1962 h 2736"/>
              <a:gd name="T118" fmla="*/ 2154 w 3100"/>
              <a:gd name="T119" fmla="*/ 1984 h 2736"/>
              <a:gd name="T120" fmla="*/ 1406 w 3100"/>
              <a:gd name="T121" fmla="*/ 2376 h 2736"/>
              <a:gd name="T122" fmla="*/ 1518 w 3100"/>
              <a:gd name="T123" fmla="*/ 2384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72"/>
                </a:lnTo>
                <a:lnTo>
                  <a:pt x="974" y="40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98" y="376"/>
                </a:lnTo>
                <a:lnTo>
                  <a:pt x="774" y="376"/>
                </a:lnTo>
                <a:lnTo>
                  <a:pt x="774" y="376"/>
                </a:lnTo>
                <a:lnTo>
                  <a:pt x="774" y="408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58" y="456"/>
                </a:lnTo>
                <a:lnTo>
                  <a:pt x="2126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82" y="888"/>
                </a:lnTo>
                <a:lnTo>
                  <a:pt x="1750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42" y="1152"/>
                </a:lnTo>
                <a:lnTo>
                  <a:pt x="910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58" y="1304"/>
                </a:lnTo>
                <a:lnTo>
                  <a:pt x="526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86" y="1336"/>
                </a:lnTo>
                <a:lnTo>
                  <a:pt x="462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32"/>
                </a:lnTo>
                <a:lnTo>
                  <a:pt x="734" y="147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7184" name="Freeform 25"/>
          <p:cNvSpPr>
            <a:spLocks noEditPoints="1"/>
          </p:cNvSpPr>
          <p:nvPr/>
        </p:nvSpPr>
        <p:spPr bwMode="auto">
          <a:xfrm>
            <a:off x="5607050" y="1700213"/>
            <a:ext cx="1200150" cy="1058862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5"/>
          <p:cNvSpPr>
            <a:spLocks noEditPoints="1"/>
          </p:cNvSpPr>
          <p:nvPr/>
        </p:nvSpPr>
        <p:spPr bwMode="auto">
          <a:xfrm>
            <a:off x="7256463" y="1708150"/>
            <a:ext cx="1200150" cy="1058863"/>
          </a:xfrm>
          <a:custGeom>
            <a:avLst/>
            <a:gdLst>
              <a:gd name="T0" fmla="*/ 2147483646 w 3100"/>
              <a:gd name="T1" fmla="*/ 2147483646 h 2736"/>
              <a:gd name="T2" fmla="*/ 2147483646 w 3100"/>
              <a:gd name="T3" fmla="*/ 2147483646 h 2736"/>
              <a:gd name="T4" fmla="*/ 2147483646 w 3100"/>
              <a:gd name="T5" fmla="*/ 2147483646 h 2736"/>
              <a:gd name="T6" fmla="*/ 2147483646 w 3100"/>
              <a:gd name="T7" fmla="*/ 2147483646 h 2736"/>
              <a:gd name="T8" fmla="*/ 2147483646 w 3100"/>
              <a:gd name="T9" fmla="*/ 2147483646 h 2736"/>
              <a:gd name="T10" fmla="*/ 2147483646 w 3100"/>
              <a:gd name="T11" fmla="*/ 2147483646 h 2736"/>
              <a:gd name="T12" fmla="*/ 2147483646 w 3100"/>
              <a:gd name="T13" fmla="*/ 2147483646 h 2736"/>
              <a:gd name="T14" fmla="*/ 2147483646 w 3100"/>
              <a:gd name="T15" fmla="*/ 2147483646 h 2736"/>
              <a:gd name="T16" fmla="*/ 2147483646 w 3100"/>
              <a:gd name="T17" fmla="*/ 2147483646 h 2736"/>
              <a:gd name="T18" fmla="*/ 2147483646 w 3100"/>
              <a:gd name="T19" fmla="*/ 2147483646 h 2736"/>
              <a:gd name="T20" fmla="*/ 2147483646 w 3100"/>
              <a:gd name="T21" fmla="*/ 2147483646 h 2736"/>
              <a:gd name="T22" fmla="*/ 2147483646 w 3100"/>
              <a:gd name="T23" fmla="*/ 2147483646 h 2736"/>
              <a:gd name="T24" fmla="*/ 2147483646 w 3100"/>
              <a:gd name="T25" fmla="*/ 2147483646 h 2736"/>
              <a:gd name="T26" fmla="*/ 2147483646 w 3100"/>
              <a:gd name="T27" fmla="*/ 2147483646 h 2736"/>
              <a:gd name="T28" fmla="*/ 2147483646 w 3100"/>
              <a:gd name="T29" fmla="*/ 2147483646 h 2736"/>
              <a:gd name="T30" fmla="*/ 2147483646 w 3100"/>
              <a:gd name="T31" fmla="*/ 2147483646 h 2736"/>
              <a:gd name="T32" fmla="*/ 2147483646 w 3100"/>
              <a:gd name="T33" fmla="*/ 2147483646 h 2736"/>
              <a:gd name="T34" fmla="*/ 2147483646 w 3100"/>
              <a:gd name="T35" fmla="*/ 2147483646 h 2736"/>
              <a:gd name="T36" fmla="*/ 2147483646 w 3100"/>
              <a:gd name="T37" fmla="*/ 2147483646 h 2736"/>
              <a:gd name="T38" fmla="*/ 2147483646 w 3100"/>
              <a:gd name="T39" fmla="*/ 2147483646 h 2736"/>
              <a:gd name="T40" fmla="*/ 2147483646 w 3100"/>
              <a:gd name="T41" fmla="*/ 2147483646 h 2736"/>
              <a:gd name="T42" fmla="*/ 2147483646 w 3100"/>
              <a:gd name="T43" fmla="*/ 2147483646 h 2736"/>
              <a:gd name="T44" fmla="*/ 2147483646 w 3100"/>
              <a:gd name="T45" fmla="*/ 2147483646 h 2736"/>
              <a:gd name="T46" fmla="*/ 2147483646 w 3100"/>
              <a:gd name="T47" fmla="*/ 2147483646 h 2736"/>
              <a:gd name="T48" fmla="*/ 2147483646 w 3100"/>
              <a:gd name="T49" fmla="*/ 2147483646 h 2736"/>
              <a:gd name="T50" fmla="*/ 2147483646 w 3100"/>
              <a:gd name="T51" fmla="*/ 2147483646 h 2736"/>
              <a:gd name="T52" fmla="*/ 2147483646 w 3100"/>
              <a:gd name="T53" fmla="*/ 2147483646 h 2736"/>
              <a:gd name="T54" fmla="*/ 2147483646 w 3100"/>
              <a:gd name="T55" fmla="*/ 2147483646 h 2736"/>
              <a:gd name="T56" fmla="*/ 2147483646 w 3100"/>
              <a:gd name="T57" fmla="*/ 2147483646 h 2736"/>
              <a:gd name="T58" fmla="*/ 2147483646 w 3100"/>
              <a:gd name="T59" fmla="*/ 2147483646 h 2736"/>
              <a:gd name="T60" fmla="*/ 2147483646 w 3100"/>
              <a:gd name="T61" fmla="*/ 2147483646 h 2736"/>
              <a:gd name="T62" fmla="*/ 2147483646 w 3100"/>
              <a:gd name="T63" fmla="*/ 2147483646 h 2736"/>
              <a:gd name="T64" fmla="*/ 2147483646 w 3100"/>
              <a:gd name="T65" fmla="*/ 2147483646 h 2736"/>
              <a:gd name="T66" fmla="*/ 2147483646 w 3100"/>
              <a:gd name="T67" fmla="*/ 2147483646 h 2736"/>
              <a:gd name="T68" fmla="*/ 2147483646 w 3100"/>
              <a:gd name="T69" fmla="*/ 2147483646 h 2736"/>
              <a:gd name="T70" fmla="*/ 2147483646 w 3100"/>
              <a:gd name="T71" fmla="*/ 2147483646 h 2736"/>
              <a:gd name="T72" fmla="*/ 2147483646 w 3100"/>
              <a:gd name="T73" fmla="*/ 2147483646 h 2736"/>
              <a:gd name="T74" fmla="*/ 2147483646 w 3100"/>
              <a:gd name="T75" fmla="*/ 2147483646 h 2736"/>
              <a:gd name="T76" fmla="*/ 2147483646 w 3100"/>
              <a:gd name="T77" fmla="*/ 2147483646 h 2736"/>
              <a:gd name="T78" fmla="*/ 2147483646 w 3100"/>
              <a:gd name="T79" fmla="*/ 2147483646 h 2736"/>
              <a:gd name="T80" fmla="*/ 2147483646 w 3100"/>
              <a:gd name="T81" fmla="*/ 2147483646 h 2736"/>
              <a:gd name="T82" fmla="*/ 2147483646 w 3100"/>
              <a:gd name="T83" fmla="*/ 2147483646 h 2736"/>
              <a:gd name="T84" fmla="*/ 2147483646 w 3100"/>
              <a:gd name="T85" fmla="*/ 2147483646 h 2736"/>
              <a:gd name="T86" fmla="*/ 2147483646 w 3100"/>
              <a:gd name="T87" fmla="*/ 2147483646 h 2736"/>
              <a:gd name="T88" fmla="*/ 2147483646 w 3100"/>
              <a:gd name="T89" fmla="*/ 2147483646 h 2736"/>
              <a:gd name="T90" fmla="*/ 2147483646 w 3100"/>
              <a:gd name="T91" fmla="*/ 2147483646 h 2736"/>
              <a:gd name="T92" fmla="*/ 2147483646 w 3100"/>
              <a:gd name="T93" fmla="*/ 2147483646 h 2736"/>
              <a:gd name="T94" fmla="*/ 2147483646 w 3100"/>
              <a:gd name="T95" fmla="*/ 2147483646 h 2736"/>
              <a:gd name="T96" fmla="*/ 2147483646 w 3100"/>
              <a:gd name="T97" fmla="*/ 2147483646 h 2736"/>
              <a:gd name="T98" fmla="*/ 2147483646 w 3100"/>
              <a:gd name="T99" fmla="*/ 2147483646 h 2736"/>
              <a:gd name="T100" fmla="*/ 2147483646 w 3100"/>
              <a:gd name="T101" fmla="*/ 2147483646 h 2736"/>
              <a:gd name="T102" fmla="*/ 2147483646 w 3100"/>
              <a:gd name="T103" fmla="*/ 2147483646 h 2736"/>
              <a:gd name="T104" fmla="*/ 2147483646 w 3100"/>
              <a:gd name="T105" fmla="*/ 2147483646 h 2736"/>
              <a:gd name="T106" fmla="*/ 2147483646 w 3100"/>
              <a:gd name="T107" fmla="*/ 2147483646 h 2736"/>
              <a:gd name="T108" fmla="*/ 2147483646 w 3100"/>
              <a:gd name="T109" fmla="*/ 2147483646 h 2736"/>
              <a:gd name="T110" fmla="*/ 2147483646 w 3100"/>
              <a:gd name="T111" fmla="*/ 2147483646 h 2736"/>
              <a:gd name="T112" fmla="*/ 2147483646 w 3100"/>
              <a:gd name="T113" fmla="*/ 2147483646 h 2736"/>
              <a:gd name="T114" fmla="*/ 2147483646 w 3100"/>
              <a:gd name="T115" fmla="*/ 2147483646 h 2736"/>
              <a:gd name="T116" fmla="*/ 2147483646 w 3100"/>
              <a:gd name="T117" fmla="*/ 2147483646 h 2736"/>
              <a:gd name="T118" fmla="*/ 2147483646 w 3100"/>
              <a:gd name="T119" fmla="*/ 2147483646 h 2736"/>
              <a:gd name="T120" fmla="*/ 2147483646 w 3100"/>
              <a:gd name="T121" fmla="*/ 2147483646 h 2736"/>
              <a:gd name="T122" fmla="*/ 2147483646 w 3100"/>
              <a:gd name="T123" fmla="*/ 2147483646 h 27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00" h="2736">
                <a:moveTo>
                  <a:pt x="790" y="8"/>
                </a:moveTo>
                <a:lnTo>
                  <a:pt x="790" y="8"/>
                </a:lnTo>
                <a:lnTo>
                  <a:pt x="828" y="6"/>
                </a:lnTo>
                <a:lnTo>
                  <a:pt x="868" y="2"/>
                </a:lnTo>
                <a:lnTo>
                  <a:pt x="888" y="0"/>
                </a:lnTo>
                <a:lnTo>
                  <a:pt x="904" y="0"/>
                </a:lnTo>
                <a:lnTo>
                  <a:pt x="920" y="2"/>
                </a:lnTo>
                <a:lnTo>
                  <a:pt x="934" y="8"/>
                </a:lnTo>
                <a:lnTo>
                  <a:pt x="962" y="20"/>
                </a:lnTo>
                <a:lnTo>
                  <a:pt x="994" y="32"/>
                </a:lnTo>
                <a:lnTo>
                  <a:pt x="1034" y="44"/>
                </a:lnTo>
                <a:lnTo>
                  <a:pt x="1078" y="56"/>
                </a:lnTo>
                <a:lnTo>
                  <a:pt x="1134" y="88"/>
                </a:lnTo>
                <a:lnTo>
                  <a:pt x="1188" y="124"/>
                </a:lnTo>
                <a:lnTo>
                  <a:pt x="1238" y="164"/>
                </a:lnTo>
                <a:lnTo>
                  <a:pt x="1286" y="204"/>
                </a:lnTo>
                <a:lnTo>
                  <a:pt x="1334" y="246"/>
                </a:lnTo>
                <a:lnTo>
                  <a:pt x="1380" y="288"/>
                </a:lnTo>
                <a:lnTo>
                  <a:pt x="1470" y="376"/>
                </a:lnTo>
                <a:lnTo>
                  <a:pt x="1484" y="406"/>
                </a:lnTo>
                <a:lnTo>
                  <a:pt x="1492" y="420"/>
                </a:lnTo>
                <a:lnTo>
                  <a:pt x="1502" y="432"/>
                </a:lnTo>
                <a:lnTo>
                  <a:pt x="1512" y="444"/>
                </a:lnTo>
                <a:lnTo>
                  <a:pt x="1524" y="454"/>
                </a:lnTo>
                <a:lnTo>
                  <a:pt x="1540" y="460"/>
                </a:lnTo>
                <a:lnTo>
                  <a:pt x="1558" y="464"/>
                </a:lnTo>
                <a:lnTo>
                  <a:pt x="1588" y="426"/>
                </a:lnTo>
                <a:lnTo>
                  <a:pt x="1620" y="388"/>
                </a:lnTo>
                <a:lnTo>
                  <a:pt x="1654" y="348"/>
                </a:lnTo>
                <a:lnTo>
                  <a:pt x="1690" y="310"/>
                </a:lnTo>
                <a:lnTo>
                  <a:pt x="1728" y="270"/>
                </a:lnTo>
                <a:lnTo>
                  <a:pt x="1766" y="232"/>
                </a:lnTo>
                <a:lnTo>
                  <a:pt x="1806" y="196"/>
                </a:lnTo>
                <a:lnTo>
                  <a:pt x="1846" y="162"/>
                </a:lnTo>
                <a:lnTo>
                  <a:pt x="1886" y="130"/>
                </a:lnTo>
                <a:lnTo>
                  <a:pt x="1926" y="100"/>
                </a:lnTo>
                <a:lnTo>
                  <a:pt x="1966" y="74"/>
                </a:lnTo>
                <a:lnTo>
                  <a:pt x="2004" y="52"/>
                </a:lnTo>
                <a:lnTo>
                  <a:pt x="2042" y="34"/>
                </a:lnTo>
                <a:lnTo>
                  <a:pt x="2078" y="20"/>
                </a:lnTo>
                <a:lnTo>
                  <a:pt x="2110" y="10"/>
                </a:lnTo>
                <a:lnTo>
                  <a:pt x="2126" y="8"/>
                </a:lnTo>
                <a:lnTo>
                  <a:pt x="2142" y="8"/>
                </a:lnTo>
                <a:lnTo>
                  <a:pt x="2228" y="6"/>
                </a:lnTo>
                <a:lnTo>
                  <a:pt x="2262" y="4"/>
                </a:lnTo>
                <a:lnTo>
                  <a:pt x="2278" y="4"/>
                </a:lnTo>
                <a:lnTo>
                  <a:pt x="2302" y="8"/>
                </a:lnTo>
                <a:lnTo>
                  <a:pt x="2322" y="12"/>
                </a:lnTo>
                <a:lnTo>
                  <a:pt x="2342" y="18"/>
                </a:lnTo>
                <a:lnTo>
                  <a:pt x="2384" y="32"/>
                </a:lnTo>
                <a:lnTo>
                  <a:pt x="2430" y="46"/>
                </a:lnTo>
                <a:lnTo>
                  <a:pt x="2454" y="52"/>
                </a:lnTo>
                <a:lnTo>
                  <a:pt x="2478" y="56"/>
                </a:lnTo>
                <a:lnTo>
                  <a:pt x="2516" y="74"/>
                </a:lnTo>
                <a:lnTo>
                  <a:pt x="2552" y="94"/>
                </a:lnTo>
                <a:lnTo>
                  <a:pt x="2588" y="116"/>
                </a:lnTo>
                <a:lnTo>
                  <a:pt x="2624" y="138"/>
                </a:lnTo>
                <a:lnTo>
                  <a:pt x="2658" y="162"/>
                </a:lnTo>
                <a:lnTo>
                  <a:pt x="2690" y="186"/>
                </a:lnTo>
                <a:lnTo>
                  <a:pt x="2722" y="210"/>
                </a:lnTo>
                <a:lnTo>
                  <a:pt x="2754" y="236"/>
                </a:lnTo>
                <a:lnTo>
                  <a:pt x="2782" y="264"/>
                </a:lnTo>
                <a:lnTo>
                  <a:pt x="2812" y="292"/>
                </a:lnTo>
                <a:lnTo>
                  <a:pt x="2838" y="322"/>
                </a:lnTo>
                <a:lnTo>
                  <a:pt x="2864" y="352"/>
                </a:lnTo>
                <a:lnTo>
                  <a:pt x="2890" y="384"/>
                </a:lnTo>
                <a:lnTo>
                  <a:pt x="2914" y="418"/>
                </a:lnTo>
                <a:lnTo>
                  <a:pt x="2936" y="452"/>
                </a:lnTo>
                <a:lnTo>
                  <a:pt x="2958" y="488"/>
                </a:lnTo>
                <a:lnTo>
                  <a:pt x="2986" y="552"/>
                </a:lnTo>
                <a:lnTo>
                  <a:pt x="3012" y="616"/>
                </a:lnTo>
                <a:lnTo>
                  <a:pt x="3070" y="760"/>
                </a:lnTo>
                <a:lnTo>
                  <a:pt x="3078" y="782"/>
                </a:lnTo>
                <a:lnTo>
                  <a:pt x="3084" y="804"/>
                </a:lnTo>
                <a:lnTo>
                  <a:pt x="3090" y="828"/>
                </a:lnTo>
                <a:lnTo>
                  <a:pt x="3094" y="854"/>
                </a:lnTo>
                <a:lnTo>
                  <a:pt x="3100" y="908"/>
                </a:lnTo>
                <a:lnTo>
                  <a:pt x="3100" y="964"/>
                </a:lnTo>
                <a:lnTo>
                  <a:pt x="3098" y="1020"/>
                </a:lnTo>
                <a:lnTo>
                  <a:pt x="3092" y="1074"/>
                </a:lnTo>
                <a:lnTo>
                  <a:pt x="3082" y="1128"/>
                </a:lnTo>
                <a:lnTo>
                  <a:pt x="3070" y="1176"/>
                </a:lnTo>
                <a:lnTo>
                  <a:pt x="3056" y="1220"/>
                </a:lnTo>
                <a:lnTo>
                  <a:pt x="3042" y="1260"/>
                </a:lnTo>
                <a:lnTo>
                  <a:pt x="3028" y="1296"/>
                </a:lnTo>
                <a:lnTo>
                  <a:pt x="3014" y="1330"/>
                </a:lnTo>
                <a:lnTo>
                  <a:pt x="2982" y="1396"/>
                </a:lnTo>
                <a:lnTo>
                  <a:pt x="2950" y="1464"/>
                </a:lnTo>
                <a:lnTo>
                  <a:pt x="2934" y="1484"/>
                </a:lnTo>
                <a:lnTo>
                  <a:pt x="2920" y="1504"/>
                </a:lnTo>
                <a:lnTo>
                  <a:pt x="2890" y="1548"/>
                </a:lnTo>
                <a:lnTo>
                  <a:pt x="2876" y="1570"/>
                </a:lnTo>
                <a:lnTo>
                  <a:pt x="2860" y="1590"/>
                </a:lnTo>
                <a:lnTo>
                  <a:pt x="2842" y="1608"/>
                </a:lnTo>
                <a:lnTo>
                  <a:pt x="2822" y="1624"/>
                </a:lnTo>
                <a:lnTo>
                  <a:pt x="2812" y="1624"/>
                </a:lnTo>
                <a:lnTo>
                  <a:pt x="2802" y="1624"/>
                </a:lnTo>
                <a:lnTo>
                  <a:pt x="2786" y="1618"/>
                </a:lnTo>
                <a:lnTo>
                  <a:pt x="2780" y="1618"/>
                </a:lnTo>
                <a:lnTo>
                  <a:pt x="2774" y="1618"/>
                </a:lnTo>
                <a:lnTo>
                  <a:pt x="2770" y="1622"/>
                </a:lnTo>
                <a:lnTo>
                  <a:pt x="2766" y="1632"/>
                </a:lnTo>
                <a:lnTo>
                  <a:pt x="2770" y="1632"/>
                </a:lnTo>
                <a:lnTo>
                  <a:pt x="2778" y="1632"/>
                </a:lnTo>
                <a:lnTo>
                  <a:pt x="2790" y="1630"/>
                </a:lnTo>
                <a:lnTo>
                  <a:pt x="2796" y="1630"/>
                </a:lnTo>
                <a:lnTo>
                  <a:pt x="2802" y="1632"/>
                </a:lnTo>
                <a:lnTo>
                  <a:pt x="2806" y="1634"/>
                </a:lnTo>
                <a:lnTo>
                  <a:pt x="2806" y="1640"/>
                </a:lnTo>
                <a:lnTo>
                  <a:pt x="2770" y="1678"/>
                </a:lnTo>
                <a:lnTo>
                  <a:pt x="2730" y="1716"/>
                </a:lnTo>
                <a:lnTo>
                  <a:pt x="2690" y="1750"/>
                </a:lnTo>
                <a:lnTo>
                  <a:pt x="2648" y="1784"/>
                </a:lnTo>
                <a:lnTo>
                  <a:pt x="2604" y="1816"/>
                </a:lnTo>
                <a:lnTo>
                  <a:pt x="2558" y="1846"/>
                </a:lnTo>
                <a:lnTo>
                  <a:pt x="2510" y="1876"/>
                </a:lnTo>
                <a:lnTo>
                  <a:pt x="2462" y="1904"/>
                </a:lnTo>
                <a:lnTo>
                  <a:pt x="2364" y="1960"/>
                </a:lnTo>
                <a:lnTo>
                  <a:pt x="2266" y="2014"/>
                </a:lnTo>
                <a:lnTo>
                  <a:pt x="2166" y="2070"/>
                </a:lnTo>
                <a:lnTo>
                  <a:pt x="2070" y="2128"/>
                </a:lnTo>
                <a:lnTo>
                  <a:pt x="2004" y="2172"/>
                </a:lnTo>
                <a:lnTo>
                  <a:pt x="1938" y="2218"/>
                </a:lnTo>
                <a:lnTo>
                  <a:pt x="1876" y="2270"/>
                </a:lnTo>
                <a:lnTo>
                  <a:pt x="1814" y="2324"/>
                </a:lnTo>
                <a:lnTo>
                  <a:pt x="1754" y="2380"/>
                </a:lnTo>
                <a:lnTo>
                  <a:pt x="1698" y="2440"/>
                </a:lnTo>
                <a:lnTo>
                  <a:pt x="1646" y="2504"/>
                </a:lnTo>
                <a:lnTo>
                  <a:pt x="1598" y="2568"/>
                </a:lnTo>
                <a:lnTo>
                  <a:pt x="1594" y="2590"/>
                </a:lnTo>
                <a:lnTo>
                  <a:pt x="1590" y="2612"/>
                </a:lnTo>
                <a:lnTo>
                  <a:pt x="1576" y="2654"/>
                </a:lnTo>
                <a:lnTo>
                  <a:pt x="1562" y="2694"/>
                </a:lnTo>
                <a:lnTo>
                  <a:pt x="1556" y="2714"/>
                </a:lnTo>
                <a:lnTo>
                  <a:pt x="1550" y="2736"/>
                </a:lnTo>
                <a:lnTo>
                  <a:pt x="1538" y="2700"/>
                </a:lnTo>
                <a:lnTo>
                  <a:pt x="1526" y="2666"/>
                </a:lnTo>
                <a:lnTo>
                  <a:pt x="1512" y="2632"/>
                </a:lnTo>
                <a:lnTo>
                  <a:pt x="1496" y="2600"/>
                </a:lnTo>
                <a:lnTo>
                  <a:pt x="1480" y="2568"/>
                </a:lnTo>
                <a:lnTo>
                  <a:pt x="1462" y="2538"/>
                </a:lnTo>
                <a:lnTo>
                  <a:pt x="1444" y="2510"/>
                </a:lnTo>
                <a:lnTo>
                  <a:pt x="1424" y="2480"/>
                </a:lnTo>
                <a:lnTo>
                  <a:pt x="1404" y="2454"/>
                </a:lnTo>
                <a:lnTo>
                  <a:pt x="1382" y="2426"/>
                </a:lnTo>
                <a:lnTo>
                  <a:pt x="1336" y="2376"/>
                </a:lnTo>
                <a:lnTo>
                  <a:pt x="1286" y="2328"/>
                </a:lnTo>
                <a:lnTo>
                  <a:pt x="1234" y="2282"/>
                </a:lnTo>
                <a:lnTo>
                  <a:pt x="1178" y="2240"/>
                </a:lnTo>
                <a:lnTo>
                  <a:pt x="1122" y="2198"/>
                </a:lnTo>
                <a:lnTo>
                  <a:pt x="1064" y="2160"/>
                </a:lnTo>
                <a:lnTo>
                  <a:pt x="1004" y="2122"/>
                </a:lnTo>
                <a:lnTo>
                  <a:pt x="880" y="2048"/>
                </a:lnTo>
                <a:lnTo>
                  <a:pt x="758" y="1976"/>
                </a:lnTo>
                <a:lnTo>
                  <a:pt x="706" y="1948"/>
                </a:lnTo>
                <a:lnTo>
                  <a:pt x="656" y="1920"/>
                </a:lnTo>
                <a:lnTo>
                  <a:pt x="634" y="1906"/>
                </a:lnTo>
                <a:lnTo>
                  <a:pt x="612" y="1890"/>
                </a:lnTo>
                <a:lnTo>
                  <a:pt x="592" y="1870"/>
                </a:lnTo>
                <a:lnTo>
                  <a:pt x="574" y="1848"/>
                </a:lnTo>
                <a:lnTo>
                  <a:pt x="540" y="1834"/>
                </a:lnTo>
                <a:lnTo>
                  <a:pt x="508" y="1818"/>
                </a:lnTo>
                <a:lnTo>
                  <a:pt x="476" y="1800"/>
                </a:lnTo>
                <a:lnTo>
                  <a:pt x="444" y="1782"/>
                </a:lnTo>
                <a:lnTo>
                  <a:pt x="412" y="1764"/>
                </a:lnTo>
                <a:lnTo>
                  <a:pt x="382" y="1742"/>
                </a:lnTo>
                <a:lnTo>
                  <a:pt x="354" y="1720"/>
                </a:lnTo>
                <a:lnTo>
                  <a:pt x="326" y="1698"/>
                </a:lnTo>
                <a:lnTo>
                  <a:pt x="300" y="1674"/>
                </a:lnTo>
                <a:lnTo>
                  <a:pt x="274" y="1648"/>
                </a:lnTo>
                <a:lnTo>
                  <a:pt x="250" y="1622"/>
                </a:lnTo>
                <a:lnTo>
                  <a:pt x="226" y="1594"/>
                </a:lnTo>
                <a:lnTo>
                  <a:pt x="206" y="1566"/>
                </a:lnTo>
                <a:lnTo>
                  <a:pt x="186" y="1536"/>
                </a:lnTo>
                <a:lnTo>
                  <a:pt x="166" y="1504"/>
                </a:lnTo>
                <a:lnTo>
                  <a:pt x="150" y="1472"/>
                </a:lnTo>
                <a:lnTo>
                  <a:pt x="140" y="1450"/>
                </a:lnTo>
                <a:lnTo>
                  <a:pt x="130" y="1428"/>
                </a:lnTo>
                <a:lnTo>
                  <a:pt x="126" y="1416"/>
                </a:lnTo>
                <a:lnTo>
                  <a:pt x="124" y="1402"/>
                </a:lnTo>
                <a:lnTo>
                  <a:pt x="124" y="1390"/>
                </a:lnTo>
                <a:lnTo>
                  <a:pt x="126" y="1376"/>
                </a:lnTo>
                <a:lnTo>
                  <a:pt x="112" y="1364"/>
                </a:lnTo>
                <a:lnTo>
                  <a:pt x="98" y="1348"/>
                </a:lnTo>
                <a:lnTo>
                  <a:pt x="88" y="1332"/>
                </a:lnTo>
                <a:lnTo>
                  <a:pt x="80" y="1312"/>
                </a:lnTo>
                <a:lnTo>
                  <a:pt x="72" y="1292"/>
                </a:lnTo>
                <a:lnTo>
                  <a:pt x="66" y="1272"/>
                </a:lnTo>
                <a:lnTo>
                  <a:pt x="56" y="1226"/>
                </a:lnTo>
                <a:lnTo>
                  <a:pt x="48" y="1180"/>
                </a:lnTo>
                <a:lnTo>
                  <a:pt x="38" y="1134"/>
                </a:lnTo>
                <a:lnTo>
                  <a:pt x="32" y="1112"/>
                </a:lnTo>
                <a:lnTo>
                  <a:pt x="24" y="1092"/>
                </a:lnTo>
                <a:lnTo>
                  <a:pt x="16" y="1074"/>
                </a:lnTo>
                <a:lnTo>
                  <a:pt x="6" y="1056"/>
                </a:lnTo>
                <a:lnTo>
                  <a:pt x="4" y="1042"/>
                </a:lnTo>
                <a:lnTo>
                  <a:pt x="4" y="1036"/>
                </a:lnTo>
                <a:lnTo>
                  <a:pt x="6" y="1032"/>
                </a:lnTo>
                <a:lnTo>
                  <a:pt x="10" y="1020"/>
                </a:lnTo>
                <a:lnTo>
                  <a:pt x="14" y="1002"/>
                </a:lnTo>
                <a:lnTo>
                  <a:pt x="14" y="990"/>
                </a:lnTo>
                <a:lnTo>
                  <a:pt x="14" y="982"/>
                </a:lnTo>
                <a:lnTo>
                  <a:pt x="10" y="974"/>
                </a:lnTo>
                <a:lnTo>
                  <a:pt x="6" y="968"/>
                </a:lnTo>
                <a:lnTo>
                  <a:pt x="2" y="962"/>
                </a:lnTo>
                <a:lnTo>
                  <a:pt x="0" y="956"/>
                </a:lnTo>
                <a:lnTo>
                  <a:pt x="0" y="946"/>
                </a:lnTo>
                <a:lnTo>
                  <a:pt x="0" y="934"/>
                </a:lnTo>
                <a:lnTo>
                  <a:pt x="4" y="910"/>
                </a:lnTo>
                <a:lnTo>
                  <a:pt x="6" y="888"/>
                </a:lnTo>
                <a:lnTo>
                  <a:pt x="24" y="816"/>
                </a:lnTo>
                <a:lnTo>
                  <a:pt x="44" y="744"/>
                </a:lnTo>
                <a:lnTo>
                  <a:pt x="66" y="676"/>
                </a:lnTo>
                <a:lnTo>
                  <a:pt x="90" y="610"/>
                </a:lnTo>
                <a:lnTo>
                  <a:pt x="116" y="546"/>
                </a:lnTo>
                <a:lnTo>
                  <a:pt x="146" y="486"/>
                </a:lnTo>
                <a:lnTo>
                  <a:pt x="178" y="428"/>
                </a:lnTo>
                <a:lnTo>
                  <a:pt x="214" y="372"/>
                </a:lnTo>
                <a:lnTo>
                  <a:pt x="254" y="320"/>
                </a:lnTo>
                <a:lnTo>
                  <a:pt x="274" y="296"/>
                </a:lnTo>
                <a:lnTo>
                  <a:pt x="296" y="272"/>
                </a:lnTo>
                <a:lnTo>
                  <a:pt x="318" y="250"/>
                </a:lnTo>
                <a:lnTo>
                  <a:pt x="342" y="228"/>
                </a:lnTo>
                <a:lnTo>
                  <a:pt x="366" y="206"/>
                </a:lnTo>
                <a:lnTo>
                  <a:pt x="392" y="186"/>
                </a:lnTo>
                <a:lnTo>
                  <a:pt x="418" y="168"/>
                </a:lnTo>
                <a:lnTo>
                  <a:pt x="444" y="150"/>
                </a:lnTo>
                <a:lnTo>
                  <a:pt x="472" y="132"/>
                </a:lnTo>
                <a:lnTo>
                  <a:pt x="502" y="116"/>
                </a:lnTo>
                <a:lnTo>
                  <a:pt x="532" y="102"/>
                </a:lnTo>
                <a:lnTo>
                  <a:pt x="564" y="88"/>
                </a:lnTo>
                <a:lnTo>
                  <a:pt x="596" y="76"/>
                </a:lnTo>
                <a:lnTo>
                  <a:pt x="630" y="64"/>
                </a:lnTo>
                <a:lnTo>
                  <a:pt x="626" y="74"/>
                </a:lnTo>
                <a:lnTo>
                  <a:pt x="624" y="86"/>
                </a:lnTo>
                <a:lnTo>
                  <a:pt x="624" y="100"/>
                </a:lnTo>
                <a:lnTo>
                  <a:pt x="626" y="112"/>
                </a:lnTo>
                <a:lnTo>
                  <a:pt x="630" y="122"/>
                </a:lnTo>
                <a:lnTo>
                  <a:pt x="638" y="130"/>
                </a:lnTo>
                <a:lnTo>
                  <a:pt x="642" y="134"/>
                </a:lnTo>
                <a:lnTo>
                  <a:pt x="648" y="136"/>
                </a:lnTo>
                <a:lnTo>
                  <a:pt x="654" y="136"/>
                </a:lnTo>
                <a:lnTo>
                  <a:pt x="662" y="136"/>
                </a:lnTo>
                <a:lnTo>
                  <a:pt x="668" y="134"/>
                </a:lnTo>
                <a:lnTo>
                  <a:pt x="674" y="130"/>
                </a:lnTo>
                <a:lnTo>
                  <a:pt x="676" y="126"/>
                </a:lnTo>
                <a:lnTo>
                  <a:pt x="678" y="120"/>
                </a:lnTo>
                <a:lnTo>
                  <a:pt x="678" y="108"/>
                </a:lnTo>
                <a:lnTo>
                  <a:pt x="676" y="96"/>
                </a:lnTo>
                <a:lnTo>
                  <a:pt x="672" y="82"/>
                </a:lnTo>
                <a:lnTo>
                  <a:pt x="670" y="70"/>
                </a:lnTo>
                <a:lnTo>
                  <a:pt x="672" y="58"/>
                </a:lnTo>
                <a:lnTo>
                  <a:pt x="674" y="52"/>
                </a:lnTo>
                <a:lnTo>
                  <a:pt x="678" y="48"/>
                </a:lnTo>
                <a:lnTo>
                  <a:pt x="690" y="42"/>
                </a:lnTo>
                <a:lnTo>
                  <a:pt x="704" y="36"/>
                </a:lnTo>
                <a:lnTo>
                  <a:pt x="738" y="32"/>
                </a:lnTo>
                <a:lnTo>
                  <a:pt x="754" y="28"/>
                </a:lnTo>
                <a:lnTo>
                  <a:pt x="768" y="24"/>
                </a:lnTo>
                <a:lnTo>
                  <a:pt x="780" y="18"/>
                </a:lnTo>
                <a:lnTo>
                  <a:pt x="786" y="14"/>
                </a:lnTo>
                <a:lnTo>
                  <a:pt x="790" y="8"/>
                </a:lnTo>
                <a:close/>
                <a:moveTo>
                  <a:pt x="926" y="64"/>
                </a:moveTo>
                <a:lnTo>
                  <a:pt x="926" y="64"/>
                </a:lnTo>
                <a:lnTo>
                  <a:pt x="934" y="70"/>
                </a:lnTo>
                <a:lnTo>
                  <a:pt x="946" y="72"/>
                </a:lnTo>
                <a:lnTo>
                  <a:pt x="960" y="72"/>
                </a:lnTo>
                <a:lnTo>
                  <a:pt x="974" y="72"/>
                </a:lnTo>
                <a:lnTo>
                  <a:pt x="974" y="40"/>
                </a:lnTo>
                <a:lnTo>
                  <a:pt x="958" y="42"/>
                </a:lnTo>
                <a:lnTo>
                  <a:pt x="944" y="46"/>
                </a:lnTo>
                <a:lnTo>
                  <a:pt x="934" y="54"/>
                </a:lnTo>
                <a:lnTo>
                  <a:pt x="926" y="64"/>
                </a:lnTo>
                <a:close/>
                <a:moveTo>
                  <a:pt x="598" y="192"/>
                </a:moveTo>
                <a:lnTo>
                  <a:pt x="598" y="192"/>
                </a:lnTo>
                <a:lnTo>
                  <a:pt x="604" y="200"/>
                </a:lnTo>
                <a:lnTo>
                  <a:pt x="608" y="208"/>
                </a:lnTo>
                <a:lnTo>
                  <a:pt x="610" y="214"/>
                </a:lnTo>
                <a:lnTo>
                  <a:pt x="610" y="220"/>
                </a:lnTo>
                <a:lnTo>
                  <a:pt x="606" y="232"/>
                </a:lnTo>
                <a:lnTo>
                  <a:pt x="600" y="242"/>
                </a:lnTo>
                <a:lnTo>
                  <a:pt x="592" y="254"/>
                </a:lnTo>
                <a:lnTo>
                  <a:pt x="586" y="266"/>
                </a:lnTo>
                <a:lnTo>
                  <a:pt x="584" y="274"/>
                </a:lnTo>
                <a:lnTo>
                  <a:pt x="582" y="282"/>
                </a:lnTo>
                <a:lnTo>
                  <a:pt x="582" y="292"/>
                </a:lnTo>
                <a:lnTo>
                  <a:pt x="582" y="304"/>
                </a:lnTo>
                <a:lnTo>
                  <a:pt x="586" y="306"/>
                </a:lnTo>
                <a:lnTo>
                  <a:pt x="588" y="308"/>
                </a:lnTo>
                <a:lnTo>
                  <a:pt x="592" y="314"/>
                </a:lnTo>
                <a:lnTo>
                  <a:pt x="594" y="322"/>
                </a:lnTo>
                <a:lnTo>
                  <a:pt x="598" y="328"/>
                </a:lnTo>
                <a:lnTo>
                  <a:pt x="608" y="330"/>
                </a:lnTo>
                <a:lnTo>
                  <a:pt x="620" y="332"/>
                </a:lnTo>
                <a:lnTo>
                  <a:pt x="630" y="330"/>
                </a:lnTo>
                <a:lnTo>
                  <a:pt x="642" y="328"/>
                </a:lnTo>
                <a:lnTo>
                  <a:pt x="666" y="322"/>
                </a:lnTo>
                <a:lnTo>
                  <a:pt x="686" y="312"/>
                </a:lnTo>
                <a:lnTo>
                  <a:pt x="694" y="268"/>
                </a:lnTo>
                <a:lnTo>
                  <a:pt x="694" y="242"/>
                </a:lnTo>
                <a:lnTo>
                  <a:pt x="694" y="216"/>
                </a:lnTo>
                <a:lnTo>
                  <a:pt x="684" y="218"/>
                </a:lnTo>
                <a:lnTo>
                  <a:pt x="674" y="220"/>
                </a:lnTo>
                <a:lnTo>
                  <a:pt x="666" y="220"/>
                </a:lnTo>
                <a:lnTo>
                  <a:pt x="658" y="220"/>
                </a:lnTo>
                <a:lnTo>
                  <a:pt x="644" y="214"/>
                </a:lnTo>
                <a:lnTo>
                  <a:pt x="634" y="206"/>
                </a:lnTo>
                <a:lnTo>
                  <a:pt x="624" y="198"/>
                </a:lnTo>
                <a:lnTo>
                  <a:pt x="616" y="192"/>
                </a:lnTo>
                <a:lnTo>
                  <a:pt x="608" y="190"/>
                </a:lnTo>
                <a:lnTo>
                  <a:pt x="602" y="190"/>
                </a:lnTo>
                <a:lnTo>
                  <a:pt x="598" y="192"/>
                </a:lnTo>
                <a:close/>
                <a:moveTo>
                  <a:pt x="1238" y="320"/>
                </a:moveTo>
                <a:lnTo>
                  <a:pt x="1238" y="320"/>
                </a:lnTo>
                <a:lnTo>
                  <a:pt x="1254" y="320"/>
                </a:lnTo>
                <a:lnTo>
                  <a:pt x="1260" y="314"/>
                </a:lnTo>
                <a:lnTo>
                  <a:pt x="1266" y="306"/>
                </a:lnTo>
                <a:lnTo>
                  <a:pt x="1270" y="296"/>
                </a:lnTo>
                <a:lnTo>
                  <a:pt x="1270" y="284"/>
                </a:lnTo>
                <a:lnTo>
                  <a:pt x="1270" y="270"/>
                </a:lnTo>
                <a:lnTo>
                  <a:pt x="1270" y="258"/>
                </a:lnTo>
                <a:lnTo>
                  <a:pt x="1266" y="248"/>
                </a:lnTo>
                <a:lnTo>
                  <a:pt x="1262" y="240"/>
                </a:lnTo>
                <a:lnTo>
                  <a:pt x="1252" y="236"/>
                </a:lnTo>
                <a:lnTo>
                  <a:pt x="1242" y="236"/>
                </a:lnTo>
                <a:lnTo>
                  <a:pt x="1234" y="238"/>
                </a:lnTo>
                <a:lnTo>
                  <a:pt x="1226" y="240"/>
                </a:lnTo>
                <a:lnTo>
                  <a:pt x="1222" y="246"/>
                </a:lnTo>
                <a:lnTo>
                  <a:pt x="1218" y="252"/>
                </a:lnTo>
                <a:lnTo>
                  <a:pt x="1214" y="260"/>
                </a:lnTo>
                <a:lnTo>
                  <a:pt x="1212" y="268"/>
                </a:lnTo>
                <a:lnTo>
                  <a:pt x="1212" y="286"/>
                </a:lnTo>
                <a:lnTo>
                  <a:pt x="1214" y="294"/>
                </a:lnTo>
                <a:lnTo>
                  <a:pt x="1216" y="302"/>
                </a:lnTo>
                <a:lnTo>
                  <a:pt x="1220" y="310"/>
                </a:lnTo>
                <a:lnTo>
                  <a:pt x="1226" y="314"/>
                </a:lnTo>
                <a:lnTo>
                  <a:pt x="1232" y="318"/>
                </a:lnTo>
                <a:lnTo>
                  <a:pt x="1238" y="320"/>
                </a:lnTo>
                <a:close/>
                <a:moveTo>
                  <a:pt x="622" y="360"/>
                </a:moveTo>
                <a:lnTo>
                  <a:pt x="622" y="360"/>
                </a:lnTo>
                <a:lnTo>
                  <a:pt x="622" y="392"/>
                </a:lnTo>
                <a:lnTo>
                  <a:pt x="626" y="396"/>
                </a:lnTo>
                <a:lnTo>
                  <a:pt x="632" y="398"/>
                </a:lnTo>
                <a:lnTo>
                  <a:pt x="646" y="400"/>
                </a:lnTo>
                <a:lnTo>
                  <a:pt x="660" y="398"/>
                </a:lnTo>
                <a:lnTo>
                  <a:pt x="666" y="396"/>
                </a:lnTo>
                <a:lnTo>
                  <a:pt x="670" y="392"/>
                </a:lnTo>
                <a:lnTo>
                  <a:pt x="670" y="380"/>
                </a:lnTo>
                <a:lnTo>
                  <a:pt x="670" y="368"/>
                </a:lnTo>
                <a:lnTo>
                  <a:pt x="666" y="360"/>
                </a:lnTo>
                <a:lnTo>
                  <a:pt x="662" y="352"/>
                </a:lnTo>
                <a:lnTo>
                  <a:pt x="654" y="350"/>
                </a:lnTo>
                <a:lnTo>
                  <a:pt x="650" y="350"/>
                </a:lnTo>
                <a:lnTo>
                  <a:pt x="640" y="354"/>
                </a:lnTo>
                <a:lnTo>
                  <a:pt x="634" y="360"/>
                </a:lnTo>
                <a:lnTo>
                  <a:pt x="628" y="360"/>
                </a:lnTo>
                <a:lnTo>
                  <a:pt x="622" y="360"/>
                </a:lnTo>
                <a:close/>
                <a:moveTo>
                  <a:pt x="862" y="408"/>
                </a:moveTo>
                <a:lnTo>
                  <a:pt x="862" y="408"/>
                </a:lnTo>
                <a:lnTo>
                  <a:pt x="870" y="412"/>
                </a:lnTo>
                <a:lnTo>
                  <a:pt x="878" y="416"/>
                </a:lnTo>
                <a:lnTo>
                  <a:pt x="890" y="416"/>
                </a:lnTo>
                <a:lnTo>
                  <a:pt x="902" y="416"/>
                </a:lnTo>
                <a:lnTo>
                  <a:pt x="908" y="408"/>
                </a:lnTo>
                <a:lnTo>
                  <a:pt x="910" y="400"/>
                </a:lnTo>
                <a:lnTo>
                  <a:pt x="910" y="392"/>
                </a:lnTo>
                <a:lnTo>
                  <a:pt x="908" y="382"/>
                </a:lnTo>
                <a:lnTo>
                  <a:pt x="906" y="374"/>
                </a:lnTo>
                <a:lnTo>
                  <a:pt x="900" y="368"/>
                </a:lnTo>
                <a:lnTo>
                  <a:pt x="894" y="362"/>
                </a:lnTo>
                <a:lnTo>
                  <a:pt x="886" y="360"/>
                </a:lnTo>
                <a:lnTo>
                  <a:pt x="878" y="368"/>
                </a:lnTo>
                <a:lnTo>
                  <a:pt x="868" y="378"/>
                </a:lnTo>
                <a:lnTo>
                  <a:pt x="864" y="384"/>
                </a:lnTo>
                <a:lnTo>
                  <a:pt x="862" y="390"/>
                </a:lnTo>
                <a:lnTo>
                  <a:pt x="862" y="398"/>
                </a:lnTo>
                <a:lnTo>
                  <a:pt x="862" y="408"/>
                </a:lnTo>
                <a:close/>
                <a:moveTo>
                  <a:pt x="774" y="408"/>
                </a:moveTo>
                <a:lnTo>
                  <a:pt x="774" y="408"/>
                </a:lnTo>
                <a:lnTo>
                  <a:pt x="782" y="408"/>
                </a:lnTo>
                <a:lnTo>
                  <a:pt x="788" y="406"/>
                </a:lnTo>
                <a:lnTo>
                  <a:pt x="792" y="404"/>
                </a:lnTo>
                <a:lnTo>
                  <a:pt x="794" y="400"/>
                </a:lnTo>
                <a:lnTo>
                  <a:pt x="798" y="396"/>
                </a:lnTo>
                <a:lnTo>
                  <a:pt x="798" y="390"/>
                </a:lnTo>
                <a:lnTo>
                  <a:pt x="798" y="376"/>
                </a:lnTo>
                <a:lnTo>
                  <a:pt x="774" y="376"/>
                </a:lnTo>
                <a:lnTo>
                  <a:pt x="774" y="408"/>
                </a:lnTo>
                <a:close/>
                <a:moveTo>
                  <a:pt x="1422" y="456"/>
                </a:moveTo>
                <a:lnTo>
                  <a:pt x="1422" y="456"/>
                </a:lnTo>
                <a:lnTo>
                  <a:pt x="1432" y="446"/>
                </a:lnTo>
                <a:lnTo>
                  <a:pt x="1440" y="434"/>
                </a:lnTo>
                <a:lnTo>
                  <a:pt x="1444" y="428"/>
                </a:lnTo>
                <a:lnTo>
                  <a:pt x="1446" y="420"/>
                </a:lnTo>
                <a:lnTo>
                  <a:pt x="1446" y="410"/>
                </a:lnTo>
                <a:lnTo>
                  <a:pt x="1446" y="400"/>
                </a:lnTo>
                <a:lnTo>
                  <a:pt x="1438" y="396"/>
                </a:lnTo>
                <a:lnTo>
                  <a:pt x="1430" y="392"/>
                </a:lnTo>
                <a:lnTo>
                  <a:pt x="1418" y="392"/>
                </a:lnTo>
                <a:lnTo>
                  <a:pt x="1406" y="392"/>
                </a:lnTo>
                <a:lnTo>
                  <a:pt x="1402" y="398"/>
                </a:lnTo>
                <a:lnTo>
                  <a:pt x="1400" y="408"/>
                </a:lnTo>
                <a:lnTo>
                  <a:pt x="1398" y="420"/>
                </a:lnTo>
                <a:lnTo>
                  <a:pt x="1396" y="432"/>
                </a:lnTo>
                <a:lnTo>
                  <a:pt x="1398" y="442"/>
                </a:lnTo>
                <a:lnTo>
                  <a:pt x="1404" y="452"/>
                </a:lnTo>
                <a:lnTo>
                  <a:pt x="1406" y="454"/>
                </a:lnTo>
                <a:lnTo>
                  <a:pt x="1412" y="456"/>
                </a:lnTo>
                <a:lnTo>
                  <a:pt x="1416" y="456"/>
                </a:lnTo>
                <a:lnTo>
                  <a:pt x="1422" y="456"/>
                </a:lnTo>
                <a:close/>
                <a:moveTo>
                  <a:pt x="1990" y="416"/>
                </a:moveTo>
                <a:lnTo>
                  <a:pt x="1990" y="416"/>
                </a:lnTo>
                <a:lnTo>
                  <a:pt x="1998" y="418"/>
                </a:lnTo>
                <a:lnTo>
                  <a:pt x="2004" y="422"/>
                </a:lnTo>
                <a:lnTo>
                  <a:pt x="2012" y="424"/>
                </a:lnTo>
                <a:lnTo>
                  <a:pt x="2022" y="424"/>
                </a:lnTo>
                <a:lnTo>
                  <a:pt x="2022" y="400"/>
                </a:lnTo>
                <a:lnTo>
                  <a:pt x="2010" y="400"/>
                </a:lnTo>
                <a:lnTo>
                  <a:pt x="2000" y="402"/>
                </a:lnTo>
                <a:lnTo>
                  <a:pt x="1994" y="408"/>
                </a:lnTo>
                <a:lnTo>
                  <a:pt x="1990" y="416"/>
                </a:lnTo>
                <a:close/>
                <a:moveTo>
                  <a:pt x="870" y="480"/>
                </a:moveTo>
                <a:lnTo>
                  <a:pt x="870" y="480"/>
                </a:lnTo>
                <a:lnTo>
                  <a:pt x="874" y="482"/>
                </a:lnTo>
                <a:lnTo>
                  <a:pt x="876" y="486"/>
                </a:lnTo>
                <a:lnTo>
                  <a:pt x="878" y="490"/>
                </a:lnTo>
                <a:lnTo>
                  <a:pt x="878" y="496"/>
                </a:lnTo>
                <a:lnTo>
                  <a:pt x="896" y="496"/>
                </a:lnTo>
                <a:lnTo>
                  <a:pt x="912" y="494"/>
                </a:lnTo>
                <a:lnTo>
                  <a:pt x="920" y="492"/>
                </a:lnTo>
                <a:lnTo>
                  <a:pt x="924" y="488"/>
                </a:lnTo>
                <a:lnTo>
                  <a:pt x="926" y="482"/>
                </a:lnTo>
                <a:lnTo>
                  <a:pt x="926" y="472"/>
                </a:lnTo>
                <a:lnTo>
                  <a:pt x="924" y="466"/>
                </a:lnTo>
                <a:lnTo>
                  <a:pt x="922" y="462"/>
                </a:lnTo>
                <a:lnTo>
                  <a:pt x="916" y="458"/>
                </a:lnTo>
                <a:lnTo>
                  <a:pt x="906" y="456"/>
                </a:lnTo>
                <a:lnTo>
                  <a:pt x="896" y="456"/>
                </a:lnTo>
                <a:lnTo>
                  <a:pt x="886" y="460"/>
                </a:lnTo>
                <a:lnTo>
                  <a:pt x="878" y="464"/>
                </a:lnTo>
                <a:lnTo>
                  <a:pt x="872" y="472"/>
                </a:lnTo>
                <a:lnTo>
                  <a:pt x="870" y="480"/>
                </a:lnTo>
                <a:close/>
                <a:moveTo>
                  <a:pt x="2126" y="504"/>
                </a:moveTo>
                <a:lnTo>
                  <a:pt x="2126" y="504"/>
                </a:lnTo>
                <a:lnTo>
                  <a:pt x="2136" y="504"/>
                </a:lnTo>
                <a:lnTo>
                  <a:pt x="2142" y="502"/>
                </a:lnTo>
                <a:lnTo>
                  <a:pt x="2150" y="500"/>
                </a:lnTo>
                <a:lnTo>
                  <a:pt x="2156" y="498"/>
                </a:lnTo>
                <a:lnTo>
                  <a:pt x="2160" y="492"/>
                </a:lnTo>
                <a:lnTo>
                  <a:pt x="2162" y="486"/>
                </a:lnTo>
                <a:lnTo>
                  <a:pt x="2164" y="480"/>
                </a:lnTo>
                <a:lnTo>
                  <a:pt x="2166" y="472"/>
                </a:lnTo>
                <a:lnTo>
                  <a:pt x="2162" y="470"/>
                </a:lnTo>
                <a:lnTo>
                  <a:pt x="2160" y="466"/>
                </a:lnTo>
                <a:lnTo>
                  <a:pt x="2158" y="462"/>
                </a:lnTo>
                <a:lnTo>
                  <a:pt x="2158" y="456"/>
                </a:lnTo>
                <a:lnTo>
                  <a:pt x="2126" y="456"/>
                </a:lnTo>
                <a:lnTo>
                  <a:pt x="2122" y="460"/>
                </a:lnTo>
                <a:lnTo>
                  <a:pt x="2120" y="466"/>
                </a:lnTo>
                <a:lnTo>
                  <a:pt x="2118" y="480"/>
                </a:lnTo>
                <a:lnTo>
                  <a:pt x="2120" y="494"/>
                </a:lnTo>
                <a:lnTo>
                  <a:pt x="2122" y="500"/>
                </a:lnTo>
                <a:lnTo>
                  <a:pt x="2126" y="504"/>
                </a:lnTo>
                <a:close/>
                <a:moveTo>
                  <a:pt x="214" y="504"/>
                </a:moveTo>
                <a:lnTo>
                  <a:pt x="214" y="504"/>
                </a:lnTo>
                <a:lnTo>
                  <a:pt x="214" y="528"/>
                </a:lnTo>
                <a:lnTo>
                  <a:pt x="224" y="532"/>
                </a:lnTo>
                <a:lnTo>
                  <a:pt x="234" y="536"/>
                </a:lnTo>
                <a:lnTo>
                  <a:pt x="244" y="536"/>
                </a:lnTo>
                <a:lnTo>
                  <a:pt x="256" y="534"/>
                </a:lnTo>
                <a:lnTo>
                  <a:pt x="266" y="530"/>
                </a:lnTo>
                <a:lnTo>
                  <a:pt x="272" y="524"/>
                </a:lnTo>
                <a:lnTo>
                  <a:pt x="278" y="516"/>
                </a:lnTo>
                <a:lnTo>
                  <a:pt x="278" y="504"/>
                </a:lnTo>
                <a:lnTo>
                  <a:pt x="272" y="500"/>
                </a:lnTo>
                <a:lnTo>
                  <a:pt x="264" y="498"/>
                </a:lnTo>
                <a:lnTo>
                  <a:pt x="256" y="496"/>
                </a:lnTo>
                <a:lnTo>
                  <a:pt x="246" y="496"/>
                </a:lnTo>
                <a:lnTo>
                  <a:pt x="236" y="496"/>
                </a:lnTo>
                <a:lnTo>
                  <a:pt x="228" y="498"/>
                </a:lnTo>
                <a:lnTo>
                  <a:pt x="220" y="500"/>
                </a:lnTo>
                <a:lnTo>
                  <a:pt x="214" y="504"/>
                </a:lnTo>
                <a:close/>
                <a:moveTo>
                  <a:pt x="1078" y="568"/>
                </a:moveTo>
                <a:lnTo>
                  <a:pt x="1078" y="568"/>
                </a:lnTo>
                <a:lnTo>
                  <a:pt x="1076" y="552"/>
                </a:lnTo>
                <a:lnTo>
                  <a:pt x="1072" y="540"/>
                </a:lnTo>
                <a:lnTo>
                  <a:pt x="1068" y="528"/>
                </a:lnTo>
                <a:lnTo>
                  <a:pt x="1060" y="518"/>
                </a:lnTo>
                <a:lnTo>
                  <a:pt x="1052" y="508"/>
                </a:lnTo>
                <a:lnTo>
                  <a:pt x="1042" y="502"/>
                </a:lnTo>
                <a:lnTo>
                  <a:pt x="1028" y="498"/>
                </a:lnTo>
                <a:lnTo>
                  <a:pt x="1014" y="496"/>
                </a:lnTo>
                <a:lnTo>
                  <a:pt x="1008" y="510"/>
                </a:lnTo>
                <a:lnTo>
                  <a:pt x="1008" y="526"/>
                </a:lnTo>
                <a:lnTo>
                  <a:pt x="1010" y="540"/>
                </a:lnTo>
                <a:lnTo>
                  <a:pt x="1016" y="552"/>
                </a:lnTo>
                <a:lnTo>
                  <a:pt x="1028" y="562"/>
                </a:lnTo>
                <a:lnTo>
                  <a:pt x="1042" y="568"/>
                </a:lnTo>
                <a:lnTo>
                  <a:pt x="1050" y="570"/>
                </a:lnTo>
                <a:lnTo>
                  <a:pt x="1058" y="570"/>
                </a:lnTo>
                <a:lnTo>
                  <a:pt x="1068" y="570"/>
                </a:lnTo>
                <a:lnTo>
                  <a:pt x="1078" y="568"/>
                </a:lnTo>
                <a:close/>
                <a:moveTo>
                  <a:pt x="1142" y="536"/>
                </a:moveTo>
                <a:lnTo>
                  <a:pt x="1142" y="536"/>
                </a:lnTo>
                <a:lnTo>
                  <a:pt x="1142" y="556"/>
                </a:lnTo>
                <a:lnTo>
                  <a:pt x="1144" y="574"/>
                </a:lnTo>
                <a:lnTo>
                  <a:pt x="1146" y="582"/>
                </a:lnTo>
                <a:lnTo>
                  <a:pt x="1150" y="588"/>
                </a:lnTo>
                <a:lnTo>
                  <a:pt x="1158" y="590"/>
                </a:lnTo>
                <a:lnTo>
                  <a:pt x="1166" y="592"/>
                </a:lnTo>
                <a:lnTo>
                  <a:pt x="1176" y="590"/>
                </a:lnTo>
                <a:lnTo>
                  <a:pt x="1184" y="584"/>
                </a:lnTo>
                <a:lnTo>
                  <a:pt x="1190" y="576"/>
                </a:lnTo>
                <a:lnTo>
                  <a:pt x="1194" y="568"/>
                </a:lnTo>
                <a:lnTo>
                  <a:pt x="1196" y="558"/>
                </a:lnTo>
                <a:lnTo>
                  <a:pt x="1194" y="548"/>
                </a:lnTo>
                <a:lnTo>
                  <a:pt x="1192" y="536"/>
                </a:lnTo>
                <a:lnTo>
                  <a:pt x="1190" y="528"/>
                </a:lnTo>
                <a:lnTo>
                  <a:pt x="1176" y="528"/>
                </a:lnTo>
                <a:lnTo>
                  <a:pt x="1162" y="528"/>
                </a:lnTo>
                <a:lnTo>
                  <a:pt x="1150" y="530"/>
                </a:lnTo>
                <a:lnTo>
                  <a:pt x="1142" y="536"/>
                </a:lnTo>
                <a:close/>
                <a:moveTo>
                  <a:pt x="694" y="560"/>
                </a:moveTo>
                <a:lnTo>
                  <a:pt x="694" y="560"/>
                </a:lnTo>
                <a:lnTo>
                  <a:pt x="694" y="600"/>
                </a:lnTo>
                <a:lnTo>
                  <a:pt x="704" y="604"/>
                </a:lnTo>
                <a:lnTo>
                  <a:pt x="718" y="608"/>
                </a:lnTo>
                <a:lnTo>
                  <a:pt x="730" y="608"/>
                </a:lnTo>
                <a:lnTo>
                  <a:pt x="744" y="608"/>
                </a:lnTo>
                <a:lnTo>
                  <a:pt x="758" y="604"/>
                </a:lnTo>
                <a:lnTo>
                  <a:pt x="768" y="598"/>
                </a:lnTo>
                <a:lnTo>
                  <a:pt x="770" y="594"/>
                </a:lnTo>
                <a:lnTo>
                  <a:pt x="774" y="588"/>
                </a:lnTo>
                <a:lnTo>
                  <a:pt x="774" y="582"/>
                </a:lnTo>
                <a:lnTo>
                  <a:pt x="774" y="576"/>
                </a:lnTo>
                <a:lnTo>
                  <a:pt x="774" y="570"/>
                </a:lnTo>
                <a:lnTo>
                  <a:pt x="770" y="566"/>
                </a:lnTo>
                <a:lnTo>
                  <a:pt x="764" y="560"/>
                </a:lnTo>
                <a:lnTo>
                  <a:pt x="754" y="554"/>
                </a:lnTo>
                <a:lnTo>
                  <a:pt x="742" y="552"/>
                </a:lnTo>
                <a:lnTo>
                  <a:pt x="728" y="550"/>
                </a:lnTo>
                <a:lnTo>
                  <a:pt x="716" y="552"/>
                </a:lnTo>
                <a:lnTo>
                  <a:pt x="704" y="556"/>
                </a:lnTo>
                <a:lnTo>
                  <a:pt x="694" y="560"/>
                </a:lnTo>
                <a:close/>
                <a:moveTo>
                  <a:pt x="902" y="632"/>
                </a:moveTo>
                <a:lnTo>
                  <a:pt x="902" y="632"/>
                </a:lnTo>
                <a:lnTo>
                  <a:pt x="912" y="634"/>
                </a:lnTo>
                <a:lnTo>
                  <a:pt x="916" y="636"/>
                </a:lnTo>
                <a:lnTo>
                  <a:pt x="918" y="640"/>
                </a:lnTo>
                <a:lnTo>
                  <a:pt x="930" y="638"/>
                </a:lnTo>
                <a:lnTo>
                  <a:pt x="938" y="632"/>
                </a:lnTo>
                <a:lnTo>
                  <a:pt x="946" y="626"/>
                </a:lnTo>
                <a:lnTo>
                  <a:pt x="952" y="616"/>
                </a:lnTo>
                <a:lnTo>
                  <a:pt x="956" y="606"/>
                </a:lnTo>
                <a:lnTo>
                  <a:pt x="958" y="596"/>
                </a:lnTo>
                <a:lnTo>
                  <a:pt x="958" y="582"/>
                </a:lnTo>
                <a:lnTo>
                  <a:pt x="958" y="568"/>
                </a:lnTo>
                <a:lnTo>
                  <a:pt x="952" y="560"/>
                </a:lnTo>
                <a:lnTo>
                  <a:pt x="944" y="554"/>
                </a:lnTo>
                <a:lnTo>
                  <a:pt x="936" y="552"/>
                </a:lnTo>
                <a:lnTo>
                  <a:pt x="930" y="552"/>
                </a:lnTo>
                <a:lnTo>
                  <a:pt x="922" y="552"/>
                </a:lnTo>
                <a:lnTo>
                  <a:pt x="916" y="556"/>
                </a:lnTo>
                <a:lnTo>
                  <a:pt x="910" y="560"/>
                </a:lnTo>
                <a:lnTo>
                  <a:pt x="904" y="564"/>
                </a:lnTo>
                <a:lnTo>
                  <a:pt x="900" y="572"/>
                </a:lnTo>
                <a:lnTo>
                  <a:pt x="896" y="580"/>
                </a:lnTo>
                <a:lnTo>
                  <a:pt x="892" y="588"/>
                </a:lnTo>
                <a:lnTo>
                  <a:pt x="892" y="596"/>
                </a:lnTo>
                <a:lnTo>
                  <a:pt x="892" y="606"/>
                </a:lnTo>
                <a:lnTo>
                  <a:pt x="894" y="614"/>
                </a:lnTo>
                <a:lnTo>
                  <a:pt x="896" y="624"/>
                </a:lnTo>
                <a:lnTo>
                  <a:pt x="902" y="632"/>
                </a:lnTo>
                <a:close/>
                <a:moveTo>
                  <a:pt x="1678" y="576"/>
                </a:moveTo>
                <a:lnTo>
                  <a:pt x="1678" y="576"/>
                </a:lnTo>
                <a:lnTo>
                  <a:pt x="1680" y="586"/>
                </a:lnTo>
                <a:lnTo>
                  <a:pt x="1682" y="592"/>
                </a:lnTo>
                <a:lnTo>
                  <a:pt x="1688" y="598"/>
                </a:lnTo>
                <a:lnTo>
                  <a:pt x="1696" y="602"/>
                </a:lnTo>
                <a:lnTo>
                  <a:pt x="1704" y="606"/>
                </a:lnTo>
                <a:lnTo>
                  <a:pt x="1712" y="606"/>
                </a:lnTo>
                <a:lnTo>
                  <a:pt x="1734" y="608"/>
                </a:lnTo>
                <a:lnTo>
                  <a:pt x="1734" y="596"/>
                </a:lnTo>
                <a:lnTo>
                  <a:pt x="1730" y="586"/>
                </a:lnTo>
                <a:lnTo>
                  <a:pt x="1724" y="578"/>
                </a:lnTo>
                <a:lnTo>
                  <a:pt x="1716" y="572"/>
                </a:lnTo>
                <a:lnTo>
                  <a:pt x="1708" y="568"/>
                </a:lnTo>
                <a:lnTo>
                  <a:pt x="1698" y="568"/>
                </a:lnTo>
                <a:lnTo>
                  <a:pt x="1688" y="570"/>
                </a:lnTo>
                <a:lnTo>
                  <a:pt x="1678" y="576"/>
                </a:lnTo>
                <a:close/>
                <a:moveTo>
                  <a:pt x="806" y="768"/>
                </a:moveTo>
                <a:lnTo>
                  <a:pt x="806" y="768"/>
                </a:lnTo>
                <a:lnTo>
                  <a:pt x="816" y="772"/>
                </a:lnTo>
                <a:lnTo>
                  <a:pt x="824" y="776"/>
                </a:lnTo>
                <a:lnTo>
                  <a:pt x="832" y="776"/>
                </a:lnTo>
                <a:lnTo>
                  <a:pt x="840" y="778"/>
                </a:lnTo>
                <a:lnTo>
                  <a:pt x="848" y="776"/>
                </a:lnTo>
                <a:lnTo>
                  <a:pt x="856" y="774"/>
                </a:lnTo>
                <a:lnTo>
                  <a:pt x="862" y="770"/>
                </a:lnTo>
                <a:lnTo>
                  <a:pt x="868" y="764"/>
                </a:lnTo>
                <a:lnTo>
                  <a:pt x="872" y="760"/>
                </a:lnTo>
                <a:lnTo>
                  <a:pt x="876" y="752"/>
                </a:lnTo>
                <a:lnTo>
                  <a:pt x="878" y="746"/>
                </a:lnTo>
                <a:lnTo>
                  <a:pt x="880" y="738"/>
                </a:lnTo>
                <a:lnTo>
                  <a:pt x="880" y="730"/>
                </a:lnTo>
                <a:lnTo>
                  <a:pt x="878" y="722"/>
                </a:lnTo>
                <a:lnTo>
                  <a:pt x="874" y="712"/>
                </a:lnTo>
                <a:lnTo>
                  <a:pt x="870" y="704"/>
                </a:lnTo>
                <a:lnTo>
                  <a:pt x="862" y="700"/>
                </a:lnTo>
                <a:lnTo>
                  <a:pt x="852" y="696"/>
                </a:lnTo>
                <a:lnTo>
                  <a:pt x="844" y="694"/>
                </a:lnTo>
                <a:lnTo>
                  <a:pt x="836" y="694"/>
                </a:lnTo>
                <a:lnTo>
                  <a:pt x="828" y="696"/>
                </a:lnTo>
                <a:lnTo>
                  <a:pt x="822" y="698"/>
                </a:lnTo>
                <a:lnTo>
                  <a:pt x="816" y="702"/>
                </a:lnTo>
                <a:lnTo>
                  <a:pt x="810" y="708"/>
                </a:lnTo>
                <a:lnTo>
                  <a:pt x="806" y="714"/>
                </a:lnTo>
                <a:lnTo>
                  <a:pt x="802" y="720"/>
                </a:lnTo>
                <a:lnTo>
                  <a:pt x="800" y="726"/>
                </a:lnTo>
                <a:lnTo>
                  <a:pt x="798" y="734"/>
                </a:lnTo>
                <a:lnTo>
                  <a:pt x="798" y="742"/>
                </a:lnTo>
                <a:lnTo>
                  <a:pt x="800" y="750"/>
                </a:lnTo>
                <a:lnTo>
                  <a:pt x="802" y="760"/>
                </a:lnTo>
                <a:lnTo>
                  <a:pt x="806" y="768"/>
                </a:lnTo>
                <a:close/>
                <a:moveTo>
                  <a:pt x="2206" y="752"/>
                </a:moveTo>
                <a:lnTo>
                  <a:pt x="2206" y="752"/>
                </a:lnTo>
                <a:lnTo>
                  <a:pt x="2232" y="752"/>
                </a:lnTo>
                <a:lnTo>
                  <a:pt x="2242" y="750"/>
                </a:lnTo>
                <a:lnTo>
                  <a:pt x="2252" y="746"/>
                </a:lnTo>
                <a:lnTo>
                  <a:pt x="2260" y="742"/>
                </a:lnTo>
                <a:lnTo>
                  <a:pt x="2266" y="734"/>
                </a:lnTo>
                <a:lnTo>
                  <a:pt x="2270" y="724"/>
                </a:lnTo>
                <a:lnTo>
                  <a:pt x="2270" y="712"/>
                </a:lnTo>
                <a:lnTo>
                  <a:pt x="2264" y="706"/>
                </a:lnTo>
                <a:lnTo>
                  <a:pt x="2256" y="700"/>
                </a:lnTo>
                <a:lnTo>
                  <a:pt x="2250" y="696"/>
                </a:lnTo>
                <a:lnTo>
                  <a:pt x="2240" y="696"/>
                </a:lnTo>
                <a:lnTo>
                  <a:pt x="2232" y="694"/>
                </a:lnTo>
                <a:lnTo>
                  <a:pt x="2224" y="696"/>
                </a:lnTo>
                <a:lnTo>
                  <a:pt x="2216" y="698"/>
                </a:lnTo>
                <a:lnTo>
                  <a:pt x="2208" y="702"/>
                </a:lnTo>
                <a:lnTo>
                  <a:pt x="2202" y="706"/>
                </a:lnTo>
                <a:lnTo>
                  <a:pt x="2196" y="710"/>
                </a:lnTo>
                <a:lnTo>
                  <a:pt x="2192" y="716"/>
                </a:lnTo>
                <a:lnTo>
                  <a:pt x="2190" y="722"/>
                </a:lnTo>
                <a:lnTo>
                  <a:pt x="2190" y="730"/>
                </a:lnTo>
                <a:lnTo>
                  <a:pt x="2194" y="736"/>
                </a:lnTo>
                <a:lnTo>
                  <a:pt x="2198" y="744"/>
                </a:lnTo>
                <a:lnTo>
                  <a:pt x="2206" y="752"/>
                </a:lnTo>
                <a:close/>
                <a:moveTo>
                  <a:pt x="174" y="712"/>
                </a:moveTo>
                <a:lnTo>
                  <a:pt x="174" y="712"/>
                </a:lnTo>
                <a:lnTo>
                  <a:pt x="174" y="722"/>
                </a:lnTo>
                <a:lnTo>
                  <a:pt x="174" y="730"/>
                </a:lnTo>
                <a:lnTo>
                  <a:pt x="178" y="744"/>
                </a:lnTo>
                <a:lnTo>
                  <a:pt x="184" y="756"/>
                </a:lnTo>
                <a:lnTo>
                  <a:pt x="190" y="768"/>
                </a:lnTo>
                <a:lnTo>
                  <a:pt x="200" y="766"/>
                </a:lnTo>
                <a:lnTo>
                  <a:pt x="208" y="764"/>
                </a:lnTo>
                <a:lnTo>
                  <a:pt x="214" y="758"/>
                </a:lnTo>
                <a:lnTo>
                  <a:pt x="218" y="752"/>
                </a:lnTo>
                <a:lnTo>
                  <a:pt x="222" y="744"/>
                </a:lnTo>
                <a:lnTo>
                  <a:pt x="222" y="734"/>
                </a:lnTo>
                <a:lnTo>
                  <a:pt x="222" y="712"/>
                </a:lnTo>
                <a:lnTo>
                  <a:pt x="218" y="708"/>
                </a:lnTo>
                <a:lnTo>
                  <a:pt x="212" y="706"/>
                </a:lnTo>
                <a:lnTo>
                  <a:pt x="198" y="704"/>
                </a:lnTo>
                <a:lnTo>
                  <a:pt x="184" y="706"/>
                </a:lnTo>
                <a:lnTo>
                  <a:pt x="178" y="708"/>
                </a:lnTo>
                <a:lnTo>
                  <a:pt x="174" y="712"/>
                </a:lnTo>
                <a:close/>
                <a:moveTo>
                  <a:pt x="1038" y="752"/>
                </a:moveTo>
                <a:lnTo>
                  <a:pt x="1038" y="752"/>
                </a:lnTo>
                <a:lnTo>
                  <a:pt x="1030" y="748"/>
                </a:lnTo>
                <a:lnTo>
                  <a:pt x="1022" y="744"/>
                </a:lnTo>
                <a:lnTo>
                  <a:pt x="1010" y="744"/>
                </a:lnTo>
                <a:lnTo>
                  <a:pt x="998" y="744"/>
                </a:lnTo>
                <a:lnTo>
                  <a:pt x="996" y="750"/>
                </a:lnTo>
                <a:lnTo>
                  <a:pt x="996" y="756"/>
                </a:lnTo>
                <a:lnTo>
                  <a:pt x="996" y="760"/>
                </a:lnTo>
                <a:lnTo>
                  <a:pt x="998" y="764"/>
                </a:lnTo>
                <a:lnTo>
                  <a:pt x="1006" y="768"/>
                </a:lnTo>
                <a:lnTo>
                  <a:pt x="1014" y="770"/>
                </a:lnTo>
                <a:lnTo>
                  <a:pt x="1022" y="768"/>
                </a:lnTo>
                <a:lnTo>
                  <a:pt x="1030" y="764"/>
                </a:lnTo>
                <a:lnTo>
                  <a:pt x="1036" y="758"/>
                </a:lnTo>
                <a:lnTo>
                  <a:pt x="1038" y="756"/>
                </a:lnTo>
                <a:lnTo>
                  <a:pt x="1038" y="752"/>
                </a:lnTo>
                <a:close/>
                <a:moveTo>
                  <a:pt x="1958" y="840"/>
                </a:moveTo>
                <a:lnTo>
                  <a:pt x="1958" y="840"/>
                </a:lnTo>
                <a:lnTo>
                  <a:pt x="1966" y="842"/>
                </a:lnTo>
                <a:lnTo>
                  <a:pt x="1972" y="842"/>
                </a:lnTo>
                <a:lnTo>
                  <a:pt x="1980" y="842"/>
                </a:lnTo>
                <a:lnTo>
                  <a:pt x="1984" y="840"/>
                </a:lnTo>
                <a:lnTo>
                  <a:pt x="1992" y="834"/>
                </a:lnTo>
                <a:lnTo>
                  <a:pt x="1994" y="828"/>
                </a:lnTo>
                <a:lnTo>
                  <a:pt x="1994" y="820"/>
                </a:lnTo>
                <a:lnTo>
                  <a:pt x="1990" y="812"/>
                </a:lnTo>
                <a:lnTo>
                  <a:pt x="1984" y="810"/>
                </a:lnTo>
                <a:lnTo>
                  <a:pt x="1980" y="808"/>
                </a:lnTo>
                <a:lnTo>
                  <a:pt x="1974" y="808"/>
                </a:lnTo>
                <a:lnTo>
                  <a:pt x="1966" y="808"/>
                </a:lnTo>
                <a:lnTo>
                  <a:pt x="1964" y="816"/>
                </a:lnTo>
                <a:lnTo>
                  <a:pt x="1960" y="822"/>
                </a:lnTo>
                <a:lnTo>
                  <a:pt x="1958" y="830"/>
                </a:lnTo>
                <a:lnTo>
                  <a:pt x="1958" y="840"/>
                </a:lnTo>
                <a:close/>
                <a:moveTo>
                  <a:pt x="2230" y="904"/>
                </a:moveTo>
                <a:lnTo>
                  <a:pt x="2230" y="904"/>
                </a:lnTo>
                <a:lnTo>
                  <a:pt x="2236" y="910"/>
                </a:lnTo>
                <a:lnTo>
                  <a:pt x="2244" y="914"/>
                </a:lnTo>
                <a:lnTo>
                  <a:pt x="2252" y="918"/>
                </a:lnTo>
                <a:lnTo>
                  <a:pt x="2262" y="920"/>
                </a:lnTo>
                <a:lnTo>
                  <a:pt x="2286" y="920"/>
                </a:lnTo>
                <a:lnTo>
                  <a:pt x="2310" y="920"/>
                </a:lnTo>
                <a:lnTo>
                  <a:pt x="2318" y="904"/>
                </a:lnTo>
                <a:lnTo>
                  <a:pt x="2324" y="892"/>
                </a:lnTo>
                <a:lnTo>
                  <a:pt x="2324" y="880"/>
                </a:lnTo>
                <a:lnTo>
                  <a:pt x="2322" y="872"/>
                </a:lnTo>
                <a:lnTo>
                  <a:pt x="2318" y="864"/>
                </a:lnTo>
                <a:lnTo>
                  <a:pt x="2312" y="860"/>
                </a:lnTo>
                <a:lnTo>
                  <a:pt x="2304" y="856"/>
                </a:lnTo>
                <a:lnTo>
                  <a:pt x="2296" y="854"/>
                </a:lnTo>
                <a:lnTo>
                  <a:pt x="2286" y="854"/>
                </a:lnTo>
                <a:lnTo>
                  <a:pt x="2276" y="856"/>
                </a:lnTo>
                <a:lnTo>
                  <a:pt x="2266" y="860"/>
                </a:lnTo>
                <a:lnTo>
                  <a:pt x="2256" y="866"/>
                </a:lnTo>
                <a:lnTo>
                  <a:pt x="2246" y="872"/>
                </a:lnTo>
                <a:lnTo>
                  <a:pt x="2240" y="882"/>
                </a:lnTo>
                <a:lnTo>
                  <a:pt x="2234" y="892"/>
                </a:lnTo>
                <a:lnTo>
                  <a:pt x="2230" y="904"/>
                </a:lnTo>
                <a:close/>
                <a:moveTo>
                  <a:pt x="2454" y="904"/>
                </a:moveTo>
                <a:lnTo>
                  <a:pt x="2454" y="904"/>
                </a:lnTo>
                <a:lnTo>
                  <a:pt x="2476" y="914"/>
                </a:lnTo>
                <a:lnTo>
                  <a:pt x="2488" y="918"/>
                </a:lnTo>
                <a:lnTo>
                  <a:pt x="2502" y="920"/>
                </a:lnTo>
                <a:lnTo>
                  <a:pt x="2508" y="914"/>
                </a:lnTo>
                <a:lnTo>
                  <a:pt x="2512" y="906"/>
                </a:lnTo>
                <a:lnTo>
                  <a:pt x="2516" y="898"/>
                </a:lnTo>
                <a:lnTo>
                  <a:pt x="2518" y="888"/>
                </a:lnTo>
                <a:lnTo>
                  <a:pt x="2518" y="878"/>
                </a:lnTo>
                <a:lnTo>
                  <a:pt x="2516" y="868"/>
                </a:lnTo>
                <a:lnTo>
                  <a:pt x="2514" y="858"/>
                </a:lnTo>
                <a:lnTo>
                  <a:pt x="2510" y="848"/>
                </a:lnTo>
                <a:lnTo>
                  <a:pt x="2494" y="846"/>
                </a:lnTo>
                <a:lnTo>
                  <a:pt x="2480" y="846"/>
                </a:lnTo>
                <a:lnTo>
                  <a:pt x="2470" y="850"/>
                </a:lnTo>
                <a:lnTo>
                  <a:pt x="2462" y="854"/>
                </a:lnTo>
                <a:lnTo>
                  <a:pt x="2456" y="864"/>
                </a:lnTo>
                <a:lnTo>
                  <a:pt x="2452" y="874"/>
                </a:lnTo>
                <a:lnTo>
                  <a:pt x="2452" y="888"/>
                </a:lnTo>
                <a:lnTo>
                  <a:pt x="2454" y="904"/>
                </a:lnTo>
                <a:close/>
                <a:moveTo>
                  <a:pt x="1774" y="928"/>
                </a:moveTo>
                <a:lnTo>
                  <a:pt x="1774" y="928"/>
                </a:lnTo>
                <a:lnTo>
                  <a:pt x="1778" y="920"/>
                </a:lnTo>
                <a:lnTo>
                  <a:pt x="1782" y="912"/>
                </a:lnTo>
                <a:lnTo>
                  <a:pt x="1782" y="900"/>
                </a:lnTo>
                <a:lnTo>
                  <a:pt x="1782" y="888"/>
                </a:lnTo>
                <a:lnTo>
                  <a:pt x="1750" y="888"/>
                </a:lnTo>
                <a:lnTo>
                  <a:pt x="1750" y="904"/>
                </a:lnTo>
                <a:lnTo>
                  <a:pt x="1750" y="912"/>
                </a:lnTo>
                <a:lnTo>
                  <a:pt x="1752" y="918"/>
                </a:lnTo>
                <a:lnTo>
                  <a:pt x="1756" y="922"/>
                </a:lnTo>
                <a:lnTo>
                  <a:pt x="1760" y="926"/>
                </a:lnTo>
                <a:lnTo>
                  <a:pt x="1766" y="928"/>
                </a:lnTo>
                <a:lnTo>
                  <a:pt x="1774" y="928"/>
                </a:lnTo>
                <a:close/>
                <a:moveTo>
                  <a:pt x="2678" y="984"/>
                </a:moveTo>
                <a:lnTo>
                  <a:pt x="2678" y="984"/>
                </a:lnTo>
                <a:lnTo>
                  <a:pt x="2718" y="984"/>
                </a:lnTo>
                <a:lnTo>
                  <a:pt x="2722" y="978"/>
                </a:lnTo>
                <a:lnTo>
                  <a:pt x="2726" y="970"/>
                </a:lnTo>
                <a:lnTo>
                  <a:pt x="2726" y="962"/>
                </a:lnTo>
                <a:lnTo>
                  <a:pt x="2726" y="952"/>
                </a:lnTo>
                <a:lnTo>
                  <a:pt x="2722" y="936"/>
                </a:lnTo>
                <a:lnTo>
                  <a:pt x="2718" y="920"/>
                </a:lnTo>
                <a:lnTo>
                  <a:pt x="2710" y="918"/>
                </a:lnTo>
                <a:lnTo>
                  <a:pt x="2702" y="916"/>
                </a:lnTo>
                <a:lnTo>
                  <a:pt x="2694" y="918"/>
                </a:lnTo>
                <a:lnTo>
                  <a:pt x="2688" y="920"/>
                </a:lnTo>
                <a:lnTo>
                  <a:pt x="2684" y="922"/>
                </a:lnTo>
                <a:lnTo>
                  <a:pt x="2678" y="926"/>
                </a:lnTo>
                <a:lnTo>
                  <a:pt x="2672" y="936"/>
                </a:lnTo>
                <a:lnTo>
                  <a:pt x="2670" y="948"/>
                </a:lnTo>
                <a:lnTo>
                  <a:pt x="2670" y="960"/>
                </a:lnTo>
                <a:lnTo>
                  <a:pt x="2672" y="972"/>
                </a:lnTo>
                <a:lnTo>
                  <a:pt x="2678" y="984"/>
                </a:lnTo>
                <a:close/>
                <a:moveTo>
                  <a:pt x="2414" y="1008"/>
                </a:moveTo>
                <a:lnTo>
                  <a:pt x="2414" y="1008"/>
                </a:lnTo>
                <a:lnTo>
                  <a:pt x="2430" y="1016"/>
                </a:lnTo>
                <a:lnTo>
                  <a:pt x="2444" y="1018"/>
                </a:lnTo>
                <a:lnTo>
                  <a:pt x="2458" y="1018"/>
                </a:lnTo>
                <a:lnTo>
                  <a:pt x="2478" y="1016"/>
                </a:lnTo>
                <a:lnTo>
                  <a:pt x="2484" y="1000"/>
                </a:lnTo>
                <a:lnTo>
                  <a:pt x="2488" y="986"/>
                </a:lnTo>
                <a:lnTo>
                  <a:pt x="2488" y="974"/>
                </a:lnTo>
                <a:lnTo>
                  <a:pt x="2486" y="964"/>
                </a:lnTo>
                <a:lnTo>
                  <a:pt x="2480" y="954"/>
                </a:lnTo>
                <a:lnTo>
                  <a:pt x="2474" y="948"/>
                </a:lnTo>
                <a:lnTo>
                  <a:pt x="2466" y="944"/>
                </a:lnTo>
                <a:lnTo>
                  <a:pt x="2458" y="942"/>
                </a:lnTo>
                <a:lnTo>
                  <a:pt x="2448" y="942"/>
                </a:lnTo>
                <a:lnTo>
                  <a:pt x="2440" y="944"/>
                </a:lnTo>
                <a:lnTo>
                  <a:pt x="2432" y="948"/>
                </a:lnTo>
                <a:lnTo>
                  <a:pt x="2424" y="956"/>
                </a:lnTo>
                <a:lnTo>
                  <a:pt x="2418" y="964"/>
                </a:lnTo>
                <a:lnTo>
                  <a:pt x="2414" y="976"/>
                </a:lnTo>
                <a:lnTo>
                  <a:pt x="2412" y="990"/>
                </a:lnTo>
                <a:lnTo>
                  <a:pt x="2414" y="1008"/>
                </a:lnTo>
                <a:close/>
                <a:moveTo>
                  <a:pt x="774" y="952"/>
                </a:moveTo>
                <a:lnTo>
                  <a:pt x="774" y="952"/>
                </a:lnTo>
                <a:lnTo>
                  <a:pt x="774" y="976"/>
                </a:lnTo>
                <a:lnTo>
                  <a:pt x="782" y="980"/>
                </a:lnTo>
                <a:lnTo>
                  <a:pt x="790" y="982"/>
                </a:lnTo>
                <a:lnTo>
                  <a:pt x="802" y="984"/>
                </a:lnTo>
                <a:lnTo>
                  <a:pt x="814" y="984"/>
                </a:lnTo>
                <a:lnTo>
                  <a:pt x="824" y="982"/>
                </a:lnTo>
                <a:lnTo>
                  <a:pt x="834" y="978"/>
                </a:lnTo>
                <a:lnTo>
                  <a:pt x="836" y="976"/>
                </a:lnTo>
                <a:lnTo>
                  <a:pt x="838" y="970"/>
                </a:lnTo>
                <a:lnTo>
                  <a:pt x="838" y="966"/>
                </a:lnTo>
                <a:lnTo>
                  <a:pt x="838" y="960"/>
                </a:lnTo>
                <a:lnTo>
                  <a:pt x="838" y="956"/>
                </a:lnTo>
                <a:lnTo>
                  <a:pt x="836" y="952"/>
                </a:lnTo>
                <a:lnTo>
                  <a:pt x="830" y="946"/>
                </a:lnTo>
                <a:lnTo>
                  <a:pt x="820" y="944"/>
                </a:lnTo>
                <a:lnTo>
                  <a:pt x="810" y="942"/>
                </a:lnTo>
                <a:lnTo>
                  <a:pt x="800" y="944"/>
                </a:lnTo>
                <a:lnTo>
                  <a:pt x="788" y="946"/>
                </a:lnTo>
                <a:lnTo>
                  <a:pt x="780" y="948"/>
                </a:lnTo>
                <a:lnTo>
                  <a:pt x="774" y="952"/>
                </a:lnTo>
                <a:close/>
                <a:moveTo>
                  <a:pt x="1054" y="1056"/>
                </a:moveTo>
                <a:lnTo>
                  <a:pt x="1054" y="1056"/>
                </a:lnTo>
                <a:lnTo>
                  <a:pt x="1052" y="1042"/>
                </a:lnTo>
                <a:lnTo>
                  <a:pt x="1050" y="1036"/>
                </a:lnTo>
                <a:lnTo>
                  <a:pt x="1048" y="1030"/>
                </a:lnTo>
                <a:lnTo>
                  <a:pt x="1044" y="1026"/>
                </a:lnTo>
                <a:lnTo>
                  <a:pt x="1038" y="1024"/>
                </a:lnTo>
                <a:lnTo>
                  <a:pt x="1032" y="1022"/>
                </a:lnTo>
                <a:lnTo>
                  <a:pt x="1022" y="1024"/>
                </a:lnTo>
                <a:lnTo>
                  <a:pt x="1022" y="1032"/>
                </a:lnTo>
                <a:lnTo>
                  <a:pt x="1022" y="1040"/>
                </a:lnTo>
                <a:lnTo>
                  <a:pt x="1024" y="1046"/>
                </a:lnTo>
                <a:lnTo>
                  <a:pt x="1028" y="1050"/>
                </a:lnTo>
                <a:lnTo>
                  <a:pt x="1032" y="1054"/>
                </a:lnTo>
                <a:lnTo>
                  <a:pt x="1038" y="1056"/>
                </a:lnTo>
                <a:lnTo>
                  <a:pt x="1046" y="1056"/>
                </a:lnTo>
                <a:lnTo>
                  <a:pt x="1054" y="1056"/>
                </a:lnTo>
                <a:close/>
                <a:moveTo>
                  <a:pt x="158" y="1152"/>
                </a:moveTo>
                <a:lnTo>
                  <a:pt x="158" y="1152"/>
                </a:lnTo>
                <a:lnTo>
                  <a:pt x="166" y="1156"/>
                </a:lnTo>
                <a:lnTo>
                  <a:pt x="174" y="1160"/>
                </a:lnTo>
                <a:lnTo>
                  <a:pt x="184" y="1160"/>
                </a:lnTo>
                <a:lnTo>
                  <a:pt x="192" y="1160"/>
                </a:lnTo>
                <a:lnTo>
                  <a:pt x="202" y="1158"/>
                </a:lnTo>
                <a:lnTo>
                  <a:pt x="210" y="1154"/>
                </a:lnTo>
                <a:lnTo>
                  <a:pt x="218" y="1148"/>
                </a:lnTo>
                <a:lnTo>
                  <a:pt x="222" y="1144"/>
                </a:lnTo>
                <a:lnTo>
                  <a:pt x="222" y="1132"/>
                </a:lnTo>
                <a:lnTo>
                  <a:pt x="222" y="1122"/>
                </a:lnTo>
                <a:lnTo>
                  <a:pt x="218" y="1114"/>
                </a:lnTo>
                <a:lnTo>
                  <a:pt x="214" y="1108"/>
                </a:lnTo>
                <a:lnTo>
                  <a:pt x="208" y="1104"/>
                </a:lnTo>
                <a:lnTo>
                  <a:pt x="202" y="1100"/>
                </a:lnTo>
                <a:lnTo>
                  <a:pt x="196" y="1100"/>
                </a:lnTo>
                <a:lnTo>
                  <a:pt x="190" y="1100"/>
                </a:lnTo>
                <a:lnTo>
                  <a:pt x="182" y="1102"/>
                </a:lnTo>
                <a:lnTo>
                  <a:pt x="176" y="1104"/>
                </a:lnTo>
                <a:lnTo>
                  <a:pt x="170" y="1108"/>
                </a:lnTo>
                <a:lnTo>
                  <a:pt x="164" y="1114"/>
                </a:lnTo>
                <a:lnTo>
                  <a:pt x="160" y="1122"/>
                </a:lnTo>
                <a:lnTo>
                  <a:pt x="158" y="1130"/>
                </a:lnTo>
                <a:lnTo>
                  <a:pt x="158" y="1140"/>
                </a:lnTo>
                <a:lnTo>
                  <a:pt x="158" y="1152"/>
                </a:lnTo>
                <a:close/>
                <a:moveTo>
                  <a:pt x="510" y="1216"/>
                </a:moveTo>
                <a:lnTo>
                  <a:pt x="510" y="1216"/>
                </a:lnTo>
                <a:lnTo>
                  <a:pt x="518" y="1222"/>
                </a:lnTo>
                <a:lnTo>
                  <a:pt x="524" y="1226"/>
                </a:lnTo>
                <a:lnTo>
                  <a:pt x="532" y="1230"/>
                </a:lnTo>
                <a:lnTo>
                  <a:pt x="540" y="1230"/>
                </a:lnTo>
                <a:lnTo>
                  <a:pt x="548" y="1230"/>
                </a:lnTo>
                <a:lnTo>
                  <a:pt x="556" y="1230"/>
                </a:lnTo>
                <a:lnTo>
                  <a:pt x="572" y="1224"/>
                </a:lnTo>
                <a:lnTo>
                  <a:pt x="588" y="1216"/>
                </a:lnTo>
                <a:lnTo>
                  <a:pt x="602" y="1206"/>
                </a:lnTo>
                <a:lnTo>
                  <a:pt x="612" y="1194"/>
                </a:lnTo>
                <a:lnTo>
                  <a:pt x="622" y="1184"/>
                </a:lnTo>
                <a:lnTo>
                  <a:pt x="620" y="1164"/>
                </a:lnTo>
                <a:lnTo>
                  <a:pt x="614" y="1148"/>
                </a:lnTo>
                <a:lnTo>
                  <a:pt x="608" y="1136"/>
                </a:lnTo>
                <a:lnTo>
                  <a:pt x="600" y="1128"/>
                </a:lnTo>
                <a:lnTo>
                  <a:pt x="592" y="1124"/>
                </a:lnTo>
                <a:lnTo>
                  <a:pt x="582" y="1120"/>
                </a:lnTo>
                <a:lnTo>
                  <a:pt x="572" y="1122"/>
                </a:lnTo>
                <a:lnTo>
                  <a:pt x="562" y="1124"/>
                </a:lnTo>
                <a:lnTo>
                  <a:pt x="552" y="1130"/>
                </a:lnTo>
                <a:lnTo>
                  <a:pt x="544" y="1138"/>
                </a:lnTo>
                <a:lnTo>
                  <a:pt x="534" y="1148"/>
                </a:lnTo>
                <a:lnTo>
                  <a:pt x="526" y="1158"/>
                </a:lnTo>
                <a:lnTo>
                  <a:pt x="520" y="1172"/>
                </a:lnTo>
                <a:lnTo>
                  <a:pt x="514" y="1186"/>
                </a:lnTo>
                <a:lnTo>
                  <a:pt x="512" y="1200"/>
                </a:lnTo>
                <a:lnTo>
                  <a:pt x="510" y="1216"/>
                </a:lnTo>
                <a:close/>
                <a:moveTo>
                  <a:pt x="742" y="1160"/>
                </a:moveTo>
                <a:lnTo>
                  <a:pt x="742" y="1160"/>
                </a:lnTo>
                <a:lnTo>
                  <a:pt x="750" y="1160"/>
                </a:lnTo>
                <a:lnTo>
                  <a:pt x="758" y="1160"/>
                </a:lnTo>
                <a:lnTo>
                  <a:pt x="764" y="1158"/>
                </a:lnTo>
                <a:lnTo>
                  <a:pt x="768" y="1154"/>
                </a:lnTo>
                <a:lnTo>
                  <a:pt x="772" y="1150"/>
                </a:lnTo>
                <a:lnTo>
                  <a:pt x="774" y="1144"/>
                </a:lnTo>
                <a:lnTo>
                  <a:pt x="774" y="1136"/>
                </a:lnTo>
                <a:lnTo>
                  <a:pt x="774" y="1128"/>
                </a:lnTo>
                <a:lnTo>
                  <a:pt x="766" y="1122"/>
                </a:lnTo>
                <a:lnTo>
                  <a:pt x="756" y="1120"/>
                </a:lnTo>
                <a:lnTo>
                  <a:pt x="748" y="1122"/>
                </a:lnTo>
                <a:lnTo>
                  <a:pt x="740" y="1126"/>
                </a:lnTo>
                <a:lnTo>
                  <a:pt x="736" y="1134"/>
                </a:lnTo>
                <a:lnTo>
                  <a:pt x="734" y="1142"/>
                </a:lnTo>
                <a:lnTo>
                  <a:pt x="736" y="1152"/>
                </a:lnTo>
                <a:lnTo>
                  <a:pt x="742" y="1160"/>
                </a:lnTo>
                <a:close/>
                <a:moveTo>
                  <a:pt x="910" y="1200"/>
                </a:moveTo>
                <a:lnTo>
                  <a:pt x="910" y="1200"/>
                </a:lnTo>
                <a:lnTo>
                  <a:pt x="942" y="1200"/>
                </a:lnTo>
                <a:lnTo>
                  <a:pt x="946" y="1196"/>
                </a:lnTo>
                <a:lnTo>
                  <a:pt x="948" y="1190"/>
                </a:lnTo>
                <a:lnTo>
                  <a:pt x="950" y="1176"/>
                </a:lnTo>
                <a:lnTo>
                  <a:pt x="948" y="1162"/>
                </a:lnTo>
                <a:lnTo>
                  <a:pt x="946" y="1156"/>
                </a:lnTo>
                <a:lnTo>
                  <a:pt x="942" y="1152"/>
                </a:lnTo>
                <a:lnTo>
                  <a:pt x="910" y="1152"/>
                </a:lnTo>
                <a:lnTo>
                  <a:pt x="906" y="1166"/>
                </a:lnTo>
                <a:lnTo>
                  <a:pt x="904" y="1176"/>
                </a:lnTo>
                <a:lnTo>
                  <a:pt x="906" y="1186"/>
                </a:lnTo>
                <a:lnTo>
                  <a:pt x="910" y="1200"/>
                </a:lnTo>
                <a:close/>
                <a:moveTo>
                  <a:pt x="550" y="1360"/>
                </a:moveTo>
                <a:lnTo>
                  <a:pt x="550" y="1360"/>
                </a:lnTo>
                <a:lnTo>
                  <a:pt x="554" y="1356"/>
                </a:lnTo>
                <a:lnTo>
                  <a:pt x="556" y="1350"/>
                </a:lnTo>
                <a:lnTo>
                  <a:pt x="558" y="1336"/>
                </a:lnTo>
                <a:lnTo>
                  <a:pt x="558" y="1304"/>
                </a:lnTo>
                <a:lnTo>
                  <a:pt x="526" y="1304"/>
                </a:lnTo>
                <a:lnTo>
                  <a:pt x="522" y="1310"/>
                </a:lnTo>
                <a:lnTo>
                  <a:pt x="520" y="1318"/>
                </a:lnTo>
                <a:lnTo>
                  <a:pt x="520" y="1328"/>
                </a:lnTo>
                <a:lnTo>
                  <a:pt x="522" y="1338"/>
                </a:lnTo>
                <a:lnTo>
                  <a:pt x="526" y="1346"/>
                </a:lnTo>
                <a:lnTo>
                  <a:pt x="532" y="1354"/>
                </a:lnTo>
                <a:lnTo>
                  <a:pt x="540" y="1358"/>
                </a:lnTo>
                <a:lnTo>
                  <a:pt x="550" y="1360"/>
                </a:lnTo>
                <a:close/>
                <a:moveTo>
                  <a:pt x="990" y="1320"/>
                </a:moveTo>
                <a:lnTo>
                  <a:pt x="990" y="1320"/>
                </a:lnTo>
                <a:lnTo>
                  <a:pt x="990" y="1344"/>
                </a:lnTo>
                <a:lnTo>
                  <a:pt x="1000" y="1350"/>
                </a:lnTo>
                <a:lnTo>
                  <a:pt x="1010" y="1352"/>
                </a:lnTo>
                <a:lnTo>
                  <a:pt x="1016" y="1354"/>
                </a:lnTo>
                <a:lnTo>
                  <a:pt x="1022" y="1352"/>
                </a:lnTo>
                <a:lnTo>
                  <a:pt x="1028" y="1348"/>
                </a:lnTo>
                <a:lnTo>
                  <a:pt x="1030" y="1344"/>
                </a:lnTo>
                <a:lnTo>
                  <a:pt x="1032" y="1338"/>
                </a:lnTo>
                <a:lnTo>
                  <a:pt x="1034" y="1332"/>
                </a:lnTo>
                <a:lnTo>
                  <a:pt x="1032" y="1326"/>
                </a:lnTo>
                <a:lnTo>
                  <a:pt x="1030" y="1320"/>
                </a:lnTo>
                <a:lnTo>
                  <a:pt x="1028" y="1316"/>
                </a:lnTo>
                <a:lnTo>
                  <a:pt x="1022" y="1312"/>
                </a:lnTo>
                <a:lnTo>
                  <a:pt x="1016" y="1310"/>
                </a:lnTo>
                <a:lnTo>
                  <a:pt x="1010" y="1310"/>
                </a:lnTo>
                <a:lnTo>
                  <a:pt x="1000" y="1314"/>
                </a:lnTo>
                <a:lnTo>
                  <a:pt x="990" y="1320"/>
                </a:lnTo>
                <a:close/>
                <a:moveTo>
                  <a:pt x="2438" y="1360"/>
                </a:moveTo>
                <a:lnTo>
                  <a:pt x="2438" y="1360"/>
                </a:lnTo>
                <a:lnTo>
                  <a:pt x="2438" y="1354"/>
                </a:lnTo>
                <a:lnTo>
                  <a:pt x="2438" y="1348"/>
                </a:lnTo>
                <a:lnTo>
                  <a:pt x="2444" y="1342"/>
                </a:lnTo>
                <a:lnTo>
                  <a:pt x="2446" y="1332"/>
                </a:lnTo>
                <a:lnTo>
                  <a:pt x="2448" y="1328"/>
                </a:lnTo>
                <a:lnTo>
                  <a:pt x="2446" y="1320"/>
                </a:lnTo>
                <a:lnTo>
                  <a:pt x="2438" y="1316"/>
                </a:lnTo>
                <a:lnTo>
                  <a:pt x="2432" y="1314"/>
                </a:lnTo>
                <a:lnTo>
                  <a:pt x="2424" y="1312"/>
                </a:lnTo>
                <a:lnTo>
                  <a:pt x="2414" y="1312"/>
                </a:lnTo>
                <a:lnTo>
                  <a:pt x="2414" y="1330"/>
                </a:lnTo>
                <a:lnTo>
                  <a:pt x="2416" y="1346"/>
                </a:lnTo>
                <a:lnTo>
                  <a:pt x="2418" y="1354"/>
                </a:lnTo>
                <a:lnTo>
                  <a:pt x="2422" y="1358"/>
                </a:lnTo>
                <a:lnTo>
                  <a:pt x="2428" y="1360"/>
                </a:lnTo>
                <a:lnTo>
                  <a:pt x="2438" y="1360"/>
                </a:lnTo>
                <a:close/>
                <a:moveTo>
                  <a:pt x="406" y="1376"/>
                </a:moveTo>
                <a:lnTo>
                  <a:pt x="406" y="1376"/>
                </a:lnTo>
                <a:lnTo>
                  <a:pt x="408" y="1384"/>
                </a:lnTo>
                <a:lnTo>
                  <a:pt x="412" y="1390"/>
                </a:lnTo>
                <a:lnTo>
                  <a:pt x="416" y="1392"/>
                </a:lnTo>
                <a:lnTo>
                  <a:pt x="422" y="1396"/>
                </a:lnTo>
                <a:lnTo>
                  <a:pt x="428" y="1396"/>
                </a:lnTo>
                <a:lnTo>
                  <a:pt x="436" y="1394"/>
                </a:lnTo>
                <a:lnTo>
                  <a:pt x="450" y="1388"/>
                </a:lnTo>
                <a:lnTo>
                  <a:pt x="466" y="1378"/>
                </a:lnTo>
                <a:lnTo>
                  <a:pt x="476" y="1366"/>
                </a:lnTo>
                <a:lnTo>
                  <a:pt x="482" y="1358"/>
                </a:lnTo>
                <a:lnTo>
                  <a:pt x="484" y="1352"/>
                </a:lnTo>
                <a:lnTo>
                  <a:pt x="486" y="1344"/>
                </a:lnTo>
                <a:lnTo>
                  <a:pt x="486" y="1336"/>
                </a:lnTo>
                <a:lnTo>
                  <a:pt x="462" y="1336"/>
                </a:lnTo>
                <a:lnTo>
                  <a:pt x="460" y="1350"/>
                </a:lnTo>
                <a:lnTo>
                  <a:pt x="456" y="1358"/>
                </a:lnTo>
                <a:lnTo>
                  <a:pt x="450" y="1366"/>
                </a:lnTo>
                <a:lnTo>
                  <a:pt x="442" y="1370"/>
                </a:lnTo>
                <a:lnTo>
                  <a:pt x="434" y="1372"/>
                </a:lnTo>
                <a:lnTo>
                  <a:pt x="426" y="1372"/>
                </a:lnTo>
                <a:lnTo>
                  <a:pt x="406" y="1376"/>
                </a:lnTo>
                <a:close/>
                <a:moveTo>
                  <a:pt x="166" y="1408"/>
                </a:moveTo>
                <a:lnTo>
                  <a:pt x="166" y="1408"/>
                </a:lnTo>
                <a:lnTo>
                  <a:pt x="166" y="1400"/>
                </a:lnTo>
                <a:lnTo>
                  <a:pt x="166" y="1390"/>
                </a:lnTo>
                <a:lnTo>
                  <a:pt x="168" y="1370"/>
                </a:lnTo>
                <a:lnTo>
                  <a:pt x="168" y="1362"/>
                </a:lnTo>
                <a:lnTo>
                  <a:pt x="164" y="1356"/>
                </a:lnTo>
                <a:lnTo>
                  <a:pt x="162" y="1352"/>
                </a:lnTo>
                <a:lnTo>
                  <a:pt x="160" y="1352"/>
                </a:lnTo>
                <a:lnTo>
                  <a:pt x="150" y="1352"/>
                </a:lnTo>
                <a:lnTo>
                  <a:pt x="146" y="1358"/>
                </a:lnTo>
                <a:lnTo>
                  <a:pt x="144" y="1366"/>
                </a:lnTo>
                <a:lnTo>
                  <a:pt x="144" y="1376"/>
                </a:lnTo>
                <a:lnTo>
                  <a:pt x="144" y="1384"/>
                </a:lnTo>
                <a:lnTo>
                  <a:pt x="146" y="1394"/>
                </a:lnTo>
                <a:lnTo>
                  <a:pt x="152" y="1400"/>
                </a:lnTo>
                <a:lnTo>
                  <a:pt x="158" y="1406"/>
                </a:lnTo>
                <a:lnTo>
                  <a:pt x="166" y="1408"/>
                </a:lnTo>
                <a:close/>
                <a:moveTo>
                  <a:pt x="2534" y="1400"/>
                </a:moveTo>
                <a:lnTo>
                  <a:pt x="2534" y="1400"/>
                </a:lnTo>
                <a:lnTo>
                  <a:pt x="2534" y="1394"/>
                </a:lnTo>
                <a:lnTo>
                  <a:pt x="2538" y="1392"/>
                </a:lnTo>
                <a:lnTo>
                  <a:pt x="2544" y="1386"/>
                </a:lnTo>
                <a:lnTo>
                  <a:pt x="2548" y="1384"/>
                </a:lnTo>
                <a:lnTo>
                  <a:pt x="2550" y="1380"/>
                </a:lnTo>
                <a:lnTo>
                  <a:pt x="2550" y="1374"/>
                </a:lnTo>
                <a:lnTo>
                  <a:pt x="2550" y="1368"/>
                </a:lnTo>
                <a:lnTo>
                  <a:pt x="2542" y="1364"/>
                </a:lnTo>
                <a:lnTo>
                  <a:pt x="2536" y="1362"/>
                </a:lnTo>
                <a:lnTo>
                  <a:pt x="2528" y="1360"/>
                </a:lnTo>
                <a:lnTo>
                  <a:pt x="2518" y="1360"/>
                </a:lnTo>
                <a:lnTo>
                  <a:pt x="2518" y="1374"/>
                </a:lnTo>
                <a:lnTo>
                  <a:pt x="2518" y="1386"/>
                </a:lnTo>
                <a:lnTo>
                  <a:pt x="2520" y="1392"/>
                </a:lnTo>
                <a:lnTo>
                  <a:pt x="2524" y="1396"/>
                </a:lnTo>
                <a:lnTo>
                  <a:pt x="2528" y="1398"/>
                </a:lnTo>
                <a:lnTo>
                  <a:pt x="2534" y="1400"/>
                </a:lnTo>
                <a:close/>
                <a:moveTo>
                  <a:pt x="1638" y="1480"/>
                </a:moveTo>
                <a:lnTo>
                  <a:pt x="1638" y="1480"/>
                </a:lnTo>
                <a:lnTo>
                  <a:pt x="1678" y="1480"/>
                </a:lnTo>
                <a:lnTo>
                  <a:pt x="1684" y="1472"/>
                </a:lnTo>
                <a:lnTo>
                  <a:pt x="1686" y="1460"/>
                </a:lnTo>
                <a:lnTo>
                  <a:pt x="1686" y="1446"/>
                </a:lnTo>
                <a:lnTo>
                  <a:pt x="1686" y="1432"/>
                </a:lnTo>
                <a:lnTo>
                  <a:pt x="1678" y="1426"/>
                </a:lnTo>
                <a:lnTo>
                  <a:pt x="1666" y="1424"/>
                </a:lnTo>
                <a:lnTo>
                  <a:pt x="1652" y="1424"/>
                </a:lnTo>
                <a:lnTo>
                  <a:pt x="1638" y="1424"/>
                </a:lnTo>
                <a:lnTo>
                  <a:pt x="1634" y="1438"/>
                </a:lnTo>
                <a:lnTo>
                  <a:pt x="1632" y="1452"/>
                </a:lnTo>
                <a:lnTo>
                  <a:pt x="1634" y="1464"/>
                </a:lnTo>
                <a:lnTo>
                  <a:pt x="1638" y="1480"/>
                </a:lnTo>
                <a:close/>
                <a:moveTo>
                  <a:pt x="734" y="1472"/>
                </a:moveTo>
                <a:lnTo>
                  <a:pt x="734" y="1472"/>
                </a:lnTo>
                <a:lnTo>
                  <a:pt x="774" y="1472"/>
                </a:lnTo>
                <a:lnTo>
                  <a:pt x="778" y="1452"/>
                </a:lnTo>
                <a:lnTo>
                  <a:pt x="774" y="1432"/>
                </a:lnTo>
                <a:lnTo>
                  <a:pt x="734" y="1432"/>
                </a:lnTo>
                <a:lnTo>
                  <a:pt x="734" y="1472"/>
                </a:lnTo>
                <a:close/>
                <a:moveTo>
                  <a:pt x="902" y="1512"/>
                </a:moveTo>
                <a:lnTo>
                  <a:pt x="902" y="1512"/>
                </a:lnTo>
                <a:lnTo>
                  <a:pt x="908" y="1504"/>
                </a:lnTo>
                <a:lnTo>
                  <a:pt x="910" y="1494"/>
                </a:lnTo>
                <a:lnTo>
                  <a:pt x="912" y="1482"/>
                </a:lnTo>
                <a:lnTo>
                  <a:pt x="910" y="1470"/>
                </a:lnTo>
                <a:lnTo>
                  <a:pt x="906" y="1458"/>
                </a:lnTo>
                <a:lnTo>
                  <a:pt x="902" y="1448"/>
                </a:lnTo>
                <a:lnTo>
                  <a:pt x="894" y="1442"/>
                </a:lnTo>
                <a:lnTo>
                  <a:pt x="890" y="1440"/>
                </a:lnTo>
                <a:lnTo>
                  <a:pt x="886" y="1440"/>
                </a:lnTo>
                <a:lnTo>
                  <a:pt x="882" y="1442"/>
                </a:lnTo>
                <a:lnTo>
                  <a:pt x="878" y="1446"/>
                </a:lnTo>
                <a:lnTo>
                  <a:pt x="874" y="1454"/>
                </a:lnTo>
                <a:lnTo>
                  <a:pt x="872" y="1466"/>
                </a:lnTo>
                <a:lnTo>
                  <a:pt x="874" y="1478"/>
                </a:lnTo>
                <a:lnTo>
                  <a:pt x="878" y="1490"/>
                </a:lnTo>
                <a:lnTo>
                  <a:pt x="884" y="1500"/>
                </a:lnTo>
                <a:lnTo>
                  <a:pt x="892" y="1508"/>
                </a:lnTo>
                <a:lnTo>
                  <a:pt x="902" y="1512"/>
                </a:lnTo>
                <a:close/>
                <a:moveTo>
                  <a:pt x="910" y="1608"/>
                </a:moveTo>
                <a:lnTo>
                  <a:pt x="910" y="1608"/>
                </a:lnTo>
                <a:lnTo>
                  <a:pt x="906" y="1614"/>
                </a:lnTo>
                <a:lnTo>
                  <a:pt x="902" y="1624"/>
                </a:lnTo>
                <a:lnTo>
                  <a:pt x="900" y="1634"/>
                </a:lnTo>
                <a:lnTo>
                  <a:pt x="900" y="1648"/>
                </a:lnTo>
                <a:lnTo>
                  <a:pt x="904" y="1672"/>
                </a:lnTo>
                <a:lnTo>
                  <a:pt x="906" y="1682"/>
                </a:lnTo>
                <a:lnTo>
                  <a:pt x="910" y="1688"/>
                </a:lnTo>
                <a:lnTo>
                  <a:pt x="932" y="1688"/>
                </a:lnTo>
                <a:lnTo>
                  <a:pt x="952" y="1686"/>
                </a:lnTo>
                <a:lnTo>
                  <a:pt x="968" y="1680"/>
                </a:lnTo>
                <a:lnTo>
                  <a:pt x="982" y="1672"/>
                </a:lnTo>
                <a:lnTo>
                  <a:pt x="984" y="1652"/>
                </a:lnTo>
                <a:lnTo>
                  <a:pt x="982" y="1636"/>
                </a:lnTo>
                <a:lnTo>
                  <a:pt x="976" y="1620"/>
                </a:lnTo>
                <a:lnTo>
                  <a:pt x="966" y="1610"/>
                </a:lnTo>
                <a:lnTo>
                  <a:pt x="954" y="1602"/>
                </a:lnTo>
                <a:lnTo>
                  <a:pt x="940" y="1600"/>
                </a:lnTo>
                <a:lnTo>
                  <a:pt x="926" y="1602"/>
                </a:lnTo>
                <a:lnTo>
                  <a:pt x="918" y="1604"/>
                </a:lnTo>
                <a:lnTo>
                  <a:pt x="910" y="1608"/>
                </a:lnTo>
                <a:close/>
                <a:moveTo>
                  <a:pt x="1606" y="1688"/>
                </a:moveTo>
                <a:lnTo>
                  <a:pt x="1606" y="1688"/>
                </a:lnTo>
                <a:lnTo>
                  <a:pt x="1618" y="1690"/>
                </a:lnTo>
                <a:lnTo>
                  <a:pt x="1628" y="1690"/>
                </a:lnTo>
                <a:lnTo>
                  <a:pt x="1636" y="1688"/>
                </a:lnTo>
                <a:lnTo>
                  <a:pt x="1644" y="1686"/>
                </a:lnTo>
                <a:lnTo>
                  <a:pt x="1650" y="1682"/>
                </a:lnTo>
                <a:lnTo>
                  <a:pt x="1654" y="1676"/>
                </a:lnTo>
                <a:lnTo>
                  <a:pt x="1658" y="1668"/>
                </a:lnTo>
                <a:lnTo>
                  <a:pt x="1660" y="1662"/>
                </a:lnTo>
                <a:lnTo>
                  <a:pt x="1662" y="1644"/>
                </a:lnTo>
                <a:lnTo>
                  <a:pt x="1660" y="1628"/>
                </a:lnTo>
                <a:lnTo>
                  <a:pt x="1654" y="1612"/>
                </a:lnTo>
                <a:lnTo>
                  <a:pt x="1646" y="1600"/>
                </a:lnTo>
                <a:lnTo>
                  <a:pt x="1636" y="1598"/>
                </a:lnTo>
                <a:lnTo>
                  <a:pt x="1626" y="1596"/>
                </a:lnTo>
                <a:lnTo>
                  <a:pt x="1620" y="1598"/>
                </a:lnTo>
                <a:lnTo>
                  <a:pt x="1612" y="1602"/>
                </a:lnTo>
                <a:lnTo>
                  <a:pt x="1608" y="1606"/>
                </a:lnTo>
                <a:lnTo>
                  <a:pt x="1604" y="1612"/>
                </a:lnTo>
                <a:lnTo>
                  <a:pt x="1600" y="1618"/>
                </a:lnTo>
                <a:lnTo>
                  <a:pt x="1598" y="1626"/>
                </a:lnTo>
                <a:lnTo>
                  <a:pt x="1596" y="1642"/>
                </a:lnTo>
                <a:lnTo>
                  <a:pt x="1598" y="1658"/>
                </a:lnTo>
                <a:lnTo>
                  <a:pt x="1600" y="1674"/>
                </a:lnTo>
                <a:lnTo>
                  <a:pt x="1606" y="1688"/>
                </a:lnTo>
                <a:close/>
                <a:moveTo>
                  <a:pt x="870" y="1640"/>
                </a:moveTo>
                <a:lnTo>
                  <a:pt x="870" y="1640"/>
                </a:lnTo>
                <a:lnTo>
                  <a:pt x="870" y="1608"/>
                </a:lnTo>
                <a:lnTo>
                  <a:pt x="846" y="1608"/>
                </a:lnTo>
                <a:lnTo>
                  <a:pt x="846" y="1622"/>
                </a:lnTo>
                <a:lnTo>
                  <a:pt x="846" y="1630"/>
                </a:lnTo>
                <a:lnTo>
                  <a:pt x="848" y="1634"/>
                </a:lnTo>
                <a:lnTo>
                  <a:pt x="850" y="1638"/>
                </a:lnTo>
                <a:lnTo>
                  <a:pt x="854" y="1642"/>
                </a:lnTo>
                <a:lnTo>
                  <a:pt x="862" y="1642"/>
                </a:lnTo>
                <a:lnTo>
                  <a:pt x="870" y="1640"/>
                </a:lnTo>
                <a:close/>
                <a:moveTo>
                  <a:pt x="2094" y="1632"/>
                </a:moveTo>
                <a:lnTo>
                  <a:pt x="2094" y="1632"/>
                </a:lnTo>
                <a:lnTo>
                  <a:pt x="2102" y="1634"/>
                </a:lnTo>
                <a:lnTo>
                  <a:pt x="2108" y="1638"/>
                </a:lnTo>
                <a:lnTo>
                  <a:pt x="2116" y="1640"/>
                </a:lnTo>
                <a:lnTo>
                  <a:pt x="2126" y="1640"/>
                </a:lnTo>
                <a:lnTo>
                  <a:pt x="2126" y="1628"/>
                </a:lnTo>
                <a:lnTo>
                  <a:pt x="2124" y="1618"/>
                </a:lnTo>
                <a:lnTo>
                  <a:pt x="2118" y="1610"/>
                </a:lnTo>
                <a:lnTo>
                  <a:pt x="2110" y="1608"/>
                </a:lnTo>
                <a:lnTo>
                  <a:pt x="2108" y="1614"/>
                </a:lnTo>
                <a:lnTo>
                  <a:pt x="2102" y="1620"/>
                </a:lnTo>
                <a:lnTo>
                  <a:pt x="2098" y="1626"/>
                </a:lnTo>
                <a:lnTo>
                  <a:pt x="2094" y="1632"/>
                </a:lnTo>
                <a:close/>
                <a:moveTo>
                  <a:pt x="2446" y="1672"/>
                </a:moveTo>
                <a:lnTo>
                  <a:pt x="2446" y="1672"/>
                </a:lnTo>
                <a:lnTo>
                  <a:pt x="2440" y="1680"/>
                </a:lnTo>
                <a:lnTo>
                  <a:pt x="2436" y="1688"/>
                </a:lnTo>
                <a:lnTo>
                  <a:pt x="2432" y="1698"/>
                </a:lnTo>
                <a:lnTo>
                  <a:pt x="2430" y="1708"/>
                </a:lnTo>
                <a:lnTo>
                  <a:pt x="2430" y="1720"/>
                </a:lnTo>
                <a:lnTo>
                  <a:pt x="2432" y="1730"/>
                </a:lnTo>
                <a:lnTo>
                  <a:pt x="2434" y="1742"/>
                </a:lnTo>
                <a:lnTo>
                  <a:pt x="2438" y="1752"/>
                </a:lnTo>
                <a:lnTo>
                  <a:pt x="2450" y="1754"/>
                </a:lnTo>
                <a:lnTo>
                  <a:pt x="2462" y="1754"/>
                </a:lnTo>
                <a:lnTo>
                  <a:pt x="2472" y="1752"/>
                </a:lnTo>
                <a:lnTo>
                  <a:pt x="2480" y="1748"/>
                </a:lnTo>
                <a:lnTo>
                  <a:pt x="2486" y="1740"/>
                </a:lnTo>
                <a:lnTo>
                  <a:pt x="2490" y="1732"/>
                </a:lnTo>
                <a:lnTo>
                  <a:pt x="2494" y="1724"/>
                </a:lnTo>
                <a:lnTo>
                  <a:pt x="2494" y="1714"/>
                </a:lnTo>
                <a:lnTo>
                  <a:pt x="2494" y="1706"/>
                </a:lnTo>
                <a:lnTo>
                  <a:pt x="2492" y="1696"/>
                </a:lnTo>
                <a:lnTo>
                  <a:pt x="2490" y="1688"/>
                </a:lnTo>
                <a:lnTo>
                  <a:pt x="2484" y="1680"/>
                </a:lnTo>
                <a:lnTo>
                  <a:pt x="2478" y="1674"/>
                </a:lnTo>
                <a:lnTo>
                  <a:pt x="2468" y="1672"/>
                </a:lnTo>
                <a:lnTo>
                  <a:pt x="2458" y="1670"/>
                </a:lnTo>
                <a:lnTo>
                  <a:pt x="2446" y="1672"/>
                </a:lnTo>
                <a:close/>
                <a:moveTo>
                  <a:pt x="670" y="1736"/>
                </a:moveTo>
                <a:lnTo>
                  <a:pt x="670" y="1736"/>
                </a:lnTo>
                <a:lnTo>
                  <a:pt x="680" y="1742"/>
                </a:lnTo>
                <a:lnTo>
                  <a:pt x="690" y="1742"/>
                </a:lnTo>
                <a:lnTo>
                  <a:pt x="700" y="1740"/>
                </a:lnTo>
                <a:lnTo>
                  <a:pt x="708" y="1736"/>
                </a:lnTo>
                <a:lnTo>
                  <a:pt x="716" y="1728"/>
                </a:lnTo>
                <a:lnTo>
                  <a:pt x="722" y="1718"/>
                </a:lnTo>
                <a:lnTo>
                  <a:pt x="726" y="1708"/>
                </a:lnTo>
                <a:lnTo>
                  <a:pt x="726" y="1696"/>
                </a:lnTo>
                <a:lnTo>
                  <a:pt x="716" y="1690"/>
                </a:lnTo>
                <a:lnTo>
                  <a:pt x="706" y="1688"/>
                </a:lnTo>
                <a:lnTo>
                  <a:pt x="696" y="1690"/>
                </a:lnTo>
                <a:lnTo>
                  <a:pt x="688" y="1696"/>
                </a:lnTo>
                <a:lnTo>
                  <a:pt x="680" y="1704"/>
                </a:lnTo>
                <a:lnTo>
                  <a:pt x="674" y="1712"/>
                </a:lnTo>
                <a:lnTo>
                  <a:pt x="670" y="1724"/>
                </a:lnTo>
                <a:lnTo>
                  <a:pt x="670" y="1736"/>
                </a:lnTo>
                <a:close/>
                <a:moveTo>
                  <a:pt x="1294" y="1784"/>
                </a:moveTo>
                <a:lnTo>
                  <a:pt x="1294" y="1784"/>
                </a:lnTo>
                <a:lnTo>
                  <a:pt x="1318" y="1784"/>
                </a:lnTo>
                <a:lnTo>
                  <a:pt x="1330" y="1784"/>
                </a:lnTo>
                <a:lnTo>
                  <a:pt x="1340" y="1780"/>
                </a:lnTo>
                <a:lnTo>
                  <a:pt x="1348" y="1776"/>
                </a:lnTo>
                <a:lnTo>
                  <a:pt x="1354" y="1770"/>
                </a:lnTo>
                <a:lnTo>
                  <a:pt x="1356" y="1762"/>
                </a:lnTo>
                <a:lnTo>
                  <a:pt x="1358" y="1752"/>
                </a:lnTo>
                <a:lnTo>
                  <a:pt x="1354" y="1742"/>
                </a:lnTo>
                <a:lnTo>
                  <a:pt x="1350" y="1734"/>
                </a:lnTo>
                <a:lnTo>
                  <a:pt x="1344" y="1728"/>
                </a:lnTo>
                <a:lnTo>
                  <a:pt x="1338" y="1726"/>
                </a:lnTo>
                <a:lnTo>
                  <a:pt x="1330" y="1724"/>
                </a:lnTo>
                <a:lnTo>
                  <a:pt x="1322" y="1722"/>
                </a:lnTo>
                <a:lnTo>
                  <a:pt x="1316" y="1724"/>
                </a:lnTo>
                <a:lnTo>
                  <a:pt x="1308" y="1726"/>
                </a:lnTo>
                <a:lnTo>
                  <a:pt x="1302" y="1730"/>
                </a:lnTo>
                <a:lnTo>
                  <a:pt x="1296" y="1736"/>
                </a:lnTo>
                <a:lnTo>
                  <a:pt x="1292" y="1742"/>
                </a:lnTo>
                <a:lnTo>
                  <a:pt x="1288" y="1748"/>
                </a:lnTo>
                <a:lnTo>
                  <a:pt x="1286" y="1756"/>
                </a:lnTo>
                <a:lnTo>
                  <a:pt x="1288" y="1766"/>
                </a:lnTo>
                <a:lnTo>
                  <a:pt x="1290" y="1774"/>
                </a:lnTo>
                <a:lnTo>
                  <a:pt x="1294" y="1784"/>
                </a:lnTo>
                <a:close/>
                <a:moveTo>
                  <a:pt x="1574" y="1920"/>
                </a:moveTo>
                <a:lnTo>
                  <a:pt x="1574" y="1920"/>
                </a:lnTo>
                <a:lnTo>
                  <a:pt x="1584" y="1924"/>
                </a:lnTo>
                <a:lnTo>
                  <a:pt x="1594" y="1928"/>
                </a:lnTo>
                <a:lnTo>
                  <a:pt x="1604" y="1930"/>
                </a:lnTo>
                <a:lnTo>
                  <a:pt x="1612" y="1928"/>
                </a:lnTo>
                <a:lnTo>
                  <a:pt x="1620" y="1926"/>
                </a:lnTo>
                <a:lnTo>
                  <a:pt x="1628" y="1922"/>
                </a:lnTo>
                <a:lnTo>
                  <a:pt x="1636" y="1918"/>
                </a:lnTo>
                <a:lnTo>
                  <a:pt x="1642" y="1910"/>
                </a:lnTo>
                <a:lnTo>
                  <a:pt x="1646" y="1904"/>
                </a:lnTo>
                <a:lnTo>
                  <a:pt x="1650" y="1896"/>
                </a:lnTo>
                <a:lnTo>
                  <a:pt x="1654" y="1886"/>
                </a:lnTo>
                <a:lnTo>
                  <a:pt x="1654" y="1878"/>
                </a:lnTo>
                <a:lnTo>
                  <a:pt x="1654" y="1868"/>
                </a:lnTo>
                <a:lnTo>
                  <a:pt x="1654" y="1858"/>
                </a:lnTo>
                <a:lnTo>
                  <a:pt x="1650" y="1850"/>
                </a:lnTo>
                <a:lnTo>
                  <a:pt x="1646" y="1840"/>
                </a:lnTo>
                <a:lnTo>
                  <a:pt x="1638" y="1836"/>
                </a:lnTo>
                <a:lnTo>
                  <a:pt x="1630" y="1836"/>
                </a:lnTo>
                <a:lnTo>
                  <a:pt x="1622" y="1836"/>
                </a:lnTo>
                <a:lnTo>
                  <a:pt x="1616" y="1838"/>
                </a:lnTo>
                <a:lnTo>
                  <a:pt x="1610" y="1840"/>
                </a:lnTo>
                <a:lnTo>
                  <a:pt x="1604" y="1844"/>
                </a:lnTo>
                <a:lnTo>
                  <a:pt x="1594" y="1854"/>
                </a:lnTo>
                <a:lnTo>
                  <a:pt x="1586" y="1868"/>
                </a:lnTo>
                <a:lnTo>
                  <a:pt x="1580" y="1884"/>
                </a:lnTo>
                <a:lnTo>
                  <a:pt x="1576" y="1902"/>
                </a:lnTo>
                <a:lnTo>
                  <a:pt x="1574" y="1920"/>
                </a:lnTo>
                <a:close/>
                <a:moveTo>
                  <a:pt x="1014" y="1888"/>
                </a:moveTo>
                <a:lnTo>
                  <a:pt x="1014" y="1888"/>
                </a:lnTo>
                <a:lnTo>
                  <a:pt x="1028" y="1892"/>
                </a:lnTo>
                <a:lnTo>
                  <a:pt x="1036" y="1892"/>
                </a:lnTo>
                <a:lnTo>
                  <a:pt x="1044" y="1888"/>
                </a:lnTo>
                <a:lnTo>
                  <a:pt x="1054" y="1880"/>
                </a:lnTo>
                <a:lnTo>
                  <a:pt x="1052" y="1866"/>
                </a:lnTo>
                <a:lnTo>
                  <a:pt x="1048" y="1860"/>
                </a:lnTo>
                <a:lnTo>
                  <a:pt x="1046" y="1856"/>
                </a:lnTo>
                <a:lnTo>
                  <a:pt x="1040" y="1852"/>
                </a:lnTo>
                <a:lnTo>
                  <a:pt x="1036" y="1850"/>
                </a:lnTo>
                <a:lnTo>
                  <a:pt x="1022" y="1848"/>
                </a:lnTo>
                <a:lnTo>
                  <a:pt x="1018" y="1856"/>
                </a:lnTo>
                <a:lnTo>
                  <a:pt x="1014" y="1864"/>
                </a:lnTo>
                <a:lnTo>
                  <a:pt x="1014" y="1874"/>
                </a:lnTo>
                <a:lnTo>
                  <a:pt x="1014" y="1888"/>
                </a:lnTo>
                <a:close/>
                <a:moveTo>
                  <a:pt x="942" y="2040"/>
                </a:moveTo>
                <a:lnTo>
                  <a:pt x="942" y="2040"/>
                </a:lnTo>
                <a:lnTo>
                  <a:pt x="972" y="2058"/>
                </a:lnTo>
                <a:lnTo>
                  <a:pt x="988" y="2066"/>
                </a:lnTo>
                <a:lnTo>
                  <a:pt x="996" y="2070"/>
                </a:lnTo>
                <a:lnTo>
                  <a:pt x="1006" y="2072"/>
                </a:lnTo>
                <a:lnTo>
                  <a:pt x="1010" y="2066"/>
                </a:lnTo>
                <a:lnTo>
                  <a:pt x="1014" y="2060"/>
                </a:lnTo>
                <a:lnTo>
                  <a:pt x="1024" y="2044"/>
                </a:lnTo>
                <a:lnTo>
                  <a:pt x="1028" y="2036"/>
                </a:lnTo>
                <a:lnTo>
                  <a:pt x="1030" y="2030"/>
                </a:lnTo>
                <a:lnTo>
                  <a:pt x="1028" y="2022"/>
                </a:lnTo>
                <a:lnTo>
                  <a:pt x="1022" y="2016"/>
                </a:lnTo>
                <a:lnTo>
                  <a:pt x="1020" y="2024"/>
                </a:lnTo>
                <a:lnTo>
                  <a:pt x="1016" y="2028"/>
                </a:lnTo>
                <a:lnTo>
                  <a:pt x="1010" y="2030"/>
                </a:lnTo>
                <a:lnTo>
                  <a:pt x="1002" y="2028"/>
                </a:lnTo>
                <a:lnTo>
                  <a:pt x="996" y="2024"/>
                </a:lnTo>
                <a:lnTo>
                  <a:pt x="990" y="2020"/>
                </a:lnTo>
                <a:lnTo>
                  <a:pt x="986" y="2014"/>
                </a:lnTo>
                <a:lnTo>
                  <a:pt x="982" y="2008"/>
                </a:lnTo>
                <a:lnTo>
                  <a:pt x="984" y="2000"/>
                </a:lnTo>
                <a:lnTo>
                  <a:pt x="986" y="1996"/>
                </a:lnTo>
                <a:lnTo>
                  <a:pt x="994" y="1988"/>
                </a:lnTo>
                <a:lnTo>
                  <a:pt x="1000" y="1984"/>
                </a:lnTo>
                <a:lnTo>
                  <a:pt x="1002" y="1980"/>
                </a:lnTo>
                <a:lnTo>
                  <a:pt x="1006" y="1976"/>
                </a:lnTo>
                <a:lnTo>
                  <a:pt x="1006" y="1968"/>
                </a:lnTo>
                <a:lnTo>
                  <a:pt x="998" y="1964"/>
                </a:lnTo>
                <a:lnTo>
                  <a:pt x="990" y="1960"/>
                </a:lnTo>
                <a:lnTo>
                  <a:pt x="982" y="1960"/>
                </a:lnTo>
                <a:lnTo>
                  <a:pt x="976" y="1960"/>
                </a:lnTo>
                <a:lnTo>
                  <a:pt x="970" y="1962"/>
                </a:lnTo>
                <a:lnTo>
                  <a:pt x="964" y="1964"/>
                </a:lnTo>
                <a:lnTo>
                  <a:pt x="958" y="1968"/>
                </a:lnTo>
                <a:lnTo>
                  <a:pt x="954" y="1974"/>
                </a:lnTo>
                <a:lnTo>
                  <a:pt x="946" y="1986"/>
                </a:lnTo>
                <a:lnTo>
                  <a:pt x="940" y="2002"/>
                </a:lnTo>
                <a:lnTo>
                  <a:pt x="940" y="2020"/>
                </a:lnTo>
                <a:lnTo>
                  <a:pt x="942" y="2040"/>
                </a:lnTo>
                <a:close/>
                <a:moveTo>
                  <a:pt x="2134" y="1992"/>
                </a:moveTo>
                <a:lnTo>
                  <a:pt x="2134" y="1992"/>
                </a:lnTo>
                <a:lnTo>
                  <a:pt x="2134" y="2024"/>
                </a:lnTo>
                <a:lnTo>
                  <a:pt x="2144" y="2028"/>
                </a:lnTo>
                <a:lnTo>
                  <a:pt x="2152" y="2030"/>
                </a:lnTo>
                <a:lnTo>
                  <a:pt x="2160" y="2030"/>
                </a:lnTo>
                <a:lnTo>
                  <a:pt x="2168" y="2030"/>
                </a:lnTo>
                <a:lnTo>
                  <a:pt x="2184" y="2024"/>
                </a:lnTo>
                <a:lnTo>
                  <a:pt x="2198" y="2016"/>
                </a:lnTo>
                <a:lnTo>
                  <a:pt x="2198" y="2004"/>
                </a:lnTo>
                <a:lnTo>
                  <a:pt x="2192" y="1996"/>
                </a:lnTo>
                <a:lnTo>
                  <a:pt x="2186" y="1990"/>
                </a:lnTo>
                <a:lnTo>
                  <a:pt x="2176" y="1986"/>
                </a:lnTo>
                <a:lnTo>
                  <a:pt x="2164" y="1984"/>
                </a:lnTo>
                <a:lnTo>
                  <a:pt x="2154" y="1984"/>
                </a:lnTo>
                <a:lnTo>
                  <a:pt x="2142" y="1986"/>
                </a:lnTo>
                <a:lnTo>
                  <a:pt x="2134" y="1992"/>
                </a:lnTo>
                <a:close/>
                <a:moveTo>
                  <a:pt x="1430" y="2064"/>
                </a:moveTo>
                <a:lnTo>
                  <a:pt x="1430" y="2064"/>
                </a:lnTo>
                <a:lnTo>
                  <a:pt x="1430" y="2088"/>
                </a:lnTo>
                <a:lnTo>
                  <a:pt x="1440" y="2094"/>
                </a:lnTo>
                <a:lnTo>
                  <a:pt x="1450" y="2096"/>
                </a:lnTo>
                <a:lnTo>
                  <a:pt x="1456" y="2098"/>
                </a:lnTo>
                <a:lnTo>
                  <a:pt x="1462" y="2096"/>
                </a:lnTo>
                <a:lnTo>
                  <a:pt x="1468" y="2092"/>
                </a:lnTo>
                <a:lnTo>
                  <a:pt x="1470" y="2088"/>
                </a:lnTo>
                <a:lnTo>
                  <a:pt x="1472" y="2082"/>
                </a:lnTo>
                <a:lnTo>
                  <a:pt x="1474" y="2076"/>
                </a:lnTo>
                <a:lnTo>
                  <a:pt x="1472" y="2070"/>
                </a:lnTo>
                <a:lnTo>
                  <a:pt x="1470" y="2064"/>
                </a:lnTo>
                <a:lnTo>
                  <a:pt x="1468" y="2060"/>
                </a:lnTo>
                <a:lnTo>
                  <a:pt x="1462" y="2056"/>
                </a:lnTo>
                <a:lnTo>
                  <a:pt x="1456" y="2054"/>
                </a:lnTo>
                <a:lnTo>
                  <a:pt x="1450" y="2054"/>
                </a:lnTo>
                <a:lnTo>
                  <a:pt x="1440" y="2058"/>
                </a:lnTo>
                <a:lnTo>
                  <a:pt x="1430" y="2064"/>
                </a:lnTo>
                <a:close/>
                <a:moveTo>
                  <a:pt x="1406" y="2376"/>
                </a:moveTo>
                <a:lnTo>
                  <a:pt x="1406" y="2376"/>
                </a:lnTo>
                <a:lnTo>
                  <a:pt x="1420" y="2378"/>
                </a:lnTo>
                <a:lnTo>
                  <a:pt x="1436" y="2378"/>
                </a:lnTo>
                <a:lnTo>
                  <a:pt x="1452" y="2374"/>
                </a:lnTo>
                <a:lnTo>
                  <a:pt x="1468" y="2368"/>
                </a:lnTo>
                <a:lnTo>
                  <a:pt x="1482" y="2358"/>
                </a:lnTo>
                <a:lnTo>
                  <a:pt x="1494" y="2346"/>
                </a:lnTo>
                <a:lnTo>
                  <a:pt x="1498" y="2338"/>
                </a:lnTo>
                <a:lnTo>
                  <a:pt x="1500" y="2330"/>
                </a:lnTo>
                <a:lnTo>
                  <a:pt x="1502" y="2322"/>
                </a:lnTo>
                <a:lnTo>
                  <a:pt x="1502" y="2312"/>
                </a:lnTo>
                <a:lnTo>
                  <a:pt x="1494" y="2308"/>
                </a:lnTo>
                <a:lnTo>
                  <a:pt x="1486" y="2308"/>
                </a:lnTo>
                <a:lnTo>
                  <a:pt x="1470" y="2308"/>
                </a:lnTo>
                <a:lnTo>
                  <a:pt x="1456" y="2312"/>
                </a:lnTo>
                <a:lnTo>
                  <a:pt x="1442" y="2322"/>
                </a:lnTo>
                <a:lnTo>
                  <a:pt x="1430" y="2332"/>
                </a:lnTo>
                <a:lnTo>
                  <a:pt x="1418" y="2346"/>
                </a:lnTo>
                <a:lnTo>
                  <a:pt x="1410" y="2360"/>
                </a:lnTo>
                <a:lnTo>
                  <a:pt x="1406" y="2376"/>
                </a:lnTo>
                <a:close/>
                <a:moveTo>
                  <a:pt x="1558" y="2384"/>
                </a:moveTo>
                <a:lnTo>
                  <a:pt x="1558" y="2384"/>
                </a:lnTo>
                <a:lnTo>
                  <a:pt x="1518" y="2384"/>
                </a:lnTo>
                <a:lnTo>
                  <a:pt x="1518" y="2390"/>
                </a:lnTo>
                <a:lnTo>
                  <a:pt x="1518" y="2394"/>
                </a:lnTo>
                <a:lnTo>
                  <a:pt x="1520" y="2398"/>
                </a:lnTo>
                <a:lnTo>
                  <a:pt x="1522" y="2402"/>
                </a:lnTo>
                <a:lnTo>
                  <a:pt x="1530" y="2406"/>
                </a:lnTo>
                <a:lnTo>
                  <a:pt x="1538" y="2408"/>
                </a:lnTo>
                <a:lnTo>
                  <a:pt x="1546" y="2406"/>
                </a:lnTo>
                <a:lnTo>
                  <a:pt x="1554" y="2402"/>
                </a:lnTo>
                <a:lnTo>
                  <a:pt x="1556" y="2398"/>
                </a:lnTo>
                <a:lnTo>
                  <a:pt x="1558" y="2394"/>
                </a:lnTo>
                <a:lnTo>
                  <a:pt x="1558" y="2390"/>
                </a:lnTo>
                <a:lnTo>
                  <a:pt x="1558" y="23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3363"/>
            <a:ext cx="3886200" cy="1044575"/>
          </a:xfrm>
        </p:spPr>
        <p:txBody>
          <a:bodyPr anchor="ctr"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503363"/>
            <a:ext cx="3097212" cy="3851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1035050" y="1587500"/>
          <a:ext cx="7073900" cy="3430588"/>
        </p:xfrm>
        <a:graphic>
          <a:graphicData uri="http://schemas.openxmlformats.org/drawingml/2006/table">
            <a:tbl>
              <a:tblPr/>
              <a:tblGrid>
                <a:gridCol w="3537708"/>
                <a:gridCol w="3536192"/>
              </a:tblGrid>
              <a:tr h="54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12" marR="110912" marT="46813" marB="46813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54438" y="34290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1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3"/>
                </a:solidFill>
              </a:rPr>
              <a:t>Visited hyperlinks like this</a:t>
            </a:r>
            <a:endParaRPr lang="en-US" sz="2800" u="sng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54063" y="5326063"/>
            <a:ext cx="71643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chemeClr val="accent1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2400" b="1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Hearts">
      <a:dk1>
        <a:srgbClr val="181818"/>
      </a:dk1>
      <a:lt1>
        <a:srgbClr val="181818"/>
      </a:lt1>
      <a:dk2>
        <a:srgbClr val="181818"/>
      </a:dk2>
      <a:lt2>
        <a:srgbClr val="5F5F61"/>
      </a:lt2>
      <a:accent1>
        <a:srgbClr val="F40000"/>
      </a:accent1>
      <a:accent2>
        <a:srgbClr val="DA2E2E"/>
      </a:accent2>
      <a:accent3>
        <a:srgbClr val="A00000"/>
      </a:accent3>
      <a:accent4>
        <a:srgbClr val="E7E7E7"/>
      </a:accent4>
      <a:accent5>
        <a:srgbClr val="E7E7E7"/>
      </a:accent5>
      <a:accent6>
        <a:srgbClr val="FCFCFC"/>
      </a:accent6>
      <a:hlink>
        <a:srgbClr val="F40000"/>
      </a:hlink>
      <a:folHlink>
        <a:srgbClr val="A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273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Bullet Slide</vt:lpstr>
      <vt:lpstr>Colour scheme</vt:lpstr>
      <vt:lpstr>Sample Graph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stamps PowerPoint Template</dc:title>
  <dc:creator>Presentation Magazine</dc:creator>
  <cp:lastModifiedBy>Jonty Pearce</cp:lastModifiedBy>
  <cp:revision>121</cp:revision>
  <dcterms:created xsi:type="dcterms:W3CDTF">2009-11-03T13:35:13Z</dcterms:created>
  <dcterms:modified xsi:type="dcterms:W3CDTF">2015-02-22T11:22:01Z</dcterms:modified>
</cp:coreProperties>
</file>