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9216BC-2BCA-4DD5-BE86-F2C7F82B53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4203FE3-0BE2-4B73-A3CE-B4703CE1EB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5306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D409E2F-92F9-4171-A025-F152B32D43FB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94367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936C94E-C8F2-46F8-8D2F-560A4C9A432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88996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0D3EB11-2FE7-4A36-B3A8-963ADB75B00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97850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6B06EE5-F401-439E-97FD-5F83DA631FED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7346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388438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1110949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C4E54-2631-4529-BB83-1D21A6F35C6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4F0CBD0-082A-47C5-9AEA-E966810D00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4948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F70E7-78B2-4297-A044-8FF750854E2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4D7D9-CC2A-44AA-80D7-73D39B7B973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5602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CFD59-8273-47D9-935B-6A615623A7A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2920D-42C3-44C5-B520-2345D0B6BFE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4420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AF289-03A1-48E1-9CE2-25427E95097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892BF-08E1-44DF-8E60-656F175B01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6606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3F66-FE49-4825-A77D-B5B8FD0A75A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D94BA-AE01-4C86-ADA4-6099BC2BA46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49346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84053-A685-416D-B21C-9F4B53C9893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735145-396B-4676-BBD9-812951E37F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216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F28FA-182E-4EBA-8A3E-E8A9505BC98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507CB-4477-4ED9-ADD4-11A149EE32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5441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446A9-A18F-46C4-9F8C-E2EEF1B6F9D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B2E04-FDC9-4372-9E02-2FB1A5F939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6149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77B50-7EBB-4650-A912-A4325B3D693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943F9-9855-4D47-8C14-F0CB13BE1F0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565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EE5161-6359-4A42-B417-2E1A22E7D34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375558-61B1-4676-9302-B92D389F04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16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4566D-BF3E-44C6-80B1-BAD25E99DB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B9A88-C57D-44A4-8C5C-7EAD6F2A86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1330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24CF537-6F32-415C-8AB8-D147454CE4D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711B65-86F8-4A28-9862-310308949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388938"/>
            <a:ext cx="7772400" cy="722312"/>
          </a:xfrm>
        </p:spPr>
        <p:txBody>
          <a:bodyPr/>
          <a:lstStyle/>
          <a:p>
            <a:r>
              <a:rPr lang="en-GB" altLang="en-US" smtClean="0"/>
              <a:t>Power Lines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1111250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43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90B0E3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Power Lines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Lines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2015-02-22T11:21:34Z</dcterms:modified>
</cp:coreProperties>
</file>