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70" r:id="rId4"/>
    <p:sldId id="261" r:id="rId5"/>
    <p:sldId id="272" r:id="rId6"/>
    <p:sldId id="268" r:id="rId7"/>
    <p:sldId id="264" r:id="rId8"/>
    <p:sldId id="265" r:id="rId9"/>
    <p:sldId id="271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2"/>
    <a:srgbClr val="FFFFFF"/>
    <a:srgbClr val="082E0E"/>
    <a:srgbClr val="000000"/>
    <a:srgbClr val="92D050"/>
    <a:srgbClr val="FFFF00"/>
    <a:srgbClr val="FFF2CD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EB59038-EE8D-42D5-9E0C-44B38F8221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4DF2D31-C0EB-418A-B4DE-4ECDF12C57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4300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E9FCD5D-297B-4383-B46B-4B7DB5DF72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8953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A3F2E9-5C60-4859-B06C-D5341478629A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6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1ACDDA-9AA8-4505-BC1F-5C225C604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301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C6A9D2-60DF-4485-B7B7-2C0E3FF38ED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463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5C9226-439C-4466-80F1-F7A2EA09AE9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89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132660-390B-43B8-91FA-D81DF971C61D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67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E9A549-6A9B-458E-B5FA-4C1BC2F583C1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0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7186E6-B5BC-4268-A0B4-A4846AFF09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780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DE2C1-FDF2-4F76-A188-3C17D760C2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92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1CA9C-27EA-4C2C-84EA-067B78C2E4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8545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A456B-97C2-4AF2-833C-9E71B3523B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369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FBDC7-9291-40AE-B501-82CD96DCC5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371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3F2A0-3369-459B-BCB6-1DC3513AF1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787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9E663-FB04-4A85-A13E-FFDCA147EA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26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3A9FF-8DBB-4CC7-9334-A2A979F9CD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020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E346D-CBC6-47B9-BAFF-A914EE920C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186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" r="12189"/>
          <a:stretch>
            <a:fillRect/>
          </a:stretch>
        </p:blipFill>
        <p:spPr bwMode="auto">
          <a:xfrm>
            <a:off x="1058863" y="15875"/>
            <a:ext cx="80851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3D7BF3-CBA3-4894-ABA5-5F7DA00E9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84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83E2-8756-4C5C-B53C-7FB60EE5F9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34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6198-A57A-401B-A6BB-8394DB15CC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525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485E64F-B74D-4F9C-9454-AB19D64FBF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0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21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1663" y="5018088"/>
            <a:ext cx="4824412" cy="1203325"/>
          </a:xfrm>
        </p:spPr>
        <p:txBody>
          <a:bodyPr/>
          <a:lstStyle/>
          <a:p>
            <a:pPr algn="l" eaLnBrk="1" hangingPunct="1"/>
            <a:r>
              <a:rPr lang="en-GB" altLang="en-US" smtClean="0">
                <a:solidFill>
                  <a:schemeClr val="bg1"/>
                </a:solidFill>
              </a:rPr>
              <a:t>Nurturing Growth</a:t>
            </a:r>
            <a:br>
              <a:rPr lang="en-GB" altLang="en-US" smtClean="0">
                <a:solidFill>
                  <a:schemeClr val="bg1"/>
                </a:solidFill>
              </a:rPr>
            </a:br>
            <a:r>
              <a:rPr lang="en-GB" altLang="en-US" sz="2800" i="1" smtClean="0">
                <a:solidFill>
                  <a:schemeClr val="bg1"/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b="1" smtClean="0">
                <a:solidFill>
                  <a:schemeClr val="bg1"/>
                </a:solidFill>
              </a:rPr>
              <a:t>Example Bullet Point Slide</a:t>
            </a:r>
            <a:endParaRPr lang="en-US" altLang="en-US" sz="4000" b="1" smtClean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Bullet point</a:t>
            </a:r>
          </a:p>
          <a:p>
            <a:r>
              <a:rPr lang="en-US" altLang="en-US" smtClean="0"/>
              <a:t>Bullet point</a:t>
            </a:r>
          </a:p>
          <a:p>
            <a:pPr lvl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2538413" y="2706688"/>
            <a:ext cx="827087" cy="611187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457200" y="3222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</a:rPr>
              <a:t>Colour Scheme</a:t>
            </a:r>
            <a:endParaRPr lang="en-US" altLang="en-US" sz="4000" b="1">
              <a:solidFill>
                <a:schemeClr val="bg1"/>
              </a:solidFill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605213" y="2706688"/>
            <a:ext cx="827087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4681538" y="2706688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2552700" y="4321175"/>
            <a:ext cx="827088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3621088" y="4321175"/>
            <a:ext cx="827087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689475" y="4321175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5759450" y="4321175"/>
            <a:ext cx="827088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5741988" y="2706688"/>
            <a:ext cx="827087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317750" y="206692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635375" y="194468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86288" y="2066925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865813" y="1944688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695575" y="368141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641725" y="3681413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576763" y="35591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657850" y="35575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63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>
                <a:solidFill>
                  <a:srgbClr val="434342"/>
                </a:solidFill>
              </a:rPr>
              <a:t>Sample Graph </a:t>
            </a:r>
            <a:r>
              <a:rPr lang="en-GB" altLang="en-US" sz="4000" b="1" smtClean="0">
                <a:solidFill>
                  <a:schemeClr val="bg1"/>
                </a:solidFill>
              </a:rPr>
              <a:t>(3 colours)</a:t>
            </a:r>
            <a:endParaRPr lang="en-US" altLang="en-US" sz="4000" b="1" smtClean="0">
              <a:solidFill>
                <a:schemeClr val="bg1"/>
              </a:solidFill>
            </a:endParaRPr>
          </a:p>
        </p:txBody>
      </p:sp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490538" y="1716088"/>
          <a:ext cx="729615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234" imgH="4610196" progId="MSGraph.Chart.8">
                  <p:embed followColorScheme="full"/>
                </p:oleObj>
              </mc:Choice>
              <mc:Fallback>
                <p:oleObj name="Chart" r:id="rId4" imgW="8296234" imgH="4610196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716088"/>
                        <a:ext cx="7296150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smtClean="0">
                <a:solidFill>
                  <a:srgbClr val="434342"/>
                </a:solidFill>
              </a:rPr>
              <a:t>Picture slide</a:t>
            </a:r>
            <a:endParaRPr lang="en-US" altLang="en-US" sz="4000" b="1" smtClean="0">
              <a:solidFill>
                <a:srgbClr val="43434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26013" y="1700213"/>
            <a:ext cx="4027487" cy="4525962"/>
          </a:xfrm>
        </p:spPr>
        <p:txBody>
          <a:bodyPr/>
          <a:lstStyle/>
          <a:p>
            <a:r>
              <a:rPr lang="en-GB" altLang="en-US" smtClean="0"/>
              <a:t>Bullet 1</a:t>
            </a:r>
          </a:p>
          <a:p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1700213"/>
            <a:ext cx="2751137" cy="3424237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731838" y="34559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92D050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92D050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92D050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92D050"/>
              </a:solidFill>
              <a:cs typeface="Arial" panose="020B0604020202020204" pitchFamily="34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266950" y="34559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82E0E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82E0E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82E0E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082E0E"/>
              </a:solidFill>
              <a:cs typeface="Arial" panose="020B0604020202020204" pitchFamily="34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776663" y="34559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92D050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92D050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92D050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92D050"/>
              </a:solidFill>
              <a:cs typeface="Arial" panose="020B0604020202020204" pitchFamily="34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5284788" y="34559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82E0E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82E0E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82E0E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082E0E"/>
              </a:solidFill>
              <a:cs typeface="Arial" panose="020B0604020202020204" pitchFamily="34" charset="0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6796088" y="34559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92D050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92D050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92D050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92D050"/>
              </a:solidFill>
              <a:cs typeface="Arial" panose="020B0604020202020204" pitchFamily="34" charset="0"/>
            </a:endParaRPr>
          </a:p>
        </p:txBody>
      </p:sp>
      <p:sp>
        <p:nvSpPr>
          <p:cNvPr id="15367" name="Freeform 8"/>
          <p:cNvSpPr>
            <a:spLocks/>
          </p:cNvSpPr>
          <p:nvPr/>
        </p:nvSpPr>
        <p:spPr bwMode="auto">
          <a:xfrm>
            <a:off x="2266950" y="19827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82E0E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8" name="Freeform 9"/>
          <p:cNvSpPr>
            <a:spLocks/>
          </p:cNvSpPr>
          <p:nvPr/>
        </p:nvSpPr>
        <p:spPr bwMode="auto">
          <a:xfrm>
            <a:off x="731838" y="19827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10"/>
          <p:cNvSpPr>
            <a:spLocks/>
          </p:cNvSpPr>
          <p:nvPr/>
        </p:nvSpPr>
        <p:spPr bwMode="auto">
          <a:xfrm>
            <a:off x="3776663" y="19827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1"/>
          <p:cNvSpPr>
            <a:spLocks/>
          </p:cNvSpPr>
          <p:nvPr/>
        </p:nvSpPr>
        <p:spPr bwMode="auto">
          <a:xfrm>
            <a:off x="5284788" y="19827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082E0E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2"/>
          <p:cNvSpPr>
            <a:spLocks/>
          </p:cNvSpPr>
          <p:nvPr/>
        </p:nvSpPr>
        <p:spPr bwMode="auto">
          <a:xfrm>
            <a:off x="6796088" y="19827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2916238" y="2435225"/>
            <a:ext cx="6715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1031875" y="2433638"/>
            <a:ext cx="9540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4446588" y="2435225"/>
            <a:ext cx="76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5959475" y="2433638"/>
            <a:ext cx="6413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7366000" y="2435225"/>
            <a:ext cx="11334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  <p:sp>
        <p:nvSpPr>
          <p:cNvPr id="15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>
                <a:solidFill>
                  <a:schemeClr val="bg1"/>
                </a:solidFill>
              </a:rPr>
              <a:t>Process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638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b="1" smtClean="0">
                <a:solidFill>
                  <a:schemeClr val="bg1"/>
                </a:solidFill>
              </a:rPr>
              <a:t>Example of a table</a:t>
            </a:r>
            <a:endParaRPr lang="en-US" altLang="en-US" sz="4000" b="1" smtClean="0">
              <a:solidFill>
                <a:schemeClr val="bg1"/>
              </a:solidFill>
            </a:endParaRP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968375" y="1708150"/>
          <a:ext cx="7277100" cy="29591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39330"/>
                <a:gridCol w="3637770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10" name="Text Box 29"/>
          <p:cNvSpPr txBox="1">
            <a:spLocks noChangeArrowheads="1"/>
          </p:cNvSpPr>
          <p:nvPr/>
        </p:nvSpPr>
        <p:spPr bwMode="auto">
          <a:xfrm>
            <a:off x="941388" y="4857750"/>
            <a:ext cx="5776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63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>
                <a:solidFill>
                  <a:schemeClr val="bg1"/>
                </a:solidFill>
              </a:rPr>
              <a:t>Examples of default styles</a:t>
            </a:r>
            <a:endParaRPr lang="en-US" altLang="en-US" sz="4000" b="1" smtClean="0">
              <a:solidFill>
                <a:schemeClr val="bg1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919788" y="1862138"/>
          <a:ext cx="2822575" cy="173513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11288"/>
                <a:gridCol w="1411288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13" marR="9141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3" marR="9141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3" marR="9141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3" marR="9141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46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GB" altLang="en-US" sz="2800" smtClean="0"/>
              <a:t>Text and lines are like this</a:t>
            </a:r>
          </a:p>
          <a:p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866775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746500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ChangeArrowheads="1"/>
          </p:cNvSpPr>
          <p:nvPr/>
        </p:nvSpPr>
        <p:spPr bwMode="auto">
          <a:xfrm>
            <a:off x="457200" y="3222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</a:rPr>
              <a:t>Use of templates</a:t>
            </a:r>
            <a:endParaRPr lang="en-US" altLang="en-US" sz="4000" b="1">
              <a:solidFill>
                <a:schemeClr val="bg1"/>
              </a:solidFill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150938" y="15509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bg2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2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bg2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2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79488" y="5549900"/>
            <a:ext cx="7162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FFFF00"/>
                </a:solidFill>
                <a:cs typeface="Arial" panose="020B0604020202020204" pitchFamily="34" charset="0"/>
                <a:hlinkClick r:id="rId2"/>
              </a:rPr>
              <a:t>www.presentationmagazine.com</a:t>
            </a:r>
            <a:r>
              <a:rPr lang="en-GB" altLang="en-US" sz="2000" b="1">
                <a:solidFill>
                  <a:srgbClr val="FFFF00"/>
                </a:solidFill>
                <a:cs typeface="Arial" panose="020B0604020202020204" pitchFamily="34" charset="0"/>
                <a:hlinkClick r:id="rId2"/>
              </a:rPr>
              <a:t> </a:t>
            </a:r>
            <a:r>
              <a:rPr lang="en-GB" altLang="en-US" sz="2000" b="1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endParaRPr lang="en-US" altLang="en-US" sz="2000" b="1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1150938" y="2447925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71">
      <a:dk1>
        <a:srgbClr val="434342"/>
      </a:dk1>
      <a:lt1>
        <a:srgbClr val="FFFFFF"/>
      </a:lt1>
      <a:dk2>
        <a:srgbClr val="434342"/>
      </a:dk2>
      <a:lt2>
        <a:srgbClr val="434342"/>
      </a:lt2>
      <a:accent1>
        <a:srgbClr val="797B7E"/>
      </a:accent1>
      <a:accent2>
        <a:srgbClr val="ED5509"/>
      </a:accent2>
      <a:accent3>
        <a:srgbClr val="08C9D2"/>
      </a:accent3>
      <a:accent4>
        <a:srgbClr val="EDB909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291</Words>
  <Application>Microsoft Office PowerPoint</Application>
  <PresentationFormat>On-screen Show (4:3)</PresentationFormat>
  <Paragraphs>74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Nurturing Growth Your name</vt:lpstr>
      <vt:lpstr>Example Bullet Point Slide</vt:lpstr>
      <vt:lpstr>PowerPoint Presentation</vt:lpstr>
      <vt:lpstr>Sample Graph (3 colours)</vt:lpstr>
      <vt:lpstr>Picture slide</vt:lpstr>
      <vt:lpstr>Process Flow</vt:lpstr>
      <vt:lpstr>Example of a table</vt:lpstr>
      <vt:lpstr>Examples of default styles</vt:lpstr>
      <vt:lpstr>PowerPoint Presentation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Nuturing Growth PowerPoint Template</dc:title>
  <dc:creator>Presentation Magazine</dc:creator>
  <cp:lastModifiedBy>Jonty Pearce</cp:lastModifiedBy>
  <cp:revision>40</cp:revision>
  <dcterms:created xsi:type="dcterms:W3CDTF">2009-11-03T13:35:13Z</dcterms:created>
  <dcterms:modified xsi:type="dcterms:W3CDTF">2015-02-22T11:21:31Z</dcterms:modified>
</cp:coreProperties>
</file>