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A89AD7A-F770-45D9-B9BF-76AE86AB14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53BE1C-C4B0-435C-9530-4FB9C11695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0850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B72B3C-B1FD-4622-B2CE-0AB08A659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569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C93736-9313-4E72-A913-FD2AFC0223FF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0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D0C008-AB14-49A8-A883-968ECDD94FE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42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81A759-5A82-49C1-93E5-AF0F5F682B5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699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1249FC-82CF-4F81-AC2A-7BFACC18799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66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431924-16D2-4572-B83F-80FA5D9FF7C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82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9F60DF-A700-443F-B8BF-8F5318FA293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84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8F6A45-F615-4D66-A022-4E46634E0FE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14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9B80CF-731D-4283-9DEA-FFCFBFB5B32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97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22A36-669E-49B5-ACC1-09ED808A253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0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27"/>
          <p:cNvSpPr>
            <a:spLocks/>
          </p:cNvSpPr>
          <p:nvPr userDrawn="1"/>
        </p:nvSpPr>
        <p:spPr bwMode="auto">
          <a:xfrm>
            <a:off x="2519772" y="1808820"/>
            <a:ext cx="4248472" cy="4086810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225" y="4941888"/>
            <a:ext cx="3090863" cy="757237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FE2048-8BFB-412D-8CD1-93150FAA2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25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DDEA4-06DE-4461-8EDA-85932E4F5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025" y="274638"/>
            <a:ext cx="16494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47974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EDDE8-644E-4817-93BF-70943D091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658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9DD752-11F3-4CB2-BBE5-916FBBC6F3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752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F14B4E-2757-443B-9261-07A914568A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489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A1EC6-444C-42E5-B9A6-275FB53875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90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52BF-EAE4-4DB0-BA25-4CC62A76E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33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22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2225" y="1600200"/>
            <a:ext cx="32242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9506A-0F4D-4F35-9FF5-6F6DEF431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84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B7843-422E-4B22-BDB4-8153BFF44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05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13706-7D60-44B7-AA3A-7658FCC030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96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20446-77E3-412E-B58E-3CA2C18341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75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3D429-B01E-480D-BB75-CE7442E1A7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10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1040-1A5E-45E7-AB3D-949780B8F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80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5992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59923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774291D-8A51-4A08-B0B3-28F6064C6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reeform 1027"/>
          <p:cNvSpPr>
            <a:spLocks/>
          </p:cNvSpPr>
          <p:nvPr userDrawn="1"/>
        </p:nvSpPr>
        <p:spPr bwMode="auto">
          <a:xfrm>
            <a:off x="7218121" y="261158"/>
            <a:ext cx="1764196" cy="1697065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Freeform 1027"/>
          <p:cNvSpPr>
            <a:spLocks/>
          </p:cNvSpPr>
          <p:nvPr userDrawn="1"/>
        </p:nvSpPr>
        <p:spPr bwMode="auto">
          <a:xfrm>
            <a:off x="7216756" y="2420888"/>
            <a:ext cx="1764196" cy="1697065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Freeform 1027"/>
          <p:cNvSpPr>
            <a:spLocks/>
          </p:cNvSpPr>
          <p:nvPr userDrawn="1"/>
        </p:nvSpPr>
        <p:spPr bwMode="auto">
          <a:xfrm>
            <a:off x="7218121" y="4483962"/>
            <a:ext cx="1764196" cy="1697065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Valentines Heart Template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864225"/>
            <a:ext cx="6221413" cy="373063"/>
          </a:xfrm>
        </p:spPr>
        <p:txBody>
          <a:bodyPr/>
          <a:lstStyle/>
          <a:p>
            <a:pPr eaLnBrk="1" hangingPunct="1"/>
            <a:r>
              <a:rPr lang="en-GB" altLang="en-US" sz="32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mtClean="0"/>
              <a:t>Bullet point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746375" y="29051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22700" y="29051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693863" y="45196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762250" y="45196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30638" y="45196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900613" y="45196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883150" y="29051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677988" y="29051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458913" y="22653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776538" y="21431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727450" y="22653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006975" y="21431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836738" y="38798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782888" y="38798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717925" y="37576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799013" y="37560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30200" y="209708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209708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GB" altLang="en-US" smtClean="0"/>
              <a:t>Bullet 1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0"/>
          <a:stretch>
            <a:fillRect/>
          </a:stretch>
        </p:blipFill>
        <p:spPr bwMode="auto">
          <a:xfrm>
            <a:off x="4186238" y="1736725"/>
            <a:ext cx="2654300" cy="1881188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027"/>
          <p:cNvSpPr>
            <a:spLocks/>
          </p:cNvSpPr>
          <p:nvPr/>
        </p:nvSpPr>
        <p:spPr bwMode="auto">
          <a:xfrm>
            <a:off x="1825346" y="1644317"/>
            <a:ext cx="1267504" cy="121927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4" name="Freeform 1027"/>
          <p:cNvSpPr>
            <a:spLocks/>
          </p:cNvSpPr>
          <p:nvPr/>
        </p:nvSpPr>
        <p:spPr bwMode="auto">
          <a:xfrm>
            <a:off x="3219787" y="1674086"/>
            <a:ext cx="1267504" cy="121927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5" name="Freeform 1027"/>
          <p:cNvSpPr>
            <a:spLocks/>
          </p:cNvSpPr>
          <p:nvPr/>
        </p:nvSpPr>
        <p:spPr bwMode="auto">
          <a:xfrm>
            <a:off x="4578255" y="1709671"/>
            <a:ext cx="1267504" cy="121927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6" name="Freeform 1027"/>
          <p:cNvSpPr>
            <a:spLocks/>
          </p:cNvSpPr>
          <p:nvPr/>
        </p:nvSpPr>
        <p:spPr bwMode="auto">
          <a:xfrm>
            <a:off x="5949272" y="1709671"/>
            <a:ext cx="1267504" cy="121927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7423" name="Rectangle 3"/>
          <p:cNvSpPr>
            <a:spLocks noChangeArrowheads="1"/>
          </p:cNvSpPr>
          <p:nvPr/>
        </p:nvSpPr>
        <p:spPr bwMode="auto">
          <a:xfrm>
            <a:off x="495300" y="3270250"/>
            <a:ext cx="1139825" cy="23542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24" name="Rectangle 4"/>
          <p:cNvSpPr>
            <a:spLocks noChangeArrowheads="1"/>
          </p:cNvSpPr>
          <p:nvPr/>
        </p:nvSpPr>
        <p:spPr bwMode="auto">
          <a:xfrm>
            <a:off x="1857375" y="3270250"/>
            <a:ext cx="1141413" cy="23542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25" name="Rectangle 5"/>
          <p:cNvSpPr>
            <a:spLocks noChangeArrowheads="1"/>
          </p:cNvSpPr>
          <p:nvPr/>
        </p:nvSpPr>
        <p:spPr bwMode="auto">
          <a:xfrm>
            <a:off x="3235325" y="3270250"/>
            <a:ext cx="1139825" cy="23542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7426" name="Rectangle 6"/>
          <p:cNvSpPr>
            <a:spLocks noChangeArrowheads="1"/>
          </p:cNvSpPr>
          <p:nvPr/>
        </p:nvSpPr>
        <p:spPr bwMode="auto">
          <a:xfrm>
            <a:off x="4641850" y="3270250"/>
            <a:ext cx="1139825" cy="23542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7427" name="Rectangle 7"/>
          <p:cNvSpPr>
            <a:spLocks noChangeArrowheads="1"/>
          </p:cNvSpPr>
          <p:nvPr/>
        </p:nvSpPr>
        <p:spPr bwMode="auto">
          <a:xfrm>
            <a:off x="6013450" y="3270250"/>
            <a:ext cx="1139825" cy="23542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8" name="Freeform 1027"/>
          <p:cNvSpPr>
            <a:spLocks/>
          </p:cNvSpPr>
          <p:nvPr/>
        </p:nvSpPr>
        <p:spPr bwMode="auto">
          <a:xfrm>
            <a:off x="431540" y="1666812"/>
            <a:ext cx="1267504" cy="1219273"/>
          </a:xfrm>
          <a:custGeom>
            <a:avLst/>
            <a:gdLst>
              <a:gd name="T0" fmla="*/ 1284 w 1314"/>
              <a:gd name="T1" fmla="*/ 210 h 1264"/>
              <a:gd name="T2" fmla="*/ 1240 w 1314"/>
              <a:gd name="T3" fmla="*/ 139 h 1264"/>
              <a:gd name="T4" fmla="*/ 1185 w 1314"/>
              <a:gd name="T5" fmla="*/ 81 h 1264"/>
              <a:gd name="T6" fmla="*/ 1132 w 1314"/>
              <a:gd name="T7" fmla="*/ 44 h 1264"/>
              <a:gd name="T8" fmla="*/ 1065 w 1314"/>
              <a:gd name="T9" fmla="*/ 14 h 1264"/>
              <a:gd name="T10" fmla="*/ 986 w 1314"/>
              <a:gd name="T11" fmla="*/ 1 h 1264"/>
              <a:gd name="T12" fmla="*/ 892 w 1314"/>
              <a:gd name="T13" fmla="*/ 9 h 1264"/>
              <a:gd name="T14" fmla="*/ 782 w 1314"/>
              <a:gd name="T15" fmla="*/ 42 h 1264"/>
              <a:gd name="T16" fmla="*/ 659 w 1314"/>
              <a:gd name="T17" fmla="*/ 109 h 1264"/>
              <a:gd name="T18" fmla="*/ 574 w 1314"/>
              <a:gd name="T19" fmla="*/ 60 h 1264"/>
              <a:gd name="T20" fmla="*/ 459 w 1314"/>
              <a:gd name="T21" fmla="*/ 16 h 1264"/>
              <a:gd name="T22" fmla="*/ 360 w 1314"/>
              <a:gd name="T23" fmla="*/ 0 h 1264"/>
              <a:gd name="T24" fmla="*/ 276 w 1314"/>
              <a:gd name="T25" fmla="*/ 7 h 1264"/>
              <a:gd name="T26" fmla="*/ 205 w 1314"/>
              <a:gd name="T27" fmla="*/ 30 h 1264"/>
              <a:gd name="T28" fmla="*/ 147 w 1314"/>
              <a:gd name="T29" fmla="*/ 67 h 1264"/>
              <a:gd name="T30" fmla="*/ 99 w 1314"/>
              <a:gd name="T31" fmla="*/ 109 h 1264"/>
              <a:gd name="T32" fmla="*/ 41 w 1314"/>
              <a:gd name="T33" fmla="*/ 189 h 1264"/>
              <a:gd name="T34" fmla="*/ 23 w 1314"/>
              <a:gd name="T35" fmla="*/ 226 h 1264"/>
              <a:gd name="T36" fmla="*/ 7 w 1314"/>
              <a:gd name="T37" fmla="*/ 291 h 1264"/>
              <a:gd name="T38" fmla="*/ 0 w 1314"/>
              <a:gd name="T39" fmla="*/ 356 h 1264"/>
              <a:gd name="T40" fmla="*/ 16 w 1314"/>
              <a:gd name="T41" fmla="*/ 489 h 1264"/>
              <a:gd name="T42" fmla="*/ 62 w 1314"/>
              <a:gd name="T43" fmla="*/ 620 h 1264"/>
              <a:gd name="T44" fmla="*/ 129 w 1314"/>
              <a:gd name="T45" fmla="*/ 743 h 1264"/>
              <a:gd name="T46" fmla="*/ 210 w 1314"/>
              <a:gd name="T47" fmla="*/ 860 h 1264"/>
              <a:gd name="T48" fmla="*/ 300 w 1314"/>
              <a:gd name="T49" fmla="*/ 964 h 1264"/>
              <a:gd name="T50" fmla="*/ 466 w 1314"/>
              <a:gd name="T51" fmla="*/ 1130 h 1264"/>
              <a:gd name="T52" fmla="*/ 574 w 1314"/>
              <a:gd name="T53" fmla="*/ 1220 h 1264"/>
              <a:gd name="T54" fmla="*/ 615 w 1314"/>
              <a:gd name="T55" fmla="*/ 1248 h 1264"/>
              <a:gd name="T56" fmla="*/ 641 w 1314"/>
              <a:gd name="T57" fmla="*/ 1261 h 1264"/>
              <a:gd name="T58" fmla="*/ 650 w 1314"/>
              <a:gd name="T59" fmla="*/ 1264 h 1264"/>
              <a:gd name="T60" fmla="*/ 657 w 1314"/>
              <a:gd name="T61" fmla="*/ 1264 h 1264"/>
              <a:gd name="T62" fmla="*/ 662 w 1314"/>
              <a:gd name="T63" fmla="*/ 1264 h 1264"/>
              <a:gd name="T64" fmla="*/ 678 w 1314"/>
              <a:gd name="T65" fmla="*/ 1261 h 1264"/>
              <a:gd name="T66" fmla="*/ 684 w 1314"/>
              <a:gd name="T67" fmla="*/ 1259 h 1264"/>
              <a:gd name="T68" fmla="*/ 710 w 1314"/>
              <a:gd name="T69" fmla="*/ 1243 h 1264"/>
              <a:gd name="T70" fmla="*/ 770 w 1314"/>
              <a:gd name="T71" fmla="*/ 1197 h 1264"/>
              <a:gd name="T72" fmla="*/ 899 w 1314"/>
              <a:gd name="T73" fmla="*/ 1084 h 1264"/>
              <a:gd name="T74" fmla="*/ 1046 w 1314"/>
              <a:gd name="T75" fmla="*/ 932 h 1264"/>
              <a:gd name="T76" fmla="*/ 1132 w 1314"/>
              <a:gd name="T77" fmla="*/ 823 h 1264"/>
              <a:gd name="T78" fmla="*/ 1210 w 1314"/>
              <a:gd name="T79" fmla="*/ 704 h 1264"/>
              <a:gd name="T80" fmla="*/ 1272 w 1314"/>
              <a:gd name="T81" fmla="*/ 577 h 1264"/>
              <a:gd name="T82" fmla="*/ 1307 w 1314"/>
              <a:gd name="T83" fmla="*/ 447 h 1264"/>
              <a:gd name="T84" fmla="*/ 1312 w 1314"/>
              <a:gd name="T85" fmla="*/ 335 h 1264"/>
              <a:gd name="T86" fmla="*/ 1303 w 1314"/>
              <a:gd name="T87" fmla="*/ 270 h 1264"/>
              <a:gd name="T88" fmla="*/ 1291 w 1314"/>
              <a:gd name="T89" fmla="*/ 226 h 126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314"/>
              <a:gd name="T136" fmla="*/ 0 h 1264"/>
              <a:gd name="T137" fmla="*/ 1314 w 1314"/>
              <a:gd name="T138" fmla="*/ 1264 h 1264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314" h="1264">
                <a:moveTo>
                  <a:pt x="1291" y="226"/>
                </a:moveTo>
                <a:lnTo>
                  <a:pt x="1291" y="226"/>
                </a:lnTo>
                <a:lnTo>
                  <a:pt x="1284" y="210"/>
                </a:lnTo>
                <a:lnTo>
                  <a:pt x="1273" y="190"/>
                </a:lnTo>
                <a:lnTo>
                  <a:pt x="1259" y="166"/>
                </a:lnTo>
                <a:lnTo>
                  <a:pt x="1240" y="139"/>
                </a:lnTo>
                <a:lnTo>
                  <a:pt x="1215" y="111"/>
                </a:lnTo>
                <a:lnTo>
                  <a:pt x="1201" y="95"/>
                </a:lnTo>
                <a:lnTo>
                  <a:pt x="1185" y="81"/>
                </a:lnTo>
                <a:lnTo>
                  <a:pt x="1169" y="69"/>
                </a:lnTo>
                <a:lnTo>
                  <a:pt x="1152" y="54"/>
                </a:lnTo>
                <a:lnTo>
                  <a:pt x="1132" y="44"/>
                </a:lnTo>
                <a:lnTo>
                  <a:pt x="1111" y="31"/>
                </a:lnTo>
                <a:lnTo>
                  <a:pt x="1088" y="23"/>
                </a:lnTo>
                <a:lnTo>
                  <a:pt x="1065" y="14"/>
                </a:lnTo>
                <a:lnTo>
                  <a:pt x="1040" y="9"/>
                </a:lnTo>
                <a:lnTo>
                  <a:pt x="1014" y="3"/>
                </a:lnTo>
                <a:lnTo>
                  <a:pt x="986" y="1"/>
                </a:lnTo>
                <a:lnTo>
                  <a:pt x="956" y="0"/>
                </a:lnTo>
                <a:lnTo>
                  <a:pt x="924" y="3"/>
                </a:lnTo>
                <a:lnTo>
                  <a:pt x="892" y="9"/>
                </a:lnTo>
                <a:lnTo>
                  <a:pt x="857" y="16"/>
                </a:lnTo>
                <a:lnTo>
                  <a:pt x="821" y="28"/>
                </a:lnTo>
                <a:lnTo>
                  <a:pt x="782" y="42"/>
                </a:lnTo>
                <a:lnTo>
                  <a:pt x="744" y="60"/>
                </a:lnTo>
                <a:lnTo>
                  <a:pt x="701" y="83"/>
                </a:lnTo>
                <a:lnTo>
                  <a:pt x="659" y="109"/>
                </a:lnTo>
                <a:lnTo>
                  <a:pt x="615" y="83"/>
                </a:lnTo>
                <a:lnTo>
                  <a:pt x="574" y="60"/>
                </a:lnTo>
                <a:lnTo>
                  <a:pt x="533" y="42"/>
                </a:lnTo>
                <a:lnTo>
                  <a:pt x="496" y="26"/>
                </a:lnTo>
                <a:lnTo>
                  <a:pt x="459" y="16"/>
                </a:lnTo>
                <a:lnTo>
                  <a:pt x="424" y="7"/>
                </a:lnTo>
                <a:lnTo>
                  <a:pt x="392" y="1"/>
                </a:lnTo>
                <a:lnTo>
                  <a:pt x="360" y="0"/>
                </a:lnTo>
                <a:lnTo>
                  <a:pt x="330" y="0"/>
                </a:lnTo>
                <a:lnTo>
                  <a:pt x="302" y="1"/>
                </a:lnTo>
                <a:lnTo>
                  <a:pt x="276" y="7"/>
                </a:lnTo>
                <a:lnTo>
                  <a:pt x="251" y="12"/>
                </a:lnTo>
                <a:lnTo>
                  <a:pt x="226" y="21"/>
                </a:lnTo>
                <a:lnTo>
                  <a:pt x="205" y="30"/>
                </a:lnTo>
                <a:lnTo>
                  <a:pt x="184" y="42"/>
                </a:lnTo>
                <a:lnTo>
                  <a:pt x="164" y="53"/>
                </a:lnTo>
                <a:lnTo>
                  <a:pt x="147" y="67"/>
                </a:lnTo>
                <a:lnTo>
                  <a:pt x="129" y="79"/>
                </a:lnTo>
                <a:lnTo>
                  <a:pt x="113" y="93"/>
                </a:lnTo>
                <a:lnTo>
                  <a:pt x="99" y="109"/>
                </a:lnTo>
                <a:lnTo>
                  <a:pt x="76" y="137"/>
                </a:lnTo>
                <a:lnTo>
                  <a:pt x="57" y="164"/>
                </a:lnTo>
                <a:lnTo>
                  <a:pt x="41" y="189"/>
                </a:lnTo>
                <a:lnTo>
                  <a:pt x="30" y="208"/>
                </a:lnTo>
                <a:lnTo>
                  <a:pt x="23" y="226"/>
                </a:lnTo>
                <a:lnTo>
                  <a:pt x="16" y="247"/>
                </a:lnTo>
                <a:lnTo>
                  <a:pt x="11" y="268"/>
                </a:lnTo>
                <a:lnTo>
                  <a:pt x="7" y="291"/>
                </a:lnTo>
                <a:lnTo>
                  <a:pt x="4" y="312"/>
                </a:lnTo>
                <a:lnTo>
                  <a:pt x="2" y="335"/>
                </a:lnTo>
                <a:lnTo>
                  <a:pt x="0" y="356"/>
                </a:lnTo>
                <a:lnTo>
                  <a:pt x="2" y="401"/>
                </a:lnTo>
                <a:lnTo>
                  <a:pt x="7" y="445"/>
                </a:lnTo>
                <a:lnTo>
                  <a:pt x="16" y="489"/>
                </a:lnTo>
                <a:lnTo>
                  <a:pt x="28" y="533"/>
                </a:lnTo>
                <a:lnTo>
                  <a:pt x="44" y="575"/>
                </a:lnTo>
                <a:lnTo>
                  <a:pt x="62" y="620"/>
                </a:lnTo>
                <a:lnTo>
                  <a:pt x="81" y="662"/>
                </a:lnTo>
                <a:lnTo>
                  <a:pt x="104" y="703"/>
                </a:lnTo>
                <a:lnTo>
                  <a:pt x="129" y="743"/>
                </a:lnTo>
                <a:lnTo>
                  <a:pt x="155" y="784"/>
                </a:lnTo>
                <a:lnTo>
                  <a:pt x="182" y="823"/>
                </a:lnTo>
                <a:lnTo>
                  <a:pt x="210" y="860"/>
                </a:lnTo>
                <a:lnTo>
                  <a:pt x="240" y="897"/>
                </a:lnTo>
                <a:lnTo>
                  <a:pt x="270" y="930"/>
                </a:lnTo>
                <a:lnTo>
                  <a:pt x="300" y="964"/>
                </a:lnTo>
                <a:lnTo>
                  <a:pt x="359" y="1028"/>
                </a:lnTo>
                <a:lnTo>
                  <a:pt x="415" y="1082"/>
                </a:lnTo>
                <a:lnTo>
                  <a:pt x="466" y="1130"/>
                </a:lnTo>
                <a:lnTo>
                  <a:pt x="509" y="1167"/>
                </a:lnTo>
                <a:lnTo>
                  <a:pt x="544" y="1195"/>
                </a:lnTo>
                <a:lnTo>
                  <a:pt x="574" y="1220"/>
                </a:lnTo>
                <a:lnTo>
                  <a:pt x="597" y="1236"/>
                </a:lnTo>
                <a:lnTo>
                  <a:pt x="615" y="1248"/>
                </a:lnTo>
                <a:lnTo>
                  <a:pt x="631" y="1257"/>
                </a:lnTo>
                <a:lnTo>
                  <a:pt x="641" y="1261"/>
                </a:lnTo>
                <a:lnTo>
                  <a:pt x="650" y="1264"/>
                </a:lnTo>
                <a:lnTo>
                  <a:pt x="657" y="1264"/>
                </a:lnTo>
                <a:lnTo>
                  <a:pt x="661" y="1264"/>
                </a:lnTo>
                <a:lnTo>
                  <a:pt x="662" y="1264"/>
                </a:lnTo>
                <a:lnTo>
                  <a:pt x="668" y="1264"/>
                </a:lnTo>
                <a:lnTo>
                  <a:pt x="678" y="1261"/>
                </a:lnTo>
                <a:lnTo>
                  <a:pt x="684" y="1259"/>
                </a:lnTo>
                <a:lnTo>
                  <a:pt x="687" y="1257"/>
                </a:lnTo>
                <a:lnTo>
                  <a:pt x="710" y="1243"/>
                </a:lnTo>
                <a:lnTo>
                  <a:pt x="740" y="1220"/>
                </a:lnTo>
                <a:lnTo>
                  <a:pt x="770" y="1197"/>
                </a:lnTo>
                <a:lnTo>
                  <a:pt x="805" y="1169"/>
                </a:lnTo>
                <a:lnTo>
                  <a:pt x="850" y="1130"/>
                </a:lnTo>
                <a:lnTo>
                  <a:pt x="899" y="1084"/>
                </a:lnTo>
                <a:lnTo>
                  <a:pt x="956" y="1028"/>
                </a:lnTo>
                <a:lnTo>
                  <a:pt x="1016" y="966"/>
                </a:lnTo>
                <a:lnTo>
                  <a:pt x="1046" y="932"/>
                </a:lnTo>
                <a:lnTo>
                  <a:pt x="1074" y="897"/>
                </a:lnTo>
                <a:lnTo>
                  <a:pt x="1104" y="862"/>
                </a:lnTo>
                <a:lnTo>
                  <a:pt x="1132" y="823"/>
                </a:lnTo>
                <a:lnTo>
                  <a:pt x="1159" y="784"/>
                </a:lnTo>
                <a:lnTo>
                  <a:pt x="1185" y="745"/>
                </a:lnTo>
                <a:lnTo>
                  <a:pt x="1210" y="704"/>
                </a:lnTo>
                <a:lnTo>
                  <a:pt x="1233" y="662"/>
                </a:lnTo>
                <a:lnTo>
                  <a:pt x="1252" y="620"/>
                </a:lnTo>
                <a:lnTo>
                  <a:pt x="1272" y="577"/>
                </a:lnTo>
                <a:lnTo>
                  <a:pt x="1286" y="535"/>
                </a:lnTo>
                <a:lnTo>
                  <a:pt x="1298" y="491"/>
                </a:lnTo>
                <a:lnTo>
                  <a:pt x="1307" y="447"/>
                </a:lnTo>
                <a:lnTo>
                  <a:pt x="1312" y="402"/>
                </a:lnTo>
                <a:lnTo>
                  <a:pt x="1314" y="358"/>
                </a:lnTo>
                <a:lnTo>
                  <a:pt x="1312" y="335"/>
                </a:lnTo>
                <a:lnTo>
                  <a:pt x="1310" y="314"/>
                </a:lnTo>
                <a:lnTo>
                  <a:pt x="1309" y="293"/>
                </a:lnTo>
                <a:lnTo>
                  <a:pt x="1303" y="270"/>
                </a:lnTo>
                <a:lnTo>
                  <a:pt x="1298" y="249"/>
                </a:lnTo>
                <a:lnTo>
                  <a:pt x="1291" y="22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431" name="Text Box 14"/>
          <p:cNvSpPr txBox="1">
            <a:spLocks noChangeArrowheads="1"/>
          </p:cNvSpPr>
          <p:nvPr/>
        </p:nvSpPr>
        <p:spPr bwMode="auto">
          <a:xfrm>
            <a:off x="617538" y="19526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7432" name="Text Box 13"/>
          <p:cNvSpPr txBox="1">
            <a:spLocks noChangeArrowheads="1"/>
          </p:cNvSpPr>
          <p:nvPr/>
        </p:nvSpPr>
        <p:spPr bwMode="auto">
          <a:xfrm>
            <a:off x="2128838" y="19637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7433" name="Text Box 15"/>
          <p:cNvSpPr txBox="1">
            <a:spLocks noChangeArrowheads="1"/>
          </p:cNvSpPr>
          <p:nvPr/>
        </p:nvSpPr>
        <p:spPr bwMode="auto">
          <a:xfrm>
            <a:off x="3559175" y="19748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7434" name="Text Box 16"/>
          <p:cNvSpPr txBox="1">
            <a:spLocks noChangeArrowheads="1"/>
          </p:cNvSpPr>
          <p:nvPr/>
        </p:nvSpPr>
        <p:spPr bwMode="auto">
          <a:xfrm>
            <a:off x="4943475" y="198596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7435" name="Text Box 17"/>
          <p:cNvSpPr txBox="1">
            <a:spLocks noChangeArrowheads="1"/>
          </p:cNvSpPr>
          <p:nvPr/>
        </p:nvSpPr>
        <p:spPr bwMode="auto">
          <a:xfrm>
            <a:off x="6016625" y="196373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323850" y="1808163"/>
          <a:ext cx="6804025" cy="3271837"/>
        </p:xfrm>
        <a:graphic>
          <a:graphicData uri="http://schemas.openxmlformats.org/drawingml/2006/table">
            <a:tbl>
              <a:tblPr/>
              <a:tblGrid>
                <a:gridCol w="3402742"/>
                <a:gridCol w="3401283"/>
              </a:tblGrid>
              <a:tr h="515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0" marR="8999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23850" y="5397500"/>
            <a:ext cx="6416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GB" altLang="en-US" sz="2800" smtClean="0"/>
              <a:t>Text and lines are like this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215900" y="4976813"/>
          <a:ext cx="2608263" cy="1427162"/>
        </p:xfrm>
        <a:graphic>
          <a:graphicData uri="http://schemas.openxmlformats.org/drawingml/2006/table">
            <a:tbl>
              <a:tblPr/>
              <a:tblGrid>
                <a:gridCol w="1304131"/>
                <a:gridCol w="1304132"/>
              </a:tblGrid>
              <a:tr h="714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5193" marR="75193" marT="37605" marB="376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5193" marR="75193" marT="37605" marB="376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5193" marR="75193" marT="37605" marB="376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5193" marR="75193" marT="37605" marB="376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3059113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446713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7338" y="15922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87338" y="3021013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632200" y="3021013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79388" y="5303838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87338" y="2489200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A50021"/>
      </a:dk1>
      <a:lt1>
        <a:srgbClr val="FFFFFF"/>
      </a:lt1>
      <a:dk2>
        <a:srgbClr val="A50021"/>
      </a:dk2>
      <a:lt2>
        <a:srgbClr val="808080"/>
      </a:lt2>
      <a:accent1>
        <a:srgbClr val="FFCCFF"/>
      </a:accent1>
      <a:accent2>
        <a:srgbClr val="CC0066"/>
      </a:accent2>
      <a:accent3>
        <a:srgbClr val="FFFFFF"/>
      </a:accent3>
      <a:accent4>
        <a:srgbClr val="8C001B"/>
      </a:accent4>
      <a:accent5>
        <a:srgbClr val="FFE2FF"/>
      </a:accent5>
      <a:accent6>
        <a:srgbClr val="B9005C"/>
      </a:accent6>
      <a:hlink>
        <a:srgbClr val="A50021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8C001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A50021"/>
        </a:dk1>
        <a:lt1>
          <a:srgbClr val="FFFFFF"/>
        </a:lt1>
        <a:dk2>
          <a:srgbClr val="A50021"/>
        </a:dk2>
        <a:lt2>
          <a:srgbClr val="808080"/>
        </a:lt2>
        <a:accent1>
          <a:srgbClr val="FFCCFF"/>
        </a:accent1>
        <a:accent2>
          <a:srgbClr val="CC0066"/>
        </a:accent2>
        <a:accent3>
          <a:srgbClr val="FFFFFF"/>
        </a:accent3>
        <a:accent4>
          <a:srgbClr val="8C001B"/>
        </a:accent4>
        <a:accent5>
          <a:srgbClr val="FFE2FF"/>
        </a:accent5>
        <a:accent6>
          <a:srgbClr val="B9005C"/>
        </a:accent6>
        <a:hlink>
          <a:srgbClr val="A50021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Valentines Heart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valentines heart template</dc:title>
  <dc:creator>Pearce</dc:creator>
  <cp:lastModifiedBy>Jonty Pearce</cp:lastModifiedBy>
  <cp:revision>16</cp:revision>
  <dcterms:created xsi:type="dcterms:W3CDTF">2006-02-11T19:17:34Z</dcterms:created>
  <dcterms:modified xsi:type="dcterms:W3CDTF">2015-02-22T11:21:30Z</dcterms:modified>
</cp:coreProperties>
</file>