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25711E-1C58-45BA-B842-FD220662D7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DDEB2D1-B98C-4DFA-9BB1-8EE0EDCFA4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0383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46014-D0B6-480A-A337-ACA14E43CA7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350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01FDC0-37DE-4301-9E23-FD05B238D63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4063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29C3D1-E1A1-44FA-AFB1-AF78EAF02F1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4349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5A9D30-7672-49BB-9FA7-796ED2A1C5A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7851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18891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244421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966932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50CF6-B0EE-40C1-9650-37899C29DA9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DB6F45-1B6F-42D4-863A-3D54C254D1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468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A5F3-751D-45C3-B816-2A98FD65906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57C33-0885-42F2-9D07-2934BB4C41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009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9C8EF-EDF8-4043-8C73-9B9F9ADB90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EC59-EFB6-4728-ADDA-5E82BE6A2C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75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FD397-9A60-4D8F-A71E-A46C644A15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DEF68-8425-4F1E-9818-898594470C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1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9D600-CFE5-4805-A0CA-E452028F5E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BDA92-15F1-4CE0-9956-51466254D4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872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61196-0478-44C5-89D5-D99A2928D21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98E96-CB6B-4DF0-98E4-CDBE075A84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562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10C7C-A936-46E2-B117-72F3683D50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C3CB1-E6A2-4EB4-9C53-299D90D597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891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7F35C-FB08-463C-91AB-697B862F680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D3D1C-6AE6-4A79-92D1-784CDCE6F8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914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8F474-0222-4B7E-9CC3-FF4A3562B4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A19DB-2B73-4747-903D-DACB94A79C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085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7728-8E98-44D8-8847-D8360F3C344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827C7-4C77-4192-9190-63A0FD3D28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709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A95E9-7389-459E-807E-3DF795A552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FE71E-E80A-40CF-B6EB-9A4A3AC021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355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D3E22E-E388-4D66-AF55-1A52650969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817FA-6796-4CAD-BB58-2D19E68B0C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-12700"/>
            <a:ext cx="2160587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244475"/>
            <a:ext cx="7772400" cy="722313"/>
          </a:xfrm>
        </p:spPr>
        <p:txBody>
          <a:bodyPr/>
          <a:lstStyle/>
          <a:p>
            <a:r>
              <a:rPr lang="en-GB" altLang="en-US" smtClean="0"/>
              <a:t>Old Farm Windmill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9667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2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693A3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Old Farm Windmill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Farm Windmill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2015-02-22T11:21:03Z</dcterms:modified>
</cp:coreProperties>
</file>