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96" r:id="rId2"/>
    <p:sldId id="297" r:id="rId3"/>
    <p:sldId id="284" r:id="rId4"/>
    <p:sldId id="285" r:id="rId5"/>
    <p:sldId id="286" r:id="rId6"/>
    <p:sldId id="287" r:id="rId7"/>
    <p:sldId id="288" r:id="rId8"/>
    <p:sldId id="289" r:id="rId9"/>
    <p:sldId id="290" r:id="rId10"/>
    <p:sldId id="291" r:id="rId11"/>
    <p:sldId id="292" r:id="rId12"/>
    <p:sldId id="293" r:id="rId13"/>
    <p:sldId id="294"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99512" autoAdjust="0"/>
  </p:normalViewPr>
  <p:slideViewPr>
    <p:cSldViewPr snapToGrid="0" snapToObjects="1">
      <p:cViewPr>
        <p:scale>
          <a:sx n="83" d="100"/>
          <a:sy n="83" d="100"/>
        </p:scale>
        <p:origin x="-834" y="-55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FA47C7BB-F302-4917-A0D4-B8DF0D40D960}" type="slidenum">
              <a:rPr lang="en-GB" altLang="en-US"/>
              <a:pPr>
                <a:defRPr/>
              </a:pPr>
              <a:t>‹#›</a:t>
            </a:fld>
            <a:endParaRPr lang="en-GB" altLang="en-US"/>
          </a:p>
        </p:txBody>
      </p:sp>
    </p:spTree>
    <p:extLst>
      <p:ext uri="{BB962C8B-B14F-4D97-AF65-F5344CB8AC3E}">
        <p14:creationId xmlns:p14="http://schemas.microsoft.com/office/powerpoint/2010/main" val="366308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09BEAD3C-0FBA-4E4D-919F-4F9235DE452A}" type="slidenum">
              <a:rPr lang="en-GB" altLang="en-US" sz="1200" b="0"/>
              <a:pPr/>
              <a:t>1</a:t>
            </a:fld>
            <a:endParaRPr lang="en-GB" altLang="en-US" sz="1200" b="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18340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E572147E-0841-4330-A239-DD8B12485FD1}" type="slidenum">
              <a:rPr lang="en-GB" altLang="en-US" sz="1200" b="0"/>
              <a:pPr/>
              <a:t>10</a:t>
            </a:fld>
            <a:endParaRPr lang="en-GB" altLang="en-US" sz="1200"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212947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5907755-4B43-4980-B6EC-BCEBA53A18D9}" type="slidenum">
              <a:rPr lang="en-GB" altLang="en-US" sz="1200" b="0"/>
              <a:pPr/>
              <a:t>11</a:t>
            </a:fld>
            <a:endParaRPr lang="en-GB" altLang="en-US" sz="1200" b="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84953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7745E072-FB2C-4E9B-A66C-5917D85C4216}" type="slidenum">
              <a:rPr lang="en-GB" altLang="en-US" sz="1200" b="0"/>
              <a:pPr/>
              <a:t>12</a:t>
            </a:fld>
            <a:endParaRPr lang="en-GB" altLang="en-US" sz="1200" b="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32741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560A8954-0180-4D55-AFF3-38E756CE0846}" type="slidenum">
              <a:rPr lang="en-GB" altLang="en-US" sz="1200" b="0"/>
              <a:pPr/>
              <a:t>13</a:t>
            </a:fld>
            <a:endParaRPr lang="en-GB" altLang="en-US" sz="1200" b="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804694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E61D057A-0F93-4A9D-AB4A-77EE94A97CA5}" type="slidenum">
              <a:rPr lang="en-GB" altLang="en-US" sz="1200" b="0"/>
              <a:pPr/>
              <a:t>14</a:t>
            </a:fld>
            <a:endParaRPr lang="en-GB" altLang="en-US" sz="1200" b="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707605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7938A1F4-AFAE-4ADF-8242-D707C38235DF}" type="slidenum">
              <a:rPr lang="en-GB" altLang="en-US" sz="1200" b="0"/>
              <a:pPr/>
              <a:t>2</a:t>
            </a:fld>
            <a:endParaRPr lang="en-GB" altLang="en-US" sz="1200"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04430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556F2ECF-A619-44EF-8E14-A8ACA07EC9DC}" type="slidenum">
              <a:rPr lang="en-GB" altLang="en-US" sz="1200" b="0"/>
              <a:pPr/>
              <a:t>3</a:t>
            </a:fld>
            <a:endParaRPr lang="en-GB" altLang="en-US" sz="1200"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845289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A68A321-488C-4653-954E-1933ABCCA22B}" type="slidenum">
              <a:rPr lang="en-GB" altLang="en-US" sz="1200" b="0"/>
              <a:pPr/>
              <a:t>4</a:t>
            </a:fld>
            <a:endParaRPr lang="en-GB" altLang="en-US" sz="1200"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790165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4FF96603-62B4-4F5B-BC66-C0740A50AEE1}" type="slidenum">
              <a:rPr lang="en-GB" altLang="en-US" sz="1200" b="0"/>
              <a:pPr/>
              <a:t>5</a:t>
            </a:fld>
            <a:endParaRPr lang="en-GB" altLang="en-US" sz="1200"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61570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5DE2C3B-B6ED-411C-BEAF-DE648CBF11AB}" type="slidenum">
              <a:rPr lang="en-GB" altLang="en-US" sz="1200" b="0"/>
              <a:pPr/>
              <a:t>6</a:t>
            </a:fld>
            <a:endParaRPr lang="en-GB" altLang="en-US" sz="1200"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286632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7296EE30-0B6F-443D-89E0-FF356B5C991F}" type="slidenum">
              <a:rPr lang="en-GB" altLang="en-US" sz="1200" b="0"/>
              <a:pPr/>
              <a:t>7</a:t>
            </a:fld>
            <a:endParaRPr lang="en-GB" altLang="en-US" sz="1200"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902598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8CB0A0B-5055-4EBB-9A5C-213B1A537C92}" type="slidenum">
              <a:rPr lang="en-GB" altLang="en-US" sz="1200" b="0"/>
              <a:pPr/>
              <a:t>8</a:t>
            </a:fld>
            <a:endParaRPr lang="en-GB" altLang="en-US" sz="1200"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37973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BEA01599-BA21-4E49-83D9-BA118CA6939D}" type="slidenum">
              <a:rPr lang="en-GB" altLang="en-US" sz="1200" b="0"/>
              <a:pPr/>
              <a:t>9</a:t>
            </a:fld>
            <a:endParaRPr lang="en-GB" altLang="en-US" sz="1200"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63863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A9873B-10B5-41F7-AF65-1F546F58ED21}" type="slidenum">
              <a:rPr lang="en-US" altLang="en-US"/>
              <a:pPr>
                <a:defRPr/>
              </a:pPr>
              <a:t>‹#›</a:t>
            </a:fld>
            <a:endParaRPr lang="en-US" altLang="en-US"/>
          </a:p>
        </p:txBody>
      </p:sp>
    </p:spTree>
    <p:extLst>
      <p:ext uri="{BB962C8B-B14F-4D97-AF65-F5344CB8AC3E}">
        <p14:creationId xmlns:p14="http://schemas.microsoft.com/office/powerpoint/2010/main" val="382259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5F3E85-6241-44EE-A4A5-642B06D23295}" type="slidenum">
              <a:rPr lang="en-US" altLang="en-US"/>
              <a:pPr>
                <a:defRPr/>
              </a:pPr>
              <a:t>‹#›</a:t>
            </a:fld>
            <a:endParaRPr lang="en-US" altLang="en-US"/>
          </a:p>
        </p:txBody>
      </p:sp>
    </p:spTree>
    <p:extLst>
      <p:ext uri="{BB962C8B-B14F-4D97-AF65-F5344CB8AC3E}">
        <p14:creationId xmlns:p14="http://schemas.microsoft.com/office/powerpoint/2010/main" val="57391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94A711-D66F-4E86-8DB3-2002860E1783}" type="slidenum">
              <a:rPr lang="en-US" altLang="en-US"/>
              <a:pPr>
                <a:defRPr/>
              </a:pPr>
              <a:t>‹#›</a:t>
            </a:fld>
            <a:endParaRPr lang="en-US" altLang="en-US"/>
          </a:p>
        </p:txBody>
      </p:sp>
    </p:spTree>
    <p:extLst>
      <p:ext uri="{BB962C8B-B14F-4D97-AF65-F5344CB8AC3E}">
        <p14:creationId xmlns:p14="http://schemas.microsoft.com/office/powerpoint/2010/main" val="605887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52D2A28-811D-4F2C-8057-329FF71FF0C0}" type="slidenum">
              <a:rPr lang="en-US" altLang="en-US"/>
              <a:pPr>
                <a:defRPr/>
              </a:pPr>
              <a:t>‹#›</a:t>
            </a:fld>
            <a:endParaRPr lang="en-US" altLang="en-US"/>
          </a:p>
        </p:txBody>
      </p:sp>
    </p:spTree>
    <p:extLst>
      <p:ext uri="{BB962C8B-B14F-4D97-AF65-F5344CB8AC3E}">
        <p14:creationId xmlns:p14="http://schemas.microsoft.com/office/powerpoint/2010/main" val="329557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945BD4-34A8-40CE-9915-C5874F328725}" type="slidenum">
              <a:rPr lang="en-US" altLang="en-US"/>
              <a:pPr>
                <a:defRPr/>
              </a:pPr>
              <a:t>‹#›</a:t>
            </a:fld>
            <a:endParaRPr lang="en-US" altLang="en-US"/>
          </a:p>
        </p:txBody>
      </p:sp>
    </p:spTree>
    <p:extLst>
      <p:ext uri="{BB962C8B-B14F-4D97-AF65-F5344CB8AC3E}">
        <p14:creationId xmlns:p14="http://schemas.microsoft.com/office/powerpoint/2010/main" val="421666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2E411F-6DFA-4587-8F00-7BDB22EAC910}" type="slidenum">
              <a:rPr lang="en-US" altLang="en-US"/>
              <a:pPr>
                <a:defRPr/>
              </a:pPr>
              <a:t>‹#›</a:t>
            </a:fld>
            <a:endParaRPr lang="en-US" altLang="en-US"/>
          </a:p>
        </p:txBody>
      </p:sp>
    </p:spTree>
    <p:extLst>
      <p:ext uri="{BB962C8B-B14F-4D97-AF65-F5344CB8AC3E}">
        <p14:creationId xmlns:p14="http://schemas.microsoft.com/office/powerpoint/2010/main" val="115795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EE36B2-7185-4734-958D-47CE344C5215}" type="slidenum">
              <a:rPr lang="en-US" altLang="en-US"/>
              <a:pPr>
                <a:defRPr/>
              </a:pPr>
              <a:t>‹#›</a:t>
            </a:fld>
            <a:endParaRPr lang="en-US" altLang="en-US"/>
          </a:p>
        </p:txBody>
      </p:sp>
    </p:spTree>
    <p:extLst>
      <p:ext uri="{BB962C8B-B14F-4D97-AF65-F5344CB8AC3E}">
        <p14:creationId xmlns:p14="http://schemas.microsoft.com/office/powerpoint/2010/main" val="78178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BBDD955-5FC4-4B91-8A4F-CD1A70617781}" type="slidenum">
              <a:rPr lang="en-US" altLang="en-US"/>
              <a:pPr>
                <a:defRPr/>
              </a:pPr>
              <a:t>‹#›</a:t>
            </a:fld>
            <a:endParaRPr lang="en-US" altLang="en-US"/>
          </a:p>
        </p:txBody>
      </p:sp>
    </p:spTree>
    <p:extLst>
      <p:ext uri="{BB962C8B-B14F-4D97-AF65-F5344CB8AC3E}">
        <p14:creationId xmlns:p14="http://schemas.microsoft.com/office/powerpoint/2010/main" val="211696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8864E0-CC6A-49B2-BEB4-27182E3932BC}" type="slidenum">
              <a:rPr lang="en-US" altLang="en-US"/>
              <a:pPr>
                <a:defRPr/>
              </a:pPr>
              <a:t>‹#›</a:t>
            </a:fld>
            <a:endParaRPr lang="en-US" altLang="en-US"/>
          </a:p>
        </p:txBody>
      </p:sp>
    </p:spTree>
    <p:extLst>
      <p:ext uri="{BB962C8B-B14F-4D97-AF65-F5344CB8AC3E}">
        <p14:creationId xmlns:p14="http://schemas.microsoft.com/office/powerpoint/2010/main" val="34926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EDEE5F-7A59-4C93-8669-3E997372ED1E}" type="slidenum">
              <a:rPr lang="en-US" altLang="en-US"/>
              <a:pPr>
                <a:defRPr/>
              </a:pPr>
              <a:t>‹#›</a:t>
            </a:fld>
            <a:endParaRPr lang="en-US" altLang="en-US"/>
          </a:p>
        </p:txBody>
      </p:sp>
    </p:spTree>
    <p:extLst>
      <p:ext uri="{BB962C8B-B14F-4D97-AF65-F5344CB8AC3E}">
        <p14:creationId xmlns:p14="http://schemas.microsoft.com/office/powerpoint/2010/main" val="35738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8E2211-3DD8-4075-9901-5FC4C42DE608}" type="slidenum">
              <a:rPr lang="en-US" altLang="en-US"/>
              <a:pPr>
                <a:defRPr/>
              </a:pPr>
              <a:t>‹#›</a:t>
            </a:fld>
            <a:endParaRPr lang="en-US" altLang="en-US"/>
          </a:p>
        </p:txBody>
      </p:sp>
    </p:spTree>
    <p:extLst>
      <p:ext uri="{BB962C8B-B14F-4D97-AF65-F5344CB8AC3E}">
        <p14:creationId xmlns:p14="http://schemas.microsoft.com/office/powerpoint/2010/main" val="154470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CADAA1-4E98-44E4-BA7F-275D783A25DB}" type="slidenum">
              <a:rPr lang="en-US" altLang="en-US"/>
              <a:pPr>
                <a:defRPr/>
              </a:pPr>
              <a:t>‹#›</a:t>
            </a:fld>
            <a:endParaRPr lang="en-US" altLang="en-US"/>
          </a:p>
        </p:txBody>
      </p:sp>
    </p:spTree>
    <p:extLst>
      <p:ext uri="{BB962C8B-B14F-4D97-AF65-F5344CB8AC3E}">
        <p14:creationId xmlns:p14="http://schemas.microsoft.com/office/powerpoint/2010/main" val="211756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7F590F99-F79D-4ED0-98BE-052F6D0299C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07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07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07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07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07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08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08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2013</a:t>
            </a:r>
          </a:p>
        </p:txBody>
      </p:sp>
      <p:sp>
        <p:nvSpPr>
          <p:cNvPr id="3082" name="Rectangle 13"/>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3083" name="Rectangle 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3084" name="Rectangle 15"/>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3085" name="Rectangle 16"/>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3086" name="Rectangle 18"/>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3087" name="Rectangle 1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3088" name="Rectangle 20"/>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3089" name="Rectangle 21"/>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3090" name="Rectangle 22"/>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3091" name="Rectangle 23"/>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3092" name="Rectangle 25"/>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3093" name="Rectangle 26"/>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3094" name="Rectangle 27"/>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3095" name="Rectangle 28"/>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3096" name="Rectangle 2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3097" name="Rectangle 30"/>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3098" name="Rectangle 32"/>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3099" name="Rectangle 33"/>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3100" name="Rectangle 3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3101" name="Rectangle 35"/>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3102" name="Rectangle 36"/>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3103" name="Rectangle 37"/>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3104" name="Rectangle 3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3105" name="Rectangle 40"/>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3106" name="Rectangle 41"/>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3107" name="Rectangle 42"/>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3108" name="Rectangle 43"/>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3109" name="Rectangle 4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3110" name="Rectangle 46"/>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3111" name="Rectangle 47"/>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3112" name="Rectangle 17"/>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3113" name="Rectangle 2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3114" name="Rectangle 31"/>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3115" name="Rectangle 38"/>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3116" name="Rectangle 4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3117"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3118"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a:solidFill>
                  <a:schemeClr val="tx2"/>
                </a:solidFill>
              </a:rPr>
              <a:t>2013 monthly calendar template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150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150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150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151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151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151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151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September 2013</a:t>
            </a:r>
          </a:p>
        </p:txBody>
      </p:sp>
      <p:sp>
        <p:nvSpPr>
          <p:cNvPr id="21514" name="Rectangle 11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1515" name="Rectangle 114"/>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21516" name="Rectangle 113"/>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1517" name="Rectangle 11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1518" name="Rectangle 1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1519" name="Rectangle 11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1520" name="Rectangle 109"/>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1521" name="Rectangle 10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1522" name="Rectangle 107"/>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1523" name="Rectangle 10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1524" name="Rectangle 10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1525" name="Rectangle 104"/>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1526" name="Rectangle 10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1527" name="Rectangle 102"/>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1528" name="Rectangle 10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1529" name="Rectangle 10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1530" name="Rectangle 99"/>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1531" name="Rectangle 9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1532" name="Rectangle 97"/>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1533" name="Rectangle 9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1534" name="Rectangle 9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1535" name="Rectangle 94"/>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1536" name="Rectangle 9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1537" name="Rectangle 92"/>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1538" name="Rectangle 9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1539" name="Rectangle 9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1540" name="Rectangle 89"/>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1541" name="Rectangle 8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1542" name="Rectangle 87"/>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1543" name="Rectangle 8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1544" name="Rectangle 8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1545" name="Rectangle 84"/>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1546" name="Rectangle 8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21547" name="Rectangle 82"/>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1548" name="Rectangle 8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1549" name="Rectangle 115"/>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1550" name="Rectangle 114"/>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1551" name="Rectangle 84"/>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
        <p:nvSpPr>
          <p:cNvPr id="21552" name="Rectangle 83"/>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21553" name="Rectangle 82"/>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1554" name="Rectangle 81"/>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1555" name="Rectangle 11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355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355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355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355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355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356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356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October 2013</a:t>
            </a:r>
          </a:p>
        </p:txBody>
      </p:sp>
      <p:sp>
        <p:nvSpPr>
          <p:cNvPr id="23562" name="Rectangle 127"/>
          <p:cNvSpPr>
            <a:spLocks noChangeArrowheads="1"/>
          </p:cNvSpPr>
          <p:nvPr/>
        </p:nvSpPr>
        <p:spPr bwMode="auto">
          <a:xfrm>
            <a:off x="196850"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3563" name="Rectangle 126"/>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3564" name="Rectangle 125"/>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3565" name="Rectangle 124"/>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3566" name="Rectangle 12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3567" name="Rectangle 122"/>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3568" name="Rectangle 121"/>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3569" name="Rectangle 120"/>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3570" name="Rectangle 119"/>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3571" name="Rectangle 11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3572" name="Rectangle 117"/>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3573" name="Rectangle 116"/>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3574" name="Rectangle 115"/>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3575" name="Rectangle 114"/>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3576" name="Rectangle 11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3577" name="Rectangle 112"/>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3578" name="Rectangle 111"/>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3579" name="Rectangle 110"/>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3580" name="Rectangle 109"/>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3581" name="Rectangle 10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3582" name="Rectangle 107"/>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3583" name="Rectangle 106"/>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3584" name="Rectangle 105"/>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3585" name="Rectangle 104"/>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3586" name="Rectangle 10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3587" name="Rectangle 102"/>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3588" name="Rectangle 101"/>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3589" name="Rectangle 100"/>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3590" name="Rectangle 99"/>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3591" name="Rectangle 9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3592" name="Rectangle 97"/>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3593" name="Rectangle 96"/>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3594" name="Rectangle 95"/>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3595" name="Rectangle 94"/>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3596" name="Rectangle 9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560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560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560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560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560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560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560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November 2013</a:t>
            </a:r>
          </a:p>
        </p:txBody>
      </p:sp>
      <p:sp>
        <p:nvSpPr>
          <p:cNvPr id="25610" name="Rectangle 11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5611" name="Rectangle 114"/>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5612" name="Rectangle 113"/>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5613" name="Rectangle 11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5614" name="Rectangle 1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5615" name="Rectangle 11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5616" name="Rectangle 109"/>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5617" name="Rectangle 10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5618" name="Rectangle 107"/>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5619" name="Rectangle 10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5620" name="Rectangle 10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5621" name="Rectangle 104"/>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5622" name="Rectangle 10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5623" name="Rectangle 102"/>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5624" name="Rectangle 10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5625" name="Rectangle 10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5626" name="Rectangle 99"/>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5627" name="Rectangle 9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5628" name="Rectangle 97"/>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5629" name="Rectangle 9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5630" name="Rectangle 9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5631" name="Rectangle 94"/>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5632" name="Rectangle 9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5633" name="Rectangle 92"/>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5634" name="Rectangle 9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5635" name="Rectangle 9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5636" name="Rectangle 89"/>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5637" name="Rectangle 8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5638" name="Rectangle 87"/>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5639" name="Rectangle 8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5640" name="Rectangle 8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5641" name="Rectangle 84"/>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5642" name="Rectangle 8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5643" name="Rectangle 82"/>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5644" name="Rectangle 8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765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765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765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765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765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765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765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December 2013</a:t>
            </a:r>
          </a:p>
        </p:txBody>
      </p:sp>
      <p:sp>
        <p:nvSpPr>
          <p:cNvPr id="27658" name="Rectangle 115"/>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7659" name="Rectangle 114"/>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7660" name="Rectangle 113"/>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7661" name="Rectangle 11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7662" name="Rectangle 1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7663" name="Rectangle 11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7664" name="Rectangle 109"/>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7665" name="Rectangle 10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7666" name="Rectangle 107"/>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7667" name="Rectangle 10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7668" name="Rectangle 10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7669" name="Rectangle 104"/>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7670" name="Rectangle 10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7671" name="Rectangle 102"/>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7672" name="Rectangle 10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7673" name="Rectangle 10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7674" name="Rectangle 99"/>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7675" name="Rectangle 9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7676" name="Rectangle 97"/>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7677" name="Rectangle 9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7678" name="Rectangle 9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7679" name="Rectangle 94"/>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7680" name="Rectangle 9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7681" name="Rectangle 92"/>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7682" name="Rectangle 9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7683" name="Rectangle 9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7684" name="Rectangle 89"/>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7685" name="Rectangle 8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7686" name="Rectangle 87"/>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7687" name="Rectangle 8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7688" name="Rectangle 8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7689" name="Rectangle 84"/>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7690" name="Rectangle 8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7691" name="Rectangle 82"/>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27692" name="Rectangle 8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27693" name="Rectangle 8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27694" name="Rectangle 81"/>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27695" name="Rectangle 83"/>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25</a:t>
            </a:r>
            <a:endParaRPr lang="en-US" altLang="en-US" sz="1600" b="0"/>
          </a:p>
        </p:txBody>
      </p:sp>
      <p:sp>
        <p:nvSpPr>
          <p:cNvPr id="27696" name="Rectangle 82"/>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27697" name="Rectangle 81"/>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27698" name="Rectangle 82"/>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27699" name="Rectangle 81"/>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12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12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12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12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12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12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512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2013</a:t>
            </a:r>
          </a:p>
        </p:txBody>
      </p:sp>
      <p:sp>
        <p:nvSpPr>
          <p:cNvPr id="5130" name="Rectangle 13"/>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5131" name="Rectangle 1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5132" name="Rectangle 15"/>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5133" name="Rectangle 16"/>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5134" name="Rectangle 18"/>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5135" name="Rectangle 1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5136" name="Rectangle 20"/>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5137" name="Rectangle 21"/>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5138" name="Rectangle 22"/>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5139" name="Rectangle 23"/>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5140" name="Rectangle 25"/>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5141" name="Rectangle 26"/>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5142" name="Rectangle 27"/>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5143" name="Rectangle 28"/>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5144" name="Rectangle 2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5145" name="Rectangle 30"/>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5146" name="Rectangle 32"/>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5147" name="Rectangle 33"/>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5148" name="Rectangle 3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5149" name="Rectangle 35"/>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5150" name="Rectangle 36"/>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5151" name="Rectangle 37"/>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5152" name="Rectangle 3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5153" name="Rectangle 40"/>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5154" name="Rectangle 41"/>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5155" name="Rectangle 42"/>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5156" name="Rectangle 43"/>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5157" name="Rectangle 4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5158" name="Rectangle 46"/>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5159" name="Rectangle 47"/>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5160" name="Rectangle 17"/>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5161" name="Rectangle 2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5162" name="Rectangle 31"/>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5163" name="Rectangle 38"/>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5164" name="Rectangle 4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717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717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17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717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717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717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717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February 2013</a:t>
            </a:r>
          </a:p>
        </p:txBody>
      </p:sp>
      <p:sp>
        <p:nvSpPr>
          <p:cNvPr id="7178" name="Rectangle 108"/>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7179" name="Rectangle 107"/>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7180" name="Rectangle 106"/>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7181" name="Rectangle 105"/>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7182" name="Rectangle 104"/>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7183" name="Rectangle 103"/>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7184" name="Rectangle 102"/>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7185" name="Rectangle 10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7186" name="Rectangle 100"/>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7187" name="Rectangle 99"/>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7188" name="Rectangle 98"/>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7189" name="Rectangle 97"/>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7190" name="Rectangle 9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7191" name="Rectangle 95"/>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7192" name="Rectangle 9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7193" name="Rectangle 93"/>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7194" name="Rectangle 92"/>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7195" name="Rectangle 9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7196" name="Rectangle 90"/>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7197" name="Rectangle 8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7198" name="Rectangle 88"/>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7199" name="Rectangle 87"/>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7200" name="Rectangle 8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7201" name="Rectangle 85"/>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7202" name="Rectangle 8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7203" name="Rectangle 83"/>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7204" name="Rectangle 82"/>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7205" name="Rectangle 8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7206" name="Rectangle 80"/>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7207" name="Rectangle 7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7208" name="Rectangle 78"/>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7209" name="Rectangle 77"/>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7210" name="Rectangle 7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7211" name="Rectangle 75"/>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7212" name="Rectangle 7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921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922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922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922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22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922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922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March 2013</a:t>
            </a:r>
          </a:p>
        </p:txBody>
      </p:sp>
      <p:sp>
        <p:nvSpPr>
          <p:cNvPr id="9226" name="Rectangle 11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9227" name="Rectangle 114"/>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9228" name="Rectangle 113"/>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25</a:t>
            </a:r>
            <a:endParaRPr lang="en-US" altLang="en-US" sz="1600" b="0"/>
          </a:p>
        </p:txBody>
      </p:sp>
      <p:sp>
        <p:nvSpPr>
          <p:cNvPr id="9229" name="Rectangle 11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9230" name="Rectangle 1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9231" name="Rectangle 11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9232" name="Rectangle 109"/>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9233" name="Rectangle 108"/>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9234" name="Rectangle 107"/>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9235" name="Rectangle 10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9236" name="Rectangle 10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9237" name="Rectangle 104"/>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9238" name="Rectangle 10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9239" name="Rectangle 102"/>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9240" name="Rectangle 10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9241" name="Rectangle 100"/>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9242" name="Rectangle 99"/>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9243" name="Rectangle 9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9244" name="Rectangle 97"/>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9245" name="Rectangle 9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9246" name="Rectangle 9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9247" name="Rectangle 94"/>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9248" name="Rectangle 93"/>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9249" name="Rectangle 92"/>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9250" name="Rectangle 9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9251" name="Rectangle 9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9252" name="Rectangle 89"/>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9253" name="Rectangle 8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9254" name="Rectangle 87"/>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9255" name="Rectangle 8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9256" name="Rectangle 85"/>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9257" name="Rectangle 84"/>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9258" name="Rectangle 8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9259" name="Rectangle 82"/>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9260" name="Rectangle 8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April 2013</a:t>
            </a:r>
          </a:p>
        </p:txBody>
      </p:sp>
      <p:sp>
        <p:nvSpPr>
          <p:cNvPr id="11274" name="Rectangle 115"/>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1275" name="Rectangle 114"/>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1276" name="Rectangle 113"/>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1306" name="Rectangle 115"/>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1307" name="Rectangle 115"/>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1308" name="Rectangle 115"/>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331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331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331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331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331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332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332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May 2013</a:t>
            </a:r>
          </a:p>
        </p:txBody>
      </p:sp>
      <p:sp>
        <p:nvSpPr>
          <p:cNvPr id="13322" name="Rectangle 135"/>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3323" name="Rectangle 13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3324" name="Rectangle 133"/>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3325" name="Rectangle 132"/>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3326" name="Rectangle 131"/>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3327" name="Rectangle 130"/>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3328" name="Rectangle 129"/>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3329" name="Rectangle 128"/>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3330" name="Rectangle 127"/>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3331" name="Rectangle 126"/>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3332" name="Rectangle 12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3333" name="Rectangle 124"/>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3334" name="Rectangle 123"/>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3335" name="Rectangle 122"/>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3336" name="Rectangle 121"/>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3337" name="Rectangle 12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3338" name="Rectangle 119"/>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3339" name="Rectangle 118"/>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3340" name="Rectangle 117"/>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3341" name="Rectangle 116"/>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3342" name="Rectangle 11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3343" name="Rectangle 114"/>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3344" name="Rectangle 113"/>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3345" name="Rectangle 112"/>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3346" name="Rectangle 111"/>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3347" name="Rectangle 11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3348" name="Rectangle 109"/>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3349" name="Rectangle 108"/>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3350" name="Rectangle 107"/>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3351" name="Rectangle 106"/>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3352" name="Rectangle 10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3353" name="Rectangle 104"/>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3354" name="Rectangle 103"/>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3355" name="Rectangle 102"/>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3356" name="Rectangle 101"/>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536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536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536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536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536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536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536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June 2013</a:t>
            </a:r>
          </a:p>
        </p:txBody>
      </p:sp>
      <p:sp>
        <p:nvSpPr>
          <p:cNvPr id="15370" name="Rectangle 115"/>
          <p:cNvSpPr>
            <a:spLocks noChangeArrowheads="1"/>
          </p:cNvSpPr>
          <p:nvPr/>
        </p:nvSpPr>
        <p:spPr bwMode="auto">
          <a:xfrm>
            <a:off x="271462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5371" name="Rectangle 114"/>
          <p:cNvSpPr>
            <a:spLocks noChangeArrowheads="1"/>
          </p:cNvSpPr>
          <p:nvPr/>
        </p:nvSpPr>
        <p:spPr bwMode="auto">
          <a:xfrm>
            <a:off x="145573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5372" name="Rectangle 113"/>
          <p:cNvSpPr>
            <a:spLocks noChangeArrowheads="1"/>
          </p:cNvSpPr>
          <p:nvPr/>
        </p:nvSpPr>
        <p:spPr bwMode="auto">
          <a:xfrm>
            <a:off x="196850" y="13970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15373" name="Rectangle 112"/>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5374" name="Rectangle 1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5375" name="Rectangle 110"/>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5376" name="Rectangle 109"/>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5377" name="Rectangle 108"/>
          <p:cNvSpPr>
            <a:spLocks noChangeArrowheads="1"/>
          </p:cNvSpPr>
          <p:nvPr/>
        </p:nvSpPr>
        <p:spPr bwMode="auto">
          <a:xfrm>
            <a:off x="2714625" y="4708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5378" name="Rectangle 107"/>
          <p:cNvSpPr>
            <a:spLocks noChangeArrowheads="1"/>
          </p:cNvSpPr>
          <p:nvPr/>
        </p:nvSpPr>
        <p:spPr bwMode="auto">
          <a:xfrm>
            <a:off x="1455738" y="4708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5379" name="Rectangle 106"/>
          <p:cNvSpPr>
            <a:spLocks noChangeArrowheads="1"/>
          </p:cNvSpPr>
          <p:nvPr/>
        </p:nvSpPr>
        <p:spPr bwMode="auto">
          <a:xfrm>
            <a:off x="196850" y="4708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5380" name="Rectangle 105"/>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5381" name="Rectangle 104"/>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5382" name="Rectangle 103"/>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5383" name="Rectangle 102"/>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5384" name="Rectangle 101"/>
          <p:cNvSpPr>
            <a:spLocks noChangeArrowheads="1"/>
          </p:cNvSpPr>
          <p:nvPr/>
        </p:nvSpPr>
        <p:spPr bwMode="auto">
          <a:xfrm>
            <a:off x="2714625" y="3881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5385" name="Rectangle 100"/>
          <p:cNvSpPr>
            <a:spLocks noChangeArrowheads="1"/>
          </p:cNvSpPr>
          <p:nvPr/>
        </p:nvSpPr>
        <p:spPr bwMode="auto">
          <a:xfrm>
            <a:off x="1455738" y="38814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5386" name="Rectangle 99"/>
          <p:cNvSpPr>
            <a:spLocks noChangeArrowheads="1"/>
          </p:cNvSpPr>
          <p:nvPr/>
        </p:nvSpPr>
        <p:spPr bwMode="auto">
          <a:xfrm>
            <a:off x="196850" y="38814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5387" name="Rectangle 98"/>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5388" name="Rectangle 97"/>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5389" name="Rectangle 9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5390" name="Rectangle 95"/>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5391" name="Rectangle 94"/>
          <p:cNvSpPr>
            <a:spLocks noChangeArrowheads="1"/>
          </p:cNvSpPr>
          <p:nvPr/>
        </p:nvSpPr>
        <p:spPr bwMode="auto">
          <a:xfrm>
            <a:off x="2714625" y="3054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5392" name="Rectangle 93"/>
          <p:cNvSpPr>
            <a:spLocks noChangeArrowheads="1"/>
          </p:cNvSpPr>
          <p:nvPr/>
        </p:nvSpPr>
        <p:spPr bwMode="auto">
          <a:xfrm>
            <a:off x="1455738" y="30543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5393" name="Rectangle 92"/>
          <p:cNvSpPr>
            <a:spLocks noChangeArrowheads="1"/>
          </p:cNvSpPr>
          <p:nvPr/>
        </p:nvSpPr>
        <p:spPr bwMode="auto">
          <a:xfrm>
            <a:off x="196850" y="30543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5394" name="Rectangle 9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5395" name="Rectangle 90"/>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5396" name="Rectangle 89"/>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5397" name="Rectangle 88"/>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5398" name="Rectangle 87"/>
          <p:cNvSpPr>
            <a:spLocks noChangeArrowheads="1"/>
          </p:cNvSpPr>
          <p:nvPr/>
        </p:nvSpPr>
        <p:spPr bwMode="auto">
          <a:xfrm>
            <a:off x="2714625"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5399" name="Rectangle 86"/>
          <p:cNvSpPr>
            <a:spLocks noChangeArrowheads="1"/>
          </p:cNvSpPr>
          <p:nvPr/>
        </p:nvSpPr>
        <p:spPr bwMode="auto">
          <a:xfrm>
            <a:off x="1455738" y="22272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5400" name="Rectangle 85"/>
          <p:cNvSpPr>
            <a:spLocks noChangeArrowheads="1"/>
          </p:cNvSpPr>
          <p:nvPr/>
        </p:nvSpPr>
        <p:spPr bwMode="auto">
          <a:xfrm>
            <a:off x="196850" y="22272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5401" name="Rectangle 84"/>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5402" name="Rectangle 83"/>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5403" name="Rectangle 82"/>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15404" name="Rectangle 8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741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741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741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741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741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741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741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July 2013</a:t>
            </a:r>
          </a:p>
        </p:txBody>
      </p:sp>
      <p:sp>
        <p:nvSpPr>
          <p:cNvPr id="17418" name="Rectangle 115"/>
          <p:cNvSpPr>
            <a:spLocks noChangeArrowheads="1"/>
          </p:cNvSpPr>
          <p:nvPr/>
        </p:nvSpPr>
        <p:spPr bwMode="auto">
          <a:xfrm>
            <a:off x="271462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7419" name="Rectangle 114"/>
          <p:cNvSpPr>
            <a:spLocks noChangeArrowheads="1"/>
          </p:cNvSpPr>
          <p:nvPr/>
        </p:nvSpPr>
        <p:spPr bwMode="auto">
          <a:xfrm>
            <a:off x="145573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7420" name="Rectangle 113"/>
          <p:cNvSpPr>
            <a:spLocks noChangeArrowheads="1"/>
          </p:cNvSpPr>
          <p:nvPr/>
        </p:nvSpPr>
        <p:spPr bwMode="auto">
          <a:xfrm>
            <a:off x="19685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7421" name="Rectangle 112"/>
          <p:cNvSpPr>
            <a:spLocks noChangeArrowheads="1"/>
          </p:cNvSpPr>
          <p:nvPr/>
        </p:nvSpPr>
        <p:spPr bwMode="auto">
          <a:xfrm>
            <a:off x="775017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7422" name="Rectangle 111"/>
          <p:cNvSpPr>
            <a:spLocks noChangeArrowheads="1"/>
          </p:cNvSpPr>
          <p:nvPr/>
        </p:nvSpPr>
        <p:spPr bwMode="auto">
          <a:xfrm>
            <a:off x="649128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7423" name="Rectangle 110"/>
          <p:cNvSpPr>
            <a:spLocks noChangeArrowheads="1"/>
          </p:cNvSpPr>
          <p:nvPr/>
        </p:nvSpPr>
        <p:spPr bwMode="auto">
          <a:xfrm>
            <a:off x="523240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7424" name="Rectangle 109"/>
          <p:cNvSpPr>
            <a:spLocks noChangeArrowheads="1"/>
          </p:cNvSpPr>
          <p:nvPr/>
        </p:nvSpPr>
        <p:spPr bwMode="auto">
          <a:xfrm>
            <a:off x="3973513"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7425" name="Rectangle 108"/>
          <p:cNvSpPr>
            <a:spLocks noChangeArrowheads="1"/>
          </p:cNvSpPr>
          <p:nvPr/>
        </p:nvSpPr>
        <p:spPr bwMode="auto">
          <a:xfrm>
            <a:off x="271462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7426" name="Rectangle 107"/>
          <p:cNvSpPr>
            <a:spLocks noChangeArrowheads="1"/>
          </p:cNvSpPr>
          <p:nvPr/>
        </p:nvSpPr>
        <p:spPr bwMode="auto">
          <a:xfrm>
            <a:off x="145573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7427" name="Rectangle 106"/>
          <p:cNvSpPr>
            <a:spLocks noChangeArrowheads="1"/>
          </p:cNvSpPr>
          <p:nvPr/>
        </p:nvSpPr>
        <p:spPr bwMode="auto">
          <a:xfrm>
            <a:off x="19685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7428" name="Rectangle 105"/>
          <p:cNvSpPr>
            <a:spLocks noChangeArrowheads="1"/>
          </p:cNvSpPr>
          <p:nvPr/>
        </p:nvSpPr>
        <p:spPr bwMode="auto">
          <a:xfrm>
            <a:off x="7750175"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7429" name="Rectangle 104"/>
          <p:cNvSpPr>
            <a:spLocks noChangeArrowheads="1"/>
          </p:cNvSpPr>
          <p:nvPr/>
        </p:nvSpPr>
        <p:spPr bwMode="auto">
          <a:xfrm>
            <a:off x="6491288"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7430" name="Rectangle 103"/>
          <p:cNvSpPr>
            <a:spLocks noChangeArrowheads="1"/>
          </p:cNvSpPr>
          <p:nvPr/>
        </p:nvSpPr>
        <p:spPr bwMode="auto">
          <a:xfrm>
            <a:off x="5232400"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7431" name="Rectangle 102"/>
          <p:cNvSpPr>
            <a:spLocks noChangeArrowheads="1"/>
          </p:cNvSpPr>
          <p:nvPr/>
        </p:nvSpPr>
        <p:spPr bwMode="auto">
          <a:xfrm>
            <a:off x="3973513"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7432" name="Rectangle 101"/>
          <p:cNvSpPr>
            <a:spLocks noChangeArrowheads="1"/>
          </p:cNvSpPr>
          <p:nvPr/>
        </p:nvSpPr>
        <p:spPr bwMode="auto">
          <a:xfrm>
            <a:off x="2714625"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7433" name="Rectangle 100"/>
          <p:cNvSpPr>
            <a:spLocks noChangeArrowheads="1"/>
          </p:cNvSpPr>
          <p:nvPr/>
        </p:nvSpPr>
        <p:spPr bwMode="auto">
          <a:xfrm>
            <a:off x="1455738"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7434" name="Rectangle 99"/>
          <p:cNvSpPr>
            <a:spLocks noChangeArrowheads="1"/>
          </p:cNvSpPr>
          <p:nvPr/>
        </p:nvSpPr>
        <p:spPr bwMode="auto">
          <a:xfrm>
            <a:off x="196850"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7435" name="Rectangle 98"/>
          <p:cNvSpPr>
            <a:spLocks noChangeArrowheads="1"/>
          </p:cNvSpPr>
          <p:nvPr/>
        </p:nvSpPr>
        <p:spPr bwMode="auto">
          <a:xfrm>
            <a:off x="7750175"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7436" name="Rectangle 97"/>
          <p:cNvSpPr>
            <a:spLocks noChangeArrowheads="1"/>
          </p:cNvSpPr>
          <p:nvPr/>
        </p:nvSpPr>
        <p:spPr bwMode="auto">
          <a:xfrm>
            <a:off x="6491288"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7437" name="Rectangle 96"/>
          <p:cNvSpPr>
            <a:spLocks noChangeArrowheads="1"/>
          </p:cNvSpPr>
          <p:nvPr/>
        </p:nvSpPr>
        <p:spPr bwMode="auto">
          <a:xfrm>
            <a:off x="5232400"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7438" name="Rectangle 95"/>
          <p:cNvSpPr>
            <a:spLocks noChangeArrowheads="1"/>
          </p:cNvSpPr>
          <p:nvPr/>
        </p:nvSpPr>
        <p:spPr bwMode="auto">
          <a:xfrm>
            <a:off x="3973513"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7439" name="Rectangle 94"/>
          <p:cNvSpPr>
            <a:spLocks noChangeArrowheads="1"/>
          </p:cNvSpPr>
          <p:nvPr/>
        </p:nvSpPr>
        <p:spPr bwMode="auto">
          <a:xfrm>
            <a:off x="2714625"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7440" name="Rectangle 93"/>
          <p:cNvSpPr>
            <a:spLocks noChangeArrowheads="1"/>
          </p:cNvSpPr>
          <p:nvPr/>
        </p:nvSpPr>
        <p:spPr bwMode="auto">
          <a:xfrm>
            <a:off x="1455738"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7441" name="Rectangle 92"/>
          <p:cNvSpPr>
            <a:spLocks noChangeArrowheads="1"/>
          </p:cNvSpPr>
          <p:nvPr/>
        </p:nvSpPr>
        <p:spPr bwMode="auto">
          <a:xfrm>
            <a:off x="196850"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7442" name="Rectangle 91"/>
          <p:cNvSpPr>
            <a:spLocks noChangeArrowheads="1"/>
          </p:cNvSpPr>
          <p:nvPr/>
        </p:nvSpPr>
        <p:spPr bwMode="auto">
          <a:xfrm>
            <a:off x="775017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7443" name="Rectangle 90"/>
          <p:cNvSpPr>
            <a:spLocks noChangeArrowheads="1"/>
          </p:cNvSpPr>
          <p:nvPr/>
        </p:nvSpPr>
        <p:spPr bwMode="auto">
          <a:xfrm>
            <a:off x="649128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7444" name="Rectangle 89"/>
          <p:cNvSpPr>
            <a:spLocks noChangeArrowheads="1"/>
          </p:cNvSpPr>
          <p:nvPr/>
        </p:nvSpPr>
        <p:spPr bwMode="auto">
          <a:xfrm>
            <a:off x="523240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7445" name="Rectangle 88"/>
          <p:cNvSpPr>
            <a:spLocks noChangeArrowheads="1"/>
          </p:cNvSpPr>
          <p:nvPr/>
        </p:nvSpPr>
        <p:spPr bwMode="auto">
          <a:xfrm>
            <a:off x="3973513"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7446" name="Rectangle 87"/>
          <p:cNvSpPr>
            <a:spLocks noChangeArrowheads="1"/>
          </p:cNvSpPr>
          <p:nvPr/>
        </p:nvSpPr>
        <p:spPr bwMode="auto">
          <a:xfrm>
            <a:off x="271462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7447" name="Rectangle 86"/>
          <p:cNvSpPr>
            <a:spLocks noChangeArrowheads="1"/>
          </p:cNvSpPr>
          <p:nvPr/>
        </p:nvSpPr>
        <p:spPr bwMode="auto">
          <a:xfrm>
            <a:off x="145573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7448" name="Rectangle 85"/>
          <p:cNvSpPr>
            <a:spLocks noChangeArrowheads="1"/>
          </p:cNvSpPr>
          <p:nvPr/>
        </p:nvSpPr>
        <p:spPr bwMode="auto">
          <a:xfrm>
            <a:off x="19685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7449" name="Rectangle 83"/>
          <p:cNvSpPr>
            <a:spLocks noChangeArrowheads="1"/>
          </p:cNvSpPr>
          <p:nvPr/>
        </p:nvSpPr>
        <p:spPr bwMode="auto">
          <a:xfrm>
            <a:off x="649128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7450" name="Rectangle 82"/>
          <p:cNvSpPr>
            <a:spLocks noChangeArrowheads="1"/>
          </p:cNvSpPr>
          <p:nvPr/>
        </p:nvSpPr>
        <p:spPr bwMode="auto">
          <a:xfrm>
            <a:off x="523240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7451" name="Rectangle 81"/>
          <p:cNvSpPr>
            <a:spLocks noChangeArrowheads="1"/>
          </p:cNvSpPr>
          <p:nvPr/>
        </p:nvSpPr>
        <p:spPr bwMode="auto">
          <a:xfrm>
            <a:off x="3973513"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7452" name="Rectangle 81"/>
          <p:cNvSpPr>
            <a:spLocks noChangeArrowheads="1"/>
          </p:cNvSpPr>
          <p:nvPr/>
        </p:nvSpPr>
        <p:spPr bwMode="auto">
          <a:xfrm>
            <a:off x="775017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945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946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946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946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946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946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946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August 2013</a:t>
            </a:r>
          </a:p>
        </p:txBody>
      </p:sp>
      <p:sp>
        <p:nvSpPr>
          <p:cNvPr id="19466" name="Rectangle 12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19467" name="Rectangle 121"/>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9468" name="Rectangle 120"/>
          <p:cNvSpPr>
            <a:spLocks noChangeArrowheads="1"/>
          </p:cNvSpPr>
          <p:nvPr/>
        </p:nvSpPr>
        <p:spPr bwMode="auto">
          <a:xfrm>
            <a:off x="1984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9469" name="Rectangle 119"/>
          <p:cNvSpPr>
            <a:spLocks noChangeArrowheads="1"/>
          </p:cNvSpPr>
          <p:nvPr/>
        </p:nvSpPr>
        <p:spPr bwMode="auto">
          <a:xfrm>
            <a:off x="775176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9470" name="Rectangle 118"/>
          <p:cNvSpPr>
            <a:spLocks noChangeArrowheads="1"/>
          </p:cNvSpPr>
          <p:nvPr/>
        </p:nvSpPr>
        <p:spPr bwMode="auto">
          <a:xfrm>
            <a:off x="64928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9471" name="Rectangle 117"/>
          <p:cNvSpPr>
            <a:spLocks noChangeArrowheads="1"/>
          </p:cNvSpPr>
          <p:nvPr/>
        </p:nvSpPr>
        <p:spPr bwMode="auto">
          <a:xfrm>
            <a:off x="52339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9472" name="Rectangle 116"/>
          <p:cNvSpPr>
            <a:spLocks noChangeArrowheads="1"/>
          </p:cNvSpPr>
          <p:nvPr/>
        </p:nvSpPr>
        <p:spPr bwMode="auto">
          <a:xfrm>
            <a:off x="39751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9473" name="Rectangle 115"/>
          <p:cNvSpPr>
            <a:spLocks noChangeArrowheads="1"/>
          </p:cNvSpPr>
          <p:nvPr/>
        </p:nvSpPr>
        <p:spPr bwMode="auto">
          <a:xfrm>
            <a:off x="27162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9474" name="Rectangle 114"/>
          <p:cNvSpPr>
            <a:spLocks noChangeArrowheads="1"/>
          </p:cNvSpPr>
          <p:nvPr/>
        </p:nvSpPr>
        <p:spPr bwMode="auto">
          <a:xfrm>
            <a:off x="14573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9475" name="Rectangle 113"/>
          <p:cNvSpPr>
            <a:spLocks noChangeArrowheads="1"/>
          </p:cNvSpPr>
          <p:nvPr/>
        </p:nvSpPr>
        <p:spPr bwMode="auto">
          <a:xfrm>
            <a:off x="1984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9476" name="Rectangle 112"/>
          <p:cNvSpPr>
            <a:spLocks noChangeArrowheads="1"/>
          </p:cNvSpPr>
          <p:nvPr/>
        </p:nvSpPr>
        <p:spPr bwMode="auto">
          <a:xfrm>
            <a:off x="775176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9477" name="Rectangle 111"/>
          <p:cNvSpPr>
            <a:spLocks noChangeArrowheads="1"/>
          </p:cNvSpPr>
          <p:nvPr/>
        </p:nvSpPr>
        <p:spPr bwMode="auto">
          <a:xfrm>
            <a:off x="64928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9478" name="Rectangle 110"/>
          <p:cNvSpPr>
            <a:spLocks noChangeArrowheads="1"/>
          </p:cNvSpPr>
          <p:nvPr/>
        </p:nvSpPr>
        <p:spPr bwMode="auto">
          <a:xfrm>
            <a:off x="52339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9479" name="Rectangle 109"/>
          <p:cNvSpPr>
            <a:spLocks noChangeArrowheads="1"/>
          </p:cNvSpPr>
          <p:nvPr/>
        </p:nvSpPr>
        <p:spPr bwMode="auto">
          <a:xfrm>
            <a:off x="39751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9480" name="Rectangle 108"/>
          <p:cNvSpPr>
            <a:spLocks noChangeArrowheads="1"/>
          </p:cNvSpPr>
          <p:nvPr/>
        </p:nvSpPr>
        <p:spPr bwMode="auto">
          <a:xfrm>
            <a:off x="27162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9481" name="Rectangle 107"/>
          <p:cNvSpPr>
            <a:spLocks noChangeArrowheads="1"/>
          </p:cNvSpPr>
          <p:nvPr/>
        </p:nvSpPr>
        <p:spPr bwMode="auto">
          <a:xfrm>
            <a:off x="14573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9482" name="Rectangle 106"/>
          <p:cNvSpPr>
            <a:spLocks noChangeArrowheads="1"/>
          </p:cNvSpPr>
          <p:nvPr/>
        </p:nvSpPr>
        <p:spPr bwMode="auto">
          <a:xfrm>
            <a:off x="1984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9483" name="Rectangle 105"/>
          <p:cNvSpPr>
            <a:spLocks noChangeArrowheads="1"/>
          </p:cNvSpPr>
          <p:nvPr/>
        </p:nvSpPr>
        <p:spPr bwMode="auto">
          <a:xfrm>
            <a:off x="775176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9484" name="Rectangle 104"/>
          <p:cNvSpPr>
            <a:spLocks noChangeArrowheads="1"/>
          </p:cNvSpPr>
          <p:nvPr/>
        </p:nvSpPr>
        <p:spPr bwMode="auto">
          <a:xfrm>
            <a:off x="64928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9485" name="Rectangle 103"/>
          <p:cNvSpPr>
            <a:spLocks noChangeArrowheads="1"/>
          </p:cNvSpPr>
          <p:nvPr/>
        </p:nvSpPr>
        <p:spPr bwMode="auto">
          <a:xfrm>
            <a:off x="52339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9486" name="Rectangle 102"/>
          <p:cNvSpPr>
            <a:spLocks noChangeArrowheads="1"/>
          </p:cNvSpPr>
          <p:nvPr/>
        </p:nvSpPr>
        <p:spPr bwMode="auto">
          <a:xfrm>
            <a:off x="39751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9487" name="Rectangle 101"/>
          <p:cNvSpPr>
            <a:spLocks noChangeArrowheads="1"/>
          </p:cNvSpPr>
          <p:nvPr/>
        </p:nvSpPr>
        <p:spPr bwMode="auto">
          <a:xfrm>
            <a:off x="27162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9488" name="Rectangle 100"/>
          <p:cNvSpPr>
            <a:spLocks noChangeArrowheads="1"/>
          </p:cNvSpPr>
          <p:nvPr/>
        </p:nvSpPr>
        <p:spPr bwMode="auto">
          <a:xfrm>
            <a:off x="14573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9489" name="Rectangle 99"/>
          <p:cNvSpPr>
            <a:spLocks noChangeArrowheads="1"/>
          </p:cNvSpPr>
          <p:nvPr/>
        </p:nvSpPr>
        <p:spPr bwMode="auto">
          <a:xfrm>
            <a:off x="1984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9490" name="Rectangle 98"/>
          <p:cNvSpPr>
            <a:spLocks noChangeArrowheads="1"/>
          </p:cNvSpPr>
          <p:nvPr/>
        </p:nvSpPr>
        <p:spPr bwMode="auto">
          <a:xfrm>
            <a:off x="775176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9491" name="Rectangle 97"/>
          <p:cNvSpPr>
            <a:spLocks noChangeArrowheads="1"/>
          </p:cNvSpPr>
          <p:nvPr/>
        </p:nvSpPr>
        <p:spPr bwMode="auto">
          <a:xfrm>
            <a:off x="64928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9492" name="Rectangle 96"/>
          <p:cNvSpPr>
            <a:spLocks noChangeArrowheads="1"/>
          </p:cNvSpPr>
          <p:nvPr/>
        </p:nvSpPr>
        <p:spPr bwMode="auto">
          <a:xfrm>
            <a:off x="52339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9493" name="Rectangle 95"/>
          <p:cNvSpPr>
            <a:spLocks noChangeArrowheads="1"/>
          </p:cNvSpPr>
          <p:nvPr/>
        </p:nvSpPr>
        <p:spPr bwMode="auto">
          <a:xfrm>
            <a:off x="39751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9494" name="Rectangle 94"/>
          <p:cNvSpPr>
            <a:spLocks noChangeArrowheads="1"/>
          </p:cNvSpPr>
          <p:nvPr/>
        </p:nvSpPr>
        <p:spPr bwMode="auto">
          <a:xfrm>
            <a:off x="27162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9495" name="Rectangle 93"/>
          <p:cNvSpPr>
            <a:spLocks noChangeArrowheads="1"/>
          </p:cNvSpPr>
          <p:nvPr/>
        </p:nvSpPr>
        <p:spPr bwMode="auto">
          <a:xfrm>
            <a:off x="14573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9496" name="Rectangle 92"/>
          <p:cNvSpPr>
            <a:spLocks noChangeArrowheads="1"/>
          </p:cNvSpPr>
          <p:nvPr/>
        </p:nvSpPr>
        <p:spPr bwMode="auto">
          <a:xfrm>
            <a:off x="1984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9497" name="Rectangle 91"/>
          <p:cNvSpPr>
            <a:spLocks noChangeArrowheads="1"/>
          </p:cNvSpPr>
          <p:nvPr/>
        </p:nvSpPr>
        <p:spPr bwMode="auto">
          <a:xfrm>
            <a:off x="775176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9498" name="Rectangle 90"/>
          <p:cNvSpPr>
            <a:spLocks noChangeArrowheads="1"/>
          </p:cNvSpPr>
          <p:nvPr/>
        </p:nvSpPr>
        <p:spPr bwMode="auto">
          <a:xfrm>
            <a:off x="64928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9499" name="Rectangle 89"/>
          <p:cNvSpPr>
            <a:spLocks noChangeArrowheads="1"/>
          </p:cNvSpPr>
          <p:nvPr/>
        </p:nvSpPr>
        <p:spPr bwMode="auto">
          <a:xfrm>
            <a:off x="52339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9500" name="Rectangle 88"/>
          <p:cNvSpPr>
            <a:spLocks noChangeArrowheads="1"/>
          </p:cNvSpPr>
          <p:nvPr/>
        </p:nvSpPr>
        <p:spPr bwMode="auto">
          <a:xfrm>
            <a:off x="39751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777</Words>
  <Application>Microsoft Office PowerPoint</Application>
  <PresentationFormat>On-screen Show (4:3)</PresentationFormat>
  <Paragraphs>602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Jonty Pearce</cp:lastModifiedBy>
  <cp:revision>75</cp:revision>
  <dcterms:created xsi:type="dcterms:W3CDTF">2007-10-25T13:20:16Z</dcterms:created>
  <dcterms:modified xsi:type="dcterms:W3CDTF">2015-02-22T11:20:49Z</dcterms:modified>
</cp:coreProperties>
</file>