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57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782C2A"/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540E7B-B9B7-4314-B279-35705C4223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DEE882-C311-48AC-B0CD-292BB2FEE7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694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9F4B541-E22B-47BA-8931-6E655D4E3CCD}" type="slidenum">
              <a:rPr lang="en-GB" altLang="en-US">
                <a:latin typeface="Arial" panose="020B0604020202020204" pitchFamily="34" charset="0"/>
              </a:rPr>
              <a:pPr/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571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860A-08FA-452B-93ED-B708438C70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6662-9FB1-480D-933E-5C7762CE2A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1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D0AA-88CF-4164-9A47-DA0C6BF747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E36B-A4C5-4120-BFDE-BCE03A6A86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81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6970-3CF9-48ED-86A7-F04D9C130D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2373-C621-497B-B169-76DEBDA75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78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98D8-AEB6-499C-86A7-4A889C1767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8290-6177-472E-98AD-3963EAA878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48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A334-661F-4E07-9C58-A26FCD0585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1338-5BE3-46EA-A593-B94090CA9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86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AE725-9950-4602-AA1C-2013D8BBC4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F124-3713-4FE8-B53B-6642DEBD6D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26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3B5A-C954-4B96-880A-79A5F6FE40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2324-3CFD-4C9D-B15A-F7D1955F93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BAD5-DEA8-48FA-A42F-02F5E38FF8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812B-FE3B-4804-9CCB-8EB84A46EF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66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B0B-B099-44CB-8614-A864BC1072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6A8B-A71C-4057-A76E-55EA4BEE8E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87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575-FA01-42FC-9C41-8A8B51FA72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B65-A3CE-4A21-A31D-AA90B8DE5A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98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419F-B9D7-4941-9DA1-63E9A5B404C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DD23-633E-4531-A896-0F93696BA8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35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96AC66-018C-4907-857C-0C4D4AD6A7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D48C96-5A91-4270-ACA6-B0C2DCCC20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Cinema Tickets clip art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5637213"/>
            <a:ext cx="7504113" cy="1031875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Can be coloured in, edited </a:t>
            </a:r>
          </a:p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and cut out</a:t>
            </a:r>
          </a:p>
        </p:txBody>
      </p:sp>
      <p:grpSp>
        <p:nvGrpSpPr>
          <p:cNvPr id="3077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3092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3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4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5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6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7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8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9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0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1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2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3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4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5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6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7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8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9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0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1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2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3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4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5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6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7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8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9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0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1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8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79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3080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3081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3082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3083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3084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3085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3086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3087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3088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3089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3090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3091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1058571"/>
                </a:lnTo>
                <a:cubicBezTo>
                  <a:pt x="6281987" y="1058571"/>
                  <a:pt x="6120810" y="1219748"/>
                  <a:pt x="6120810" y="1418571"/>
                </a:cubicBezTo>
                <a:cubicBezTo>
                  <a:pt x="6120810" y="1617394"/>
                  <a:pt x="6281987" y="1778571"/>
                  <a:pt x="6480810" y="1778571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1800180"/>
                </a:lnTo>
                <a:cubicBezTo>
                  <a:pt x="198823" y="1800180"/>
                  <a:pt x="360000" y="1639003"/>
                  <a:pt x="360000" y="1440180"/>
                </a:cubicBezTo>
                <a:cubicBezTo>
                  <a:pt x="360000" y="1241357"/>
                  <a:pt x="198823" y="1080180"/>
                  <a:pt x="0" y="10801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1" name="TextBox 1043"/>
          <p:cNvSpPr txBox="1">
            <a:spLocks noChangeArrowheads="1"/>
          </p:cNvSpPr>
          <p:nvPr/>
        </p:nvSpPr>
        <p:spPr bwMode="auto">
          <a:xfrm rot="-5400000">
            <a:off x="1297781" y="3245644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2" name="TextBox 1043"/>
          <p:cNvSpPr txBox="1">
            <a:spLocks noChangeArrowheads="1"/>
          </p:cNvSpPr>
          <p:nvPr/>
        </p:nvSpPr>
        <p:spPr bwMode="auto">
          <a:xfrm>
            <a:off x="3238500" y="4313238"/>
            <a:ext cx="244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sp>
        <p:nvSpPr>
          <p:cNvPr id="4103" name="TextBox 1043"/>
          <p:cNvSpPr txBox="1">
            <a:spLocks noChangeArrowheads="1"/>
          </p:cNvSpPr>
          <p:nvPr/>
        </p:nvSpPr>
        <p:spPr bwMode="auto">
          <a:xfrm rot="5400000">
            <a:off x="6658768" y="3196432"/>
            <a:ext cx="1236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4" name="TextBox 1043"/>
          <p:cNvSpPr txBox="1">
            <a:spLocks noChangeArrowheads="1"/>
          </p:cNvSpPr>
          <p:nvPr/>
        </p:nvSpPr>
        <p:spPr bwMode="auto">
          <a:xfrm>
            <a:off x="2841625" y="2074863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TICKET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771775" y="3644900"/>
            <a:ext cx="324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3492500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4192588" y="3779838"/>
            <a:ext cx="398462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4932363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6534150" y="3200400"/>
            <a:ext cx="396875" cy="360363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6523038" y="3644900"/>
            <a:ext cx="360362" cy="3270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6496050" y="2762250"/>
            <a:ext cx="360363" cy="325438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6399213" y="2397125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6427788" y="4030663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114" name="Group 63"/>
          <p:cNvGrpSpPr>
            <a:grpSpLocks/>
          </p:cNvGrpSpPr>
          <p:nvPr/>
        </p:nvGrpSpPr>
        <p:grpSpPr bwMode="auto">
          <a:xfrm flipH="1">
            <a:off x="2246313" y="2474913"/>
            <a:ext cx="531812" cy="1908175"/>
            <a:chOff x="2245976" y="2560801"/>
            <a:chExt cx="532385" cy="1909299"/>
          </a:xfrm>
        </p:grpSpPr>
        <p:sp>
          <p:nvSpPr>
            <p:cNvPr id="65" name="5-Point Star 64"/>
            <p:cNvSpPr/>
            <p:nvPr/>
          </p:nvSpPr>
          <p:spPr>
            <a:xfrm flipH="1">
              <a:off x="2381058" y="3362960"/>
              <a:ext cx="397303" cy="360575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5-Point Star 65"/>
            <p:cNvSpPr/>
            <p:nvPr/>
          </p:nvSpPr>
          <p:spPr>
            <a:xfrm flipH="1">
              <a:off x="2369934" y="3807722"/>
              <a:ext cx="360750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5-Point Star 66"/>
            <p:cNvSpPr/>
            <p:nvPr/>
          </p:nvSpPr>
          <p:spPr>
            <a:xfrm flipH="1">
              <a:off x="2342917" y="2924552"/>
              <a:ext cx="360751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5-Point Star 67"/>
            <p:cNvSpPr/>
            <p:nvPr/>
          </p:nvSpPr>
          <p:spPr>
            <a:xfrm flipH="1">
              <a:off x="2245976" y="2560801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5-Point Star 68"/>
            <p:cNvSpPr/>
            <p:nvPr/>
          </p:nvSpPr>
          <p:spPr>
            <a:xfrm flipH="1">
              <a:off x="2274582" y="4193712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782C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123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5138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7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4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5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5126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5127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5128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5129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5130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5131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5132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5133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5134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5135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5136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5137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2051050" y="2349500"/>
            <a:ext cx="5041900" cy="2159000"/>
          </a:xfrm>
          <a:prstGeom prst="roundRect">
            <a:avLst/>
          </a:prstGeom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48" name="TextBox 1043"/>
          <p:cNvSpPr txBox="1">
            <a:spLocks noChangeArrowheads="1"/>
          </p:cNvSpPr>
          <p:nvPr/>
        </p:nvSpPr>
        <p:spPr bwMode="auto">
          <a:xfrm rot="-5400000">
            <a:off x="1679575" y="3228975"/>
            <a:ext cx="144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49" name="TextBox 1043"/>
          <p:cNvSpPr txBox="1">
            <a:spLocks noChangeArrowheads="1"/>
          </p:cNvSpPr>
          <p:nvPr/>
        </p:nvSpPr>
        <p:spPr bwMode="auto">
          <a:xfrm rot="5400000">
            <a:off x="5973762" y="3228976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50" name="TextBox 1043"/>
          <p:cNvSpPr txBox="1">
            <a:spLocks noChangeArrowheads="1"/>
          </p:cNvSpPr>
          <p:nvPr/>
        </p:nvSpPr>
        <p:spPr bwMode="auto">
          <a:xfrm>
            <a:off x="2841625" y="2570163"/>
            <a:ext cx="32400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77177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7222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043"/>
          <p:cNvSpPr txBox="1">
            <a:spLocks noChangeArrowheads="1"/>
          </p:cNvSpPr>
          <p:nvPr/>
        </p:nvSpPr>
        <p:spPr bwMode="auto">
          <a:xfrm>
            <a:off x="3200400" y="4508500"/>
            <a:ext cx="2520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TICKET COMPANY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381365" y="0"/>
                </a:moveTo>
                <a:lnTo>
                  <a:pt x="6840899" y="0"/>
                </a:lnTo>
                <a:cubicBezTo>
                  <a:pt x="6840899" y="198823"/>
                  <a:pt x="7002076" y="360000"/>
                  <a:pt x="7200899" y="360000"/>
                </a:cubicBezTo>
                <a:lnTo>
                  <a:pt x="7200899" y="3240500"/>
                </a:lnTo>
                <a:cubicBezTo>
                  <a:pt x="7002076" y="3240500"/>
                  <a:pt x="6840899" y="3401677"/>
                  <a:pt x="6840899" y="3600500"/>
                </a:cubicBezTo>
                <a:lnTo>
                  <a:pt x="312841" y="3600500"/>
                </a:lnTo>
                <a:cubicBezTo>
                  <a:pt x="312841" y="3417737"/>
                  <a:pt x="176651" y="3266784"/>
                  <a:pt x="0" y="3245254"/>
                </a:cubicBezTo>
                <a:lnTo>
                  <a:pt x="0" y="357846"/>
                </a:lnTo>
                <a:lnTo>
                  <a:pt x="21365" y="360000"/>
                </a:lnTo>
                <a:cubicBezTo>
                  <a:pt x="220188" y="360000"/>
                  <a:pt x="381365" y="198823"/>
                  <a:pt x="38136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Rectangle 3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1">
                <a:moveTo>
                  <a:pt x="259928" y="0"/>
                </a:moveTo>
                <a:lnTo>
                  <a:pt x="6249898" y="0"/>
                </a:lnTo>
                <a:cubicBezTo>
                  <a:pt x="6309313" y="86968"/>
                  <a:pt x="6387912" y="159634"/>
                  <a:pt x="6480810" y="210126"/>
                </a:cubicBezTo>
                <a:lnTo>
                  <a:pt x="6480810" y="2620296"/>
                </a:lnTo>
                <a:cubicBezTo>
                  <a:pt x="6371172" y="2680526"/>
                  <a:pt x="6280938" y="2770740"/>
                  <a:pt x="6220681" y="2880361"/>
                </a:cubicBezTo>
                <a:lnTo>
                  <a:pt x="260025" y="2880361"/>
                </a:lnTo>
                <a:cubicBezTo>
                  <a:pt x="199803" y="2770736"/>
                  <a:pt x="109603" y="2680511"/>
                  <a:pt x="0" y="2620254"/>
                </a:cubicBezTo>
                <a:lnTo>
                  <a:pt x="0" y="259928"/>
                </a:lnTo>
                <a:cubicBezTo>
                  <a:pt x="109544" y="199705"/>
                  <a:pt x="199705" y="109545"/>
                  <a:pt x="259928" y="0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7172" name="Group 731"/>
          <p:cNvGrpSpPr>
            <a:grpSpLocks/>
          </p:cNvGrpSpPr>
          <p:nvPr/>
        </p:nvGrpSpPr>
        <p:grpSpPr bwMode="auto">
          <a:xfrm>
            <a:off x="5927725" y="3262313"/>
            <a:ext cx="1835150" cy="333375"/>
            <a:chOff x="1041400" y="1136650"/>
            <a:chExt cx="1835150" cy="914400"/>
          </a:xfrm>
        </p:grpSpPr>
        <p:sp>
          <p:nvSpPr>
            <p:cNvPr id="7187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1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2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3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4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5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6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7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8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9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0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1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2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3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4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5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6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7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8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9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0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1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2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3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4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5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6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TextBox 1043"/>
          <p:cNvSpPr txBox="1">
            <a:spLocks noChangeArrowheads="1"/>
          </p:cNvSpPr>
          <p:nvPr/>
        </p:nvSpPr>
        <p:spPr bwMode="auto">
          <a:xfrm>
            <a:off x="6384925" y="3598863"/>
            <a:ext cx="1138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4" name="TextBox 1043"/>
          <p:cNvSpPr txBox="1">
            <a:spLocks noChangeArrowheads="1"/>
          </p:cNvSpPr>
          <p:nvPr/>
        </p:nvSpPr>
        <p:spPr bwMode="auto">
          <a:xfrm>
            <a:off x="1692275" y="1989138"/>
            <a:ext cx="251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7175" name="TextBox 1043"/>
          <p:cNvSpPr txBox="1">
            <a:spLocks noChangeArrowheads="1"/>
          </p:cNvSpPr>
          <p:nvPr/>
        </p:nvSpPr>
        <p:spPr bwMode="auto">
          <a:xfrm>
            <a:off x="1692275" y="29892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7176" name="TextBox 1043"/>
          <p:cNvSpPr txBox="1">
            <a:spLocks noChangeArrowheads="1"/>
          </p:cNvSpPr>
          <p:nvPr/>
        </p:nvSpPr>
        <p:spPr bwMode="auto">
          <a:xfrm>
            <a:off x="1692275" y="40687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7177" name="TextBox 1043"/>
          <p:cNvSpPr txBox="1">
            <a:spLocks noChangeArrowheads="1"/>
          </p:cNvSpPr>
          <p:nvPr/>
        </p:nvSpPr>
        <p:spPr bwMode="auto">
          <a:xfrm>
            <a:off x="2773363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7178" name="TextBox 1043"/>
          <p:cNvSpPr txBox="1">
            <a:spLocks noChangeArrowheads="1"/>
          </p:cNvSpPr>
          <p:nvPr/>
        </p:nvSpPr>
        <p:spPr bwMode="auto">
          <a:xfrm>
            <a:off x="4173538" y="40687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7179" name="TextBox 1043"/>
          <p:cNvSpPr txBox="1">
            <a:spLocks noChangeArrowheads="1"/>
          </p:cNvSpPr>
          <p:nvPr/>
        </p:nvSpPr>
        <p:spPr bwMode="auto">
          <a:xfrm>
            <a:off x="6472238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7180" name="TextBox 1043"/>
          <p:cNvSpPr txBox="1">
            <a:spLocks noChangeArrowheads="1"/>
          </p:cNvSpPr>
          <p:nvPr/>
        </p:nvSpPr>
        <p:spPr bwMode="auto">
          <a:xfrm rot="5400000">
            <a:off x="6767512" y="2389188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7181" name="TextBox 1043"/>
          <p:cNvSpPr txBox="1">
            <a:spLocks noChangeArrowheads="1"/>
          </p:cNvSpPr>
          <p:nvPr/>
        </p:nvSpPr>
        <p:spPr bwMode="auto">
          <a:xfrm>
            <a:off x="1692275" y="2343150"/>
            <a:ext cx="324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7182" name="TextBox 1043"/>
          <p:cNvSpPr txBox="1">
            <a:spLocks noChangeArrowheads="1"/>
          </p:cNvSpPr>
          <p:nvPr/>
        </p:nvSpPr>
        <p:spPr bwMode="auto">
          <a:xfrm>
            <a:off x="1692275" y="33274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7183" name="TextBox 1043"/>
          <p:cNvSpPr txBox="1">
            <a:spLocks noChangeArrowheads="1"/>
          </p:cNvSpPr>
          <p:nvPr/>
        </p:nvSpPr>
        <p:spPr bwMode="auto">
          <a:xfrm>
            <a:off x="1689100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7184" name="TextBox 1043"/>
          <p:cNvSpPr txBox="1">
            <a:spLocks noChangeArrowheads="1"/>
          </p:cNvSpPr>
          <p:nvPr/>
        </p:nvSpPr>
        <p:spPr bwMode="auto">
          <a:xfrm>
            <a:off x="2771775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7185" name="TextBox 1043"/>
          <p:cNvSpPr txBox="1">
            <a:spLocks noChangeArrowheads="1"/>
          </p:cNvSpPr>
          <p:nvPr/>
        </p:nvSpPr>
        <p:spPr bwMode="auto">
          <a:xfrm>
            <a:off x="4171950" y="4406900"/>
            <a:ext cx="1350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7186" name="TextBox 1043"/>
          <p:cNvSpPr txBox="1">
            <a:spLocks noChangeArrowheads="1"/>
          </p:cNvSpPr>
          <p:nvPr/>
        </p:nvSpPr>
        <p:spPr bwMode="auto">
          <a:xfrm>
            <a:off x="6470650" y="4406900"/>
            <a:ext cx="1258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71550" y="1628775"/>
            <a:ext cx="7200900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8196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8211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2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3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4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5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6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7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8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9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0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1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2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3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4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5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6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7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8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9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0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1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2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3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4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5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6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7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8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9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40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197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98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8199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8200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8201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8202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8203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8204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8205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8206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8207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8208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8209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8210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1">
                <a:moveTo>
                  <a:pt x="259928" y="0"/>
                </a:moveTo>
                <a:lnTo>
                  <a:pt x="6249898" y="0"/>
                </a:lnTo>
                <a:cubicBezTo>
                  <a:pt x="6309313" y="86968"/>
                  <a:pt x="6387912" y="159634"/>
                  <a:pt x="6480810" y="210126"/>
                </a:cubicBezTo>
                <a:lnTo>
                  <a:pt x="6480810" y="2620296"/>
                </a:lnTo>
                <a:cubicBezTo>
                  <a:pt x="6371172" y="2680526"/>
                  <a:pt x="6280938" y="2770740"/>
                  <a:pt x="6220681" y="2880361"/>
                </a:cubicBezTo>
                <a:lnTo>
                  <a:pt x="260025" y="2880361"/>
                </a:lnTo>
                <a:cubicBezTo>
                  <a:pt x="199803" y="2770736"/>
                  <a:pt x="109603" y="2680511"/>
                  <a:pt x="0" y="2620254"/>
                </a:cubicBezTo>
                <a:lnTo>
                  <a:pt x="0" y="259928"/>
                </a:lnTo>
                <a:cubicBezTo>
                  <a:pt x="109544" y="199705"/>
                  <a:pt x="199705" y="109545"/>
                  <a:pt x="25992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9219" name="Group 731"/>
          <p:cNvGrpSpPr>
            <a:grpSpLocks/>
          </p:cNvGrpSpPr>
          <p:nvPr/>
        </p:nvGrpSpPr>
        <p:grpSpPr bwMode="auto">
          <a:xfrm>
            <a:off x="5927725" y="3262313"/>
            <a:ext cx="1835150" cy="333375"/>
            <a:chOff x="1041400" y="1136650"/>
            <a:chExt cx="1835150" cy="914400"/>
          </a:xfrm>
        </p:grpSpPr>
        <p:sp>
          <p:nvSpPr>
            <p:cNvPr id="9234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6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0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2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3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4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5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6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7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8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9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0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1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2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3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4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6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7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8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9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0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1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2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3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0" name="TextBox 1043"/>
          <p:cNvSpPr txBox="1">
            <a:spLocks noChangeArrowheads="1"/>
          </p:cNvSpPr>
          <p:nvPr/>
        </p:nvSpPr>
        <p:spPr bwMode="auto">
          <a:xfrm>
            <a:off x="6384925" y="3598863"/>
            <a:ext cx="1138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1" name="TextBox 1043"/>
          <p:cNvSpPr txBox="1">
            <a:spLocks noChangeArrowheads="1"/>
          </p:cNvSpPr>
          <p:nvPr/>
        </p:nvSpPr>
        <p:spPr bwMode="auto">
          <a:xfrm>
            <a:off x="1692275" y="1989138"/>
            <a:ext cx="251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9222" name="TextBox 1043"/>
          <p:cNvSpPr txBox="1">
            <a:spLocks noChangeArrowheads="1"/>
          </p:cNvSpPr>
          <p:nvPr/>
        </p:nvSpPr>
        <p:spPr bwMode="auto">
          <a:xfrm>
            <a:off x="1692275" y="29892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9223" name="TextBox 1043"/>
          <p:cNvSpPr txBox="1">
            <a:spLocks noChangeArrowheads="1"/>
          </p:cNvSpPr>
          <p:nvPr/>
        </p:nvSpPr>
        <p:spPr bwMode="auto">
          <a:xfrm>
            <a:off x="1692275" y="40687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9224" name="TextBox 1043"/>
          <p:cNvSpPr txBox="1">
            <a:spLocks noChangeArrowheads="1"/>
          </p:cNvSpPr>
          <p:nvPr/>
        </p:nvSpPr>
        <p:spPr bwMode="auto">
          <a:xfrm>
            <a:off x="2773363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9225" name="TextBox 1043"/>
          <p:cNvSpPr txBox="1">
            <a:spLocks noChangeArrowheads="1"/>
          </p:cNvSpPr>
          <p:nvPr/>
        </p:nvSpPr>
        <p:spPr bwMode="auto">
          <a:xfrm>
            <a:off x="4173538" y="40687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9226" name="TextBox 1043"/>
          <p:cNvSpPr txBox="1">
            <a:spLocks noChangeArrowheads="1"/>
          </p:cNvSpPr>
          <p:nvPr/>
        </p:nvSpPr>
        <p:spPr bwMode="auto">
          <a:xfrm>
            <a:off x="6472238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9227" name="TextBox 1043"/>
          <p:cNvSpPr txBox="1">
            <a:spLocks noChangeArrowheads="1"/>
          </p:cNvSpPr>
          <p:nvPr/>
        </p:nvSpPr>
        <p:spPr bwMode="auto">
          <a:xfrm rot="5400000">
            <a:off x="6767512" y="2389188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9228" name="TextBox 1043"/>
          <p:cNvSpPr txBox="1">
            <a:spLocks noChangeArrowheads="1"/>
          </p:cNvSpPr>
          <p:nvPr/>
        </p:nvSpPr>
        <p:spPr bwMode="auto">
          <a:xfrm>
            <a:off x="1692275" y="2343150"/>
            <a:ext cx="324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9229" name="TextBox 1043"/>
          <p:cNvSpPr txBox="1">
            <a:spLocks noChangeArrowheads="1"/>
          </p:cNvSpPr>
          <p:nvPr/>
        </p:nvSpPr>
        <p:spPr bwMode="auto">
          <a:xfrm>
            <a:off x="1692275" y="33274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9230" name="TextBox 1043"/>
          <p:cNvSpPr txBox="1">
            <a:spLocks noChangeArrowheads="1"/>
          </p:cNvSpPr>
          <p:nvPr/>
        </p:nvSpPr>
        <p:spPr bwMode="auto">
          <a:xfrm>
            <a:off x="1689100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9231" name="TextBox 1043"/>
          <p:cNvSpPr txBox="1">
            <a:spLocks noChangeArrowheads="1"/>
          </p:cNvSpPr>
          <p:nvPr/>
        </p:nvSpPr>
        <p:spPr bwMode="auto">
          <a:xfrm>
            <a:off x="2771775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9232" name="TextBox 1043"/>
          <p:cNvSpPr txBox="1">
            <a:spLocks noChangeArrowheads="1"/>
          </p:cNvSpPr>
          <p:nvPr/>
        </p:nvSpPr>
        <p:spPr bwMode="auto">
          <a:xfrm>
            <a:off x="4171950" y="4406900"/>
            <a:ext cx="1350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9233" name="TextBox 1043"/>
          <p:cNvSpPr txBox="1">
            <a:spLocks noChangeArrowheads="1"/>
          </p:cNvSpPr>
          <p:nvPr/>
        </p:nvSpPr>
        <p:spPr bwMode="auto">
          <a:xfrm>
            <a:off x="6470650" y="4406900"/>
            <a:ext cx="1258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277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MS PGothic</vt:lpstr>
      <vt:lpstr>Wingdings</vt:lpstr>
      <vt:lpstr>Office Theme</vt:lpstr>
      <vt:lpstr>Cinema Tickets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Cinema Tickets PowerPoint Presentation</dc:title>
  <dc:creator>Amy Pearce</dc:creator>
  <cp:lastModifiedBy>Jonty Pearce</cp:lastModifiedBy>
  <cp:revision>14</cp:revision>
  <dcterms:created xsi:type="dcterms:W3CDTF">2011-04-27T15:21:35Z</dcterms:created>
  <dcterms:modified xsi:type="dcterms:W3CDTF">2015-02-22T11:20:27Z</dcterms:modified>
</cp:coreProperties>
</file>