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0" r:id="rId2"/>
    <p:sldId id="263" r:id="rId3"/>
    <p:sldId id="261" r:id="rId4"/>
    <p:sldId id="269" r:id="rId5"/>
    <p:sldId id="260" r:id="rId6"/>
    <p:sldId id="267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82D"/>
    <a:srgbClr val="C2BF5B"/>
    <a:srgbClr val="640202"/>
    <a:srgbClr val="020207"/>
    <a:srgbClr val="15B7B0"/>
    <a:srgbClr val="0908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6" autoAdjust="0"/>
    <p:restoredTop sz="94660"/>
  </p:normalViewPr>
  <p:slideViewPr>
    <p:cSldViewPr snapToGrid="0">
      <p:cViewPr>
        <p:scale>
          <a:sx n="86" d="100"/>
          <a:sy n="86" d="100"/>
        </p:scale>
        <p:origin x="-588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2" d="100"/>
          <a:sy n="72" d="100"/>
        </p:scale>
        <p:origin x="-2274" y="-114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7DC765E-9088-4ADC-ADAA-983C07D1F0A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9A9F7F3-2046-47C2-81E3-02FDE072A6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5719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31D5F49-127A-4818-8655-9D3799FF70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60798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7D61584-E4D9-4E82-907A-6B491BD5B05F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438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7CB82B2-D6AF-4075-AAFC-BCCD0F93052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811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54B05D-0A24-44DA-BC65-9DD2A797A1D1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12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A8A56BE-02D8-4B70-953E-2F75DDFD3299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6451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44E35C-EB4A-4EC4-8F11-FBF6E14B5B28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3888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FB50AE2-F21E-419C-A475-9FD48FA8E2FE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975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B98E-9FB8-4E15-BAF1-127606D97A66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614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53F576-A629-461F-9556-EF7D395EBC66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1886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8CCC07-CC61-4329-950E-99C889515888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536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785FAE-79B5-47A5-9EB8-D850192CD4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7896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3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036B0-081C-47A7-9FCB-8F827DB31E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0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1C333-1197-4537-88B9-D05F0C8BD2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0904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Align Cent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2D5A6-85C7-47DE-BA0D-F5F37B5389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6498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2 Alig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271610"/>
            <a:ext cx="3985816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lvl2pPr algn="r">
              <a:defRPr>
                <a:solidFill>
                  <a:schemeClr val="tx1"/>
                </a:solidFill>
              </a:defRPr>
            </a:lvl2pPr>
            <a:lvl3pPr algn="r">
              <a:defRPr>
                <a:solidFill>
                  <a:schemeClr val="tx1"/>
                </a:solidFill>
              </a:defRPr>
            </a:lvl3pPr>
            <a:lvl4pPr algn="r">
              <a:defRPr>
                <a:solidFill>
                  <a:schemeClr val="tx1"/>
                </a:solidFill>
              </a:defRPr>
            </a:lvl4pPr>
            <a:lvl5pPr algn="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C3F9C-A0EA-457C-A7D0-4F6704A584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757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lide 2 Alig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9244" y="249307"/>
            <a:ext cx="3985816" cy="1143000"/>
          </a:xfrm>
        </p:spPr>
        <p:txBody>
          <a:bodyPr/>
          <a:lstStyle>
            <a:lvl1pPr algn="r"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68AC8-3500-41A7-B824-9C22908F8A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97328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2 Align R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943D5-D5FD-4CC3-B02D-2DBC09AAA6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77573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4E1DB-2026-49D6-A38A-A3EECC5B725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63500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B5461-381C-40E9-91FE-0F4E9CAD79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480242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5FC10-C6DC-478C-9C99-4F47E33F3D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69694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BE428-2324-42D9-825A-92E6029944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2289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C681F-F224-4531-8A1E-2728DFEA15E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81326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2370C-479F-4A64-9546-7AFDE7868AC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14900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BD9AF-6B24-4727-BE2A-4D069E06C5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7490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ADF10-6DFE-4DBB-9544-387BE5554C4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2372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54E31-722F-4084-9815-5DC114F93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281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B8795-784E-4ED5-BD7E-9D98FDDE8A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86911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2BA8-58F8-43C0-8ACA-DE441268D2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30119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A4F97-2E7E-4136-B700-27B66B7AAF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6245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3425C-69C6-4B88-A44A-895BBC0357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2219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31CAF-07C3-4257-8075-06A800617D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8972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ef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F266EC-C140-4704-8804-B0B8E0EDE8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4690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Lef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13A35-1781-4E72-8EA1-CC8C084262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9509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Lef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1EB28-D6BC-468D-ABD4-5EA3364BB3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3350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Lef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96EB1-0237-4DAE-9B77-7FC1B2E466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640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1 Alig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5247F-4613-418A-A888-5F55D9686E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9063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lide 1 Alig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EC237-9992-49AA-BCBA-064A36D932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1581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 userDrawn="1"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207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B18137B-335C-49BF-AB1F-E2567DC606D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72" r:id="rId2"/>
    <p:sldLayoutId id="2147484273" r:id="rId3"/>
    <p:sldLayoutId id="2147484298" r:id="rId4"/>
    <p:sldLayoutId id="2147484274" r:id="rId5"/>
    <p:sldLayoutId id="2147484275" r:id="rId6"/>
    <p:sldLayoutId id="2147484276" r:id="rId7"/>
    <p:sldLayoutId id="2147484277" r:id="rId8"/>
    <p:sldLayoutId id="2147484278" r:id="rId9"/>
    <p:sldLayoutId id="2147484279" r:id="rId10"/>
    <p:sldLayoutId id="2147484280" r:id="rId11"/>
    <p:sldLayoutId id="2147484281" r:id="rId12"/>
    <p:sldLayoutId id="2147484282" r:id="rId13"/>
    <p:sldLayoutId id="2147484283" r:id="rId14"/>
    <p:sldLayoutId id="2147484284" r:id="rId15"/>
    <p:sldLayoutId id="2147484285" r:id="rId16"/>
    <p:sldLayoutId id="2147484286" r:id="rId17"/>
    <p:sldLayoutId id="2147484287" r:id="rId18"/>
    <p:sldLayoutId id="2147484288" r:id="rId19"/>
    <p:sldLayoutId id="2147484289" r:id="rId20"/>
    <p:sldLayoutId id="2147484290" r:id="rId21"/>
    <p:sldLayoutId id="2147484291" r:id="rId22"/>
    <p:sldLayoutId id="2147484292" r:id="rId23"/>
    <p:sldLayoutId id="2147484293" r:id="rId24"/>
    <p:sldLayoutId id="2147484294" r:id="rId25"/>
    <p:sldLayoutId id="2147484295" r:id="rId26"/>
    <p:sldLayoutId id="2147484296" r:id="rId2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4572000" y="3429000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 b="1"/>
              <a:t>Christmas Starlight</a:t>
            </a:r>
          </a:p>
        </p:txBody>
      </p:sp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4572000" y="3908425"/>
            <a:ext cx="457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chemeClr val="bg1"/>
                </a:solidFill>
              </a:rPr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671513" y="377348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2230438" y="377348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3860800" y="377348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5500688" y="377348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198" name="Rectangle 7"/>
          <p:cNvSpPr>
            <a:spLocks noChangeArrowheads="1"/>
          </p:cNvSpPr>
          <p:nvPr/>
        </p:nvSpPr>
        <p:spPr bwMode="auto">
          <a:xfrm>
            <a:off x="7011988" y="377348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pic>
        <p:nvPicPr>
          <p:cNvPr id="8199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1563688"/>
            <a:ext cx="1360487" cy="154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50" y="1733550"/>
            <a:ext cx="1360488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663" y="1665288"/>
            <a:ext cx="1360487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438" y="1654175"/>
            <a:ext cx="136207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3" name="Picture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4675" y="1647825"/>
            <a:ext cx="136207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4" name="Text Box 13"/>
          <p:cNvSpPr txBox="1">
            <a:spLocks noChangeArrowheads="1"/>
          </p:cNvSpPr>
          <p:nvPr/>
        </p:nvSpPr>
        <p:spPr bwMode="auto">
          <a:xfrm>
            <a:off x="2543175" y="3149600"/>
            <a:ext cx="7270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8205" name="Text Box 14"/>
          <p:cNvSpPr txBox="1">
            <a:spLocks noChangeArrowheads="1"/>
          </p:cNvSpPr>
          <p:nvPr/>
        </p:nvSpPr>
        <p:spPr bwMode="auto">
          <a:xfrm>
            <a:off x="822325" y="3148013"/>
            <a:ext cx="10398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8206" name="Text Box 15"/>
          <p:cNvSpPr txBox="1">
            <a:spLocks noChangeArrowheads="1"/>
          </p:cNvSpPr>
          <p:nvPr/>
        </p:nvSpPr>
        <p:spPr bwMode="auto">
          <a:xfrm>
            <a:off x="4146550" y="3149600"/>
            <a:ext cx="82708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8207" name="Text Box 16"/>
          <p:cNvSpPr txBox="1">
            <a:spLocks noChangeArrowheads="1"/>
          </p:cNvSpPr>
          <p:nvPr/>
        </p:nvSpPr>
        <p:spPr bwMode="auto">
          <a:xfrm>
            <a:off x="5789613" y="3148013"/>
            <a:ext cx="6937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8208" name="Text Box 17"/>
          <p:cNvSpPr txBox="1">
            <a:spLocks noChangeArrowheads="1"/>
          </p:cNvSpPr>
          <p:nvPr/>
        </p:nvSpPr>
        <p:spPr bwMode="auto">
          <a:xfrm>
            <a:off x="7013575" y="3149600"/>
            <a:ext cx="12398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Evaluate</a:t>
            </a:r>
          </a:p>
        </p:txBody>
      </p:sp>
      <p:sp>
        <p:nvSpPr>
          <p:cNvPr id="82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893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003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Sample Graph</a:t>
            </a:r>
            <a:endParaRPr lang="en-US" altLang="en-US" smtClean="0"/>
          </a:p>
        </p:txBody>
      </p:sp>
      <p:graphicFrame>
        <p:nvGraphicFramePr>
          <p:cNvPr id="10243" name="Chart 2"/>
          <p:cNvGraphicFramePr>
            <a:graphicFrameLocks/>
          </p:cNvGraphicFramePr>
          <p:nvPr/>
        </p:nvGraphicFramePr>
        <p:xfrm>
          <a:off x="1473200" y="1346200"/>
          <a:ext cx="6197600" cy="416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r:id="rId5" imgW="6194073" imgH="4163929" progId="Excel.Chart.8">
                  <p:embed/>
                </p:oleObj>
              </mc:Choice>
              <mc:Fallback>
                <p:oleObj r:id="rId5" imgW="6194073" imgH="4163929" progId="Excel.Chart.8">
                  <p:embed/>
                  <p:pic>
                    <p:nvPicPr>
                      <p:cNvPr id="0" name="Chart 2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1346200"/>
                        <a:ext cx="6197600" cy="416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893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Slide</a:t>
            </a:r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Bullet point</a:t>
            </a:r>
          </a:p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Bullet point</a:t>
            </a:r>
          </a:p>
          <a:p>
            <a:pPr lvl="1" eaLnBrk="1" hangingPunct="1"/>
            <a:r>
              <a:rPr lang="en-US" altLang="en-US" smtClean="0">
                <a:solidFill>
                  <a:schemeClr val="tx1"/>
                </a:solidFill>
              </a:rPr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560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686175" y="2379663"/>
            <a:ext cx="827088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762500" y="2379663"/>
            <a:ext cx="827088" cy="611187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633663" y="3994150"/>
            <a:ext cx="827087" cy="611188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702050" y="3994150"/>
            <a:ext cx="827088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770438" y="3994150"/>
            <a:ext cx="827087" cy="61118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840413" y="3994150"/>
            <a:ext cx="827087" cy="611188"/>
          </a:xfrm>
          <a:prstGeom prst="rect">
            <a:avLst/>
          </a:prstGeom>
          <a:solidFill>
            <a:srgbClr val="00B0F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schemeClr val="accent3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5822950" y="2379663"/>
            <a:ext cx="827088" cy="611187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2617788" y="2379663"/>
            <a:ext cx="827087" cy="6111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398713" y="1739900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bg1"/>
                </a:solidFill>
                <a:cs typeface="Arial" panose="020B0604020202020204" pitchFamily="34" charset="0"/>
              </a:rPr>
              <a:t>Background</a:t>
            </a:r>
            <a:endParaRPr lang="en-US" altLang="en-US" sz="16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3716338" y="1617663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bg1"/>
                </a:solidFill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bg1"/>
                </a:solidFill>
                <a:cs typeface="Arial" panose="020B0604020202020204" pitchFamily="34" charset="0"/>
              </a:rPr>
              <a:t>Lines</a:t>
            </a:r>
            <a:endParaRPr lang="en-US" altLang="en-US" sz="16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4667250" y="1739900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bg1"/>
                </a:solidFill>
                <a:cs typeface="Arial" panose="020B0604020202020204" pitchFamily="34" charset="0"/>
              </a:rPr>
              <a:t>Shadows</a:t>
            </a:r>
            <a:endParaRPr lang="en-US" altLang="en-US" sz="16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5946775" y="1617663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bg1"/>
                </a:solidFill>
                <a:cs typeface="Arial" panose="020B0604020202020204" pitchFamily="34" charset="0"/>
              </a:rPr>
              <a:t>Title</a:t>
            </a:r>
            <a:br>
              <a:rPr lang="en-GB" altLang="en-US" sz="160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en-GB" altLang="en-US" sz="1600">
                <a:solidFill>
                  <a:schemeClr val="bg1"/>
                </a:solidFill>
                <a:cs typeface="Arial" panose="020B0604020202020204" pitchFamily="34" charset="0"/>
              </a:rPr>
              <a:t>Text</a:t>
            </a:r>
            <a:endParaRPr lang="en-US" altLang="en-US" sz="16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2776538" y="3354388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bg1"/>
                </a:solidFill>
                <a:cs typeface="Arial" panose="020B0604020202020204" pitchFamily="34" charset="0"/>
              </a:rPr>
              <a:t>Fills</a:t>
            </a:r>
            <a:endParaRPr lang="en-US" altLang="en-US" sz="16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3722688" y="3354388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bg1"/>
                </a:solidFill>
                <a:cs typeface="Arial" panose="020B0604020202020204" pitchFamily="34" charset="0"/>
              </a:rPr>
              <a:t>Accent</a:t>
            </a:r>
            <a:endParaRPr lang="en-US" altLang="en-US" sz="16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4657725" y="32321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bg1"/>
                </a:solidFill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bg1"/>
                </a:solidFill>
                <a:cs typeface="Arial" panose="020B0604020202020204" pitchFamily="34" charset="0"/>
              </a:rPr>
              <a:t>Hyperlink</a:t>
            </a:r>
            <a:endParaRPr lang="en-US" altLang="en-US" sz="16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5738813" y="3230563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bg1"/>
                </a:solidFill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bg1"/>
                </a:solidFill>
                <a:cs typeface="Arial" panose="020B0604020202020204" pitchFamily="34" charset="0"/>
              </a:rPr>
              <a:t>Hyperlink</a:t>
            </a:r>
            <a:endParaRPr lang="en-US" altLang="en-US" sz="16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8925"/>
            <a:ext cx="8229600" cy="1143000"/>
          </a:xfrm>
        </p:spPr>
        <p:txBody>
          <a:bodyPr/>
          <a:lstStyle/>
          <a:p>
            <a:pPr algn="ctr"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58813" y="1558925"/>
            <a:ext cx="2900362" cy="2238375"/>
          </a:xfrm>
        </p:spPr>
        <p:txBody>
          <a:bodyPr anchor="ctr"/>
          <a:lstStyle/>
          <a:p>
            <a:pPr algn="r" eaLnBrk="1" hangingPunct="1"/>
            <a:r>
              <a:rPr lang="en-US" altLang="en-US" smtClean="0"/>
              <a:t>Bullet point</a:t>
            </a:r>
          </a:p>
          <a:p>
            <a:pPr algn="r" eaLnBrk="1" hangingPunct="1"/>
            <a:r>
              <a:rPr lang="en-US" altLang="en-US" smtClean="0"/>
              <a:t>Bullet point</a:t>
            </a:r>
          </a:p>
          <a:p>
            <a:pPr lvl="1" algn="r" eaLnBrk="1" hangingPunct="1"/>
            <a:r>
              <a:rPr lang="en-US" altLang="en-US" smtClean="0"/>
              <a:t>Sub Bullet</a:t>
            </a:r>
          </a:p>
        </p:txBody>
      </p:sp>
      <p:pic>
        <p:nvPicPr>
          <p:cNvPr id="1638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4813" y="1827213"/>
            <a:ext cx="2806700" cy="3489325"/>
          </a:xfrm>
          <a:prstGeom prst="rect">
            <a:avLst/>
          </a:prstGeom>
          <a:solidFill>
            <a:schemeClr val="tx1"/>
          </a:solidFill>
          <a:ln w="7620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1613"/>
            <a:ext cx="91440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5" name="Group 3"/>
          <p:cNvGraphicFramePr>
            <a:graphicFrameLocks/>
          </p:cNvGraphicFramePr>
          <p:nvPr/>
        </p:nvGraphicFramePr>
        <p:xfrm>
          <a:off x="457200" y="1600200"/>
          <a:ext cx="8229600" cy="2959100"/>
        </p:xfrm>
        <a:graphic>
          <a:graphicData uri="http://schemas.openxmlformats.org/drawingml/2006/table">
            <a:tbl>
              <a:tblPr/>
              <a:tblGrid>
                <a:gridCol w="4115682"/>
                <a:gridCol w="4113918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4488"/>
            <a:ext cx="8229600" cy="1143000"/>
          </a:xfrm>
        </p:spPr>
        <p:txBody>
          <a:bodyPr/>
          <a:lstStyle/>
          <a:p>
            <a:pPr algn="ctr"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825875" y="3616325"/>
            <a:ext cx="4689475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+mn-lt"/>
              </a:defRPr>
            </a:lvl2pPr>
            <a:lvl3pPr marL="1143000" indent="-228600"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bg1"/>
                </a:solidFill>
                <a:latin typeface="+mn-lt"/>
              </a:defRPr>
            </a:lvl3pPr>
            <a:lvl4pPr marL="1600200" indent="-228600" algn="r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bg1"/>
                </a:solidFill>
                <a:latin typeface="+mn-lt"/>
              </a:defRPr>
            </a:lvl4pPr>
            <a:lvl5pPr marL="2057400" indent="-228600" algn="r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GB" sz="2800" dirty="0" smtClean="0">
                <a:solidFill>
                  <a:schemeClr val="tx1"/>
                </a:solidFill>
              </a:rPr>
              <a:t>Text and lines are like this</a:t>
            </a:r>
          </a:p>
          <a:p>
            <a:pPr eaLnBrk="1" hangingPunct="1">
              <a:defRPr/>
            </a:pPr>
            <a:r>
              <a:rPr lang="en-GB" sz="2800" u="sng" dirty="0" smtClean="0">
                <a:solidFill>
                  <a:schemeClr val="accent3">
                    <a:lumMod val="75000"/>
                  </a:schemeClr>
                </a:solidFill>
              </a:rPr>
              <a:t>Hyperlinks like this</a:t>
            </a:r>
          </a:p>
          <a:p>
            <a:pPr eaLnBrk="1" hangingPunct="1">
              <a:defRPr/>
            </a:pPr>
            <a:r>
              <a:rPr lang="en-GB" sz="2800" u="sng" dirty="0" smtClean="0">
                <a:solidFill>
                  <a:srgbClr val="00B0F0"/>
                </a:solidFill>
              </a:rPr>
              <a:t>Visited hyperlinks like this</a:t>
            </a:r>
            <a:endParaRPr lang="en-US" sz="2800" u="sng" dirty="0" smtClean="0">
              <a:solidFill>
                <a:srgbClr val="00B0F0"/>
              </a:solidFill>
            </a:endParaRPr>
          </a:p>
        </p:txBody>
      </p:sp>
      <p:graphicFrame>
        <p:nvGraphicFramePr>
          <p:cNvPr id="14" name="Group 4"/>
          <p:cNvGraphicFramePr>
            <a:graphicFrameLocks noGrp="1"/>
          </p:cNvGraphicFramePr>
          <p:nvPr>
            <p:ph sz="half" idx="4294967295"/>
          </p:nvPr>
        </p:nvGraphicFramePr>
        <p:xfrm>
          <a:off x="6172200" y="1905000"/>
          <a:ext cx="2232025" cy="1368425"/>
        </p:xfrm>
        <a:graphic>
          <a:graphicData uri="http://schemas.openxmlformats.org/drawingml/2006/table">
            <a:tbl>
              <a:tblPr/>
              <a:tblGrid>
                <a:gridCol w="1116013"/>
                <a:gridCol w="1116013"/>
              </a:tblGrid>
              <a:tr h="684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3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754063" y="1868488"/>
            <a:ext cx="2232025" cy="1368425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>
                <a:solidFill>
                  <a:schemeClr val="bg1"/>
                </a:solidFill>
                <a:latin typeface="Arial" charset="0"/>
                <a:cs typeface="Arial" charset="0"/>
              </a:rPr>
              <a:t>Text box</a:t>
            </a:r>
            <a:endParaRPr lang="en-US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3406775" y="1868488"/>
            <a:ext cx="2232025" cy="1368425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chemeClr val="accent5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dirty="0">
                <a:solidFill>
                  <a:schemeClr val="bg1"/>
                </a:solidFill>
                <a:latin typeface="Arial" charset="0"/>
                <a:cs typeface="Arial" charset="0"/>
              </a:rPr>
              <a:t>Text box</a:t>
            </a:r>
          </a:p>
          <a:p>
            <a:pPr algn="ctr" eaLnBrk="1" hangingPunct="1">
              <a:defRPr/>
            </a:pPr>
            <a:r>
              <a:rPr lang="en-GB" dirty="0">
                <a:solidFill>
                  <a:schemeClr val="bg1"/>
                </a:solidFill>
                <a:latin typeface="Arial" charset="0"/>
                <a:cs typeface="Arial" charset="0"/>
              </a:rPr>
              <a:t>With shadow</a:t>
            </a:r>
            <a:endParaRPr lang="en-US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539750" y="1303338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508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150938" y="1541463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150938" y="2970213"/>
            <a:ext cx="3409950" cy="227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solidFill>
                  <a:schemeClr val="bg1"/>
                </a:solidFill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chemeClr val="bg1"/>
                </a:solidFill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495800" y="2970213"/>
            <a:ext cx="3640138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solidFill>
                  <a:schemeClr val="bg1"/>
                </a:solidFill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754063" y="5530850"/>
            <a:ext cx="7164387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GB" b="1" dirty="0" smtClean="0">
                <a:cs typeface="Arial" charset="0"/>
              </a:rPr>
              <a:t>You can find many more free PowerPoint templates</a:t>
            </a:r>
          </a:p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GB" b="1" dirty="0" smtClean="0">
                <a:cs typeface="Arial" charset="0"/>
              </a:rPr>
              <a:t>on the Presentation Magazine website</a:t>
            </a:r>
          </a:p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GB" sz="2400" b="1" dirty="0" smtClean="0">
                <a:solidFill>
                  <a:schemeClr val="accent3">
                    <a:lumMod val="75000"/>
                  </a:schemeClr>
                </a:solidFill>
                <a:cs typeface="Arial" charset="0"/>
                <a:hlinkClick r:id="rId3"/>
              </a:rPr>
              <a:t>www.presentationmagazine.com</a:t>
            </a:r>
            <a:r>
              <a:rPr lang="en-GB" sz="2400" b="1" dirty="0" smtClean="0">
                <a:solidFill>
                  <a:schemeClr val="accent3">
                    <a:lumMod val="75000"/>
                  </a:schemeClr>
                </a:solidFill>
                <a:cs typeface="Arial" charset="0"/>
              </a:rPr>
              <a:t>  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1150938" y="2438400"/>
            <a:ext cx="6926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hristmas Starlight">
      <a:dk1>
        <a:srgbClr val="F1E82D"/>
      </a:dk1>
      <a:lt1>
        <a:srgbClr val="FFFFFF"/>
      </a:lt1>
      <a:dk2>
        <a:srgbClr val="FFFFFF"/>
      </a:dk2>
      <a:lt2>
        <a:srgbClr val="5F5F61"/>
      </a:lt2>
      <a:accent1>
        <a:srgbClr val="4D4DBF"/>
      </a:accent1>
      <a:accent2>
        <a:srgbClr val="7971D5"/>
      </a:accent2>
      <a:accent3>
        <a:srgbClr val="DEF6FF"/>
      </a:accent3>
      <a:accent4>
        <a:srgbClr val="92D050"/>
      </a:accent4>
      <a:accent5>
        <a:srgbClr val="030419"/>
      </a:accent5>
      <a:accent6>
        <a:srgbClr val="BFBFBF"/>
      </a:accent6>
      <a:hlink>
        <a:srgbClr val="93E2FF"/>
      </a:hlink>
      <a:folHlink>
        <a:srgbClr val="00B0F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1830</TotalTime>
  <Words>271</Words>
  <Application>Microsoft Office PowerPoint</Application>
  <PresentationFormat>On-screen Show (4:3)</PresentationFormat>
  <Paragraphs>80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Excel Chart</vt:lpstr>
      <vt:lpstr>PowerPoint Presentation</vt:lpstr>
      <vt:lpstr>Process Flow</vt:lpstr>
      <vt:lpstr>Sample Graph</vt:lpstr>
      <vt:lpstr>Bullet Slide</vt:lpstr>
      <vt:lpstr>Colour scheme</vt:lpstr>
      <vt:lpstr>Picture slide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Starlight PowerPoint Template</dc:title>
  <dc:creator>Presentation Magazine</dc:creator>
  <cp:lastModifiedBy>Jonty Pearce</cp:lastModifiedBy>
  <cp:revision>121</cp:revision>
  <dcterms:created xsi:type="dcterms:W3CDTF">2009-11-03T13:35:13Z</dcterms:created>
  <dcterms:modified xsi:type="dcterms:W3CDTF">2015-02-22T11:20:20Z</dcterms:modified>
</cp:coreProperties>
</file>