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330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6E1CF9F-0BE0-4806-BABF-A7AD9B4A24D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DF2D315-7BDD-4A4A-AFCB-948C688F2A9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292186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758B792-1A01-4AEC-ACD0-762D5BCE3561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32956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43CA206-F7DC-4211-9DBE-A1E75B9E858A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782379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DF259C5-5681-4101-82E0-C60A7865725C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865168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052B5A4-D07D-4226-95B1-DF48BDD26EE1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52706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75"/>
            <a:ext cx="9144000" cy="687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3854" y="55782"/>
            <a:ext cx="7772400" cy="722511"/>
          </a:xfrm>
        </p:spPr>
        <p:txBody>
          <a:bodyPr>
            <a:normAutofit/>
          </a:bodyPr>
          <a:lstStyle>
            <a:lvl1pPr algn="ctr"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9694" y="778293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1AD24-7214-42DA-9320-535C8AAE750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BB000B8-A4EA-42A2-A885-E30602C18C9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28730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CA8F6A-5FD3-48C8-84A7-B200B920C01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1726F8-4E6F-4222-BFAE-4D903AF103B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0442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BF657-D131-4F15-BBFE-C99A1ED11B2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2DAA0-9F63-4053-A025-F3142E5D409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16587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45DFD-7F4E-4ABF-921F-95BB79D912A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3A4B8-53CE-490A-BB78-FAA6C1E976C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9341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024E8-4B28-4EF2-B8F9-B27FA3F6A2C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796B5-A2CC-497D-AECD-8FE9A0B047D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2175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B8C02-46EC-46A2-8562-8B85AC6F0F0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4718B-D789-4557-969F-B903B1A49B2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72972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58FDA-9237-48D9-8B80-5FE59BA182D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AD9E0-EDA0-4D76-AAA1-5F31091667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17086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F9A06-2882-49D0-9E36-61933B77D20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C0AF87-5E61-403D-BC11-DFF659F9A07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95041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7A610-D00C-46D1-86F2-18C5CFF9007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DC94F-E82D-46A4-96F0-3DB5E3FB5E0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62233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CDE29-0F03-4FBE-ADA3-383C5DF5D6B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B78FF-7073-4920-AB7A-9C424C6712B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16822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CE6E7-CA59-4FDB-BE0C-1749EA8881B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216F4-9D9F-4527-9A15-70331C3D726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212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E408117-B873-4275-B428-F299D7F3D7D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5F381DE-52B7-4F83-9518-AC327C54DD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8838" y="0"/>
            <a:ext cx="1935162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539750" y="500063"/>
            <a:ext cx="7772400" cy="722312"/>
          </a:xfrm>
        </p:spPr>
        <p:txBody>
          <a:bodyPr/>
          <a:lstStyle/>
          <a:p>
            <a:r>
              <a:rPr lang="en-GB" altLang="en-US" smtClean="0"/>
              <a:t>Graph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185863" y="1222375"/>
            <a:ext cx="6400800" cy="477838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01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6974B7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197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Graph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 PowerPoint Presentation</dc:title>
  <dc:creator>jontypearce</dc:creator>
  <cp:lastModifiedBy>Jonty Pearce</cp:lastModifiedBy>
  <cp:revision>12</cp:revision>
  <dcterms:created xsi:type="dcterms:W3CDTF">2011-07-11T11:56:50Z</dcterms:created>
  <dcterms:modified xsi:type="dcterms:W3CDTF">2015-02-22T11:20:01Z</dcterms:modified>
</cp:coreProperties>
</file>