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8D1BCC-AA33-4EA0-BB51-637EA03B7D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7A0CA73-7936-4B15-B576-221C5F22E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323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0B0E7E-02A9-478E-83C2-FFAC06B7612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15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C36B0-C304-4EC2-949B-1016FA9DAB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8131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DC493A-EB41-4EAF-9529-8DA6FADA9B9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811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E08711-5595-4A99-B54A-29190A1D543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444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1AFF-37A1-4963-A6A4-931ABDE4FA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0487F-9BD5-42AD-8B02-2C1798740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8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32C7-EA3B-49D6-B46D-7C02336791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69F8-0F18-4159-B37A-C10CA0C4DA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97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6EC57-BAAF-487E-8580-9548F9D203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8ACD5-968B-4650-AC73-149D86AD79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26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DD64-D4F4-4B0A-995D-290FA9B1D0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363B-91DE-44ED-99ED-B37778EF12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810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C19D-3298-414B-A424-EC0606EB22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3A8E-B999-46FF-9688-5195EAEF9D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1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C150-DE9F-4DEC-BC7A-72245EA63C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D113-AAF1-457D-99FE-98C0D1945D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34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52EBF-A190-4D23-A84A-1883D2AAAD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8827-B124-47D1-86B7-C5EFCC358D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47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15F8-5382-4F73-AA5A-316C9114F2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1B90-B834-4D29-870E-2A1E3320C6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58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2E71-1574-4056-B50A-740F3A9033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A53C-EA86-4CC8-8A34-01FFEC35CE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38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C235-A86A-43BC-9118-1516F8D17D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E79E-79EB-46E5-AFAF-65C3BA3F64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91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0FCD-561F-440C-B04D-55EC0692EA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F54C-481E-4F42-B76F-576088AE9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91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1289A5-5560-414E-91DC-4B76FF03AE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800A5C-4C4E-40C0-A64F-BC8D9D1207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Bracken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2A14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Bracken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Bracken Template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2015-02-22T11:19:59Z</dcterms:modified>
</cp:coreProperties>
</file>