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0"/>
  </p:notesMasterIdLst>
  <p:sldIdLst>
    <p:sldId id="322" r:id="rId3"/>
    <p:sldId id="340" r:id="rId4"/>
    <p:sldId id="326" r:id="rId5"/>
    <p:sldId id="327" r:id="rId6"/>
    <p:sldId id="328" r:id="rId7"/>
    <p:sldId id="329" r:id="rId8"/>
    <p:sldId id="330" r:id="rId9"/>
    <p:sldId id="331" r:id="rId10"/>
    <p:sldId id="332" r:id="rId11"/>
    <p:sldId id="333" r:id="rId12"/>
    <p:sldId id="334" r:id="rId13"/>
    <p:sldId id="335" r:id="rId14"/>
    <p:sldId id="341" r:id="rId15"/>
    <p:sldId id="336" r:id="rId16"/>
    <p:sldId id="337" r:id="rId17"/>
    <p:sldId id="338" r:id="rId18"/>
    <p:sldId id="320" r:id="rId19"/>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1pPr>
    <a:lvl2pPr marL="742950" indent="-285750" algn="l" defTabSz="457200"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2pPr>
    <a:lvl3pPr marL="11430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3pPr>
    <a:lvl4pPr marL="16002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4pPr>
    <a:lvl5pPr marL="2057400" indent="-228600" algn="l" defTabSz="457200" rtl="0" eaLnBrk="0" fontAlgn="base" hangingPunct="0">
      <a:spcBef>
        <a:spcPct val="0"/>
      </a:spcBef>
      <a:spcAft>
        <a:spcPct val="0"/>
      </a:spcAft>
      <a:defRPr sz="2400"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0C6"/>
    <a:srgbClr val="006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88400" autoAdjust="0"/>
  </p:normalViewPr>
  <p:slideViewPr>
    <p:cSldViewPr>
      <p:cViewPr>
        <p:scale>
          <a:sx n="69" d="100"/>
          <a:sy n="69" d="100"/>
        </p:scale>
        <p:origin x="-1104" y="-606"/>
      </p:cViewPr>
      <p:guideLst>
        <p:guide orient="horz" pos="2160"/>
        <p:guide pos="2880"/>
      </p:guideLst>
    </p:cSldViewPr>
  </p:slideViewPr>
  <p:outlineViewPr>
    <p:cViewPr varScale="1">
      <p:scale>
        <a:sx n="170" d="200"/>
        <a:sy n="170" d="200"/>
      </p:scale>
      <p:origin x="84" y="1892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9"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80"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 name="Rectangle 8"/>
          <p:cNvSpPr>
            <a:spLocks noGrp="1" noChangeArrowheads="1"/>
          </p:cNvSpPr>
          <p:nvPr>
            <p:ph type="hdr"/>
          </p:nvPr>
        </p:nvSpPr>
        <p:spPr bwMode="auto">
          <a:xfrm>
            <a:off x="0" y="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ea typeface="ＭＳ Ｐゴシック" pitchFamily="96" charset="-128"/>
              </a:defRPr>
            </a:lvl1pPr>
          </a:lstStyle>
          <a:p>
            <a:pPr>
              <a:defRPr/>
            </a:pPr>
            <a:endParaRPr lang="en-US"/>
          </a:p>
        </p:txBody>
      </p:sp>
      <p:sp>
        <p:nvSpPr>
          <p:cNvPr id="3081" name="Rectangle 9"/>
          <p:cNvSpPr>
            <a:spLocks noGrp="1" noChangeArrowheads="1"/>
          </p:cNvSpPr>
          <p:nvPr>
            <p:ph type="dt"/>
          </p:nvPr>
        </p:nvSpPr>
        <p:spPr bwMode="auto">
          <a:xfrm>
            <a:off x="3886200" y="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ea typeface="ＭＳ Ｐゴシック" pitchFamily="96" charset="-128"/>
              </a:defRPr>
            </a:lvl1pPr>
          </a:lstStyle>
          <a:p>
            <a:pPr>
              <a:defRPr/>
            </a:pPr>
            <a:endParaRPr lang="en-US"/>
          </a:p>
        </p:txBody>
      </p:sp>
      <p:sp>
        <p:nvSpPr>
          <p:cNvPr id="3083" name="Rectangle 10"/>
          <p:cNvSpPr>
            <a:spLocks noGrp="1" noRot="1" noChangeAspect="1" noChangeArrowheads="1"/>
          </p:cNvSpPr>
          <p:nvPr>
            <p:ph type="sldImg"/>
          </p:nvPr>
        </p:nvSpPr>
        <p:spPr bwMode="auto">
          <a:xfrm>
            <a:off x="1143000" y="685800"/>
            <a:ext cx="4560888" cy="341788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11"/>
          <p:cNvSpPr>
            <a:spLocks noGrp="1" noChangeArrowheads="1"/>
          </p:cNvSpPr>
          <p:nvPr>
            <p:ph type="body"/>
          </p:nvPr>
        </p:nvSpPr>
        <p:spPr bwMode="auto">
          <a:xfrm>
            <a:off x="914400" y="4343400"/>
            <a:ext cx="5018088" cy="410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84" name="Rectangle 12"/>
          <p:cNvSpPr>
            <a:spLocks noGrp="1" noChangeArrowheads="1"/>
          </p:cNvSpPr>
          <p:nvPr>
            <p:ph type="ftr"/>
          </p:nvPr>
        </p:nvSpPr>
        <p:spPr bwMode="auto">
          <a:xfrm>
            <a:off x="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Arial" charset="0"/>
                <a:ea typeface="ＭＳ Ｐゴシック" pitchFamily="96" charset="-128"/>
              </a:defRPr>
            </a:lvl1pPr>
          </a:lstStyle>
          <a:p>
            <a:pPr>
              <a:defRPr/>
            </a:pPr>
            <a:endParaRPr lang="en-US"/>
          </a:p>
        </p:txBody>
      </p:sp>
      <p:sp>
        <p:nvSpPr>
          <p:cNvPr id="3085" name="Rectangle 13"/>
          <p:cNvSpPr>
            <a:spLocks noGrp="1" noChangeArrowheads="1"/>
          </p:cNvSpPr>
          <p:nvPr>
            <p:ph type="sldNum"/>
          </p:nvPr>
        </p:nvSpPr>
        <p:spPr bwMode="auto">
          <a:xfrm>
            <a:off x="3886200" y="8686800"/>
            <a:ext cx="2960688"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0" hangingPunct="0">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defRPr>
            </a:lvl1pPr>
          </a:lstStyle>
          <a:p>
            <a:pPr>
              <a:defRPr/>
            </a:pPr>
            <a:fld id="{42159A43-574B-41F9-BA42-87FFA4A9C727}" type="slidenum">
              <a:rPr lang="en-US" altLang="en-US"/>
              <a:pPr>
                <a:defRPr/>
              </a:pPr>
              <a:t>‹#›</a:t>
            </a:fld>
            <a:endParaRPr lang="en-US" altLang="en-US"/>
          </a:p>
        </p:txBody>
      </p:sp>
    </p:spTree>
    <p:extLst>
      <p:ext uri="{BB962C8B-B14F-4D97-AF65-F5344CB8AC3E}">
        <p14:creationId xmlns:p14="http://schemas.microsoft.com/office/powerpoint/2010/main" val="37022125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04708719-D54D-44FC-AF11-F2E0AA8708A4}" type="slidenum">
              <a:rPr lang="en-US" altLang="en-US">
                <a:latin typeface="Arial" panose="020B0604020202020204" pitchFamily="34" charset="0"/>
                <a:cs typeface="Lucida Sans Unicode" panose="020B0602030504020204" pitchFamily="34" charset="0"/>
              </a:rPr>
              <a:pPr>
                <a:spcBef>
                  <a:spcPct val="0"/>
                </a:spcBef>
              </a:pPr>
              <a:t>3</a:t>
            </a:fld>
            <a:endParaRPr lang="en-US" altLang="en-US">
              <a:latin typeface="Arial" panose="020B0604020202020204" pitchFamily="34" charset="0"/>
              <a:cs typeface="Lucida Sans Unicode" panose="020B0602030504020204" pitchFamily="34" charset="0"/>
            </a:endParaRPr>
          </a:p>
        </p:txBody>
      </p:sp>
      <p:sp>
        <p:nvSpPr>
          <p:cNvPr id="717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72"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07906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B3FA19D2-8F60-4F74-A66E-351E65FC5F74}" type="slidenum">
              <a:rPr lang="en-US" altLang="en-US">
                <a:latin typeface="Arial" panose="020B0604020202020204" pitchFamily="34" charset="0"/>
                <a:cs typeface="Lucida Sans Unicode" panose="020B0602030504020204" pitchFamily="34" charset="0"/>
              </a:rPr>
              <a:pPr>
                <a:spcBef>
                  <a:spcPct val="0"/>
                </a:spcBef>
              </a:pPr>
              <a:t>12</a:t>
            </a:fld>
            <a:endParaRPr lang="en-US" altLang="en-US">
              <a:latin typeface="Arial" panose="020B0604020202020204" pitchFamily="34" charset="0"/>
              <a:cs typeface="Lucida Sans Unicode" panose="020B0602030504020204" pitchFamily="34" charset="0"/>
            </a:endParaRPr>
          </a:p>
        </p:txBody>
      </p:sp>
      <p:sp>
        <p:nvSpPr>
          <p:cNvPr id="2560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5604"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24893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346A3838-A34C-4359-A40D-4C1C2361D789}" type="slidenum">
              <a:rPr lang="en-US" altLang="en-US">
                <a:latin typeface="Arial" panose="020B0604020202020204" pitchFamily="34" charset="0"/>
                <a:cs typeface="Lucida Sans Unicode" panose="020B0602030504020204" pitchFamily="34" charset="0"/>
              </a:rPr>
              <a:pPr>
                <a:spcBef>
                  <a:spcPct val="0"/>
                </a:spcBef>
              </a:pPr>
              <a:t>14</a:t>
            </a:fld>
            <a:endParaRPr lang="en-US" altLang="en-US">
              <a:latin typeface="Arial" panose="020B0604020202020204" pitchFamily="34" charset="0"/>
              <a:cs typeface="Lucida Sans Unicode" panose="020B0602030504020204" pitchFamily="34" charset="0"/>
            </a:endParaRPr>
          </a:p>
        </p:txBody>
      </p:sp>
      <p:sp>
        <p:nvSpPr>
          <p:cNvPr id="2867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8676"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17860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395429D3-3CCF-47E0-9AA9-350569C7AE31}" type="slidenum">
              <a:rPr lang="en-US" altLang="en-US">
                <a:latin typeface="Arial" panose="020B0604020202020204" pitchFamily="34" charset="0"/>
                <a:cs typeface="Lucida Sans Unicode" panose="020B0602030504020204" pitchFamily="34" charset="0"/>
              </a:rPr>
              <a:pPr>
                <a:spcBef>
                  <a:spcPct val="0"/>
                </a:spcBef>
              </a:pPr>
              <a:t>15</a:t>
            </a:fld>
            <a:endParaRPr lang="en-US" altLang="en-US">
              <a:latin typeface="Arial" panose="020B0604020202020204" pitchFamily="34" charset="0"/>
              <a:cs typeface="Lucida Sans Unicode" panose="020B0602030504020204" pitchFamily="34" charset="0"/>
            </a:endParaRPr>
          </a:p>
        </p:txBody>
      </p:sp>
      <p:sp>
        <p:nvSpPr>
          <p:cNvPr id="3072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24"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1405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4D8DC96C-1892-4493-AD2A-91D5A506CDEE}" type="slidenum">
              <a:rPr lang="en-US" altLang="en-US">
                <a:latin typeface="Arial" panose="020B0604020202020204" pitchFamily="34" charset="0"/>
                <a:cs typeface="Lucida Sans Unicode" panose="020B0602030504020204" pitchFamily="34" charset="0"/>
              </a:rPr>
              <a:pPr>
                <a:spcBef>
                  <a:spcPct val="0"/>
                </a:spcBef>
              </a:pPr>
              <a:t>16</a:t>
            </a:fld>
            <a:endParaRPr lang="en-US" altLang="en-US">
              <a:latin typeface="Arial" panose="020B0604020202020204" pitchFamily="34" charset="0"/>
              <a:cs typeface="Lucida Sans Unicode" panose="020B0602030504020204" pitchFamily="34" charset="0"/>
            </a:endParaRPr>
          </a:p>
        </p:txBody>
      </p:sp>
      <p:sp>
        <p:nvSpPr>
          <p:cNvPr id="3277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2772"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7285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DE33BA91-DC89-43BA-B77C-D806D7468AF1}" type="slidenum">
              <a:rPr lang="en-US" altLang="en-US">
                <a:solidFill>
                  <a:schemeClr val="tx1"/>
                </a:solidFill>
                <a:latin typeface="Arial" panose="020B0604020202020204" pitchFamily="34" charset="0"/>
                <a:cs typeface="Lucida Sans Unicode" panose="020B0602030504020204" pitchFamily="34" charset="0"/>
              </a:rPr>
              <a:pPr>
                <a:spcBef>
                  <a:spcPct val="0"/>
                </a:spcBef>
              </a:pPr>
              <a:t>17</a:t>
            </a:fld>
            <a:endParaRPr lang="en-US" altLang="en-US">
              <a:solidFill>
                <a:schemeClr val="tx1"/>
              </a:solidFill>
              <a:latin typeface="Arial" panose="020B0604020202020204" pitchFamily="34" charset="0"/>
              <a:cs typeface="Lucida Sans Unicode" panose="020B0602030504020204" pitchFamily="34" charset="0"/>
            </a:endParaRPr>
          </a:p>
        </p:txBody>
      </p:sp>
      <p:sp>
        <p:nvSpPr>
          <p:cNvPr id="34819" name="Rectangle 2"/>
          <p:cNvSpPr>
            <a:spLocks noChangeArrowheads="1" noTextEdit="1"/>
          </p:cNvSpPr>
          <p:nvPr>
            <p:ph type="sldImg"/>
          </p:nvPr>
        </p:nvSpPr>
        <p:spPr>
          <a:xfrm>
            <a:off x="1144588" y="685800"/>
            <a:ext cx="4557712" cy="3417888"/>
          </a:xfrm>
          <a:ln/>
        </p:spPr>
      </p:sp>
      <p:sp>
        <p:nvSpPr>
          <p:cNvPr id="34820" name="Rectangle 3"/>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3419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192B2678-6896-40CD-AA99-625E0368C011}" type="slidenum">
              <a:rPr lang="en-US" altLang="en-US">
                <a:latin typeface="Arial" panose="020B0604020202020204" pitchFamily="34" charset="0"/>
                <a:cs typeface="Lucida Sans Unicode" panose="020B0602030504020204" pitchFamily="34" charset="0"/>
              </a:rPr>
              <a:pPr>
                <a:spcBef>
                  <a:spcPct val="0"/>
                </a:spcBef>
              </a:pPr>
              <a:t>4</a:t>
            </a:fld>
            <a:endParaRPr lang="en-US" altLang="en-US">
              <a:latin typeface="Arial" panose="020B0604020202020204" pitchFamily="34" charset="0"/>
              <a:cs typeface="Lucida Sans Unicode" panose="020B0602030504020204" pitchFamily="34" charset="0"/>
            </a:endParaRPr>
          </a:p>
        </p:txBody>
      </p:sp>
      <p:sp>
        <p:nvSpPr>
          <p:cNvPr id="921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9220"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5342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22673B0-5618-4D3E-88D7-37E625EF7E84}" type="slidenum">
              <a:rPr lang="en-US" altLang="en-US">
                <a:latin typeface="Arial" panose="020B0604020202020204" pitchFamily="34" charset="0"/>
                <a:cs typeface="Lucida Sans Unicode" panose="020B0602030504020204" pitchFamily="34" charset="0"/>
              </a:rPr>
              <a:pPr>
                <a:spcBef>
                  <a:spcPct val="0"/>
                </a:spcBef>
              </a:pPr>
              <a:t>5</a:t>
            </a:fld>
            <a:endParaRPr lang="en-US" altLang="en-US">
              <a:latin typeface="Arial" panose="020B0604020202020204" pitchFamily="34" charset="0"/>
              <a:cs typeface="Lucida Sans Unicode" panose="020B0602030504020204" pitchFamily="34" charset="0"/>
            </a:endParaRPr>
          </a:p>
        </p:txBody>
      </p:sp>
      <p:sp>
        <p:nvSpPr>
          <p:cNvPr id="11267"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1268"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2115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F32681A3-FAA9-4F5F-8008-1E944DB01663}" type="slidenum">
              <a:rPr lang="en-US" altLang="en-US">
                <a:latin typeface="Arial" panose="020B0604020202020204" pitchFamily="34" charset="0"/>
                <a:cs typeface="Lucida Sans Unicode" panose="020B0602030504020204" pitchFamily="34" charset="0"/>
              </a:rPr>
              <a:pPr>
                <a:spcBef>
                  <a:spcPct val="0"/>
                </a:spcBef>
              </a:pPr>
              <a:t>6</a:t>
            </a:fld>
            <a:endParaRPr lang="en-US" altLang="en-US">
              <a:latin typeface="Arial" panose="020B0604020202020204" pitchFamily="34" charset="0"/>
              <a:cs typeface="Lucida Sans Unicode" panose="020B0602030504020204" pitchFamily="34" charset="0"/>
            </a:endParaRPr>
          </a:p>
        </p:txBody>
      </p:sp>
      <p:sp>
        <p:nvSpPr>
          <p:cNvPr id="1331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3316"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6066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ED1EA3B5-888B-4C4E-8833-3CB72E86AFE0}" type="slidenum">
              <a:rPr lang="en-US" altLang="en-US">
                <a:latin typeface="Arial" panose="020B0604020202020204" pitchFamily="34" charset="0"/>
                <a:cs typeface="Lucida Sans Unicode" panose="020B0602030504020204" pitchFamily="34" charset="0"/>
              </a:rPr>
              <a:pPr>
                <a:spcBef>
                  <a:spcPct val="0"/>
                </a:spcBef>
              </a:pPr>
              <a:t>7</a:t>
            </a:fld>
            <a:endParaRPr lang="en-US" altLang="en-US">
              <a:latin typeface="Arial" panose="020B0604020202020204" pitchFamily="34" charset="0"/>
              <a:cs typeface="Lucida Sans Unicode" panose="020B0602030504020204" pitchFamily="34" charset="0"/>
            </a:endParaRPr>
          </a:p>
        </p:txBody>
      </p:sp>
      <p:sp>
        <p:nvSpPr>
          <p:cNvPr id="1536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5364"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6800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77E84F92-BEAA-4683-A408-C3ADA14889F1}" type="slidenum">
              <a:rPr lang="en-US" altLang="en-US">
                <a:latin typeface="Arial" panose="020B0604020202020204" pitchFamily="34" charset="0"/>
                <a:cs typeface="Lucida Sans Unicode" panose="020B0602030504020204" pitchFamily="34" charset="0"/>
              </a:rPr>
              <a:pPr>
                <a:spcBef>
                  <a:spcPct val="0"/>
                </a:spcBef>
              </a:pPr>
              <a:t>8</a:t>
            </a:fld>
            <a:endParaRPr lang="en-US" altLang="en-US">
              <a:latin typeface="Arial" panose="020B0604020202020204" pitchFamily="34" charset="0"/>
              <a:cs typeface="Lucida Sans Unicode" panose="020B0602030504020204" pitchFamily="34" charset="0"/>
            </a:endParaRPr>
          </a:p>
        </p:txBody>
      </p:sp>
      <p:sp>
        <p:nvSpPr>
          <p:cNvPr id="1741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7412"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6526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C4B1E5C9-7116-4BAD-963A-8BE40D538B11}" type="slidenum">
              <a:rPr lang="en-US" altLang="en-US">
                <a:latin typeface="Arial" panose="020B0604020202020204" pitchFamily="34" charset="0"/>
                <a:cs typeface="Lucida Sans Unicode" panose="020B0602030504020204" pitchFamily="34" charset="0"/>
              </a:rPr>
              <a:pPr>
                <a:spcBef>
                  <a:spcPct val="0"/>
                </a:spcBef>
              </a:pPr>
              <a:t>9</a:t>
            </a:fld>
            <a:endParaRPr lang="en-US" altLang="en-US">
              <a:latin typeface="Arial" panose="020B0604020202020204" pitchFamily="34" charset="0"/>
              <a:cs typeface="Lucida Sans Unicode" panose="020B0602030504020204" pitchFamily="34" charset="0"/>
            </a:endParaRPr>
          </a:p>
        </p:txBody>
      </p:sp>
      <p:sp>
        <p:nvSpPr>
          <p:cNvPr id="1945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9460"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0158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1ECE6CDC-5A6A-4A57-B107-C32ECA811D87}" type="slidenum">
              <a:rPr lang="en-US" altLang="en-US">
                <a:latin typeface="Arial" panose="020B0604020202020204" pitchFamily="34" charset="0"/>
                <a:cs typeface="Lucida Sans Unicode" panose="020B0602030504020204" pitchFamily="34" charset="0"/>
              </a:rPr>
              <a:pPr>
                <a:spcBef>
                  <a:spcPct val="0"/>
                </a:spcBef>
              </a:pPr>
              <a:t>10</a:t>
            </a:fld>
            <a:endParaRPr lang="en-US" altLang="en-US">
              <a:latin typeface="Arial" panose="020B0604020202020204" pitchFamily="34" charset="0"/>
              <a:cs typeface="Lucida Sans Unicode" panose="020B0602030504020204" pitchFamily="34" charset="0"/>
            </a:endParaRPr>
          </a:p>
        </p:txBody>
      </p:sp>
      <p:sp>
        <p:nvSpPr>
          <p:cNvPr id="21507"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1508"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5224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3"/>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pPr>
            <a:fld id="{9AB84F53-FE73-4E37-83F9-0D5B7D20229A}" type="slidenum">
              <a:rPr lang="en-US" altLang="en-US">
                <a:latin typeface="Arial" panose="020B0604020202020204" pitchFamily="34" charset="0"/>
                <a:cs typeface="Lucida Sans Unicode" panose="020B0602030504020204" pitchFamily="34" charset="0"/>
              </a:rPr>
              <a:pPr>
                <a:spcBef>
                  <a:spcPct val="0"/>
                </a:spcBef>
              </a:pPr>
              <a:t>11</a:t>
            </a:fld>
            <a:endParaRPr lang="en-US" altLang="en-US">
              <a:latin typeface="Arial" panose="020B0604020202020204" pitchFamily="34" charset="0"/>
              <a:cs typeface="Lucida Sans Unicode" panose="020B0602030504020204" pitchFamily="34" charset="0"/>
            </a:endParaRPr>
          </a:p>
        </p:txBody>
      </p:sp>
      <p:sp>
        <p:nvSpPr>
          <p:cNvPr id="2355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3556" name="Rectangle 2"/>
          <p:cNvSpPr>
            <a:spLocks noGrp="1" noChangeArrowheads="1"/>
          </p:cNvSpPr>
          <p:nvPr>
            <p:ph type="body"/>
          </p:nvPr>
        </p:nvSpPr>
        <p:spPr>
          <a:xfrm>
            <a:off x="914400" y="4343400"/>
            <a:ext cx="5019675" cy="4106863"/>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7749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7796C405-DF72-4F60-9E6C-5CE091250F47}" type="slidenum">
              <a:rPr lang="en-US" altLang="en-US"/>
              <a:pPr>
                <a:defRPr/>
              </a:pPr>
              <a:t>‹#›</a:t>
            </a:fld>
            <a:endParaRPr lang="en-US" altLang="en-US"/>
          </a:p>
        </p:txBody>
      </p:sp>
    </p:spTree>
    <p:extLst>
      <p:ext uri="{BB962C8B-B14F-4D97-AF65-F5344CB8AC3E}">
        <p14:creationId xmlns:p14="http://schemas.microsoft.com/office/powerpoint/2010/main" val="354809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D28CA92-E1E1-4B00-A56A-3FC3DE3971AD}" type="slidenum">
              <a:rPr lang="en-US" altLang="en-US"/>
              <a:pPr>
                <a:defRPr/>
              </a:pPr>
              <a:t>‹#›</a:t>
            </a:fld>
            <a:endParaRPr lang="en-US" altLang="en-US"/>
          </a:p>
        </p:txBody>
      </p:sp>
    </p:spTree>
    <p:extLst>
      <p:ext uri="{BB962C8B-B14F-4D97-AF65-F5344CB8AC3E}">
        <p14:creationId xmlns:p14="http://schemas.microsoft.com/office/powerpoint/2010/main" val="27825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74638"/>
            <a:ext cx="2054225" cy="5840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1863" cy="5840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76592076-A662-4A40-B099-2800F9D6914B}" type="slidenum">
              <a:rPr lang="en-US" altLang="en-US"/>
              <a:pPr>
                <a:defRPr/>
              </a:pPr>
              <a:t>‹#›</a:t>
            </a:fld>
            <a:endParaRPr lang="en-US" altLang="en-US"/>
          </a:p>
        </p:txBody>
      </p:sp>
    </p:spTree>
    <p:extLst>
      <p:ext uri="{BB962C8B-B14F-4D97-AF65-F5344CB8AC3E}">
        <p14:creationId xmlns:p14="http://schemas.microsoft.com/office/powerpoint/2010/main" val="292141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73FD97B-0CBA-4F2B-A9FE-F34088EBC213}" type="slidenum">
              <a:rPr lang="en-US" altLang="en-US"/>
              <a:pPr>
                <a:defRPr/>
              </a:pPr>
              <a:t>‹#›</a:t>
            </a:fld>
            <a:endParaRPr lang="en-US" altLang="en-US"/>
          </a:p>
        </p:txBody>
      </p:sp>
    </p:spTree>
    <p:extLst>
      <p:ext uri="{BB962C8B-B14F-4D97-AF65-F5344CB8AC3E}">
        <p14:creationId xmlns:p14="http://schemas.microsoft.com/office/powerpoint/2010/main" val="349775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8EF0772-0006-401F-A4F8-05D8C12F402B}" type="slidenum">
              <a:rPr lang="en-US" altLang="en-US"/>
              <a:pPr>
                <a:defRPr/>
              </a:pPr>
              <a:t>‹#›</a:t>
            </a:fld>
            <a:endParaRPr lang="en-US" altLang="en-US"/>
          </a:p>
        </p:txBody>
      </p:sp>
    </p:spTree>
    <p:extLst>
      <p:ext uri="{BB962C8B-B14F-4D97-AF65-F5344CB8AC3E}">
        <p14:creationId xmlns:p14="http://schemas.microsoft.com/office/powerpoint/2010/main" val="2167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00EAE85-D423-4139-8EB4-D496B528327E}" type="slidenum">
              <a:rPr lang="en-US" altLang="en-US"/>
              <a:pPr>
                <a:defRPr/>
              </a:pPr>
              <a:t>‹#›</a:t>
            </a:fld>
            <a:endParaRPr lang="en-US" altLang="en-US"/>
          </a:p>
        </p:txBody>
      </p:sp>
    </p:spTree>
    <p:extLst>
      <p:ext uri="{BB962C8B-B14F-4D97-AF65-F5344CB8AC3E}">
        <p14:creationId xmlns:p14="http://schemas.microsoft.com/office/powerpoint/2010/main" val="145809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22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4963"/>
            <a:ext cx="4033838"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F620AE9F-49A0-40C2-A322-7A85BB57C4CD}" type="slidenum">
              <a:rPr lang="en-US" altLang="en-US"/>
              <a:pPr>
                <a:defRPr/>
              </a:pPr>
              <a:t>‹#›</a:t>
            </a:fld>
            <a:endParaRPr lang="en-US" altLang="en-US"/>
          </a:p>
        </p:txBody>
      </p:sp>
    </p:spTree>
    <p:extLst>
      <p:ext uri="{BB962C8B-B14F-4D97-AF65-F5344CB8AC3E}">
        <p14:creationId xmlns:p14="http://schemas.microsoft.com/office/powerpoint/2010/main" val="28354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A5D511A1-F83A-4959-BCFB-28C0121B8983}" type="slidenum">
              <a:rPr lang="en-US" altLang="en-US"/>
              <a:pPr>
                <a:defRPr/>
              </a:pPr>
              <a:t>‹#›</a:t>
            </a:fld>
            <a:endParaRPr lang="en-US" altLang="en-US"/>
          </a:p>
        </p:txBody>
      </p:sp>
    </p:spTree>
    <p:extLst>
      <p:ext uri="{BB962C8B-B14F-4D97-AF65-F5344CB8AC3E}">
        <p14:creationId xmlns:p14="http://schemas.microsoft.com/office/powerpoint/2010/main" val="271871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7D5B130-8098-41E8-811C-9034F90E8DF7}" type="slidenum">
              <a:rPr lang="en-US" altLang="en-US"/>
              <a:pPr>
                <a:defRPr/>
              </a:pPr>
              <a:t>‹#›</a:t>
            </a:fld>
            <a:endParaRPr lang="en-US" altLang="en-US"/>
          </a:p>
        </p:txBody>
      </p:sp>
    </p:spTree>
    <p:extLst>
      <p:ext uri="{BB962C8B-B14F-4D97-AF65-F5344CB8AC3E}">
        <p14:creationId xmlns:p14="http://schemas.microsoft.com/office/powerpoint/2010/main" val="32757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562C3DED-E892-4BBE-9C2A-8940EE5EECEA}" type="slidenum">
              <a:rPr lang="en-US" altLang="en-US"/>
              <a:pPr>
                <a:defRPr/>
              </a:pPr>
              <a:t>‹#›</a:t>
            </a:fld>
            <a:endParaRPr lang="en-US" altLang="en-US"/>
          </a:p>
        </p:txBody>
      </p:sp>
    </p:spTree>
    <p:extLst>
      <p:ext uri="{BB962C8B-B14F-4D97-AF65-F5344CB8AC3E}">
        <p14:creationId xmlns:p14="http://schemas.microsoft.com/office/powerpoint/2010/main" val="1779268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1B48AF9-2068-4956-AA3F-74FEA8C1A5E8}" type="slidenum">
              <a:rPr lang="en-US" altLang="en-US"/>
              <a:pPr>
                <a:defRPr/>
              </a:pPr>
              <a:t>‹#›</a:t>
            </a:fld>
            <a:endParaRPr lang="en-US" altLang="en-US"/>
          </a:p>
        </p:txBody>
      </p:sp>
    </p:spTree>
    <p:extLst>
      <p:ext uri="{BB962C8B-B14F-4D97-AF65-F5344CB8AC3E}">
        <p14:creationId xmlns:p14="http://schemas.microsoft.com/office/powerpoint/2010/main" val="89346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51037890-D0A8-4F83-929A-9279ECE53E11}" type="slidenum">
              <a:rPr lang="en-US" altLang="en-US"/>
              <a:pPr>
                <a:defRPr/>
              </a:pPr>
              <a:t>‹#›</a:t>
            </a:fld>
            <a:endParaRPr lang="en-US" altLang="en-US"/>
          </a:p>
        </p:txBody>
      </p:sp>
    </p:spTree>
    <p:extLst>
      <p:ext uri="{BB962C8B-B14F-4D97-AF65-F5344CB8AC3E}">
        <p14:creationId xmlns:p14="http://schemas.microsoft.com/office/powerpoint/2010/main" val="275754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443AC3A2-982F-4574-A2C0-CCD13D54E3E7}" type="slidenum">
              <a:rPr lang="en-US" altLang="en-US"/>
              <a:pPr>
                <a:defRPr/>
              </a:pPr>
              <a:t>‹#›</a:t>
            </a:fld>
            <a:endParaRPr lang="en-US" altLang="en-US"/>
          </a:p>
        </p:txBody>
      </p:sp>
    </p:spTree>
    <p:extLst>
      <p:ext uri="{BB962C8B-B14F-4D97-AF65-F5344CB8AC3E}">
        <p14:creationId xmlns:p14="http://schemas.microsoft.com/office/powerpoint/2010/main" val="412349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0A2159-383F-4FBA-A7BF-7E769E45C5EB}" type="slidenum">
              <a:rPr lang="en-US" altLang="en-US"/>
              <a:pPr>
                <a:defRPr/>
              </a:pPr>
              <a:t>‹#›</a:t>
            </a:fld>
            <a:endParaRPr lang="en-US" altLang="en-US"/>
          </a:p>
        </p:txBody>
      </p:sp>
    </p:spTree>
    <p:extLst>
      <p:ext uri="{BB962C8B-B14F-4D97-AF65-F5344CB8AC3E}">
        <p14:creationId xmlns:p14="http://schemas.microsoft.com/office/powerpoint/2010/main" val="2330842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604963"/>
            <a:ext cx="2054225" cy="4514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1863" cy="451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89AD90F-BDBF-4246-BAD6-D16BE3F9F811}" type="slidenum">
              <a:rPr lang="en-US" altLang="en-US"/>
              <a:pPr>
                <a:defRPr/>
              </a:pPr>
              <a:t>‹#›</a:t>
            </a:fld>
            <a:endParaRPr lang="en-US" altLang="en-US"/>
          </a:p>
        </p:txBody>
      </p:sp>
    </p:spTree>
    <p:extLst>
      <p:ext uri="{BB962C8B-B14F-4D97-AF65-F5344CB8AC3E}">
        <p14:creationId xmlns:p14="http://schemas.microsoft.com/office/powerpoint/2010/main" val="178613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0B4CFAFC-600F-4319-94C0-E161E89EB563}" type="slidenum">
              <a:rPr lang="en-US" altLang="en-US"/>
              <a:pPr>
                <a:defRPr/>
              </a:pPr>
              <a:t>‹#›</a:t>
            </a:fld>
            <a:endParaRPr lang="en-US" altLang="en-US"/>
          </a:p>
        </p:txBody>
      </p:sp>
    </p:spTree>
    <p:extLst>
      <p:ext uri="{BB962C8B-B14F-4D97-AF65-F5344CB8AC3E}">
        <p14:creationId xmlns:p14="http://schemas.microsoft.com/office/powerpoint/2010/main" val="56272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2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00200"/>
            <a:ext cx="4033838"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946A3D7A-3898-4247-AB18-13663BC0466B}" type="slidenum">
              <a:rPr lang="en-US" altLang="en-US"/>
              <a:pPr>
                <a:defRPr/>
              </a:pPr>
              <a:t>‹#›</a:t>
            </a:fld>
            <a:endParaRPr lang="en-US" altLang="en-US"/>
          </a:p>
        </p:txBody>
      </p:sp>
    </p:spTree>
    <p:extLst>
      <p:ext uri="{BB962C8B-B14F-4D97-AF65-F5344CB8AC3E}">
        <p14:creationId xmlns:p14="http://schemas.microsoft.com/office/powerpoint/2010/main" val="8409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154BCF46-AF9D-413C-A5C5-CA5E054AA812}" type="slidenum">
              <a:rPr lang="en-US" altLang="en-US"/>
              <a:pPr>
                <a:defRPr/>
              </a:pPr>
              <a:t>‹#›</a:t>
            </a:fld>
            <a:endParaRPr lang="en-US" altLang="en-US"/>
          </a:p>
        </p:txBody>
      </p:sp>
    </p:spTree>
    <p:extLst>
      <p:ext uri="{BB962C8B-B14F-4D97-AF65-F5344CB8AC3E}">
        <p14:creationId xmlns:p14="http://schemas.microsoft.com/office/powerpoint/2010/main" val="345869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69519DA7-C50A-4BE1-B6CE-615FDDC6B4A4}" type="slidenum">
              <a:rPr lang="en-US" altLang="en-US"/>
              <a:pPr>
                <a:defRPr/>
              </a:pPr>
              <a:t>‹#›</a:t>
            </a:fld>
            <a:endParaRPr lang="en-US" altLang="en-US"/>
          </a:p>
        </p:txBody>
      </p:sp>
    </p:spTree>
    <p:extLst>
      <p:ext uri="{BB962C8B-B14F-4D97-AF65-F5344CB8AC3E}">
        <p14:creationId xmlns:p14="http://schemas.microsoft.com/office/powerpoint/2010/main" val="358330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8E81F900-2049-4589-AA71-039CBF887E3A}" type="slidenum">
              <a:rPr lang="en-US" altLang="en-US"/>
              <a:pPr>
                <a:defRPr/>
              </a:pPr>
              <a:t>‹#›</a:t>
            </a:fld>
            <a:endParaRPr lang="en-US" altLang="en-US"/>
          </a:p>
        </p:txBody>
      </p:sp>
    </p:spTree>
    <p:extLst>
      <p:ext uri="{BB962C8B-B14F-4D97-AF65-F5344CB8AC3E}">
        <p14:creationId xmlns:p14="http://schemas.microsoft.com/office/powerpoint/2010/main" val="359187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156AB822-162E-426E-8EFE-A0927BF94742}" type="slidenum">
              <a:rPr lang="en-US" altLang="en-US"/>
              <a:pPr>
                <a:defRPr/>
              </a:pPr>
              <a:t>‹#›</a:t>
            </a:fld>
            <a:endParaRPr lang="en-US" altLang="en-US"/>
          </a:p>
        </p:txBody>
      </p:sp>
    </p:spTree>
    <p:extLst>
      <p:ext uri="{BB962C8B-B14F-4D97-AF65-F5344CB8AC3E}">
        <p14:creationId xmlns:p14="http://schemas.microsoft.com/office/powerpoint/2010/main" val="91032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D31AA3D-22D7-4600-B70F-1775A0BE7D4B}" type="slidenum">
              <a:rPr lang="en-US" altLang="en-US"/>
              <a:pPr>
                <a:defRPr/>
              </a:pPr>
              <a:t>‹#›</a:t>
            </a:fld>
            <a:endParaRPr lang="en-US" altLang="en-US"/>
          </a:p>
        </p:txBody>
      </p:sp>
    </p:spTree>
    <p:extLst>
      <p:ext uri="{BB962C8B-B14F-4D97-AF65-F5344CB8AC3E}">
        <p14:creationId xmlns:p14="http://schemas.microsoft.com/office/powerpoint/2010/main" val="14695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457200" y="274638"/>
            <a:ext cx="8218488" cy="113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7200" y="1600200"/>
            <a:ext cx="8218488"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4"/>
          <p:cNvSpPr>
            <a:spLocks noGrp="1" noChangeArrowheads="1"/>
          </p:cNvSpPr>
          <p:nvPr>
            <p:ph type="dt"/>
          </p:nvPr>
        </p:nvSpPr>
        <p:spPr bwMode="auto">
          <a:xfrm>
            <a:off x="457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charset="0"/>
                <a:ea typeface="ＭＳ Ｐゴシック" pitchFamily="96" charset="-128"/>
              </a:defRPr>
            </a:lvl1pPr>
          </a:lstStyle>
          <a:p>
            <a:pPr>
              <a:defRPr/>
            </a:pPr>
            <a:endParaRPr lang="en-US"/>
          </a:p>
        </p:txBody>
      </p:sp>
      <p:sp>
        <p:nvSpPr>
          <p:cNvPr id="1029" name="Rectangle 5"/>
          <p:cNvSpPr>
            <a:spLocks noGrp="1" noChangeArrowheads="1"/>
          </p:cNvSpPr>
          <p:nvPr>
            <p:ph type="ftr"/>
          </p:nvPr>
        </p:nvSpPr>
        <p:spPr bwMode="auto">
          <a:xfrm>
            <a:off x="3124200" y="6245225"/>
            <a:ext cx="2884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0" hangingPunct="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Arial" charset="0"/>
                <a:ea typeface="ＭＳ Ｐゴシック" pitchFamily="96" charset="-128"/>
              </a:defRPr>
            </a:lvl1pPr>
          </a:lstStyle>
          <a:p>
            <a:pPr>
              <a:defRPr/>
            </a:pPr>
            <a:endParaRPr lang="en-US"/>
          </a:p>
        </p:txBody>
      </p:sp>
      <p:sp>
        <p:nvSpPr>
          <p:cNvPr id="1030" name="Rectangle 6"/>
          <p:cNvSpPr>
            <a:spLocks noGrp="1" noChangeArrowheads="1"/>
          </p:cNvSpPr>
          <p:nvPr>
            <p:ph type="sldNum"/>
          </p:nvPr>
        </p:nvSpPr>
        <p:spPr bwMode="auto">
          <a:xfrm>
            <a:off x="6553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0" hangingPunct="0">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a:defRPr/>
            </a:pPr>
            <a:fld id="{0855D474-964C-43A7-BF58-997847EB8CC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333399"/>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333399"/>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333399"/>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l="3125" t="299" r="3125" b="250"/>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l="3125" t="299" r="3125" b="25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685800" y="2130425"/>
            <a:ext cx="7761288" cy="14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 name="Rectangle 3"/>
          <p:cNvSpPr>
            <a:spLocks noGrp="1" noChangeArrowheads="1"/>
          </p:cNvSpPr>
          <p:nvPr>
            <p:ph type="dt"/>
          </p:nvPr>
        </p:nvSpPr>
        <p:spPr bwMode="auto">
          <a:xfrm>
            <a:off x="457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0">
              <a:buClr>
                <a:srgbClr val="000000"/>
              </a:buClr>
              <a:buSzPct val="100000"/>
              <a:buFont typeface="Times New Roman" pitchFamily="18" charset="0"/>
              <a:buNone/>
              <a:tabLst>
                <a:tab pos="723900" algn="l"/>
                <a:tab pos="1447800" algn="l"/>
              </a:tabLst>
              <a:defRPr sz="1400">
                <a:solidFill>
                  <a:srgbClr val="000000"/>
                </a:solidFill>
                <a:latin typeface="Times New Roman" pitchFamily="18" charset="0"/>
                <a:ea typeface="ＭＳ Ｐゴシック" pitchFamily="96" charset="-128"/>
              </a:defRPr>
            </a:lvl1pPr>
          </a:lstStyle>
          <a:p>
            <a:pPr>
              <a:defRPr/>
            </a:pPr>
            <a:endParaRPr lang="en-US"/>
          </a:p>
        </p:txBody>
      </p:sp>
      <p:sp>
        <p:nvSpPr>
          <p:cNvPr id="2052" name="Rectangle 4"/>
          <p:cNvSpPr>
            <a:spLocks noGrp="1" noChangeArrowheads="1"/>
          </p:cNvSpPr>
          <p:nvPr>
            <p:ph type="ftr"/>
          </p:nvPr>
        </p:nvSpPr>
        <p:spPr bwMode="auto">
          <a:xfrm>
            <a:off x="3124200" y="6245225"/>
            <a:ext cx="2884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eaLnBrk="1" hangingPunct="0">
              <a:buClr>
                <a:srgbClr val="000000"/>
              </a:buClr>
              <a:buSzPct val="100000"/>
              <a:buFont typeface="Times New Roman" pitchFamily="18" charset="0"/>
              <a:buNone/>
              <a:tabLst>
                <a:tab pos="723900" algn="l"/>
                <a:tab pos="1447800" algn="l"/>
                <a:tab pos="2171700" algn="l"/>
              </a:tabLst>
              <a:defRPr sz="1400">
                <a:solidFill>
                  <a:srgbClr val="000000"/>
                </a:solidFill>
                <a:latin typeface="Times New Roman" pitchFamily="18" charset="0"/>
                <a:ea typeface="ＭＳ Ｐゴシック" pitchFamily="96" charset="-128"/>
              </a:defRPr>
            </a:lvl1pPr>
          </a:lstStyle>
          <a:p>
            <a:pPr>
              <a:defRPr/>
            </a:pPr>
            <a:endParaRPr lang="en-US"/>
          </a:p>
        </p:txBody>
      </p:sp>
      <p:sp>
        <p:nvSpPr>
          <p:cNvPr id="2053" name="Rectangle 5"/>
          <p:cNvSpPr>
            <a:spLocks noGrp="1" noChangeArrowheads="1"/>
          </p:cNvSpPr>
          <p:nvPr>
            <p:ph type="sldNum"/>
          </p:nvPr>
        </p:nvSpPr>
        <p:spPr bwMode="auto">
          <a:xfrm>
            <a:off x="6553200" y="6245225"/>
            <a:ext cx="212248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0">
              <a:buClr>
                <a:srgbClr val="000000"/>
              </a:buClr>
              <a:buSzPct val="100000"/>
              <a:buFont typeface="Times New Roman" panose="02020603050405020304" pitchFamily="18" charset="0"/>
              <a:buNone/>
              <a:tabLst>
                <a:tab pos="723900" algn="l"/>
                <a:tab pos="1447800" algn="l"/>
              </a:tabLst>
              <a:defRPr sz="1400" smtClean="0">
                <a:solidFill>
                  <a:srgbClr val="000000"/>
                </a:solidFill>
                <a:latin typeface="Times New Roman" panose="02020603050405020304" pitchFamily="18" charset="0"/>
              </a:defRPr>
            </a:lvl1pPr>
          </a:lstStyle>
          <a:p>
            <a:pPr>
              <a:defRPr/>
            </a:pPr>
            <a:fld id="{D4E6A16A-3E47-4BA3-85E9-2CCF3063E316}" type="slidenum">
              <a:rPr lang="en-US" altLang="en-US"/>
              <a:pPr>
                <a:defRPr/>
              </a:pPr>
              <a:t>‹#›</a:t>
            </a:fld>
            <a:endParaRPr lang="en-US" altLang="en-US"/>
          </a:p>
        </p:txBody>
      </p:sp>
      <p:sp>
        <p:nvSpPr>
          <p:cNvPr id="2055" name="Rectangle 6"/>
          <p:cNvSpPr>
            <a:spLocks noGrp="1" noChangeArrowheads="1"/>
          </p:cNvSpPr>
          <p:nvPr>
            <p:ph type="body" idx="1"/>
          </p:nvPr>
        </p:nvSpPr>
        <p:spPr bwMode="auto">
          <a:xfrm>
            <a:off x="457200" y="1604963"/>
            <a:ext cx="8218488" cy="451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Arial" charset="0"/>
          <a:ea typeface="Lucida Sans Unicode" charset="0"/>
          <a:cs typeface="Lucida Sans Unicode" charset="0"/>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333399"/>
          </a:solidFill>
          <a:latin typeface="Arial" charset="0"/>
          <a:ea typeface="Lucida Sans Unicode" charset="0"/>
          <a:cs typeface="Lucida Sans Unicode"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333399"/>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333399"/>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333399"/>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33339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132"/>
          <p:cNvSpPr/>
          <p:nvPr/>
        </p:nvSpPr>
        <p:spPr>
          <a:xfrm>
            <a:off x="3502025" y="1911350"/>
            <a:ext cx="854075" cy="739775"/>
          </a:xfrm>
          <a:custGeom>
            <a:avLst/>
            <a:gdLst>
              <a:gd name="connsiteX0" fmla="*/ 0 w 854138"/>
              <a:gd name="connsiteY0" fmla="*/ 374668 h 738856"/>
              <a:gd name="connsiteX1" fmla="*/ 0 w 854138"/>
              <a:gd name="connsiteY1" fmla="*/ 427069 h 738856"/>
              <a:gd name="connsiteX2" fmla="*/ 18340 w 854138"/>
              <a:gd name="connsiteY2" fmla="*/ 508291 h 738856"/>
              <a:gd name="connsiteX3" fmla="*/ 128382 w 854138"/>
              <a:gd name="connsiteY3" fmla="*/ 560692 h 738856"/>
              <a:gd name="connsiteX4" fmla="*/ 154583 w 854138"/>
              <a:gd name="connsiteY4" fmla="*/ 675974 h 738856"/>
              <a:gd name="connsiteX5" fmla="*/ 351087 w 854138"/>
              <a:gd name="connsiteY5" fmla="*/ 702175 h 738856"/>
              <a:gd name="connsiteX6" fmla="*/ 406108 w 854138"/>
              <a:gd name="connsiteY6" fmla="*/ 670734 h 738856"/>
              <a:gd name="connsiteX7" fmla="*/ 468990 w 854138"/>
              <a:gd name="connsiteY7" fmla="*/ 668114 h 738856"/>
              <a:gd name="connsiteX8" fmla="*/ 537111 w 854138"/>
              <a:gd name="connsiteY8" fmla="*/ 623573 h 738856"/>
              <a:gd name="connsiteX9" fmla="*/ 560692 w 854138"/>
              <a:gd name="connsiteY9" fmla="*/ 652394 h 738856"/>
              <a:gd name="connsiteX10" fmla="*/ 631433 w 854138"/>
              <a:gd name="connsiteY10" fmla="*/ 689075 h 738856"/>
              <a:gd name="connsiteX11" fmla="*/ 597373 w 854138"/>
              <a:gd name="connsiteY11" fmla="*/ 707415 h 738856"/>
              <a:gd name="connsiteX12" fmla="*/ 660254 w 854138"/>
              <a:gd name="connsiteY12" fmla="*/ 712655 h 738856"/>
              <a:gd name="connsiteX13" fmla="*/ 702175 w 854138"/>
              <a:gd name="connsiteY13" fmla="*/ 738856 h 738856"/>
              <a:gd name="connsiteX14" fmla="*/ 780777 w 854138"/>
              <a:gd name="connsiteY14" fmla="*/ 707415 h 738856"/>
              <a:gd name="connsiteX15" fmla="*/ 770296 w 854138"/>
              <a:gd name="connsiteY15" fmla="*/ 647154 h 738856"/>
              <a:gd name="connsiteX16" fmla="*/ 736236 w 854138"/>
              <a:gd name="connsiteY16" fmla="*/ 668114 h 738856"/>
              <a:gd name="connsiteX17" fmla="*/ 720515 w 854138"/>
              <a:gd name="connsiteY17" fmla="*/ 607853 h 738856"/>
              <a:gd name="connsiteX18" fmla="*/ 759816 w 854138"/>
              <a:gd name="connsiteY18" fmla="*/ 634054 h 738856"/>
              <a:gd name="connsiteX19" fmla="*/ 788637 w 854138"/>
              <a:gd name="connsiteY19" fmla="*/ 586893 h 738856"/>
              <a:gd name="connsiteX20" fmla="*/ 799117 w 854138"/>
              <a:gd name="connsiteY20" fmla="*/ 623573 h 738856"/>
              <a:gd name="connsiteX21" fmla="*/ 820077 w 854138"/>
              <a:gd name="connsiteY21" fmla="*/ 589513 h 738856"/>
              <a:gd name="connsiteX22" fmla="*/ 854138 w 854138"/>
              <a:gd name="connsiteY22" fmla="*/ 620953 h 738856"/>
              <a:gd name="connsiteX23" fmla="*/ 854138 w 854138"/>
              <a:gd name="connsiteY23" fmla="*/ 547592 h 738856"/>
              <a:gd name="connsiteX24" fmla="*/ 820077 w 854138"/>
              <a:gd name="connsiteY24" fmla="*/ 542352 h 738856"/>
              <a:gd name="connsiteX25" fmla="*/ 767676 w 854138"/>
              <a:gd name="connsiteY25" fmla="*/ 471610 h 738856"/>
              <a:gd name="connsiteX26" fmla="*/ 736236 w 854138"/>
              <a:gd name="connsiteY26" fmla="*/ 471610 h 738856"/>
              <a:gd name="connsiteX27" fmla="*/ 689075 w 854138"/>
              <a:gd name="connsiteY27" fmla="*/ 351087 h 738856"/>
              <a:gd name="connsiteX28" fmla="*/ 699555 w 854138"/>
              <a:gd name="connsiteY28" fmla="*/ 317027 h 738856"/>
              <a:gd name="connsiteX29" fmla="*/ 681214 w 854138"/>
              <a:gd name="connsiteY29" fmla="*/ 99562 h 738856"/>
              <a:gd name="connsiteX30" fmla="*/ 607853 w 854138"/>
              <a:gd name="connsiteY30" fmla="*/ 20960 h 738856"/>
              <a:gd name="connsiteX31" fmla="*/ 589512 w 854138"/>
              <a:gd name="connsiteY31" fmla="*/ 0 h 738856"/>
              <a:gd name="connsiteX32" fmla="*/ 571172 w 854138"/>
              <a:gd name="connsiteY32" fmla="*/ 235805 h 738856"/>
              <a:gd name="connsiteX33" fmla="*/ 537111 w 854138"/>
              <a:gd name="connsiteY33" fmla="*/ 262005 h 738856"/>
              <a:gd name="connsiteX34" fmla="*/ 524011 w 854138"/>
              <a:gd name="connsiteY34" fmla="*/ 112662 h 738856"/>
              <a:gd name="connsiteX35" fmla="*/ 479470 w 854138"/>
              <a:gd name="connsiteY35" fmla="*/ 20960 h 738856"/>
              <a:gd name="connsiteX36" fmla="*/ 364187 w 854138"/>
              <a:gd name="connsiteY36" fmla="*/ 482090 h 738856"/>
              <a:gd name="connsiteX37" fmla="*/ 262005 w 854138"/>
              <a:gd name="connsiteY37" fmla="*/ 461130 h 738856"/>
              <a:gd name="connsiteX38" fmla="*/ 209604 w 854138"/>
              <a:gd name="connsiteY38" fmla="*/ 482090 h 738856"/>
              <a:gd name="connsiteX39" fmla="*/ 191264 w 854138"/>
              <a:gd name="connsiteY39" fmla="*/ 434929 h 738856"/>
              <a:gd name="connsiteX40" fmla="*/ 0 w 854138"/>
              <a:gd name="connsiteY40" fmla="*/ 374668 h 7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38" h="738856">
                <a:moveTo>
                  <a:pt x="0" y="374668"/>
                </a:moveTo>
                <a:lnTo>
                  <a:pt x="0" y="427069"/>
                </a:lnTo>
                <a:lnTo>
                  <a:pt x="18340" y="508291"/>
                </a:lnTo>
                <a:lnTo>
                  <a:pt x="128382" y="560692"/>
                </a:lnTo>
                <a:lnTo>
                  <a:pt x="154583" y="675974"/>
                </a:lnTo>
                <a:lnTo>
                  <a:pt x="351087" y="702175"/>
                </a:lnTo>
                <a:lnTo>
                  <a:pt x="406108" y="670734"/>
                </a:lnTo>
                <a:lnTo>
                  <a:pt x="468990" y="668114"/>
                </a:lnTo>
                <a:lnTo>
                  <a:pt x="537111" y="623573"/>
                </a:lnTo>
                <a:lnTo>
                  <a:pt x="560692" y="652394"/>
                </a:lnTo>
                <a:lnTo>
                  <a:pt x="631433" y="689075"/>
                </a:lnTo>
                <a:lnTo>
                  <a:pt x="597373" y="707415"/>
                </a:lnTo>
                <a:lnTo>
                  <a:pt x="660254" y="712655"/>
                </a:lnTo>
                <a:lnTo>
                  <a:pt x="702175" y="738856"/>
                </a:lnTo>
                <a:lnTo>
                  <a:pt x="780777" y="707415"/>
                </a:lnTo>
                <a:lnTo>
                  <a:pt x="770296" y="647154"/>
                </a:lnTo>
                <a:lnTo>
                  <a:pt x="736236" y="668114"/>
                </a:lnTo>
                <a:lnTo>
                  <a:pt x="720515" y="607853"/>
                </a:lnTo>
                <a:lnTo>
                  <a:pt x="759816" y="634054"/>
                </a:lnTo>
                <a:lnTo>
                  <a:pt x="788637" y="586893"/>
                </a:lnTo>
                <a:lnTo>
                  <a:pt x="799117" y="623573"/>
                </a:lnTo>
                <a:lnTo>
                  <a:pt x="820077" y="589513"/>
                </a:lnTo>
                <a:lnTo>
                  <a:pt x="854138" y="620953"/>
                </a:lnTo>
                <a:lnTo>
                  <a:pt x="854138" y="547592"/>
                </a:lnTo>
                <a:lnTo>
                  <a:pt x="820077" y="542352"/>
                </a:lnTo>
                <a:lnTo>
                  <a:pt x="767676" y="471610"/>
                </a:lnTo>
                <a:lnTo>
                  <a:pt x="736236" y="471610"/>
                </a:lnTo>
                <a:lnTo>
                  <a:pt x="689075" y="351087"/>
                </a:lnTo>
                <a:lnTo>
                  <a:pt x="699555" y="317027"/>
                </a:lnTo>
                <a:lnTo>
                  <a:pt x="681214" y="99562"/>
                </a:lnTo>
                <a:lnTo>
                  <a:pt x="607853" y="20960"/>
                </a:lnTo>
                <a:lnTo>
                  <a:pt x="589512" y="0"/>
                </a:lnTo>
                <a:lnTo>
                  <a:pt x="571172" y="235805"/>
                </a:lnTo>
                <a:lnTo>
                  <a:pt x="537111" y="262005"/>
                </a:lnTo>
                <a:lnTo>
                  <a:pt x="524011" y="112662"/>
                </a:lnTo>
                <a:lnTo>
                  <a:pt x="479470" y="20960"/>
                </a:lnTo>
                <a:lnTo>
                  <a:pt x="364187" y="482090"/>
                </a:lnTo>
                <a:lnTo>
                  <a:pt x="262005" y="461130"/>
                </a:lnTo>
                <a:lnTo>
                  <a:pt x="209604" y="482090"/>
                </a:lnTo>
                <a:lnTo>
                  <a:pt x="191264" y="434929"/>
                </a:lnTo>
                <a:lnTo>
                  <a:pt x="0" y="3746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99" name="Title 1"/>
          <p:cNvSpPr>
            <a:spLocks noGrp="1"/>
          </p:cNvSpPr>
          <p:nvPr>
            <p:ph type="ctrTitle"/>
          </p:nvPr>
        </p:nvSpPr>
        <p:spPr>
          <a:xfrm>
            <a:off x="107950" y="115888"/>
            <a:ext cx="8420100" cy="1152525"/>
          </a:xfrm>
          <a:extLst>
            <a:ext uri="{91240B29-F687-4F45-9708-019B960494DF}">
              <a14:hiddenLine xmlns:a14="http://schemas.microsoft.com/office/drawing/2010/main" w="12700">
                <a:solidFill>
                  <a:srgbClr val="000000"/>
                </a:solidFill>
                <a:round/>
                <a:headEnd/>
                <a:tailEnd/>
              </a14:hiddenLine>
            </a:ext>
          </a:extLst>
        </p:spPr>
        <p:txBody>
          <a:bodyPr/>
          <a:lstStyle/>
          <a:p>
            <a:pPr algn="l"/>
            <a:r>
              <a:rPr lang="en-GB" altLang="en-US" smtClean="0"/>
              <a:t>Maps of Canada</a:t>
            </a:r>
          </a:p>
        </p:txBody>
      </p:sp>
      <p:sp>
        <p:nvSpPr>
          <p:cNvPr id="87" name="Freeform 86"/>
          <p:cNvSpPr/>
          <p:nvPr/>
        </p:nvSpPr>
        <p:spPr>
          <a:xfrm>
            <a:off x="1438275" y="2917825"/>
            <a:ext cx="1303338" cy="2571750"/>
          </a:xfrm>
          <a:custGeom>
            <a:avLst/>
            <a:gdLst>
              <a:gd name="connsiteX0" fmla="*/ 0 w 1534695"/>
              <a:gd name="connsiteY0" fmla="*/ 0 h 2572084"/>
              <a:gd name="connsiteX1" fmla="*/ 10695 w 1534695"/>
              <a:gd name="connsiteY1" fmla="*/ 133684 h 2572084"/>
              <a:gd name="connsiteX2" fmla="*/ 0 w 1534695"/>
              <a:gd name="connsiteY2" fmla="*/ 192505 h 2572084"/>
              <a:gd name="connsiteX3" fmla="*/ 37432 w 1534695"/>
              <a:gd name="connsiteY3" fmla="*/ 219242 h 2572084"/>
              <a:gd name="connsiteX4" fmla="*/ 155074 w 1534695"/>
              <a:gd name="connsiteY4" fmla="*/ 181811 h 2572084"/>
              <a:gd name="connsiteX5" fmla="*/ 219243 w 1534695"/>
              <a:gd name="connsiteY5" fmla="*/ 203200 h 2572084"/>
              <a:gd name="connsiteX6" fmla="*/ 219243 w 1534695"/>
              <a:gd name="connsiteY6" fmla="*/ 272716 h 2572084"/>
              <a:gd name="connsiteX7" fmla="*/ 245979 w 1534695"/>
              <a:gd name="connsiteY7" fmla="*/ 791411 h 2572084"/>
              <a:gd name="connsiteX8" fmla="*/ 347579 w 1534695"/>
              <a:gd name="connsiteY8" fmla="*/ 973221 h 2572084"/>
              <a:gd name="connsiteX9" fmla="*/ 160422 w 1534695"/>
              <a:gd name="connsiteY9" fmla="*/ 1240590 h 2572084"/>
              <a:gd name="connsiteX10" fmla="*/ 219243 w 1534695"/>
              <a:gd name="connsiteY10" fmla="*/ 1529347 h 2572084"/>
              <a:gd name="connsiteX11" fmla="*/ 267369 w 1534695"/>
              <a:gd name="connsiteY11" fmla="*/ 1577474 h 2572084"/>
              <a:gd name="connsiteX12" fmla="*/ 251327 w 1534695"/>
              <a:gd name="connsiteY12" fmla="*/ 1871579 h 2572084"/>
              <a:gd name="connsiteX13" fmla="*/ 588211 w 1534695"/>
              <a:gd name="connsiteY13" fmla="*/ 2320758 h 2572084"/>
              <a:gd name="connsiteX14" fmla="*/ 1534695 w 1534695"/>
              <a:gd name="connsiteY14" fmla="*/ 2572084 h 2572084"/>
              <a:gd name="connsiteX15" fmla="*/ 1481222 w 1534695"/>
              <a:gd name="connsiteY15" fmla="*/ 2481179 h 2572084"/>
              <a:gd name="connsiteX16" fmla="*/ 1513306 w 1534695"/>
              <a:gd name="connsiteY16" fmla="*/ 2368884 h 2572084"/>
              <a:gd name="connsiteX17" fmla="*/ 1128295 w 1534695"/>
              <a:gd name="connsiteY17" fmla="*/ 1700463 h 2572084"/>
              <a:gd name="connsiteX18" fmla="*/ 1406358 w 1534695"/>
              <a:gd name="connsiteY18" fmla="*/ 695158 h 2572084"/>
              <a:gd name="connsiteX19" fmla="*/ 0 w 1534695"/>
              <a:gd name="connsiteY19" fmla="*/ 0 h 2572084"/>
              <a:gd name="connsiteX0" fmla="*/ 154547 w 1534695"/>
              <a:gd name="connsiteY0" fmla="*/ 0 h 2610720"/>
              <a:gd name="connsiteX1" fmla="*/ 10695 w 1534695"/>
              <a:gd name="connsiteY1" fmla="*/ 172320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54547 w 1534695"/>
              <a:gd name="connsiteY0" fmla="*/ 0 h 2610720"/>
              <a:gd name="connsiteX1" fmla="*/ 107286 w 1534695"/>
              <a:gd name="connsiteY1" fmla="*/ 153002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17115 w 1497263"/>
              <a:gd name="connsiteY0" fmla="*/ 0 h 2610720"/>
              <a:gd name="connsiteX1" fmla="*/ 69854 w 1497263"/>
              <a:gd name="connsiteY1" fmla="*/ 153002 h 2610720"/>
              <a:gd name="connsiteX2" fmla="*/ 65599 w 1497263"/>
              <a:gd name="connsiteY2" fmla="*/ 186065 h 2610720"/>
              <a:gd name="connsiteX3" fmla="*/ 0 w 1497263"/>
              <a:gd name="connsiteY3" fmla="*/ 257878 h 2610720"/>
              <a:gd name="connsiteX4" fmla="*/ 117642 w 1497263"/>
              <a:gd name="connsiteY4" fmla="*/ 220447 h 2610720"/>
              <a:gd name="connsiteX5" fmla="*/ 181811 w 1497263"/>
              <a:gd name="connsiteY5" fmla="*/ 241836 h 2610720"/>
              <a:gd name="connsiteX6" fmla="*/ 181811 w 1497263"/>
              <a:gd name="connsiteY6" fmla="*/ 311352 h 2610720"/>
              <a:gd name="connsiteX7" fmla="*/ 208547 w 1497263"/>
              <a:gd name="connsiteY7" fmla="*/ 830047 h 2610720"/>
              <a:gd name="connsiteX8" fmla="*/ 310147 w 1497263"/>
              <a:gd name="connsiteY8" fmla="*/ 1011857 h 2610720"/>
              <a:gd name="connsiteX9" fmla="*/ 122990 w 1497263"/>
              <a:gd name="connsiteY9" fmla="*/ 1279226 h 2610720"/>
              <a:gd name="connsiteX10" fmla="*/ 181811 w 1497263"/>
              <a:gd name="connsiteY10" fmla="*/ 1567983 h 2610720"/>
              <a:gd name="connsiteX11" fmla="*/ 229937 w 1497263"/>
              <a:gd name="connsiteY11" fmla="*/ 1616110 h 2610720"/>
              <a:gd name="connsiteX12" fmla="*/ 213895 w 1497263"/>
              <a:gd name="connsiteY12" fmla="*/ 1910215 h 2610720"/>
              <a:gd name="connsiteX13" fmla="*/ 550779 w 1497263"/>
              <a:gd name="connsiteY13" fmla="*/ 2359394 h 2610720"/>
              <a:gd name="connsiteX14" fmla="*/ 1497263 w 1497263"/>
              <a:gd name="connsiteY14" fmla="*/ 2610720 h 2610720"/>
              <a:gd name="connsiteX15" fmla="*/ 1443790 w 1497263"/>
              <a:gd name="connsiteY15" fmla="*/ 2519815 h 2610720"/>
              <a:gd name="connsiteX16" fmla="*/ 1475874 w 1497263"/>
              <a:gd name="connsiteY16" fmla="*/ 2407520 h 2610720"/>
              <a:gd name="connsiteX17" fmla="*/ 1090863 w 1497263"/>
              <a:gd name="connsiteY17" fmla="*/ 1739099 h 2610720"/>
              <a:gd name="connsiteX18" fmla="*/ 1368926 w 1497263"/>
              <a:gd name="connsiteY18" fmla="*/ 733794 h 2610720"/>
              <a:gd name="connsiteX19" fmla="*/ 117115 w 1497263"/>
              <a:gd name="connsiteY19"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48296 w 1431664"/>
              <a:gd name="connsiteY11" fmla="*/ 1910215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294479 w 1431664"/>
              <a:gd name="connsiteY14" fmla="*/ 2474739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303327"/>
              <a:gd name="connsiteY0" fmla="*/ 0 h 2584962"/>
              <a:gd name="connsiteX1" fmla="*/ 4255 w 1303327"/>
              <a:gd name="connsiteY1" fmla="*/ 153002 h 2584962"/>
              <a:gd name="connsiteX2" fmla="*/ 0 w 1303327"/>
              <a:gd name="connsiteY2" fmla="*/ 186065 h 2584962"/>
              <a:gd name="connsiteX3" fmla="*/ 52043 w 1303327"/>
              <a:gd name="connsiteY3" fmla="*/ 220447 h 2584962"/>
              <a:gd name="connsiteX4" fmla="*/ 116212 w 1303327"/>
              <a:gd name="connsiteY4" fmla="*/ 241836 h 2584962"/>
              <a:gd name="connsiteX5" fmla="*/ 116212 w 1303327"/>
              <a:gd name="connsiteY5" fmla="*/ 311352 h 2584962"/>
              <a:gd name="connsiteX6" fmla="*/ 142948 w 1303327"/>
              <a:gd name="connsiteY6" fmla="*/ 830047 h 2584962"/>
              <a:gd name="connsiteX7" fmla="*/ 244548 w 1303327"/>
              <a:gd name="connsiteY7" fmla="*/ 1011857 h 2584962"/>
              <a:gd name="connsiteX8" fmla="*/ 57391 w 1303327"/>
              <a:gd name="connsiteY8" fmla="*/ 1279226 h 2584962"/>
              <a:gd name="connsiteX9" fmla="*/ 116212 w 1303327"/>
              <a:gd name="connsiteY9" fmla="*/ 1567983 h 2584962"/>
              <a:gd name="connsiteX10" fmla="*/ 164338 w 1303327"/>
              <a:gd name="connsiteY10" fmla="*/ 1616110 h 2584962"/>
              <a:gd name="connsiteX11" fmla="*/ 128978 w 1303327"/>
              <a:gd name="connsiteY11" fmla="*/ 1774987 h 2584962"/>
              <a:gd name="connsiteX12" fmla="*/ 485180 w 1303327"/>
              <a:gd name="connsiteY12" fmla="*/ 2359394 h 2584962"/>
              <a:gd name="connsiteX13" fmla="*/ 1270678 w 1303327"/>
              <a:gd name="connsiteY13" fmla="*/ 2584962 h 2584962"/>
              <a:gd name="connsiteX14" fmla="*/ 1294479 w 1303327"/>
              <a:gd name="connsiteY14" fmla="*/ 2474739 h 2584962"/>
              <a:gd name="connsiteX15" fmla="*/ 1159137 w 1303327"/>
              <a:gd name="connsiteY15" fmla="*/ 2278731 h 2584962"/>
              <a:gd name="connsiteX16" fmla="*/ 1025264 w 1303327"/>
              <a:gd name="connsiteY16" fmla="*/ 1739099 h 2584962"/>
              <a:gd name="connsiteX17" fmla="*/ 1303327 w 1303327"/>
              <a:gd name="connsiteY17" fmla="*/ 733794 h 2584962"/>
              <a:gd name="connsiteX18" fmla="*/ 51516 w 1303327"/>
              <a:gd name="connsiteY18" fmla="*/ 0 h 2584962"/>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94479 w 1303327"/>
              <a:gd name="connsiteY14" fmla="*/ 2474739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49403 w 1303327"/>
              <a:gd name="connsiteY14" fmla="*/ 2442542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185008 w 1303327"/>
              <a:gd name="connsiteY14" fmla="*/ 2436103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2538 w 1303327"/>
              <a:gd name="connsiteY11" fmla="*/ 1710593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72083"/>
              <a:gd name="connsiteX1" fmla="*/ 4255 w 1303327"/>
              <a:gd name="connsiteY1" fmla="*/ 153002 h 2572083"/>
              <a:gd name="connsiteX2" fmla="*/ 0 w 1303327"/>
              <a:gd name="connsiteY2" fmla="*/ 186065 h 2572083"/>
              <a:gd name="connsiteX3" fmla="*/ 52043 w 1303327"/>
              <a:gd name="connsiteY3" fmla="*/ 220447 h 2572083"/>
              <a:gd name="connsiteX4" fmla="*/ 116212 w 1303327"/>
              <a:gd name="connsiteY4" fmla="*/ 241836 h 2572083"/>
              <a:gd name="connsiteX5" fmla="*/ 116212 w 1303327"/>
              <a:gd name="connsiteY5" fmla="*/ 311352 h 2572083"/>
              <a:gd name="connsiteX6" fmla="*/ 142948 w 1303327"/>
              <a:gd name="connsiteY6" fmla="*/ 830047 h 2572083"/>
              <a:gd name="connsiteX7" fmla="*/ 244548 w 1303327"/>
              <a:gd name="connsiteY7" fmla="*/ 1011857 h 2572083"/>
              <a:gd name="connsiteX8" fmla="*/ 57391 w 1303327"/>
              <a:gd name="connsiteY8" fmla="*/ 1279226 h 2572083"/>
              <a:gd name="connsiteX9" fmla="*/ 116212 w 1303327"/>
              <a:gd name="connsiteY9" fmla="*/ 1567983 h 2572083"/>
              <a:gd name="connsiteX10" fmla="*/ 164338 w 1303327"/>
              <a:gd name="connsiteY10" fmla="*/ 1616110 h 2572083"/>
              <a:gd name="connsiteX11" fmla="*/ 122538 w 1303327"/>
              <a:gd name="connsiteY11" fmla="*/ 1710593 h 2572083"/>
              <a:gd name="connsiteX12" fmla="*/ 369270 w 1303327"/>
              <a:gd name="connsiteY12" fmla="*/ 2224166 h 2572083"/>
              <a:gd name="connsiteX13" fmla="*/ 1212724 w 1303327"/>
              <a:gd name="connsiteY13" fmla="*/ 2572083 h 2572083"/>
              <a:gd name="connsiteX14" fmla="*/ 1223644 w 1303327"/>
              <a:gd name="connsiteY14" fmla="*/ 2384587 h 2572083"/>
              <a:gd name="connsiteX15" fmla="*/ 1159137 w 1303327"/>
              <a:gd name="connsiteY15" fmla="*/ 2278731 h 2572083"/>
              <a:gd name="connsiteX16" fmla="*/ 1025264 w 1303327"/>
              <a:gd name="connsiteY16" fmla="*/ 1739099 h 2572083"/>
              <a:gd name="connsiteX17" fmla="*/ 1303327 w 1303327"/>
              <a:gd name="connsiteY17" fmla="*/ 733794 h 2572083"/>
              <a:gd name="connsiteX18" fmla="*/ 51516 w 1303327"/>
              <a:gd name="connsiteY18" fmla="*/ 0 h 25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327" h="2572083">
                <a:moveTo>
                  <a:pt x="51516" y="0"/>
                </a:moveTo>
                <a:lnTo>
                  <a:pt x="4255" y="153002"/>
                </a:lnTo>
                <a:lnTo>
                  <a:pt x="0" y="186065"/>
                </a:lnTo>
                <a:lnTo>
                  <a:pt x="52043" y="220447"/>
                </a:lnTo>
                <a:lnTo>
                  <a:pt x="116212" y="241836"/>
                </a:lnTo>
                <a:lnTo>
                  <a:pt x="116212" y="311352"/>
                </a:lnTo>
                <a:lnTo>
                  <a:pt x="142948" y="830047"/>
                </a:lnTo>
                <a:lnTo>
                  <a:pt x="244548" y="1011857"/>
                </a:lnTo>
                <a:lnTo>
                  <a:pt x="57391" y="1279226"/>
                </a:lnTo>
                <a:lnTo>
                  <a:pt x="116212" y="1567983"/>
                </a:lnTo>
                <a:lnTo>
                  <a:pt x="164338" y="1616110"/>
                </a:lnTo>
                <a:lnTo>
                  <a:pt x="122538" y="1710593"/>
                </a:lnTo>
                <a:lnTo>
                  <a:pt x="369270" y="2224166"/>
                </a:lnTo>
                <a:lnTo>
                  <a:pt x="1212724" y="2572083"/>
                </a:lnTo>
                <a:lnTo>
                  <a:pt x="1223644" y="2384587"/>
                </a:lnTo>
                <a:lnTo>
                  <a:pt x="1159137" y="2278731"/>
                </a:lnTo>
                <a:lnTo>
                  <a:pt x="1025264" y="1739099"/>
                </a:lnTo>
                <a:lnTo>
                  <a:pt x="1303327" y="733794"/>
                </a:lnTo>
                <a:lnTo>
                  <a:pt x="5151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8" name="Freeform 87"/>
          <p:cNvSpPr/>
          <p:nvPr/>
        </p:nvSpPr>
        <p:spPr>
          <a:xfrm>
            <a:off x="1258888" y="3963988"/>
            <a:ext cx="150812" cy="406400"/>
          </a:xfrm>
          <a:custGeom>
            <a:avLst/>
            <a:gdLst>
              <a:gd name="connsiteX0" fmla="*/ 21390 w 149727"/>
              <a:gd name="connsiteY0" fmla="*/ 0 h 406400"/>
              <a:gd name="connsiteX1" fmla="*/ 0 w 149727"/>
              <a:gd name="connsiteY1" fmla="*/ 251326 h 406400"/>
              <a:gd name="connsiteX2" fmla="*/ 58821 w 149727"/>
              <a:gd name="connsiteY2" fmla="*/ 406400 h 406400"/>
              <a:gd name="connsiteX3" fmla="*/ 69516 w 149727"/>
              <a:gd name="connsiteY3" fmla="*/ 272716 h 406400"/>
              <a:gd name="connsiteX4" fmla="*/ 149727 w 149727"/>
              <a:gd name="connsiteY4" fmla="*/ 80211 h 406400"/>
              <a:gd name="connsiteX5" fmla="*/ 21390 w 149727"/>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27" h="406400">
                <a:moveTo>
                  <a:pt x="21390" y="0"/>
                </a:moveTo>
                <a:lnTo>
                  <a:pt x="0" y="251326"/>
                </a:lnTo>
                <a:lnTo>
                  <a:pt x="58821" y="406400"/>
                </a:lnTo>
                <a:lnTo>
                  <a:pt x="69516" y="272716"/>
                </a:lnTo>
                <a:lnTo>
                  <a:pt x="149727" y="80211"/>
                </a:lnTo>
                <a:lnTo>
                  <a:pt x="2139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rot="330152">
            <a:off x="1376363" y="4684713"/>
            <a:ext cx="422275" cy="588962"/>
          </a:xfrm>
          <a:custGeom>
            <a:avLst/>
            <a:gdLst>
              <a:gd name="connsiteX0" fmla="*/ 0 w 358274"/>
              <a:gd name="connsiteY0" fmla="*/ 0 h 588211"/>
              <a:gd name="connsiteX1" fmla="*/ 304800 w 358274"/>
              <a:gd name="connsiteY1" fmla="*/ 588211 h 588211"/>
              <a:gd name="connsiteX2" fmla="*/ 358274 w 358274"/>
              <a:gd name="connsiteY2" fmla="*/ 566821 h 588211"/>
              <a:gd name="connsiteX3" fmla="*/ 251326 w 358274"/>
              <a:gd name="connsiteY3" fmla="*/ 310148 h 588211"/>
              <a:gd name="connsiteX4" fmla="*/ 117642 w 358274"/>
              <a:gd name="connsiteY4" fmla="*/ 139032 h 588211"/>
              <a:gd name="connsiteX5" fmla="*/ 0 w 358274"/>
              <a:gd name="connsiteY5" fmla="*/ 0 h 588211"/>
              <a:gd name="connsiteX0" fmla="*/ 0 w 358274"/>
              <a:gd name="connsiteY0" fmla="*/ 0 h 588211"/>
              <a:gd name="connsiteX1" fmla="*/ 112295 w 358274"/>
              <a:gd name="connsiteY1" fmla="*/ 235284 h 588211"/>
              <a:gd name="connsiteX2" fmla="*/ 304800 w 358274"/>
              <a:gd name="connsiteY2" fmla="*/ 588211 h 588211"/>
              <a:gd name="connsiteX3" fmla="*/ 358274 w 358274"/>
              <a:gd name="connsiteY3" fmla="*/ 566821 h 588211"/>
              <a:gd name="connsiteX4" fmla="*/ 251326 w 358274"/>
              <a:gd name="connsiteY4" fmla="*/ 310148 h 588211"/>
              <a:gd name="connsiteX5" fmla="*/ 117642 w 358274"/>
              <a:gd name="connsiteY5" fmla="*/ 139032 h 588211"/>
              <a:gd name="connsiteX6" fmla="*/ 0 w 358274"/>
              <a:gd name="connsiteY6" fmla="*/ 0 h 588211"/>
              <a:gd name="connsiteX0" fmla="*/ 64168 w 422442"/>
              <a:gd name="connsiteY0" fmla="*/ 0 h 588211"/>
              <a:gd name="connsiteX1" fmla="*/ 0 w 422442"/>
              <a:gd name="connsiteY1" fmla="*/ 69515 h 588211"/>
              <a:gd name="connsiteX2" fmla="*/ 368968 w 422442"/>
              <a:gd name="connsiteY2" fmla="*/ 588211 h 588211"/>
              <a:gd name="connsiteX3" fmla="*/ 422442 w 422442"/>
              <a:gd name="connsiteY3" fmla="*/ 566821 h 588211"/>
              <a:gd name="connsiteX4" fmla="*/ 315494 w 422442"/>
              <a:gd name="connsiteY4" fmla="*/ 310148 h 588211"/>
              <a:gd name="connsiteX5" fmla="*/ 181810 w 422442"/>
              <a:gd name="connsiteY5" fmla="*/ 139032 h 588211"/>
              <a:gd name="connsiteX6" fmla="*/ 64168 w 422442"/>
              <a:gd name="connsiteY6" fmla="*/ 0 h 5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42" h="588211">
                <a:moveTo>
                  <a:pt x="64168" y="0"/>
                </a:moveTo>
                <a:lnTo>
                  <a:pt x="0" y="69515"/>
                </a:lnTo>
                <a:lnTo>
                  <a:pt x="368968" y="588211"/>
                </a:lnTo>
                <a:lnTo>
                  <a:pt x="422442" y="566821"/>
                </a:lnTo>
                <a:lnTo>
                  <a:pt x="315494" y="310148"/>
                </a:lnTo>
                <a:lnTo>
                  <a:pt x="181810" y="139032"/>
                </a:lnTo>
                <a:lnTo>
                  <a:pt x="6416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0" name="Freeform 89"/>
          <p:cNvSpPr/>
          <p:nvPr/>
        </p:nvSpPr>
        <p:spPr>
          <a:xfrm>
            <a:off x="2462213" y="3656013"/>
            <a:ext cx="1036637" cy="1951037"/>
          </a:xfrm>
          <a:custGeom>
            <a:avLst/>
            <a:gdLst>
              <a:gd name="connsiteX0" fmla="*/ 257578 w 1036750"/>
              <a:gd name="connsiteY0" fmla="*/ 0 h 1951149"/>
              <a:gd name="connsiteX1" fmla="*/ 0 w 1036750"/>
              <a:gd name="connsiteY1" fmla="*/ 1004552 h 1951149"/>
              <a:gd name="connsiteX2" fmla="*/ 135228 w 1036750"/>
              <a:gd name="connsiteY2" fmla="*/ 1545464 h 1951149"/>
              <a:gd name="connsiteX3" fmla="*/ 206062 w 1036750"/>
              <a:gd name="connsiteY3" fmla="*/ 1642056 h 1951149"/>
              <a:gd name="connsiteX4" fmla="*/ 199623 w 1036750"/>
              <a:gd name="connsiteY4" fmla="*/ 1835239 h 1951149"/>
              <a:gd name="connsiteX5" fmla="*/ 643944 w 1036750"/>
              <a:gd name="connsiteY5" fmla="*/ 1951149 h 1951149"/>
              <a:gd name="connsiteX6" fmla="*/ 1004552 w 1036750"/>
              <a:gd name="connsiteY6" fmla="*/ 418563 h 1951149"/>
              <a:gd name="connsiteX7" fmla="*/ 946597 w 1036750"/>
              <a:gd name="connsiteY7" fmla="*/ 450760 h 1951149"/>
              <a:gd name="connsiteX8" fmla="*/ 920840 w 1036750"/>
              <a:gd name="connsiteY8" fmla="*/ 425002 h 1951149"/>
              <a:gd name="connsiteX9" fmla="*/ 1010992 w 1036750"/>
              <a:gd name="connsiteY9" fmla="*/ 360608 h 1951149"/>
              <a:gd name="connsiteX10" fmla="*/ 1036750 w 1036750"/>
              <a:gd name="connsiteY10" fmla="*/ 270456 h 1951149"/>
              <a:gd name="connsiteX11" fmla="*/ 257578 w 1036750"/>
              <a:gd name="connsiteY11" fmla="*/ 0 h 19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750" h="1951149">
                <a:moveTo>
                  <a:pt x="257578" y="0"/>
                </a:moveTo>
                <a:lnTo>
                  <a:pt x="0" y="1004552"/>
                </a:lnTo>
                <a:lnTo>
                  <a:pt x="135228" y="1545464"/>
                </a:lnTo>
                <a:lnTo>
                  <a:pt x="206062" y="1642056"/>
                </a:lnTo>
                <a:lnTo>
                  <a:pt x="199623" y="1835239"/>
                </a:lnTo>
                <a:lnTo>
                  <a:pt x="643944" y="1951149"/>
                </a:lnTo>
                <a:lnTo>
                  <a:pt x="1004552" y="418563"/>
                </a:lnTo>
                <a:lnTo>
                  <a:pt x="946597" y="450760"/>
                </a:lnTo>
                <a:lnTo>
                  <a:pt x="920840" y="425002"/>
                </a:lnTo>
                <a:lnTo>
                  <a:pt x="1010992" y="360608"/>
                </a:lnTo>
                <a:lnTo>
                  <a:pt x="1036750" y="270456"/>
                </a:lnTo>
                <a:lnTo>
                  <a:pt x="25757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1" name="Freeform 90"/>
          <p:cNvSpPr/>
          <p:nvPr/>
        </p:nvSpPr>
        <p:spPr>
          <a:xfrm>
            <a:off x="3113088" y="3906838"/>
            <a:ext cx="984250" cy="1873250"/>
          </a:xfrm>
          <a:custGeom>
            <a:avLst/>
            <a:gdLst>
              <a:gd name="connsiteX0" fmla="*/ 341291 w 985234"/>
              <a:gd name="connsiteY0" fmla="*/ 173864 h 1873876"/>
              <a:gd name="connsiteX1" fmla="*/ 0 w 985234"/>
              <a:gd name="connsiteY1" fmla="*/ 1693571 h 1873876"/>
              <a:gd name="connsiteX2" fmla="*/ 895082 w 985234"/>
              <a:gd name="connsiteY2" fmla="*/ 1873876 h 1873876"/>
              <a:gd name="connsiteX3" fmla="*/ 933719 w 985234"/>
              <a:gd name="connsiteY3" fmla="*/ 579549 h 1873876"/>
              <a:gd name="connsiteX4" fmla="*/ 875764 w 985234"/>
              <a:gd name="connsiteY4" fmla="*/ 656822 h 1873876"/>
              <a:gd name="connsiteX5" fmla="*/ 843567 w 985234"/>
              <a:gd name="connsiteY5" fmla="*/ 669701 h 1873876"/>
              <a:gd name="connsiteX6" fmla="*/ 837127 w 985234"/>
              <a:gd name="connsiteY6" fmla="*/ 631064 h 1873876"/>
              <a:gd name="connsiteX7" fmla="*/ 869324 w 985234"/>
              <a:gd name="connsiteY7" fmla="*/ 624625 h 1873876"/>
              <a:gd name="connsiteX8" fmla="*/ 888643 w 985234"/>
              <a:gd name="connsiteY8" fmla="*/ 585988 h 1873876"/>
              <a:gd name="connsiteX9" fmla="*/ 875764 w 985234"/>
              <a:gd name="connsiteY9" fmla="*/ 528033 h 1873876"/>
              <a:gd name="connsiteX10" fmla="*/ 959476 w 985234"/>
              <a:gd name="connsiteY10" fmla="*/ 425002 h 1873876"/>
              <a:gd name="connsiteX11" fmla="*/ 985234 w 985234"/>
              <a:gd name="connsiteY11" fmla="*/ 115910 h 1873876"/>
              <a:gd name="connsiteX12" fmla="*/ 379927 w 985234"/>
              <a:gd name="connsiteY12" fmla="*/ 0 h 1873876"/>
              <a:gd name="connsiteX13" fmla="*/ 367048 w 985234"/>
              <a:gd name="connsiteY13" fmla="*/ 90152 h 1873876"/>
              <a:gd name="connsiteX14" fmla="*/ 444322 w 985234"/>
              <a:gd name="connsiteY14" fmla="*/ 83712 h 1873876"/>
              <a:gd name="connsiteX15" fmla="*/ 450761 w 985234"/>
              <a:gd name="connsiteY15" fmla="*/ 122349 h 1873876"/>
              <a:gd name="connsiteX16" fmla="*/ 605307 w 985234"/>
              <a:gd name="connsiteY16" fmla="*/ 173864 h 1873876"/>
              <a:gd name="connsiteX17" fmla="*/ 412124 w 985234"/>
              <a:gd name="connsiteY17" fmla="*/ 173864 h 1873876"/>
              <a:gd name="connsiteX18" fmla="*/ 341291 w 985234"/>
              <a:gd name="connsiteY18" fmla="*/ 173864 h 1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234" h="1873876">
                <a:moveTo>
                  <a:pt x="341291" y="173864"/>
                </a:moveTo>
                <a:lnTo>
                  <a:pt x="0" y="1693571"/>
                </a:lnTo>
                <a:lnTo>
                  <a:pt x="895082" y="1873876"/>
                </a:lnTo>
                <a:lnTo>
                  <a:pt x="933719" y="579549"/>
                </a:lnTo>
                <a:lnTo>
                  <a:pt x="875764" y="656822"/>
                </a:lnTo>
                <a:lnTo>
                  <a:pt x="843567" y="669701"/>
                </a:lnTo>
                <a:lnTo>
                  <a:pt x="837127" y="631064"/>
                </a:lnTo>
                <a:lnTo>
                  <a:pt x="869324" y="624625"/>
                </a:lnTo>
                <a:lnTo>
                  <a:pt x="888643" y="585988"/>
                </a:lnTo>
                <a:lnTo>
                  <a:pt x="875764" y="528033"/>
                </a:lnTo>
                <a:lnTo>
                  <a:pt x="959476" y="425002"/>
                </a:lnTo>
                <a:lnTo>
                  <a:pt x="985234" y="115910"/>
                </a:lnTo>
                <a:lnTo>
                  <a:pt x="379927" y="0"/>
                </a:lnTo>
                <a:lnTo>
                  <a:pt x="367048" y="90152"/>
                </a:lnTo>
                <a:lnTo>
                  <a:pt x="444322" y="83712"/>
                </a:lnTo>
                <a:lnTo>
                  <a:pt x="450761" y="122349"/>
                </a:lnTo>
                <a:lnTo>
                  <a:pt x="605307" y="173864"/>
                </a:lnTo>
                <a:lnTo>
                  <a:pt x="412124" y="173864"/>
                </a:lnTo>
                <a:lnTo>
                  <a:pt x="341291" y="1738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4002088" y="4037013"/>
            <a:ext cx="1139825" cy="1744662"/>
          </a:xfrm>
          <a:custGeom>
            <a:avLst/>
            <a:gdLst/>
            <a:ahLst/>
            <a:cxnLst/>
            <a:rect l="l" t="t" r="r" b="b"/>
            <a:pathLst>
              <a:path w="1139780" h="1745087">
                <a:moveTo>
                  <a:pt x="379148" y="872544"/>
                </a:moveTo>
                <a:lnTo>
                  <a:pt x="359830" y="988454"/>
                </a:lnTo>
                <a:lnTo>
                  <a:pt x="295436" y="969135"/>
                </a:lnTo>
                <a:lnTo>
                  <a:pt x="282557" y="1091485"/>
                </a:lnTo>
                <a:lnTo>
                  <a:pt x="327633" y="1104363"/>
                </a:lnTo>
                <a:lnTo>
                  <a:pt x="288996" y="1143000"/>
                </a:lnTo>
                <a:lnTo>
                  <a:pt x="353391" y="1297547"/>
                </a:lnTo>
                <a:lnTo>
                  <a:pt x="398467" y="1265349"/>
                </a:lnTo>
                <a:lnTo>
                  <a:pt x="430664" y="1303986"/>
                </a:lnTo>
                <a:lnTo>
                  <a:pt x="443543" y="1374820"/>
                </a:lnTo>
                <a:lnTo>
                  <a:pt x="475740" y="1355502"/>
                </a:lnTo>
                <a:lnTo>
                  <a:pt x="495058" y="1516487"/>
                </a:lnTo>
                <a:lnTo>
                  <a:pt x="520816" y="1361941"/>
                </a:lnTo>
                <a:close/>
                <a:moveTo>
                  <a:pt x="90152" y="0"/>
                </a:moveTo>
                <a:lnTo>
                  <a:pt x="650383" y="12879"/>
                </a:lnTo>
                <a:lnTo>
                  <a:pt x="669701" y="212501"/>
                </a:lnTo>
                <a:lnTo>
                  <a:pt x="785611" y="212501"/>
                </a:lnTo>
                <a:lnTo>
                  <a:pt x="850006" y="463639"/>
                </a:lnTo>
                <a:lnTo>
                  <a:pt x="888642" y="489397"/>
                </a:lnTo>
                <a:lnTo>
                  <a:pt x="1010992" y="431442"/>
                </a:lnTo>
                <a:lnTo>
                  <a:pt x="1139780" y="502276"/>
                </a:lnTo>
                <a:lnTo>
                  <a:pt x="637504" y="1133341"/>
                </a:lnTo>
                <a:cubicBezTo>
                  <a:pt x="639651" y="1337256"/>
                  <a:pt x="641797" y="1541172"/>
                  <a:pt x="643944" y="1745087"/>
                </a:cubicBezTo>
                <a:lnTo>
                  <a:pt x="0" y="1725769"/>
                </a:lnTo>
                <a:lnTo>
                  <a:pt x="51516" y="373487"/>
                </a:lnTo>
                <a:lnTo>
                  <a:pt x="103031" y="321972"/>
                </a:lnTo>
                <a:lnTo>
                  <a:pt x="77273" y="321972"/>
                </a:lnTo>
                <a:lnTo>
                  <a:pt x="64394" y="28333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3" name="Freeform 92"/>
          <p:cNvSpPr/>
          <p:nvPr/>
        </p:nvSpPr>
        <p:spPr>
          <a:xfrm>
            <a:off x="1419225" y="1685925"/>
            <a:ext cx="1074738" cy="1808163"/>
          </a:xfrm>
          <a:custGeom>
            <a:avLst/>
            <a:gdLst>
              <a:gd name="connsiteX0" fmla="*/ 946597 w 1075385"/>
              <a:gd name="connsiteY0" fmla="*/ 0 h 1809482"/>
              <a:gd name="connsiteX1" fmla="*/ 0 w 1075385"/>
              <a:gd name="connsiteY1" fmla="*/ 1081825 h 1809482"/>
              <a:gd name="connsiteX2" fmla="*/ 83712 w 1075385"/>
              <a:gd name="connsiteY2" fmla="*/ 1165538 h 1809482"/>
              <a:gd name="connsiteX3" fmla="*/ 83712 w 1075385"/>
              <a:gd name="connsiteY3" fmla="*/ 1229932 h 1809482"/>
              <a:gd name="connsiteX4" fmla="*/ 1075385 w 1075385"/>
              <a:gd name="connsiteY4" fmla="*/ 1809482 h 1809482"/>
              <a:gd name="connsiteX5" fmla="*/ 1062507 w 1075385"/>
              <a:gd name="connsiteY5" fmla="*/ 1700011 h 1809482"/>
              <a:gd name="connsiteX6" fmla="*/ 907960 w 1075385"/>
              <a:gd name="connsiteY6" fmla="*/ 1661375 h 1809482"/>
              <a:gd name="connsiteX7" fmla="*/ 940157 w 1075385"/>
              <a:gd name="connsiteY7" fmla="*/ 1564783 h 1809482"/>
              <a:gd name="connsiteX8" fmla="*/ 882202 w 1075385"/>
              <a:gd name="connsiteY8" fmla="*/ 1390918 h 1809482"/>
              <a:gd name="connsiteX9" fmla="*/ 940157 w 1075385"/>
              <a:gd name="connsiteY9" fmla="*/ 1133341 h 1809482"/>
              <a:gd name="connsiteX10" fmla="*/ 907960 w 1075385"/>
              <a:gd name="connsiteY10" fmla="*/ 920839 h 1809482"/>
              <a:gd name="connsiteX11" fmla="*/ 972354 w 1075385"/>
              <a:gd name="connsiteY11" fmla="*/ 798490 h 1809482"/>
              <a:gd name="connsiteX12" fmla="*/ 998112 w 1075385"/>
              <a:gd name="connsiteY12" fmla="*/ 753414 h 1809482"/>
              <a:gd name="connsiteX13" fmla="*/ 920839 w 1075385"/>
              <a:gd name="connsiteY13" fmla="*/ 721217 h 1809482"/>
              <a:gd name="connsiteX14" fmla="*/ 998112 w 1075385"/>
              <a:gd name="connsiteY14" fmla="*/ 573110 h 1809482"/>
              <a:gd name="connsiteX15" fmla="*/ 914400 w 1075385"/>
              <a:gd name="connsiteY15" fmla="*/ 489397 h 1809482"/>
              <a:gd name="connsiteX16" fmla="*/ 1049628 w 1075385"/>
              <a:gd name="connsiteY16" fmla="*/ 276896 h 1809482"/>
              <a:gd name="connsiteX17" fmla="*/ 1010991 w 1075385"/>
              <a:gd name="connsiteY17" fmla="*/ 103031 h 1809482"/>
              <a:gd name="connsiteX18" fmla="*/ 946597 w 1075385"/>
              <a:gd name="connsiteY18" fmla="*/ 0 h 180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5385" h="1809482">
                <a:moveTo>
                  <a:pt x="946597" y="0"/>
                </a:moveTo>
                <a:lnTo>
                  <a:pt x="0" y="1081825"/>
                </a:lnTo>
                <a:lnTo>
                  <a:pt x="83712" y="1165538"/>
                </a:lnTo>
                <a:lnTo>
                  <a:pt x="83712" y="1229932"/>
                </a:lnTo>
                <a:lnTo>
                  <a:pt x="1075385" y="1809482"/>
                </a:lnTo>
                <a:lnTo>
                  <a:pt x="1062507" y="1700011"/>
                </a:lnTo>
                <a:lnTo>
                  <a:pt x="907960" y="1661375"/>
                </a:lnTo>
                <a:lnTo>
                  <a:pt x="940157" y="1564783"/>
                </a:lnTo>
                <a:lnTo>
                  <a:pt x="882202" y="1390918"/>
                </a:lnTo>
                <a:lnTo>
                  <a:pt x="940157" y="1133341"/>
                </a:lnTo>
                <a:lnTo>
                  <a:pt x="907960" y="920839"/>
                </a:lnTo>
                <a:lnTo>
                  <a:pt x="972354" y="798490"/>
                </a:lnTo>
                <a:lnTo>
                  <a:pt x="998112" y="753414"/>
                </a:lnTo>
                <a:lnTo>
                  <a:pt x="920839" y="721217"/>
                </a:lnTo>
                <a:lnTo>
                  <a:pt x="998112" y="573110"/>
                </a:lnTo>
                <a:lnTo>
                  <a:pt x="914400" y="489397"/>
                </a:lnTo>
                <a:lnTo>
                  <a:pt x="1049628" y="276896"/>
                </a:lnTo>
                <a:lnTo>
                  <a:pt x="1010991" y="103031"/>
                </a:lnTo>
                <a:lnTo>
                  <a:pt x="94659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4" name="Freeform 93"/>
          <p:cNvSpPr/>
          <p:nvPr/>
        </p:nvSpPr>
        <p:spPr>
          <a:xfrm>
            <a:off x="4619625" y="4505325"/>
            <a:ext cx="2363788" cy="2292350"/>
          </a:xfrm>
          <a:custGeom>
            <a:avLst/>
            <a:gdLst>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32586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64783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63274" h="2292440">
                <a:moveTo>
                  <a:pt x="739967" y="1056068"/>
                </a:moveTo>
                <a:lnTo>
                  <a:pt x="675572" y="1068947"/>
                </a:lnTo>
                <a:lnTo>
                  <a:pt x="656254" y="1120462"/>
                </a:lnTo>
                <a:lnTo>
                  <a:pt x="682012" y="1165538"/>
                </a:lnTo>
                <a:lnTo>
                  <a:pt x="752846" y="1184857"/>
                </a:lnTo>
                <a:lnTo>
                  <a:pt x="739967" y="1056068"/>
                </a:lnTo>
                <a:close/>
                <a:moveTo>
                  <a:pt x="528034" y="0"/>
                </a:moveTo>
                <a:lnTo>
                  <a:pt x="676141" y="148107"/>
                </a:lnTo>
                <a:lnTo>
                  <a:pt x="882203" y="212502"/>
                </a:lnTo>
                <a:lnTo>
                  <a:pt x="1165538" y="193183"/>
                </a:lnTo>
                <a:lnTo>
                  <a:pt x="1178417" y="238259"/>
                </a:lnTo>
                <a:lnTo>
                  <a:pt x="1236372" y="553792"/>
                </a:lnTo>
                <a:lnTo>
                  <a:pt x="1474631" y="753414"/>
                </a:lnTo>
                <a:lnTo>
                  <a:pt x="1564783" y="740535"/>
                </a:lnTo>
                <a:lnTo>
                  <a:pt x="1725769" y="1403797"/>
                </a:lnTo>
                <a:lnTo>
                  <a:pt x="1796603" y="1461752"/>
                </a:lnTo>
                <a:lnTo>
                  <a:pt x="1951150" y="1474631"/>
                </a:lnTo>
                <a:lnTo>
                  <a:pt x="2157212" y="1532586"/>
                </a:lnTo>
                <a:lnTo>
                  <a:pt x="2311758" y="1442434"/>
                </a:lnTo>
                <a:lnTo>
                  <a:pt x="2363274" y="1539025"/>
                </a:lnTo>
                <a:lnTo>
                  <a:pt x="2092817" y="1777285"/>
                </a:lnTo>
                <a:lnTo>
                  <a:pt x="2099257" y="1809482"/>
                </a:lnTo>
                <a:lnTo>
                  <a:pt x="2041302" y="1822361"/>
                </a:lnTo>
                <a:lnTo>
                  <a:pt x="1828800" y="1989786"/>
                </a:lnTo>
                <a:lnTo>
                  <a:pt x="1918952" y="1989786"/>
                </a:lnTo>
                <a:lnTo>
                  <a:pt x="1918952" y="2034862"/>
                </a:lnTo>
                <a:lnTo>
                  <a:pt x="1712890" y="2125014"/>
                </a:lnTo>
                <a:lnTo>
                  <a:pt x="1487510" y="2292440"/>
                </a:lnTo>
                <a:lnTo>
                  <a:pt x="1468192" y="2260243"/>
                </a:lnTo>
                <a:lnTo>
                  <a:pt x="1532586" y="2202288"/>
                </a:lnTo>
                <a:lnTo>
                  <a:pt x="1584102" y="2041302"/>
                </a:lnTo>
                <a:lnTo>
                  <a:pt x="1596981" y="1815921"/>
                </a:lnTo>
                <a:lnTo>
                  <a:pt x="1545465" y="1751527"/>
                </a:lnTo>
                <a:lnTo>
                  <a:pt x="1558344" y="1732209"/>
                </a:lnTo>
                <a:lnTo>
                  <a:pt x="1706451" y="1828800"/>
                </a:lnTo>
                <a:lnTo>
                  <a:pt x="1764406" y="1764406"/>
                </a:lnTo>
                <a:lnTo>
                  <a:pt x="1584102" y="1603420"/>
                </a:lnTo>
                <a:lnTo>
                  <a:pt x="1313645" y="1616299"/>
                </a:lnTo>
                <a:lnTo>
                  <a:pt x="1191296" y="1577662"/>
                </a:lnTo>
                <a:lnTo>
                  <a:pt x="1081826" y="1378040"/>
                </a:lnTo>
                <a:lnTo>
                  <a:pt x="991674" y="1397358"/>
                </a:lnTo>
                <a:lnTo>
                  <a:pt x="959476" y="1287888"/>
                </a:lnTo>
                <a:lnTo>
                  <a:pt x="772733" y="1275009"/>
                </a:lnTo>
                <a:lnTo>
                  <a:pt x="605307" y="1416676"/>
                </a:lnTo>
                <a:lnTo>
                  <a:pt x="367049" y="1403797"/>
                </a:lnTo>
                <a:lnTo>
                  <a:pt x="51516" y="1326524"/>
                </a:lnTo>
                <a:lnTo>
                  <a:pt x="32197" y="1229933"/>
                </a:lnTo>
                <a:lnTo>
                  <a:pt x="6440" y="1229933"/>
                </a:lnTo>
                <a:cubicBezTo>
                  <a:pt x="4293" y="1043189"/>
                  <a:pt x="2147" y="856446"/>
                  <a:pt x="0" y="669702"/>
                </a:cubicBezTo>
                <a:lnTo>
                  <a:pt x="52803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5978525" y="6154738"/>
            <a:ext cx="173038" cy="50800"/>
          </a:xfrm>
          <a:custGeom>
            <a:avLst/>
            <a:gdLst>
              <a:gd name="connsiteX0" fmla="*/ 0 w 173864"/>
              <a:gd name="connsiteY0" fmla="*/ 6439 h 51516"/>
              <a:gd name="connsiteX1" fmla="*/ 173864 w 173864"/>
              <a:gd name="connsiteY1" fmla="*/ 0 h 51516"/>
              <a:gd name="connsiteX2" fmla="*/ 173864 w 173864"/>
              <a:gd name="connsiteY2" fmla="*/ 51516 h 51516"/>
              <a:gd name="connsiteX3" fmla="*/ 0 w 173864"/>
              <a:gd name="connsiteY3" fmla="*/ 6439 h 51516"/>
            </a:gdLst>
            <a:ahLst/>
            <a:cxnLst>
              <a:cxn ang="0">
                <a:pos x="connsiteX0" y="connsiteY0"/>
              </a:cxn>
              <a:cxn ang="0">
                <a:pos x="connsiteX1" y="connsiteY1"/>
              </a:cxn>
              <a:cxn ang="0">
                <a:pos x="connsiteX2" y="connsiteY2"/>
              </a:cxn>
              <a:cxn ang="0">
                <a:pos x="connsiteX3" y="connsiteY3"/>
              </a:cxn>
            </a:cxnLst>
            <a:rect l="l" t="t" r="r" b="b"/>
            <a:pathLst>
              <a:path w="173864" h="51516">
                <a:moveTo>
                  <a:pt x="0" y="6439"/>
                </a:moveTo>
                <a:lnTo>
                  <a:pt x="173864" y="0"/>
                </a:lnTo>
                <a:lnTo>
                  <a:pt x="173864" y="51516"/>
                </a:lnTo>
                <a:lnTo>
                  <a:pt x="0" y="643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6" name="Freeform 95"/>
          <p:cNvSpPr/>
          <p:nvPr/>
        </p:nvSpPr>
        <p:spPr>
          <a:xfrm>
            <a:off x="5876925" y="3424238"/>
            <a:ext cx="2311400" cy="2620962"/>
          </a:xfrm>
          <a:custGeom>
            <a:avLst/>
            <a:gdLst/>
            <a:ahLst/>
            <a:cxnLst/>
            <a:rect l="l" t="t" r="r" b="b"/>
            <a:pathLst>
              <a:path w="2311757" h="2620851">
                <a:moveTo>
                  <a:pt x="470079" y="1297272"/>
                </a:moveTo>
                <a:lnTo>
                  <a:pt x="377666" y="1379957"/>
                </a:lnTo>
                <a:lnTo>
                  <a:pt x="421441" y="1433460"/>
                </a:lnTo>
                <a:lnTo>
                  <a:pt x="552764" y="1370230"/>
                </a:lnTo>
                <a:lnTo>
                  <a:pt x="533309" y="1341047"/>
                </a:lnTo>
                <a:lnTo>
                  <a:pt x="479807" y="1379957"/>
                </a:lnTo>
                <a:lnTo>
                  <a:pt x="474943" y="1365366"/>
                </a:lnTo>
                <a:lnTo>
                  <a:pt x="489534" y="1326455"/>
                </a:lnTo>
                <a:close/>
                <a:moveTo>
                  <a:pt x="1039147" y="976260"/>
                </a:moveTo>
                <a:lnTo>
                  <a:pt x="1000237" y="1034626"/>
                </a:lnTo>
                <a:lnTo>
                  <a:pt x="1005100" y="1058945"/>
                </a:lnTo>
                <a:lnTo>
                  <a:pt x="985645" y="1068672"/>
                </a:lnTo>
                <a:lnTo>
                  <a:pt x="1102377" y="1131902"/>
                </a:lnTo>
                <a:lnTo>
                  <a:pt x="1155879" y="1088128"/>
                </a:lnTo>
                <a:lnTo>
                  <a:pt x="1102377" y="1083264"/>
                </a:lnTo>
                <a:lnTo>
                  <a:pt x="1058603" y="1049217"/>
                </a:lnTo>
                <a:lnTo>
                  <a:pt x="1044011" y="1020034"/>
                </a:lnTo>
                <a:lnTo>
                  <a:pt x="1073194" y="1005443"/>
                </a:lnTo>
                <a:lnTo>
                  <a:pt x="1121832" y="1049217"/>
                </a:lnTo>
                <a:lnTo>
                  <a:pt x="1136424" y="995715"/>
                </a:lnTo>
                <a:close/>
                <a:moveTo>
                  <a:pt x="283335" y="0"/>
                </a:moveTo>
                <a:lnTo>
                  <a:pt x="482957" y="70834"/>
                </a:lnTo>
                <a:lnTo>
                  <a:pt x="521594" y="128789"/>
                </a:lnTo>
                <a:lnTo>
                  <a:pt x="637504" y="109470"/>
                </a:lnTo>
                <a:lnTo>
                  <a:pt x="663262" y="128789"/>
                </a:lnTo>
                <a:lnTo>
                  <a:pt x="721216" y="212501"/>
                </a:lnTo>
                <a:lnTo>
                  <a:pt x="734095" y="283335"/>
                </a:lnTo>
                <a:lnTo>
                  <a:pt x="766293" y="341290"/>
                </a:lnTo>
                <a:lnTo>
                  <a:pt x="792050" y="431442"/>
                </a:lnTo>
                <a:lnTo>
                  <a:pt x="843566" y="379927"/>
                </a:lnTo>
                <a:lnTo>
                  <a:pt x="978794" y="431442"/>
                </a:lnTo>
                <a:lnTo>
                  <a:pt x="1017431" y="315532"/>
                </a:lnTo>
                <a:lnTo>
                  <a:pt x="1036749" y="283335"/>
                </a:lnTo>
                <a:lnTo>
                  <a:pt x="1043188" y="25758"/>
                </a:lnTo>
                <a:lnTo>
                  <a:pt x="1088264" y="141668"/>
                </a:lnTo>
                <a:lnTo>
                  <a:pt x="1120462" y="141668"/>
                </a:lnTo>
                <a:lnTo>
                  <a:pt x="1114022" y="231820"/>
                </a:lnTo>
                <a:lnTo>
                  <a:pt x="1165538" y="225380"/>
                </a:lnTo>
                <a:lnTo>
                  <a:pt x="1217053" y="283335"/>
                </a:lnTo>
                <a:lnTo>
                  <a:pt x="1204174" y="315532"/>
                </a:lnTo>
                <a:lnTo>
                  <a:pt x="1255690" y="360608"/>
                </a:lnTo>
                <a:lnTo>
                  <a:pt x="1287887" y="341290"/>
                </a:lnTo>
                <a:lnTo>
                  <a:pt x="1358721" y="560231"/>
                </a:lnTo>
                <a:lnTo>
                  <a:pt x="1500388" y="695459"/>
                </a:lnTo>
                <a:lnTo>
                  <a:pt x="1513267" y="779172"/>
                </a:lnTo>
                <a:lnTo>
                  <a:pt x="1371600" y="811369"/>
                </a:lnTo>
                <a:lnTo>
                  <a:pt x="1300766" y="843566"/>
                </a:lnTo>
                <a:lnTo>
                  <a:pt x="1229932" y="804929"/>
                </a:lnTo>
                <a:lnTo>
                  <a:pt x="1223493" y="882203"/>
                </a:lnTo>
                <a:lnTo>
                  <a:pt x="1229932" y="1004552"/>
                </a:lnTo>
                <a:lnTo>
                  <a:pt x="1345842" y="1094704"/>
                </a:lnTo>
                <a:lnTo>
                  <a:pt x="1326524" y="1159098"/>
                </a:lnTo>
                <a:lnTo>
                  <a:pt x="1397357" y="1178417"/>
                </a:lnTo>
                <a:lnTo>
                  <a:pt x="1416676" y="1139780"/>
                </a:lnTo>
                <a:lnTo>
                  <a:pt x="1455312" y="1229932"/>
                </a:lnTo>
                <a:lnTo>
                  <a:pt x="1674253" y="1242811"/>
                </a:lnTo>
                <a:lnTo>
                  <a:pt x="1661374" y="1101144"/>
                </a:lnTo>
                <a:lnTo>
                  <a:pt x="1719329" y="1152659"/>
                </a:lnTo>
                <a:lnTo>
                  <a:pt x="2253802" y="811369"/>
                </a:lnTo>
                <a:lnTo>
                  <a:pt x="2311757" y="869324"/>
                </a:lnTo>
                <a:lnTo>
                  <a:pt x="2215166" y="1010991"/>
                </a:lnTo>
                <a:lnTo>
                  <a:pt x="2221605" y="1062507"/>
                </a:lnTo>
                <a:lnTo>
                  <a:pt x="2176529" y="1210614"/>
                </a:lnTo>
                <a:lnTo>
                  <a:pt x="2021983" y="1313645"/>
                </a:lnTo>
                <a:lnTo>
                  <a:pt x="1584101" y="1558344"/>
                </a:lnTo>
                <a:lnTo>
                  <a:pt x="1564783" y="1700011"/>
                </a:lnTo>
                <a:lnTo>
                  <a:pt x="1513267" y="1725769"/>
                </a:lnTo>
                <a:lnTo>
                  <a:pt x="1339402" y="2182969"/>
                </a:lnTo>
                <a:lnTo>
                  <a:pt x="1171977" y="2408349"/>
                </a:lnTo>
                <a:lnTo>
                  <a:pt x="1146219" y="2556456"/>
                </a:lnTo>
                <a:lnTo>
                  <a:pt x="1268569" y="2318197"/>
                </a:lnTo>
                <a:lnTo>
                  <a:pt x="1416676" y="2176529"/>
                </a:lnTo>
                <a:lnTo>
                  <a:pt x="1500388" y="1912513"/>
                </a:lnTo>
                <a:lnTo>
                  <a:pt x="1622737" y="1706451"/>
                </a:lnTo>
                <a:lnTo>
                  <a:pt x="1783724" y="1603420"/>
                </a:lnTo>
                <a:lnTo>
                  <a:pt x="1906073" y="1616298"/>
                </a:lnTo>
                <a:lnTo>
                  <a:pt x="1925391" y="1667814"/>
                </a:lnTo>
                <a:lnTo>
                  <a:pt x="1867436" y="1796603"/>
                </a:lnTo>
                <a:lnTo>
                  <a:pt x="1809481" y="1796603"/>
                </a:lnTo>
                <a:lnTo>
                  <a:pt x="1667814" y="1912513"/>
                </a:lnTo>
                <a:lnTo>
                  <a:pt x="1622738" y="1893194"/>
                </a:lnTo>
                <a:lnTo>
                  <a:pt x="1584101" y="1944710"/>
                </a:lnTo>
                <a:lnTo>
                  <a:pt x="1584101" y="2015544"/>
                </a:lnTo>
                <a:lnTo>
                  <a:pt x="1564783" y="2067059"/>
                </a:lnTo>
                <a:lnTo>
                  <a:pt x="1513267" y="2054180"/>
                </a:lnTo>
                <a:lnTo>
                  <a:pt x="1481070" y="2260242"/>
                </a:lnTo>
                <a:lnTo>
                  <a:pt x="1487509" y="2446986"/>
                </a:lnTo>
                <a:lnTo>
                  <a:pt x="1429554" y="2472744"/>
                </a:lnTo>
                <a:lnTo>
                  <a:pt x="1429554" y="2524259"/>
                </a:lnTo>
                <a:lnTo>
                  <a:pt x="1094704" y="2620851"/>
                </a:lnTo>
                <a:lnTo>
                  <a:pt x="1043188" y="2543577"/>
                </a:lnTo>
                <a:lnTo>
                  <a:pt x="869324" y="2614411"/>
                </a:lnTo>
                <a:lnTo>
                  <a:pt x="682580" y="2556456"/>
                </a:lnTo>
                <a:lnTo>
                  <a:pt x="585988" y="2550017"/>
                </a:lnTo>
                <a:lnTo>
                  <a:pt x="508715" y="2550017"/>
                </a:lnTo>
                <a:lnTo>
                  <a:pt x="457200" y="2485622"/>
                </a:lnTo>
                <a:lnTo>
                  <a:pt x="302653" y="1828800"/>
                </a:lnTo>
                <a:lnTo>
                  <a:pt x="309093" y="1757966"/>
                </a:lnTo>
                <a:lnTo>
                  <a:pt x="347729" y="1783724"/>
                </a:lnTo>
                <a:lnTo>
                  <a:pt x="367047" y="1770845"/>
                </a:lnTo>
                <a:lnTo>
                  <a:pt x="334850" y="1732208"/>
                </a:lnTo>
                <a:lnTo>
                  <a:pt x="347729" y="1642056"/>
                </a:lnTo>
                <a:lnTo>
                  <a:pt x="309093" y="1590541"/>
                </a:lnTo>
                <a:lnTo>
                  <a:pt x="160985" y="1313645"/>
                </a:lnTo>
                <a:lnTo>
                  <a:pt x="321971" y="1133341"/>
                </a:lnTo>
                <a:lnTo>
                  <a:pt x="354169" y="978794"/>
                </a:lnTo>
                <a:lnTo>
                  <a:pt x="289774" y="804929"/>
                </a:lnTo>
                <a:lnTo>
                  <a:pt x="122349" y="701898"/>
                </a:lnTo>
                <a:lnTo>
                  <a:pt x="96591" y="637504"/>
                </a:lnTo>
                <a:lnTo>
                  <a:pt x="122349" y="489397"/>
                </a:lnTo>
                <a:lnTo>
                  <a:pt x="38636" y="315532"/>
                </a:lnTo>
                <a:lnTo>
                  <a:pt x="51515" y="238259"/>
                </a:lnTo>
                <a:lnTo>
                  <a:pt x="0" y="122349"/>
                </a:lnTo>
                <a:lnTo>
                  <a:pt x="45076" y="70834"/>
                </a:lnTo>
                <a:lnTo>
                  <a:pt x="225380" y="643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7" name="Freeform 96"/>
          <p:cNvSpPr/>
          <p:nvPr/>
        </p:nvSpPr>
        <p:spPr>
          <a:xfrm>
            <a:off x="2311400" y="1935163"/>
            <a:ext cx="1876425" cy="2098675"/>
          </a:xfrm>
          <a:custGeom>
            <a:avLst/>
            <a:gdLst/>
            <a:ahLst/>
            <a:cxnLst/>
            <a:rect l="l" t="t" r="r" b="b"/>
            <a:pathLst>
              <a:path w="1876470" h="2097486">
                <a:moveTo>
                  <a:pt x="878761" y="1395435"/>
                </a:moveTo>
                <a:lnTo>
                  <a:pt x="883094" y="1495109"/>
                </a:lnTo>
                <a:lnTo>
                  <a:pt x="922097" y="1607784"/>
                </a:lnTo>
                <a:lnTo>
                  <a:pt x="891762" y="1599117"/>
                </a:lnTo>
                <a:lnTo>
                  <a:pt x="805089" y="1659788"/>
                </a:lnTo>
                <a:lnTo>
                  <a:pt x="748751" y="1651120"/>
                </a:lnTo>
                <a:lnTo>
                  <a:pt x="644744" y="1581782"/>
                </a:lnTo>
                <a:lnTo>
                  <a:pt x="783421" y="1746461"/>
                </a:lnTo>
                <a:lnTo>
                  <a:pt x="965434" y="1750794"/>
                </a:lnTo>
                <a:lnTo>
                  <a:pt x="1017438" y="1690123"/>
                </a:lnTo>
                <a:lnTo>
                  <a:pt x="1056440" y="1707458"/>
                </a:lnTo>
                <a:lnTo>
                  <a:pt x="1242787" y="1612118"/>
                </a:lnTo>
                <a:lnTo>
                  <a:pt x="1277457" y="1560114"/>
                </a:lnTo>
                <a:lnTo>
                  <a:pt x="1338128" y="1590449"/>
                </a:lnTo>
                <a:lnTo>
                  <a:pt x="1355462" y="1564447"/>
                </a:lnTo>
                <a:lnTo>
                  <a:pt x="1229786" y="1521111"/>
                </a:lnTo>
                <a:lnTo>
                  <a:pt x="1095443" y="1607784"/>
                </a:lnTo>
                <a:lnTo>
                  <a:pt x="1030439" y="1607784"/>
                </a:lnTo>
                <a:lnTo>
                  <a:pt x="995769" y="1512444"/>
                </a:lnTo>
                <a:lnTo>
                  <a:pt x="917764" y="1473441"/>
                </a:lnTo>
                <a:lnTo>
                  <a:pt x="917764" y="1408436"/>
                </a:lnTo>
                <a:close/>
                <a:moveTo>
                  <a:pt x="523402" y="702051"/>
                </a:moveTo>
                <a:lnTo>
                  <a:pt x="523402" y="754055"/>
                </a:lnTo>
                <a:lnTo>
                  <a:pt x="553737" y="741054"/>
                </a:lnTo>
                <a:lnTo>
                  <a:pt x="688080" y="784391"/>
                </a:lnTo>
                <a:lnTo>
                  <a:pt x="727083" y="845062"/>
                </a:lnTo>
                <a:lnTo>
                  <a:pt x="657745" y="806059"/>
                </a:lnTo>
                <a:lnTo>
                  <a:pt x="653411" y="858063"/>
                </a:lnTo>
                <a:lnTo>
                  <a:pt x="571072" y="910066"/>
                </a:lnTo>
                <a:lnTo>
                  <a:pt x="605741" y="970738"/>
                </a:lnTo>
                <a:lnTo>
                  <a:pt x="722749" y="918734"/>
                </a:lnTo>
                <a:lnTo>
                  <a:pt x="748751" y="953403"/>
                </a:lnTo>
                <a:lnTo>
                  <a:pt x="649077" y="996739"/>
                </a:lnTo>
                <a:lnTo>
                  <a:pt x="662078" y="1022741"/>
                </a:lnTo>
                <a:lnTo>
                  <a:pt x="787754" y="970738"/>
                </a:lnTo>
                <a:lnTo>
                  <a:pt x="792088" y="936068"/>
                </a:lnTo>
                <a:lnTo>
                  <a:pt x="826757" y="914400"/>
                </a:lnTo>
                <a:lnTo>
                  <a:pt x="900429" y="975071"/>
                </a:lnTo>
                <a:lnTo>
                  <a:pt x="909096" y="931735"/>
                </a:lnTo>
                <a:lnTo>
                  <a:pt x="965434" y="832061"/>
                </a:lnTo>
                <a:lnTo>
                  <a:pt x="909096" y="862396"/>
                </a:lnTo>
                <a:lnTo>
                  <a:pt x="857093" y="840728"/>
                </a:lnTo>
                <a:lnTo>
                  <a:pt x="809422" y="801725"/>
                </a:lnTo>
                <a:lnTo>
                  <a:pt x="900429" y="758389"/>
                </a:lnTo>
                <a:close/>
                <a:moveTo>
                  <a:pt x="190681" y="0"/>
                </a:moveTo>
                <a:lnTo>
                  <a:pt x="229684" y="47670"/>
                </a:lnTo>
                <a:lnTo>
                  <a:pt x="286021" y="60671"/>
                </a:lnTo>
                <a:lnTo>
                  <a:pt x="563374" y="17335"/>
                </a:lnTo>
                <a:lnTo>
                  <a:pt x="598044" y="56338"/>
                </a:lnTo>
                <a:lnTo>
                  <a:pt x="338025" y="99674"/>
                </a:lnTo>
                <a:lnTo>
                  <a:pt x="355359" y="134343"/>
                </a:lnTo>
                <a:lnTo>
                  <a:pt x="489703" y="91007"/>
                </a:lnTo>
                <a:lnTo>
                  <a:pt x="641380" y="121342"/>
                </a:lnTo>
                <a:lnTo>
                  <a:pt x="702051" y="86673"/>
                </a:lnTo>
                <a:lnTo>
                  <a:pt x="715052" y="47670"/>
                </a:lnTo>
                <a:lnTo>
                  <a:pt x="741054" y="260019"/>
                </a:lnTo>
                <a:lnTo>
                  <a:pt x="858063" y="169012"/>
                </a:lnTo>
                <a:lnTo>
                  <a:pt x="801725" y="290355"/>
                </a:lnTo>
                <a:lnTo>
                  <a:pt x="849395" y="320690"/>
                </a:lnTo>
                <a:lnTo>
                  <a:pt x="897065" y="268686"/>
                </a:lnTo>
                <a:lnTo>
                  <a:pt x="1005407" y="368360"/>
                </a:lnTo>
                <a:lnTo>
                  <a:pt x="901399" y="572042"/>
                </a:lnTo>
                <a:lnTo>
                  <a:pt x="1248091" y="1118082"/>
                </a:lnTo>
                <a:lnTo>
                  <a:pt x="1360766" y="1139750"/>
                </a:lnTo>
                <a:lnTo>
                  <a:pt x="1430104" y="1265426"/>
                </a:lnTo>
                <a:lnTo>
                  <a:pt x="1876470" y="1438772"/>
                </a:lnTo>
                <a:lnTo>
                  <a:pt x="1807132" y="2097486"/>
                </a:lnTo>
                <a:lnTo>
                  <a:pt x="1191754" y="1980478"/>
                </a:lnTo>
                <a:lnTo>
                  <a:pt x="424698" y="1733460"/>
                </a:lnTo>
                <a:lnTo>
                  <a:pt x="182013" y="1573114"/>
                </a:lnTo>
                <a:lnTo>
                  <a:pt x="186347" y="1460440"/>
                </a:lnTo>
                <a:lnTo>
                  <a:pt x="30336" y="1408436"/>
                </a:lnTo>
                <a:lnTo>
                  <a:pt x="60671" y="1317429"/>
                </a:lnTo>
                <a:lnTo>
                  <a:pt x="0" y="1139750"/>
                </a:lnTo>
                <a:lnTo>
                  <a:pt x="56338" y="879731"/>
                </a:lnTo>
                <a:lnTo>
                  <a:pt x="13000" y="684717"/>
                </a:lnTo>
                <a:lnTo>
                  <a:pt x="112675" y="507037"/>
                </a:lnTo>
                <a:lnTo>
                  <a:pt x="34670" y="459367"/>
                </a:lnTo>
                <a:lnTo>
                  <a:pt x="91006" y="320690"/>
                </a:lnTo>
                <a:lnTo>
                  <a:pt x="30335" y="2426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8" name="Freeform 97"/>
          <p:cNvSpPr/>
          <p:nvPr/>
        </p:nvSpPr>
        <p:spPr>
          <a:xfrm>
            <a:off x="7446963" y="5229225"/>
            <a:ext cx="606425" cy="503238"/>
          </a:xfrm>
          <a:custGeom>
            <a:avLst/>
            <a:gdLst>
              <a:gd name="connsiteX0" fmla="*/ 56527 w 605167"/>
              <a:gd name="connsiteY0" fmla="*/ 93103 h 502089"/>
              <a:gd name="connsiteX1" fmla="*/ 19951 w 605167"/>
              <a:gd name="connsiteY1" fmla="*/ 139654 h 502089"/>
              <a:gd name="connsiteX2" fmla="*/ 19951 w 605167"/>
              <a:gd name="connsiteY2" fmla="*/ 192855 h 502089"/>
              <a:gd name="connsiteX3" fmla="*/ 0 w 605167"/>
              <a:gd name="connsiteY3" fmla="*/ 259357 h 502089"/>
              <a:gd name="connsiteX4" fmla="*/ 76478 w 605167"/>
              <a:gd name="connsiteY4" fmla="*/ 232756 h 502089"/>
              <a:gd name="connsiteX5" fmla="*/ 113054 w 605167"/>
              <a:gd name="connsiteY5" fmla="*/ 236082 h 502089"/>
              <a:gd name="connsiteX6" fmla="*/ 216131 w 605167"/>
              <a:gd name="connsiteY6" fmla="*/ 442237 h 502089"/>
              <a:gd name="connsiteX7" fmla="*/ 266008 w 605167"/>
              <a:gd name="connsiteY7" fmla="*/ 448887 h 502089"/>
              <a:gd name="connsiteX8" fmla="*/ 292608 w 605167"/>
              <a:gd name="connsiteY8" fmla="*/ 502089 h 502089"/>
              <a:gd name="connsiteX9" fmla="*/ 418962 w 605167"/>
              <a:gd name="connsiteY9" fmla="*/ 455538 h 502089"/>
              <a:gd name="connsiteX10" fmla="*/ 425612 w 605167"/>
              <a:gd name="connsiteY10" fmla="*/ 422287 h 502089"/>
              <a:gd name="connsiteX11" fmla="*/ 458863 w 605167"/>
              <a:gd name="connsiteY11" fmla="*/ 415636 h 502089"/>
              <a:gd name="connsiteX12" fmla="*/ 545315 w 605167"/>
              <a:gd name="connsiteY12" fmla="*/ 256032 h 502089"/>
              <a:gd name="connsiteX13" fmla="*/ 571916 w 605167"/>
              <a:gd name="connsiteY13" fmla="*/ 262682 h 502089"/>
              <a:gd name="connsiteX14" fmla="*/ 571916 w 605167"/>
              <a:gd name="connsiteY14" fmla="*/ 226106 h 502089"/>
              <a:gd name="connsiteX15" fmla="*/ 605167 w 605167"/>
              <a:gd name="connsiteY15" fmla="*/ 206156 h 502089"/>
              <a:gd name="connsiteX16" fmla="*/ 598517 w 605167"/>
              <a:gd name="connsiteY16" fmla="*/ 186205 h 502089"/>
              <a:gd name="connsiteX17" fmla="*/ 502089 w 605167"/>
              <a:gd name="connsiteY17" fmla="*/ 192855 h 502089"/>
              <a:gd name="connsiteX18" fmla="*/ 448888 w 605167"/>
              <a:gd name="connsiteY18" fmla="*/ 146304 h 502089"/>
              <a:gd name="connsiteX19" fmla="*/ 432262 w 605167"/>
              <a:gd name="connsiteY19" fmla="*/ 146304 h 502089"/>
              <a:gd name="connsiteX20" fmla="*/ 415637 w 605167"/>
              <a:gd name="connsiteY20" fmla="*/ 93103 h 502089"/>
              <a:gd name="connsiteX21" fmla="*/ 379061 w 605167"/>
              <a:gd name="connsiteY21" fmla="*/ 113053 h 502089"/>
              <a:gd name="connsiteX22" fmla="*/ 372411 w 605167"/>
              <a:gd name="connsiteY22" fmla="*/ 0 h 502089"/>
              <a:gd name="connsiteX23" fmla="*/ 305909 w 605167"/>
              <a:gd name="connsiteY23" fmla="*/ 43226 h 502089"/>
              <a:gd name="connsiteX24" fmla="*/ 272658 w 605167"/>
              <a:gd name="connsiteY24" fmla="*/ 26601 h 502089"/>
              <a:gd name="connsiteX25" fmla="*/ 189531 w 605167"/>
              <a:gd name="connsiteY25" fmla="*/ 43226 h 502089"/>
              <a:gd name="connsiteX26" fmla="*/ 56527 w 605167"/>
              <a:gd name="connsiteY26" fmla="*/ 93103 h 50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5167" h="502089">
                <a:moveTo>
                  <a:pt x="56527" y="93103"/>
                </a:moveTo>
                <a:lnTo>
                  <a:pt x="19951" y="139654"/>
                </a:lnTo>
                <a:lnTo>
                  <a:pt x="19951" y="192855"/>
                </a:lnTo>
                <a:lnTo>
                  <a:pt x="0" y="259357"/>
                </a:lnTo>
                <a:lnTo>
                  <a:pt x="76478" y="232756"/>
                </a:lnTo>
                <a:lnTo>
                  <a:pt x="113054" y="236082"/>
                </a:lnTo>
                <a:lnTo>
                  <a:pt x="216131" y="442237"/>
                </a:lnTo>
                <a:lnTo>
                  <a:pt x="266008" y="448887"/>
                </a:lnTo>
                <a:lnTo>
                  <a:pt x="292608" y="502089"/>
                </a:lnTo>
                <a:lnTo>
                  <a:pt x="418962" y="455538"/>
                </a:lnTo>
                <a:lnTo>
                  <a:pt x="425612" y="422287"/>
                </a:lnTo>
                <a:lnTo>
                  <a:pt x="458863" y="415636"/>
                </a:lnTo>
                <a:lnTo>
                  <a:pt x="545315" y="256032"/>
                </a:lnTo>
                <a:lnTo>
                  <a:pt x="571916" y="262682"/>
                </a:lnTo>
                <a:lnTo>
                  <a:pt x="571916" y="226106"/>
                </a:lnTo>
                <a:lnTo>
                  <a:pt x="605167" y="206156"/>
                </a:lnTo>
                <a:lnTo>
                  <a:pt x="598517" y="186205"/>
                </a:lnTo>
                <a:lnTo>
                  <a:pt x="502089" y="192855"/>
                </a:lnTo>
                <a:lnTo>
                  <a:pt x="448888" y="146304"/>
                </a:lnTo>
                <a:lnTo>
                  <a:pt x="432262" y="146304"/>
                </a:lnTo>
                <a:lnTo>
                  <a:pt x="415637" y="93103"/>
                </a:lnTo>
                <a:lnTo>
                  <a:pt x="379061" y="113053"/>
                </a:lnTo>
                <a:lnTo>
                  <a:pt x="372411" y="0"/>
                </a:lnTo>
                <a:lnTo>
                  <a:pt x="305909" y="43226"/>
                </a:lnTo>
                <a:lnTo>
                  <a:pt x="272658" y="26601"/>
                </a:lnTo>
                <a:lnTo>
                  <a:pt x="189531" y="43226"/>
                </a:lnTo>
                <a:lnTo>
                  <a:pt x="56527" y="931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9" name="Freeform 98"/>
          <p:cNvSpPr/>
          <p:nvPr/>
        </p:nvSpPr>
        <p:spPr>
          <a:xfrm>
            <a:off x="7920038" y="5362575"/>
            <a:ext cx="474662" cy="525463"/>
          </a:xfrm>
          <a:custGeom>
            <a:avLst/>
            <a:gdLst>
              <a:gd name="connsiteX0" fmla="*/ 475488 w 475488"/>
              <a:gd name="connsiteY0" fmla="*/ 13300 h 525364"/>
              <a:gd name="connsiteX1" fmla="*/ 329184 w 475488"/>
              <a:gd name="connsiteY1" fmla="*/ 0 h 525364"/>
              <a:gd name="connsiteX2" fmla="*/ 289283 w 475488"/>
              <a:gd name="connsiteY2" fmla="*/ 56526 h 525364"/>
              <a:gd name="connsiteX3" fmla="*/ 139654 w 475488"/>
              <a:gd name="connsiteY3" fmla="*/ 76477 h 525364"/>
              <a:gd name="connsiteX4" fmla="*/ 106403 w 475488"/>
              <a:gd name="connsiteY4" fmla="*/ 103078 h 525364"/>
              <a:gd name="connsiteX5" fmla="*/ 89778 w 475488"/>
              <a:gd name="connsiteY5" fmla="*/ 192855 h 525364"/>
              <a:gd name="connsiteX6" fmla="*/ 212806 w 475488"/>
              <a:gd name="connsiteY6" fmla="*/ 146304 h 525364"/>
              <a:gd name="connsiteX7" fmla="*/ 212806 w 475488"/>
              <a:gd name="connsiteY7" fmla="*/ 166254 h 525364"/>
              <a:gd name="connsiteX8" fmla="*/ 159605 w 475488"/>
              <a:gd name="connsiteY8" fmla="*/ 196180 h 525364"/>
              <a:gd name="connsiteX9" fmla="*/ 149629 w 475488"/>
              <a:gd name="connsiteY9" fmla="*/ 229431 h 525364"/>
              <a:gd name="connsiteX10" fmla="*/ 136329 w 475488"/>
              <a:gd name="connsiteY10" fmla="*/ 219456 h 525364"/>
              <a:gd name="connsiteX11" fmla="*/ 0 w 475488"/>
              <a:gd name="connsiteY11" fmla="*/ 408986 h 525364"/>
              <a:gd name="connsiteX12" fmla="*/ 33251 w 475488"/>
              <a:gd name="connsiteY12" fmla="*/ 412311 h 525364"/>
              <a:gd name="connsiteX13" fmla="*/ 13301 w 475488"/>
              <a:gd name="connsiteY13" fmla="*/ 462187 h 525364"/>
              <a:gd name="connsiteX14" fmla="*/ 59852 w 475488"/>
              <a:gd name="connsiteY14" fmla="*/ 508739 h 525364"/>
              <a:gd name="connsiteX15" fmla="*/ 83128 w 475488"/>
              <a:gd name="connsiteY15" fmla="*/ 492113 h 525364"/>
              <a:gd name="connsiteX16" fmla="*/ 123029 w 475488"/>
              <a:gd name="connsiteY16" fmla="*/ 525364 h 525364"/>
              <a:gd name="connsiteX17" fmla="*/ 206156 w 475488"/>
              <a:gd name="connsiteY17" fmla="*/ 319208 h 525364"/>
              <a:gd name="connsiteX18" fmla="*/ 202831 w 475488"/>
              <a:gd name="connsiteY18" fmla="*/ 285958 h 525364"/>
              <a:gd name="connsiteX19" fmla="*/ 262683 w 475488"/>
              <a:gd name="connsiteY19" fmla="*/ 239406 h 525364"/>
              <a:gd name="connsiteX20" fmla="*/ 475488 w 475488"/>
              <a:gd name="connsiteY20" fmla="*/ 13300 h 5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488" h="525364">
                <a:moveTo>
                  <a:pt x="475488" y="13300"/>
                </a:moveTo>
                <a:lnTo>
                  <a:pt x="329184" y="0"/>
                </a:lnTo>
                <a:lnTo>
                  <a:pt x="289283" y="56526"/>
                </a:lnTo>
                <a:lnTo>
                  <a:pt x="139654" y="76477"/>
                </a:lnTo>
                <a:lnTo>
                  <a:pt x="106403" y="103078"/>
                </a:lnTo>
                <a:lnTo>
                  <a:pt x="89778" y="192855"/>
                </a:lnTo>
                <a:lnTo>
                  <a:pt x="212806" y="146304"/>
                </a:lnTo>
                <a:lnTo>
                  <a:pt x="212806" y="166254"/>
                </a:lnTo>
                <a:lnTo>
                  <a:pt x="159605" y="196180"/>
                </a:lnTo>
                <a:lnTo>
                  <a:pt x="149629" y="229431"/>
                </a:lnTo>
                <a:lnTo>
                  <a:pt x="136329" y="219456"/>
                </a:lnTo>
                <a:lnTo>
                  <a:pt x="0" y="408986"/>
                </a:lnTo>
                <a:lnTo>
                  <a:pt x="33251" y="412311"/>
                </a:lnTo>
                <a:lnTo>
                  <a:pt x="13301" y="462187"/>
                </a:lnTo>
                <a:lnTo>
                  <a:pt x="59852" y="508739"/>
                </a:lnTo>
                <a:lnTo>
                  <a:pt x="83128" y="492113"/>
                </a:lnTo>
                <a:lnTo>
                  <a:pt x="123029" y="525364"/>
                </a:lnTo>
                <a:lnTo>
                  <a:pt x="206156" y="319208"/>
                </a:lnTo>
                <a:lnTo>
                  <a:pt x="202831" y="285958"/>
                </a:lnTo>
                <a:lnTo>
                  <a:pt x="262683" y="239406"/>
                </a:lnTo>
                <a:lnTo>
                  <a:pt x="475488" y="133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0" name="Freeform 99"/>
          <p:cNvSpPr/>
          <p:nvPr/>
        </p:nvSpPr>
        <p:spPr>
          <a:xfrm>
            <a:off x="8281988" y="5097463"/>
            <a:ext cx="157162" cy="238125"/>
          </a:xfrm>
          <a:custGeom>
            <a:avLst/>
            <a:gdLst>
              <a:gd name="connsiteX0" fmla="*/ 13301 w 156280"/>
              <a:gd name="connsiteY0" fmla="*/ 0 h 239407"/>
              <a:gd name="connsiteX1" fmla="*/ 0 w 156280"/>
              <a:gd name="connsiteY1" fmla="*/ 176230 h 239407"/>
              <a:gd name="connsiteX2" fmla="*/ 39901 w 156280"/>
              <a:gd name="connsiteY2" fmla="*/ 239407 h 239407"/>
              <a:gd name="connsiteX3" fmla="*/ 133004 w 156280"/>
              <a:gd name="connsiteY3" fmla="*/ 176230 h 239407"/>
              <a:gd name="connsiteX4" fmla="*/ 156280 w 156280"/>
              <a:gd name="connsiteY4" fmla="*/ 109728 h 239407"/>
              <a:gd name="connsiteX5" fmla="*/ 152954 w 156280"/>
              <a:gd name="connsiteY5" fmla="*/ 83128 h 239407"/>
              <a:gd name="connsiteX6" fmla="*/ 63177 w 156280"/>
              <a:gd name="connsiteY6" fmla="*/ 109728 h 239407"/>
              <a:gd name="connsiteX7" fmla="*/ 63177 w 156280"/>
              <a:gd name="connsiteY7" fmla="*/ 33251 h 239407"/>
              <a:gd name="connsiteX8" fmla="*/ 13301 w 156280"/>
              <a:gd name="connsiteY8" fmla="*/ 0 h 23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80" h="239407">
                <a:moveTo>
                  <a:pt x="13301" y="0"/>
                </a:moveTo>
                <a:lnTo>
                  <a:pt x="0" y="176230"/>
                </a:lnTo>
                <a:lnTo>
                  <a:pt x="39901" y="239407"/>
                </a:lnTo>
                <a:lnTo>
                  <a:pt x="133004" y="176230"/>
                </a:lnTo>
                <a:lnTo>
                  <a:pt x="156280" y="109728"/>
                </a:lnTo>
                <a:lnTo>
                  <a:pt x="152954" y="83128"/>
                </a:lnTo>
                <a:lnTo>
                  <a:pt x="63177" y="109728"/>
                </a:lnTo>
                <a:lnTo>
                  <a:pt x="63177" y="33251"/>
                </a:lnTo>
                <a:lnTo>
                  <a:pt x="1330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7942263" y="5253038"/>
            <a:ext cx="239712" cy="130175"/>
          </a:xfrm>
          <a:custGeom>
            <a:avLst/>
            <a:gdLst>
              <a:gd name="connsiteX0" fmla="*/ 239407 w 239407"/>
              <a:gd name="connsiteY0" fmla="*/ 0 h 129678"/>
              <a:gd name="connsiteX1" fmla="*/ 236081 w 239407"/>
              <a:gd name="connsiteY1" fmla="*/ 109728 h 129678"/>
              <a:gd name="connsiteX2" fmla="*/ 89777 w 239407"/>
              <a:gd name="connsiteY2" fmla="*/ 129678 h 129678"/>
              <a:gd name="connsiteX3" fmla="*/ 0 w 239407"/>
              <a:gd name="connsiteY3" fmla="*/ 109728 h 129678"/>
              <a:gd name="connsiteX4" fmla="*/ 9975 w 239407"/>
              <a:gd name="connsiteY4" fmla="*/ 46551 h 129678"/>
              <a:gd name="connsiteX5" fmla="*/ 69827 w 239407"/>
              <a:gd name="connsiteY5" fmla="*/ 93102 h 129678"/>
              <a:gd name="connsiteX6" fmla="*/ 239407 w 239407"/>
              <a:gd name="connsiteY6" fmla="*/ 0 h 12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07" h="129678">
                <a:moveTo>
                  <a:pt x="239407" y="0"/>
                </a:moveTo>
                <a:lnTo>
                  <a:pt x="236081" y="109728"/>
                </a:lnTo>
                <a:lnTo>
                  <a:pt x="89777" y="129678"/>
                </a:lnTo>
                <a:lnTo>
                  <a:pt x="0" y="109728"/>
                </a:lnTo>
                <a:lnTo>
                  <a:pt x="9975" y="46551"/>
                </a:lnTo>
                <a:lnTo>
                  <a:pt x="69827" y="93102"/>
                </a:lnTo>
                <a:lnTo>
                  <a:pt x="23940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7693025" y="4848225"/>
            <a:ext cx="309563" cy="85725"/>
          </a:xfrm>
          <a:custGeom>
            <a:avLst/>
            <a:gdLst>
              <a:gd name="connsiteX0" fmla="*/ 0 w 309234"/>
              <a:gd name="connsiteY0" fmla="*/ 59851 h 86452"/>
              <a:gd name="connsiteX1" fmla="*/ 83127 w 309234"/>
              <a:gd name="connsiteY1" fmla="*/ 66501 h 86452"/>
              <a:gd name="connsiteX2" fmla="*/ 109728 w 309234"/>
              <a:gd name="connsiteY2" fmla="*/ 86452 h 86452"/>
              <a:gd name="connsiteX3" fmla="*/ 309234 w 309234"/>
              <a:gd name="connsiteY3" fmla="*/ 49876 h 86452"/>
              <a:gd name="connsiteX4" fmla="*/ 305909 w 309234"/>
              <a:gd name="connsiteY4" fmla="*/ 19950 h 86452"/>
              <a:gd name="connsiteX5" fmla="*/ 186205 w 309234"/>
              <a:gd name="connsiteY5" fmla="*/ 0 h 86452"/>
              <a:gd name="connsiteX6" fmla="*/ 162930 w 309234"/>
              <a:gd name="connsiteY6" fmla="*/ 23275 h 86452"/>
              <a:gd name="connsiteX7" fmla="*/ 116378 w 309234"/>
              <a:gd name="connsiteY7" fmla="*/ 6650 h 86452"/>
              <a:gd name="connsiteX8" fmla="*/ 0 w 309234"/>
              <a:gd name="connsiteY8" fmla="*/ 59851 h 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34" h="86452">
                <a:moveTo>
                  <a:pt x="0" y="59851"/>
                </a:moveTo>
                <a:lnTo>
                  <a:pt x="83127" y="66501"/>
                </a:lnTo>
                <a:lnTo>
                  <a:pt x="109728" y="86452"/>
                </a:lnTo>
                <a:lnTo>
                  <a:pt x="309234" y="49876"/>
                </a:lnTo>
                <a:lnTo>
                  <a:pt x="305909" y="19950"/>
                </a:lnTo>
                <a:lnTo>
                  <a:pt x="186205" y="0"/>
                </a:lnTo>
                <a:lnTo>
                  <a:pt x="162930" y="23275"/>
                </a:lnTo>
                <a:lnTo>
                  <a:pt x="116378" y="6650"/>
                </a:lnTo>
                <a:lnTo>
                  <a:pt x="0" y="5985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6924675" y="3436938"/>
            <a:ext cx="1343025" cy="1238250"/>
          </a:xfrm>
          <a:custGeom>
            <a:avLst/>
            <a:gdLst/>
            <a:ahLst/>
            <a:cxnLst/>
            <a:rect l="l" t="t" r="r" b="b"/>
            <a:pathLst>
              <a:path w="1343337" h="1236934">
                <a:moveTo>
                  <a:pt x="542952" y="784722"/>
                </a:moveTo>
                <a:lnTo>
                  <a:pt x="516351" y="851223"/>
                </a:lnTo>
                <a:lnTo>
                  <a:pt x="446524" y="798022"/>
                </a:lnTo>
                <a:lnTo>
                  <a:pt x="423249" y="807997"/>
                </a:lnTo>
                <a:lnTo>
                  <a:pt x="443199" y="831273"/>
                </a:lnTo>
                <a:lnTo>
                  <a:pt x="413273" y="877824"/>
                </a:lnTo>
                <a:lnTo>
                  <a:pt x="386673" y="854548"/>
                </a:lnTo>
                <a:lnTo>
                  <a:pt x="360072" y="874499"/>
                </a:lnTo>
                <a:lnTo>
                  <a:pt x="383348" y="927700"/>
                </a:lnTo>
                <a:lnTo>
                  <a:pt x="253669" y="874499"/>
                </a:lnTo>
                <a:lnTo>
                  <a:pt x="256994" y="921050"/>
                </a:lnTo>
                <a:lnTo>
                  <a:pt x="386673" y="950976"/>
                </a:lnTo>
                <a:lnTo>
                  <a:pt x="419924" y="1017478"/>
                </a:lnTo>
                <a:lnTo>
                  <a:pt x="456500" y="1010828"/>
                </a:lnTo>
                <a:lnTo>
                  <a:pt x="483100" y="1020803"/>
                </a:lnTo>
                <a:lnTo>
                  <a:pt x="509701" y="1014153"/>
                </a:lnTo>
                <a:lnTo>
                  <a:pt x="479775" y="990877"/>
                </a:lnTo>
                <a:lnTo>
                  <a:pt x="443199" y="994202"/>
                </a:lnTo>
                <a:lnTo>
                  <a:pt x="436549" y="960951"/>
                </a:lnTo>
                <a:lnTo>
                  <a:pt x="486425" y="887799"/>
                </a:lnTo>
                <a:lnTo>
                  <a:pt x="519676" y="907750"/>
                </a:lnTo>
                <a:lnTo>
                  <a:pt x="572878" y="847898"/>
                </a:lnTo>
                <a:close/>
                <a:moveTo>
                  <a:pt x="0" y="0"/>
                </a:moveTo>
                <a:lnTo>
                  <a:pt x="239407" y="179555"/>
                </a:lnTo>
                <a:lnTo>
                  <a:pt x="229431" y="209481"/>
                </a:lnTo>
                <a:lnTo>
                  <a:pt x="236081" y="219456"/>
                </a:lnTo>
                <a:lnTo>
                  <a:pt x="259357" y="196180"/>
                </a:lnTo>
                <a:lnTo>
                  <a:pt x="395686" y="269332"/>
                </a:lnTo>
                <a:lnTo>
                  <a:pt x="389036" y="315884"/>
                </a:lnTo>
                <a:lnTo>
                  <a:pt x="475488" y="349135"/>
                </a:lnTo>
                <a:lnTo>
                  <a:pt x="492113" y="462188"/>
                </a:lnTo>
                <a:lnTo>
                  <a:pt x="671668" y="465513"/>
                </a:lnTo>
                <a:lnTo>
                  <a:pt x="714895" y="541990"/>
                </a:lnTo>
                <a:lnTo>
                  <a:pt x="758121" y="505414"/>
                </a:lnTo>
                <a:lnTo>
                  <a:pt x="874499" y="515389"/>
                </a:lnTo>
                <a:lnTo>
                  <a:pt x="917725" y="458863"/>
                </a:lnTo>
                <a:lnTo>
                  <a:pt x="974252" y="475488"/>
                </a:lnTo>
                <a:lnTo>
                  <a:pt x="980902" y="498764"/>
                </a:lnTo>
                <a:lnTo>
                  <a:pt x="924375" y="585216"/>
                </a:lnTo>
                <a:lnTo>
                  <a:pt x="924375" y="618467"/>
                </a:lnTo>
                <a:lnTo>
                  <a:pt x="857873" y="728195"/>
                </a:lnTo>
                <a:lnTo>
                  <a:pt x="874499" y="794697"/>
                </a:lnTo>
                <a:lnTo>
                  <a:pt x="934351" y="698269"/>
                </a:lnTo>
                <a:lnTo>
                  <a:pt x="960951" y="621792"/>
                </a:lnTo>
                <a:lnTo>
                  <a:pt x="967601" y="575241"/>
                </a:lnTo>
                <a:lnTo>
                  <a:pt x="1037428" y="545315"/>
                </a:lnTo>
                <a:lnTo>
                  <a:pt x="1067354" y="561940"/>
                </a:lnTo>
                <a:lnTo>
                  <a:pt x="1090630" y="615142"/>
                </a:lnTo>
                <a:lnTo>
                  <a:pt x="1100605" y="615142"/>
                </a:lnTo>
                <a:lnTo>
                  <a:pt x="1123881" y="558615"/>
                </a:lnTo>
                <a:lnTo>
                  <a:pt x="1213658" y="571916"/>
                </a:lnTo>
                <a:lnTo>
                  <a:pt x="1280160" y="665018"/>
                </a:lnTo>
                <a:lnTo>
                  <a:pt x="1310086" y="665018"/>
                </a:lnTo>
                <a:lnTo>
                  <a:pt x="1343337" y="694944"/>
                </a:lnTo>
                <a:lnTo>
                  <a:pt x="1336687" y="748146"/>
                </a:lnTo>
                <a:lnTo>
                  <a:pt x="1293460" y="864524"/>
                </a:lnTo>
                <a:lnTo>
                  <a:pt x="1266860" y="864524"/>
                </a:lnTo>
                <a:lnTo>
                  <a:pt x="1207008" y="811322"/>
                </a:lnTo>
                <a:lnTo>
                  <a:pt x="678319" y="1140506"/>
                </a:lnTo>
                <a:lnTo>
                  <a:pt x="628442" y="1100605"/>
                </a:lnTo>
                <a:cubicBezTo>
                  <a:pt x="629550" y="1146048"/>
                  <a:pt x="630659" y="1191491"/>
                  <a:pt x="631767" y="1236934"/>
                </a:cubicBezTo>
                <a:lnTo>
                  <a:pt x="405661" y="1213658"/>
                </a:lnTo>
                <a:lnTo>
                  <a:pt x="379060" y="1147156"/>
                </a:lnTo>
                <a:lnTo>
                  <a:pt x="352460" y="1170432"/>
                </a:lnTo>
                <a:lnTo>
                  <a:pt x="292608" y="1140506"/>
                </a:lnTo>
                <a:lnTo>
                  <a:pt x="302583" y="1093955"/>
                </a:lnTo>
                <a:lnTo>
                  <a:pt x="186205" y="1000852"/>
                </a:lnTo>
                <a:lnTo>
                  <a:pt x="186205" y="794697"/>
                </a:lnTo>
                <a:lnTo>
                  <a:pt x="269332" y="827948"/>
                </a:lnTo>
                <a:lnTo>
                  <a:pt x="339159" y="801347"/>
                </a:lnTo>
                <a:lnTo>
                  <a:pt x="468838" y="768096"/>
                </a:lnTo>
                <a:lnTo>
                  <a:pt x="455537" y="678319"/>
                </a:lnTo>
                <a:lnTo>
                  <a:pt x="322534" y="551965"/>
                </a:lnTo>
                <a:lnTo>
                  <a:pt x="246057" y="335834"/>
                </a:lnTo>
                <a:lnTo>
                  <a:pt x="219456" y="345810"/>
                </a:lnTo>
                <a:lnTo>
                  <a:pt x="162929" y="299258"/>
                </a:lnTo>
                <a:lnTo>
                  <a:pt x="176230" y="269332"/>
                </a:lnTo>
                <a:lnTo>
                  <a:pt x="126353" y="216131"/>
                </a:lnTo>
                <a:lnTo>
                  <a:pt x="73152" y="216131"/>
                </a:lnTo>
                <a:lnTo>
                  <a:pt x="76477" y="133004"/>
                </a:lnTo>
                <a:lnTo>
                  <a:pt x="43226" y="13300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8255000" y="4198938"/>
            <a:ext cx="749300" cy="744537"/>
          </a:xfrm>
          <a:custGeom>
            <a:avLst/>
            <a:gdLst>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22" fmla="*/ 535339 w 551965"/>
              <a:gd name="connsiteY22" fmla="*/ 36576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26600 w 608495"/>
              <a:gd name="connsiteY23" fmla="*/ 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152954 w 608495"/>
              <a:gd name="connsiteY23" fmla="*/ 99753 h 711569"/>
              <a:gd name="connsiteX24" fmla="*/ 26600 w 608495"/>
              <a:gd name="connsiteY24" fmla="*/ 0 h 711569"/>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76477 w 608495"/>
              <a:gd name="connsiteY23" fmla="*/ 0 h 744820"/>
              <a:gd name="connsiteX24" fmla="*/ 26600 w 608495"/>
              <a:gd name="connsiteY2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76229 w 608495"/>
              <a:gd name="connsiteY23" fmla="*/ 83127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16378 w 608495"/>
              <a:gd name="connsiteY23" fmla="*/ 302583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339159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2978 w 608495"/>
              <a:gd name="connsiteY23" fmla="*/ 329184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42731 w 608495"/>
              <a:gd name="connsiteY23" fmla="*/ 355785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9629 w 608495"/>
              <a:gd name="connsiteY23" fmla="*/ 226106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56032 w 608495"/>
              <a:gd name="connsiteY23" fmla="*/ 285958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202830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12558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02830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72657 w 608495"/>
              <a:gd name="connsiteY23" fmla="*/ 3059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32756 w 608495"/>
              <a:gd name="connsiteY23" fmla="*/ 2926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9282 w 608495"/>
              <a:gd name="connsiteY23" fmla="*/ 319209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2631 w 608495"/>
              <a:gd name="connsiteY23" fmla="*/ 252707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2484 w 608495"/>
              <a:gd name="connsiteY23" fmla="*/ 295933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05908 w 608495"/>
              <a:gd name="connsiteY23" fmla="*/ 292608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69085 w 608495"/>
              <a:gd name="connsiteY23" fmla="*/ 329184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9134 w 608495"/>
              <a:gd name="connsiteY23" fmla="*/ 212806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02336 w 608495"/>
              <a:gd name="connsiteY23" fmla="*/ 262682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55538 w 608495"/>
              <a:gd name="connsiteY23" fmla="*/ 179555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88788 w 608495"/>
              <a:gd name="connsiteY23" fmla="*/ 236081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48887 w 608495"/>
              <a:gd name="connsiteY23" fmla="*/ 259357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72162 w 608495"/>
              <a:gd name="connsiteY23" fmla="*/ 295933 h 744820"/>
              <a:gd name="connsiteX24" fmla="*/ 448887 w 608495"/>
              <a:gd name="connsiteY24" fmla="*/ 259357 h 744820"/>
              <a:gd name="connsiteX25" fmla="*/ 455538 w 608495"/>
              <a:gd name="connsiteY25" fmla="*/ 179555 h 744820"/>
              <a:gd name="connsiteX26" fmla="*/ 349134 w 608495"/>
              <a:gd name="connsiteY26" fmla="*/ 212806 h 744820"/>
              <a:gd name="connsiteX27" fmla="*/ 305908 w 608495"/>
              <a:gd name="connsiteY27" fmla="*/ 292608 h 744820"/>
              <a:gd name="connsiteX28" fmla="*/ 282631 w 608495"/>
              <a:gd name="connsiteY28" fmla="*/ 252707 h 744820"/>
              <a:gd name="connsiteX29" fmla="*/ 232756 w 608495"/>
              <a:gd name="connsiteY29" fmla="*/ 292608 h 744820"/>
              <a:gd name="connsiteX30" fmla="*/ 202830 w 608495"/>
              <a:gd name="connsiteY30" fmla="*/ 269332 h 744820"/>
              <a:gd name="connsiteX31" fmla="*/ 212805 w 608495"/>
              <a:gd name="connsiteY31" fmla="*/ 202830 h 744820"/>
              <a:gd name="connsiteX32" fmla="*/ 149629 w 608495"/>
              <a:gd name="connsiteY32" fmla="*/ 226106 h 744820"/>
              <a:gd name="connsiteX33" fmla="*/ 142978 w 608495"/>
              <a:gd name="connsiteY33" fmla="*/ 329184 h 744820"/>
              <a:gd name="connsiteX34" fmla="*/ 116378 w 608495"/>
              <a:gd name="connsiteY34" fmla="*/ 302583 h 744820"/>
              <a:gd name="connsiteX35" fmla="*/ 76477 w 608495"/>
              <a:gd name="connsiteY35" fmla="*/ 0 h 744820"/>
              <a:gd name="connsiteX36" fmla="*/ 26600 w 608495"/>
              <a:gd name="connsiteY3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505413 w 608495"/>
              <a:gd name="connsiteY23" fmla="*/ 285958 h 744820"/>
              <a:gd name="connsiteX24" fmla="*/ 472162 w 608495"/>
              <a:gd name="connsiteY24" fmla="*/ 295933 h 744820"/>
              <a:gd name="connsiteX25" fmla="*/ 448887 w 608495"/>
              <a:gd name="connsiteY25" fmla="*/ 259357 h 744820"/>
              <a:gd name="connsiteX26" fmla="*/ 455538 w 608495"/>
              <a:gd name="connsiteY26" fmla="*/ 179555 h 744820"/>
              <a:gd name="connsiteX27" fmla="*/ 349134 w 608495"/>
              <a:gd name="connsiteY27" fmla="*/ 212806 h 744820"/>
              <a:gd name="connsiteX28" fmla="*/ 305908 w 608495"/>
              <a:gd name="connsiteY28" fmla="*/ 292608 h 744820"/>
              <a:gd name="connsiteX29" fmla="*/ 282631 w 608495"/>
              <a:gd name="connsiteY29" fmla="*/ 252707 h 744820"/>
              <a:gd name="connsiteX30" fmla="*/ 232756 w 608495"/>
              <a:gd name="connsiteY30" fmla="*/ 292608 h 744820"/>
              <a:gd name="connsiteX31" fmla="*/ 202830 w 608495"/>
              <a:gd name="connsiteY31" fmla="*/ 269332 h 744820"/>
              <a:gd name="connsiteX32" fmla="*/ 212805 w 608495"/>
              <a:gd name="connsiteY32" fmla="*/ 202830 h 744820"/>
              <a:gd name="connsiteX33" fmla="*/ 149629 w 608495"/>
              <a:gd name="connsiteY33" fmla="*/ 226106 h 744820"/>
              <a:gd name="connsiteX34" fmla="*/ 142978 w 608495"/>
              <a:gd name="connsiteY34" fmla="*/ 329184 h 744820"/>
              <a:gd name="connsiteX35" fmla="*/ 116378 w 608495"/>
              <a:gd name="connsiteY35" fmla="*/ 302583 h 744820"/>
              <a:gd name="connsiteX36" fmla="*/ 76477 w 608495"/>
              <a:gd name="connsiteY36" fmla="*/ 0 h 744820"/>
              <a:gd name="connsiteX37" fmla="*/ 26600 w 608495"/>
              <a:gd name="connsiteY37" fmla="*/ 33251 h 744820"/>
              <a:gd name="connsiteX0" fmla="*/ 26600 w 608631"/>
              <a:gd name="connsiteY0" fmla="*/ 33251 h 744820"/>
              <a:gd name="connsiteX1" fmla="*/ 0 w 608631"/>
              <a:gd name="connsiteY1" fmla="*/ 113053 h 744820"/>
              <a:gd name="connsiteX2" fmla="*/ 43226 w 608631"/>
              <a:gd name="connsiteY2" fmla="*/ 462188 h 744820"/>
              <a:gd name="connsiteX3" fmla="*/ 69826 w 608631"/>
              <a:gd name="connsiteY3" fmla="*/ 472163 h 744820"/>
              <a:gd name="connsiteX4" fmla="*/ 59851 w 608631"/>
              <a:gd name="connsiteY4" fmla="*/ 571916 h 744820"/>
              <a:gd name="connsiteX5" fmla="*/ 23275 w 608631"/>
              <a:gd name="connsiteY5" fmla="*/ 615142 h 744820"/>
              <a:gd name="connsiteX6" fmla="*/ 96427 w 608631"/>
              <a:gd name="connsiteY6" fmla="*/ 588541 h 744820"/>
              <a:gd name="connsiteX7" fmla="*/ 79802 w 608631"/>
              <a:gd name="connsiteY7" fmla="*/ 684969 h 744820"/>
              <a:gd name="connsiteX8" fmla="*/ 59851 w 608631"/>
              <a:gd name="connsiteY8" fmla="*/ 708244 h 744820"/>
              <a:gd name="connsiteX9" fmla="*/ 109728 w 608631"/>
              <a:gd name="connsiteY9" fmla="*/ 744820 h 744820"/>
              <a:gd name="connsiteX10" fmla="*/ 312558 w 608631"/>
              <a:gd name="connsiteY10" fmla="*/ 618467 h 744820"/>
              <a:gd name="connsiteX11" fmla="*/ 389035 w 608631"/>
              <a:gd name="connsiteY11" fmla="*/ 515389 h 744820"/>
              <a:gd name="connsiteX12" fmla="*/ 422286 w 608631"/>
              <a:gd name="connsiteY12" fmla="*/ 558615 h 744820"/>
              <a:gd name="connsiteX13" fmla="*/ 452212 w 608631"/>
              <a:gd name="connsiteY13" fmla="*/ 535340 h 744820"/>
              <a:gd name="connsiteX14" fmla="*/ 448887 w 608631"/>
              <a:gd name="connsiteY14" fmla="*/ 498764 h 744820"/>
              <a:gd name="connsiteX15" fmla="*/ 505413 w 608631"/>
              <a:gd name="connsiteY15" fmla="*/ 488788 h 744820"/>
              <a:gd name="connsiteX16" fmla="*/ 458862 w 608631"/>
              <a:gd name="connsiteY16" fmla="*/ 628442 h 744820"/>
              <a:gd name="connsiteX17" fmla="*/ 468837 w 608631"/>
              <a:gd name="connsiteY17" fmla="*/ 638417 h 744820"/>
              <a:gd name="connsiteX18" fmla="*/ 528689 w 608631"/>
              <a:gd name="connsiteY18" fmla="*/ 585216 h 744820"/>
              <a:gd name="connsiteX19" fmla="*/ 525364 w 608631"/>
              <a:gd name="connsiteY19" fmla="*/ 508739 h 744820"/>
              <a:gd name="connsiteX20" fmla="*/ 551965 w 608631"/>
              <a:gd name="connsiteY20" fmla="*/ 462188 h 744820"/>
              <a:gd name="connsiteX21" fmla="*/ 538664 w 608631"/>
              <a:gd name="connsiteY21" fmla="*/ 402336 h 744820"/>
              <a:gd name="connsiteX22" fmla="*/ 608491 w 608631"/>
              <a:gd name="connsiteY22" fmla="*/ 452212 h 744820"/>
              <a:gd name="connsiteX23" fmla="*/ 555290 w 608631"/>
              <a:gd name="connsiteY23" fmla="*/ 375735 h 744820"/>
              <a:gd name="connsiteX24" fmla="*/ 505413 w 608631"/>
              <a:gd name="connsiteY24" fmla="*/ 285958 h 744820"/>
              <a:gd name="connsiteX25" fmla="*/ 472162 w 608631"/>
              <a:gd name="connsiteY25" fmla="*/ 295933 h 744820"/>
              <a:gd name="connsiteX26" fmla="*/ 448887 w 608631"/>
              <a:gd name="connsiteY26" fmla="*/ 259357 h 744820"/>
              <a:gd name="connsiteX27" fmla="*/ 455538 w 608631"/>
              <a:gd name="connsiteY27" fmla="*/ 179555 h 744820"/>
              <a:gd name="connsiteX28" fmla="*/ 349134 w 608631"/>
              <a:gd name="connsiteY28" fmla="*/ 212806 h 744820"/>
              <a:gd name="connsiteX29" fmla="*/ 305908 w 608631"/>
              <a:gd name="connsiteY29" fmla="*/ 292608 h 744820"/>
              <a:gd name="connsiteX30" fmla="*/ 282631 w 608631"/>
              <a:gd name="connsiteY30" fmla="*/ 252707 h 744820"/>
              <a:gd name="connsiteX31" fmla="*/ 232756 w 608631"/>
              <a:gd name="connsiteY31" fmla="*/ 292608 h 744820"/>
              <a:gd name="connsiteX32" fmla="*/ 202830 w 608631"/>
              <a:gd name="connsiteY32" fmla="*/ 269332 h 744820"/>
              <a:gd name="connsiteX33" fmla="*/ 212805 w 608631"/>
              <a:gd name="connsiteY33" fmla="*/ 202830 h 744820"/>
              <a:gd name="connsiteX34" fmla="*/ 149629 w 608631"/>
              <a:gd name="connsiteY34" fmla="*/ 226106 h 744820"/>
              <a:gd name="connsiteX35" fmla="*/ 142978 w 608631"/>
              <a:gd name="connsiteY35" fmla="*/ 329184 h 744820"/>
              <a:gd name="connsiteX36" fmla="*/ 116378 w 608631"/>
              <a:gd name="connsiteY36" fmla="*/ 302583 h 744820"/>
              <a:gd name="connsiteX37" fmla="*/ 76477 w 608631"/>
              <a:gd name="connsiteY37" fmla="*/ 0 h 744820"/>
              <a:gd name="connsiteX38" fmla="*/ 26600 w 608631"/>
              <a:gd name="connsiteY38" fmla="*/ 33251 h 744820"/>
              <a:gd name="connsiteX0" fmla="*/ 26600 w 608659"/>
              <a:gd name="connsiteY0" fmla="*/ 33251 h 744820"/>
              <a:gd name="connsiteX1" fmla="*/ 0 w 608659"/>
              <a:gd name="connsiteY1" fmla="*/ 113053 h 744820"/>
              <a:gd name="connsiteX2" fmla="*/ 43226 w 608659"/>
              <a:gd name="connsiteY2" fmla="*/ 462188 h 744820"/>
              <a:gd name="connsiteX3" fmla="*/ 69826 w 608659"/>
              <a:gd name="connsiteY3" fmla="*/ 472163 h 744820"/>
              <a:gd name="connsiteX4" fmla="*/ 59851 w 608659"/>
              <a:gd name="connsiteY4" fmla="*/ 571916 h 744820"/>
              <a:gd name="connsiteX5" fmla="*/ 23275 w 608659"/>
              <a:gd name="connsiteY5" fmla="*/ 615142 h 744820"/>
              <a:gd name="connsiteX6" fmla="*/ 96427 w 608659"/>
              <a:gd name="connsiteY6" fmla="*/ 588541 h 744820"/>
              <a:gd name="connsiteX7" fmla="*/ 79802 w 608659"/>
              <a:gd name="connsiteY7" fmla="*/ 684969 h 744820"/>
              <a:gd name="connsiteX8" fmla="*/ 59851 w 608659"/>
              <a:gd name="connsiteY8" fmla="*/ 708244 h 744820"/>
              <a:gd name="connsiteX9" fmla="*/ 109728 w 608659"/>
              <a:gd name="connsiteY9" fmla="*/ 744820 h 744820"/>
              <a:gd name="connsiteX10" fmla="*/ 312558 w 608659"/>
              <a:gd name="connsiteY10" fmla="*/ 618467 h 744820"/>
              <a:gd name="connsiteX11" fmla="*/ 389035 w 608659"/>
              <a:gd name="connsiteY11" fmla="*/ 515389 h 744820"/>
              <a:gd name="connsiteX12" fmla="*/ 422286 w 608659"/>
              <a:gd name="connsiteY12" fmla="*/ 558615 h 744820"/>
              <a:gd name="connsiteX13" fmla="*/ 452212 w 608659"/>
              <a:gd name="connsiteY13" fmla="*/ 535340 h 744820"/>
              <a:gd name="connsiteX14" fmla="*/ 448887 w 608659"/>
              <a:gd name="connsiteY14" fmla="*/ 498764 h 744820"/>
              <a:gd name="connsiteX15" fmla="*/ 505413 w 608659"/>
              <a:gd name="connsiteY15" fmla="*/ 488788 h 744820"/>
              <a:gd name="connsiteX16" fmla="*/ 458862 w 608659"/>
              <a:gd name="connsiteY16" fmla="*/ 628442 h 744820"/>
              <a:gd name="connsiteX17" fmla="*/ 468837 w 608659"/>
              <a:gd name="connsiteY17" fmla="*/ 638417 h 744820"/>
              <a:gd name="connsiteX18" fmla="*/ 528689 w 608659"/>
              <a:gd name="connsiteY18" fmla="*/ 585216 h 744820"/>
              <a:gd name="connsiteX19" fmla="*/ 525364 w 608659"/>
              <a:gd name="connsiteY19" fmla="*/ 508739 h 744820"/>
              <a:gd name="connsiteX20" fmla="*/ 551965 w 608659"/>
              <a:gd name="connsiteY20" fmla="*/ 462188 h 744820"/>
              <a:gd name="connsiteX21" fmla="*/ 538664 w 608659"/>
              <a:gd name="connsiteY21" fmla="*/ 402336 h 744820"/>
              <a:gd name="connsiteX22" fmla="*/ 608491 w 608659"/>
              <a:gd name="connsiteY22" fmla="*/ 452212 h 744820"/>
              <a:gd name="connsiteX23" fmla="*/ 561940 w 608659"/>
              <a:gd name="connsiteY23" fmla="*/ 242731 h 744820"/>
              <a:gd name="connsiteX24" fmla="*/ 505413 w 608659"/>
              <a:gd name="connsiteY24" fmla="*/ 285958 h 744820"/>
              <a:gd name="connsiteX25" fmla="*/ 472162 w 608659"/>
              <a:gd name="connsiteY25" fmla="*/ 295933 h 744820"/>
              <a:gd name="connsiteX26" fmla="*/ 448887 w 608659"/>
              <a:gd name="connsiteY26" fmla="*/ 259357 h 744820"/>
              <a:gd name="connsiteX27" fmla="*/ 455538 w 608659"/>
              <a:gd name="connsiteY27" fmla="*/ 179555 h 744820"/>
              <a:gd name="connsiteX28" fmla="*/ 349134 w 608659"/>
              <a:gd name="connsiteY28" fmla="*/ 212806 h 744820"/>
              <a:gd name="connsiteX29" fmla="*/ 305908 w 608659"/>
              <a:gd name="connsiteY29" fmla="*/ 292608 h 744820"/>
              <a:gd name="connsiteX30" fmla="*/ 282631 w 608659"/>
              <a:gd name="connsiteY30" fmla="*/ 252707 h 744820"/>
              <a:gd name="connsiteX31" fmla="*/ 232756 w 608659"/>
              <a:gd name="connsiteY31" fmla="*/ 292608 h 744820"/>
              <a:gd name="connsiteX32" fmla="*/ 202830 w 608659"/>
              <a:gd name="connsiteY32" fmla="*/ 269332 h 744820"/>
              <a:gd name="connsiteX33" fmla="*/ 212805 w 608659"/>
              <a:gd name="connsiteY33" fmla="*/ 202830 h 744820"/>
              <a:gd name="connsiteX34" fmla="*/ 149629 w 608659"/>
              <a:gd name="connsiteY34" fmla="*/ 226106 h 744820"/>
              <a:gd name="connsiteX35" fmla="*/ 142978 w 608659"/>
              <a:gd name="connsiteY35" fmla="*/ 329184 h 744820"/>
              <a:gd name="connsiteX36" fmla="*/ 116378 w 608659"/>
              <a:gd name="connsiteY36" fmla="*/ 302583 h 744820"/>
              <a:gd name="connsiteX37" fmla="*/ 76477 w 608659"/>
              <a:gd name="connsiteY37" fmla="*/ 0 h 744820"/>
              <a:gd name="connsiteX38" fmla="*/ 26600 w 608659"/>
              <a:gd name="connsiteY38" fmla="*/ 33251 h 744820"/>
              <a:gd name="connsiteX0" fmla="*/ 26600 w 651792"/>
              <a:gd name="connsiteY0" fmla="*/ 33251 h 744820"/>
              <a:gd name="connsiteX1" fmla="*/ 0 w 651792"/>
              <a:gd name="connsiteY1" fmla="*/ 113053 h 744820"/>
              <a:gd name="connsiteX2" fmla="*/ 43226 w 651792"/>
              <a:gd name="connsiteY2" fmla="*/ 462188 h 744820"/>
              <a:gd name="connsiteX3" fmla="*/ 69826 w 651792"/>
              <a:gd name="connsiteY3" fmla="*/ 472163 h 744820"/>
              <a:gd name="connsiteX4" fmla="*/ 59851 w 651792"/>
              <a:gd name="connsiteY4" fmla="*/ 571916 h 744820"/>
              <a:gd name="connsiteX5" fmla="*/ 23275 w 651792"/>
              <a:gd name="connsiteY5" fmla="*/ 615142 h 744820"/>
              <a:gd name="connsiteX6" fmla="*/ 96427 w 651792"/>
              <a:gd name="connsiteY6" fmla="*/ 588541 h 744820"/>
              <a:gd name="connsiteX7" fmla="*/ 79802 w 651792"/>
              <a:gd name="connsiteY7" fmla="*/ 684969 h 744820"/>
              <a:gd name="connsiteX8" fmla="*/ 59851 w 651792"/>
              <a:gd name="connsiteY8" fmla="*/ 708244 h 744820"/>
              <a:gd name="connsiteX9" fmla="*/ 109728 w 651792"/>
              <a:gd name="connsiteY9" fmla="*/ 744820 h 744820"/>
              <a:gd name="connsiteX10" fmla="*/ 312558 w 651792"/>
              <a:gd name="connsiteY10" fmla="*/ 618467 h 744820"/>
              <a:gd name="connsiteX11" fmla="*/ 389035 w 651792"/>
              <a:gd name="connsiteY11" fmla="*/ 515389 h 744820"/>
              <a:gd name="connsiteX12" fmla="*/ 422286 w 651792"/>
              <a:gd name="connsiteY12" fmla="*/ 558615 h 744820"/>
              <a:gd name="connsiteX13" fmla="*/ 452212 w 651792"/>
              <a:gd name="connsiteY13" fmla="*/ 535340 h 744820"/>
              <a:gd name="connsiteX14" fmla="*/ 448887 w 651792"/>
              <a:gd name="connsiteY14" fmla="*/ 498764 h 744820"/>
              <a:gd name="connsiteX15" fmla="*/ 505413 w 651792"/>
              <a:gd name="connsiteY15" fmla="*/ 488788 h 744820"/>
              <a:gd name="connsiteX16" fmla="*/ 458862 w 651792"/>
              <a:gd name="connsiteY16" fmla="*/ 628442 h 744820"/>
              <a:gd name="connsiteX17" fmla="*/ 468837 w 651792"/>
              <a:gd name="connsiteY17" fmla="*/ 638417 h 744820"/>
              <a:gd name="connsiteX18" fmla="*/ 528689 w 651792"/>
              <a:gd name="connsiteY18" fmla="*/ 585216 h 744820"/>
              <a:gd name="connsiteX19" fmla="*/ 525364 w 651792"/>
              <a:gd name="connsiteY19" fmla="*/ 508739 h 744820"/>
              <a:gd name="connsiteX20" fmla="*/ 551965 w 651792"/>
              <a:gd name="connsiteY20" fmla="*/ 462188 h 744820"/>
              <a:gd name="connsiteX21" fmla="*/ 538664 w 651792"/>
              <a:gd name="connsiteY21" fmla="*/ 402336 h 744820"/>
              <a:gd name="connsiteX22" fmla="*/ 651718 w 651792"/>
              <a:gd name="connsiteY22" fmla="*/ 532014 h 744820"/>
              <a:gd name="connsiteX23" fmla="*/ 561940 w 651792"/>
              <a:gd name="connsiteY23" fmla="*/ 242731 h 744820"/>
              <a:gd name="connsiteX24" fmla="*/ 505413 w 651792"/>
              <a:gd name="connsiteY24" fmla="*/ 285958 h 744820"/>
              <a:gd name="connsiteX25" fmla="*/ 472162 w 651792"/>
              <a:gd name="connsiteY25" fmla="*/ 295933 h 744820"/>
              <a:gd name="connsiteX26" fmla="*/ 448887 w 651792"/>
              <a:gd name="connsiteY26" fmla="*/ 259357 h 744820"/>
              <a:gd name="connsiteX27" fmla="*/ 455538 w 651792"/>
              <a:gd name="connsiteY27" fmla="*/ 179555 h 744820"/>
              <a:gd name="connsiteX28" fmla="*/ 349134 w 651792"/>
              <a:gd name="connsiteY28" fmla="*/ 212806 h 744820"/>
              <a:gd name="connsiteX29" fmla="*/ 305908 w 651792"/>
              <a:gd name="connsiteY29" fmla="*/ 292608 h 744820"/>
              <a:gd name="connsiteX30" fmla="*/ 282631 w 651792"/>
              <a:gd name="connsiteY30" fmla="*/ 252707 h 744820"/>
              <a:gd name="connsiteX31" fmla="*/ 232756 w 651792"/>
              <a:gd name="connsiteY31" fmla="*/ 292608 h 744820"/>
              <a:gd name="connsiteX32" fmla="*/ 202830 w 651792"/>
              <a:gd name="connsiteY32" fmla="*/ 269332 h 744820"/>
              <a:gd name="connsiteX33" fmla="*/ 212805 w 651792"/>
              <a:gd name="connsiteY33" fmla="*/ 202830 h 744820"/>
              <a:gd name="connsiteX34" fmla="*/ 149629 w 651792"/>
              <a:gd name="connsiteY34" fmla="*/ 226106 h 744820"/>
              <a:gd name="connsiteX35" fmla="*/ 142978 w 651792"/>
              <a:gd name="connsiteY35" fmla="*/ 329184 h 744820"/>
              <a:gd name="connsiteX36" fmla="*/ 116378 w 651792"/>
              <a:gd name="connsiteY36" fmla="*/ 302583 h 744820"/>
              <a:gd name="connsiteX37" fmla="*/ 76477 w 651792"/>
              <a:gd name="connsiteY37" fmla="*/ 0 h 744820"/>
              <a:gd name="connsiteX38" fmla="*/ 26600 w 651792"/>
              <a:gd name="connsiteY38" fmla="*/ 33251 h 744820"/>
              <a:gd name="connsiteX0" fmla="*/ 26600 w 651925"/>
              <a:gd name="connsiteY0" fmla="*/ 33251 h 744820"/>
              <a:gd name="connsiteX1" fmla="*/ 0 w 651925"/>
              <a:gd name="connsiteY1" fmla="*/ 113053 h 744820"/>
              <a:gd name="connsiteX2" fmla="*/ 43226 w 651925"/>
              <a:gd name="connsiteY2" fmla="*/ 462188 h 744820"/>
              <a:gd name="connsiteX3" fmla="*/ 69826 w 651925"/>
              <a:gd name="connsiteY3" fmla="*/ 472163 h 744820"/>
              <a:gd name="connsiteX4" fmla="*/ 59851 w 651925"/>
              <a:gd name="connsiteY4" fmla="*/ 571916 h 744820"/>
              <a:gd name="connsiteX5" fmla="*/ 23275 w 651925"/>
              <a:gd name="connsiteY5" fmla="*/ 615142 h 744820"/>
              <a:gd name="connsiteX6" fmla="*/ 96427 w 651925"/>
              <a:gd name="connsiteY6" fmla="*/ 588541 h 744820"/>
              <a:gd name="connsiteX7" fmla="*/ 79802 w 651925"/>
              <a:gd name="connsiteY7" fmla="*/ 684969 h 744820"/>
              <a:gd name="connsiteX8" fmla="*/ 59851 w 651925"/>
              <a:gd name="connsiteY8" fmla="*/ 708244 h 744820"/>
              <a:gd name="connsiteX9" fmla="*/ 109728 w 651925"/>
              <a:gd name="connsiteY9" fmla="*/ 744820 h 744820"/>
              <a:gd name="connsiteX10" fmla="*/ 312558 w 651925"/>
              <a:gd name="connsiteY10" fmla="*/ 618467 h 744820"/>
              <a:gd name="connsiteX11" fmla="*/ 389035 w 651925"/>
              <a:gd name="connsiteY11" fmla="*/ 515389 h 744820"/>
              <a:gd name="connsiteX12" fmla="*/ 422286 w 651925"/>
              <a:gd name="connsiteY12" fmla="*/ 558615 h 744820"/>
              <a:gd name="connsiteX13" fmla="*/ 452212 w 651925"/>
              <a:gd name="connsiteY13" fmla="*/ 535340 h 744820"/>
              <a:gd name="connsiteX14" fmla="*/ 448887 w 651925"/>
              <a:gd name="connsiteY14" fmla="*/ 498764 h 744820"/>
              <a:gd name="connsiteX15" fmla="*/ 505413 w 651925"/>
              <a:gd name="connsiteY15" fmla="*/ 488788 h 744820"/>
              <a:gd name="connsiteX16" fmla="*/ 458862 w 651925"/>
              <a:gd name="connsiteY16" fmla="*/ 628442 h 744820"/>
              <a:gd name="connsiteX17" fmla="*/ 468837 w 651925"/>
              <a:gd name="connsiteY17" fmla="*/ 638417 h 744820"/>
              <a:gd name="connsiteX18" fmla="*/ 528689 w 651925"/>
              <a:gd name="connsiteY18" fmla="*/ 585216 h 744820"/>
              <a:gd name="connsiteX19" fmla="*/ 525364 w 651925"/>
              <a:gd name="connsiteY19" fmla="*/ 508739 h 744820"/>
              <a:gd name="connsiteX20" fmla="*/ 551965 w 651925"/>
              <a:gd name="connsiteY20" fmla="*/ 462188 h 744820"/>
              <a:gd name="connsiteX21" fmla="*/ 538664 w 651925"/>
              <a:gd name="connsiteY21" fmla="*/ 402336 h 744820"/>
              <a:gd name="connsiteX22" fmla="*/ 585215 w 651925"/>
              <a:gd name="connsiteY22" fmla="*/ 455537 h 744820"/>
              <a:gd name="connsiteX23" fmla="*/ 651718 w 651925"/>
              <a:gd name="connsiteY23" fmla="*/ 532014 h 744820"/>
              <a:gd name="connsiteX24" fmla="*/ 561940 w 651925"/>
              <a:gd name="connsiteY24" fmla="*/ 242731 h 744820"/>
              <a:gd name="connsiteX25" fmla="*/ 505413 w 651925"/>
              <a:gd name="connsiteY25" fmla="*/ 285958 h 744820"/>
              <a:gd name="connsiteX26" fmla="*/ 472162 w 651925"/>
              <a:gd name="connsiteY26" fmla="*/ 295933 h 744820"/>
              <a:gd name="connsiteX27" fmla="*/ 448887 w 651925"/>
              <a:gd name="connsiteY27" fmla="*/ 259357 h 744820"/>
              <a:gd name="connsiteX28" fmla="*/ 455538 w 651925"/>
              <a:gd name="connsiteY28" fmla="*/ 179555 h 744820"/>
              <a:gd name="connsiteX29" fmla="*/ 349134 w 651925"/>
              <a:gd name="connsiteY29" fmla="*/ 212806 h 744820"/>
              <a:gd name="connsiteX30" fmla="*/ 305908 w 651925"/>
              <a:gd name="connsiteY30" fmla="*/ 292608 h 744820"/>
              <a:gd name="connsiteX31" fmla="*/ 282631 w 651925"/>
              <a:gd name="connsiteY31" fmla="*/ 252707 h 744820"/>
              <a:gd name="connsiteX32" fmla="*/ 232756 w 651925"/>
              <a:gd name="connsiteY32" fmla="*/ 292608 h 744820"/>
              <a:gd name="connsiteX33" fmla="*/ 202830 w 651925"/>
              <a:gd name="connsiteY33" fmla="*/ 269332 h 744820"/>
              <a:gd name="connsiteX34" fmla="*/ 212805 w 651925"/>
              <a:gd name="connsiteY34" fmla="*/ 202830 h 744820"/>
              <a:gd name="connsiteX35" fmla="*/ 149629 w 651925"/>
              <a:gd name="connsiteY35" fmla="*/ 226106 h 744820"/>
              <a:gd name="connsiteX36" fmla="*/ 142978 w 651925"/>
              <a:gd name="connsiteY36" fmla="*/ 329184 h 744820"/>
              <a:gd name="connsiteX37" fmla="*/ 116378 w 651925"/>
              <a:gd name="connsiteY37" fmla="*/ 302583 h 744820"/>
              <a:gd name="connsiteX38" fmla="*/ 76477 w 651925"/>
              <a:gd name="connsiteY38" fmla="*/ 0 h 744820"/>
              <a:gd name="connsiteX39" fmla="*/ 26600 w 651925"/>
              <a:gd name="connsiteY39" fmla="*/ 33251 h 744820"/>
              <a:gd name="connsiteX0" fmla="*/ 26600 w 652044"/>
              <a:gd name="connsiteY0" fmla="*/ 33251 h 744820"/>
              <a:gd name="connsiteX1" fmla="*/ 0 w 652044"/>
              <a:gd name="connsiteY1" fmla="*/ 113053 h 744820"/>
              <a:gd name="connsiteX2" fmla="*/ 43226 w 652044"/>
              <a:gd name="connsiteY2" fmla="*/ 462188 h 744820"/>
              <a:gd name="connsiteX3" fmla="*/ 69826 w 652044"/>
              <a:gd name="connsiteY3" fmla="*/ 472163 h 744820"/>
              <a:gd name="connsiteX4" fmla="*/ 59851 w 652044"/>
              <a:gd name="connsiteY4" fmla="*/ 571916 h 744820"/>
              <a:gd name="connsiteX5" fmla="*/ 23275 w 652044"/>
              <a:gd name="connsiteY5" fmla="*/ 615142 h 744820"/>
              <a:gd name="connsiteX6" fmla="*/ 96427 w 652044"/>
              <a:gd name="connsiteY6" fmla="*/ 588541 h 744820"/>
              <a:gd name="connsiteX7" fmla="*/ 79802 w 652044"/>
              <a:gd name="connsiteY7" fmla="*/ 684969 h 744820"/>
              <a:gd name="connsiteX8" fmla="*/ 59851 w 652044"/>
              <a:gd name="connsiteY8" fmla="*/ 708244 h 744820"/>
              <a:gd name="connsiteX9" fmla="*/ 109728 w 652044"/>
              <a:gd name="connsiteY9" fmla="*/ 744820 h 744820"/>
              <a:gd name="connsiteX10" fmla="*/ 312558 w 652044"/>
              <a:gd name="connsiteY10" fmla="*/ 618467 h 744820"/>
              <a:gd name="connsiteX11" fmla="*/ 389035 w 652044"/>
              <a:gd name="connsiteY11" fmla="*/ 515389 h 744820"/>
              <a:gd name="connsiteX12" fmla="*/ 422286 w 652044"/>
              <a:gd name="connsiteY12" fmla="*/ 558615 h 744820"/>
              <a:gd name="connsiteX13" fmla="*/ 452212 w 652044"/>
              <a:gd name="connsiteY13" fmla="*/ 535340 h 744820"/>
              <a:gd name="connsiteX14" fmla="*/ 448887 w 652044"/>
              <a:gd name="connsiteY14" fmla="*/ 498764 h 744820"/>
              <a:gd name="connsiteX15" fmla="*/ 505413 w 652044"/>
              <a:gd name="connsiteY15" fmla="*/ 488788 h 744820"/>
              <a:gd name="connsiteX16" fmla="*/ 458862 w 652044"/>
              <a:gd name="connsiteY16" fmla="*/ 628442 h 744820"/>
              <a:gd name="connsiteX17" fmla="*/ 468837 w 652044"/>
              <a:gd name="connsiteY17" fmla="*/ 638417 h 744820"/>
              <a:gd name="connsiteX18" fmla="*/ 528689 w 652044"/>
              <a:gd name="connsiteY18" fmla="*/ 585216 h 744820"/>
              <a:gd name="connsiteX19" fmla="*/ 525364 w 652044"/>
              <a:gd name="connsiteY19" fmla="*/ 508739 h 744820"/>
              <a:gd name="connsiteX20" fmla="*/ 551965 w 652044"/>
              <a:gd name="connsiteY20" fmla="*/ 462188 h 744820"/>
              <a:gd name="connsiteX21" fmla="*/ 538664 w 652044"/>
              <a:gd name="connsiteY21" fmla="*/ 402336 h 744820"/>
              <a:gd name="connsiteX22" fmla="*/ 605166 w 652044"/>
              <a:gd name="connsiteY22" fmla="*/ 445561 h 744820"/>
              <a:gd name="connsiteX23" fmla="*/ 651718 w 652044"/>
              <a:gd name="connsiteY23" fmla="*/ 532014 h 744820"/>
              <a:gd name="connsiteX24" fmla="*/ 561940 w 652044"/>
              <a:gd name="connsiteY24" fmla="*/ 242731 h 744820"/>
              <a:gd name="connsiteX25" fmla="*/ 505413 w 652044"/>
              <a:gd name="connsiteY25" fmla="*/ 285958 h 744820"/>
              <a:gd name="connsiteX26" fmla="*/ 472162 w 652044"/>
              <a:gd name="connsiteY26" fmla="*/ 295933 h 744820"/>
              <a:gd name="connsiteX27" fmla="*/ 448887 w 652044"/>
              <a:gd name="connsiteY27" fmla="*/ 259357 h 744820"/>
              <a:gd name="connsiteX28" fmla="*/ 455538 w 652044"/>
              <a:gd name="connsiteY28" fmla="*/ 179555 h 744820"/>
              <a:gd name="connsiteX29" fmla="*/ 349134 w 652044"/>
              <a:gd name="connsiteY29" fmla="*/ 212806 h 744820"/>
              <a:gd name="connsiteX30" fmla="*/ 305908 w 652044"/>
              <a:gd name="connsiteY30" fmla="*/ 292608 h 744820"/>
              <a:gd name="connsiteX31" fmla="*/ 282631 w 652044"/>
              <a:gd name="connsiteY31" fmla="*/ 252707 h 744820"/>
              <a:gd name="connsiteX32" fmla="*/ 232756 w 652044"/>
              <a:gd name="connsiteY32" fmla="*/ 292608 h 744820"/>
              <a:gd name="connsiteX33" fmla="*/ 202830 w 652044"/>
              <a:gd name="connsiteY33" fmla="*/ 269332 h 744820"/>
              <a:gd name="connsiteX34" fmla="*/ 212805 w 652044"/>
              <a:gd name="connsiteY34" fmla="*/ 202830 h 744820"/>
              <a:gd name="connsiteX35" fmla="*/ 149629 w 652044"/>
              <a:gd name="connsiteY35" fmla="*/ 226106 h 744820"/>
              <a:gd name="connsiteX36" fmla="*/ 142978 w 652044"/>
              <a:gd name="connsiteY36" fmla="*/ 329184 h 744820"/>
              <a:gd name="connsiteX37" fmla="*/ 116378 w 652044"/>
              <a:gd name="connsiteY37" fmla="*/ 302583 h 744820"/>
              <a:gd name="connsiteX38" fmla="*/ 76477 w 652044"/>
              <a:gd name="connsiteY38" fmla="*/ 0 h 744820"/>
              <a:gd name="connsiteX39" fmla="*/ 26600 w 652044"/>
              <a:gd name="connsiteY39" fmla="*/ 33251 h 744820"/>
              <a:gd name="connsiteX0" fmla="*/ 26600 w 651725"/>
              <a:gd name="connsiteY0" fmla="*/ 33251 h 744820"/>
              <a:gd name="connsiteX1" fmla="*/ 0 w 651725"/>
              <a:gd name="connsiteY1" fmla="*/ 113053 h 744820"/>
              <a:gd name="connsiteX2" fmla="*/ 43226 w 651725"/>
              <a:gd name="connsiteY2" fmla="*/ 462188 h 744820"/>
              <a:gd name="connsiteX3" fmla="*/ 69826 w 651725"/>
              <a:gd name="connsiteY3" fmla="*/ 472163 h 744820"/>
              <a:gd name="connsiteX4" fmla="*/ 59851 w 651725"/>
              <a:gd name="connsiteY4" fmla="*/ 571916 h 744820"/>
              <a:gd name="connsiteX5" fmla="*/ 23275 w 651725"/>
              <a:gd name="connsiteY5" fmla="*/ 615142 h 744820"/>
              <a:gd name="connsiteX6" fmla="*/ 96427 w 651725"/>
              <a:gd name="connsiteY6" fmla="*/ 588541 h 744820"/>
              <a:gd name="connsiteX7" fmla="*/ 79802 w 651725"/>
              <a:gd name="connsiteY7" fmla="*/ 684969 h 744820"/>
              <a:gd name="connsiteX8" fmla="*/ 59851 w 651725"/>
              <a:gd name="connsiteY8" fmla="*/ 708244 h 744820"/>
              <a:gd name="connsiteX9" fmla="*/ 109728 w 651725"/>
              <a:gd name="connsiteY9" fmla="*/ 744820 h 744820"/>
              <a:gd name="connsiteX10" fmla="*/ 312558 w 651725"/>
              <a:gd name="connsiteY10" fmla="*/ 618467 h 744820"/>
              <a:gd name="connsiteX11" fmla="*/ 389035 w 651725"/>
              <a:gd name="connsiteY11" fmla="*/ 515389 h 744820"/>
              <a:gd name="connsiteX12" fmla="*/ 422286 w 651725"/>
              <a:gd name="connsiteY12" fmla="*/ 558615 h 744820"/>
              <a:gd name="connsiteX13" fmla="*/ 452212 w 651725"/>
              <a:gd name="connsiteY13" fmla="*/ 535340 h 744820"/>
              <a:gd name="connsiteX14" fmla="*/ 448887 w 651725"/>
              <a:gd name="connsiteY14" fmla="*/ 498764 h 744820"/>
              <a:gd name="connsiteX15" fmla="*/ 505413 w 651725"/>
              <a:gd name="connsiteY15" fmla="*/ 488788 h 744820"/>
              <a:gd name="connsiteX16" fmla="*/ 458862 w 651725"/>
              <a:gd name="connsiteY16" fmla="*/ 628442 h 744820"/>
              <a:gd name="connsiteX17" fmla="*/ 468837 w 651725"/>
              <a:gd name="connsiteY17" fmla="*/ 638417 h 744820"/>
              <a:gd name="connsiteX18" fmla="*/ 528689 w 651725"/>
              <a:gd name="connsiteY18" fmla="*/ 585216 h 744820"/>
              <a:gd name="connsiteX19" fmla="*/ 525364 w 651725"/>
              <a:gd name="connsiteY19" fmla="*/ 508739 h 744820"/>
              <a:gd name="connsiteX20" fmla="*/ 551965 w 651725"/>
              <a:gd name="connsiteY20" fmla="*/ 462188 h 744820"/>
              <a:gd name="connsiteX21" fmla="*/ 538664 w 651725"/>
              <a:gd name="connsiteY21" fmla="*/ 402336 h 744820"/>
              <a:gd name="connsiteX22" fmla="*/ 605166 w 651725"/>
              <a:gd name="connsiteY22" fmla="*/ 445561 h 744820"/>
              <a:gd name="connsiteX23" fmla="*/ 651718 w 651725"/>
              <a:gd name="connsiteY23" fmla="*/ 532014 h 744820"/>
              <a:gd name="connsiteX24" fmla="*/ 608489 w 651725"/>
              <a:gd name="connsiteY24" fmla="*/ 375735 h 744820"/>
              <a:gd name="connsiteX25" fmla="*/ 561940 w 651725"/>
              <a:gd name="connsiteY25" fmla="*/ 242731 h 744820"/>
              <a:gd name="connsiteX26" fmla="*/ 505413 w 651725"/>
              <a:gd name="connsiteY26" fmla="*/ 285958 h 744820"/>
              <a:gd name="connsiteX27" fmla="*/ 472162 w 651725"/>
              <a:gd name="connsiteY27" fmla="*/ 295933 h 744820"/>
              <a:gd name="connsiteX28" fmla="*/ 448887 w 651725"/>
              <a:gd name="connsiteY28" fmla="*/ 259357 h 744820"/>
              <a:gd name="connsiteX29" fmla="*/ 455538 w 651725"/>
              <a:gd name="connsiteY29" fmla="*/ 179555 h 744820"/>
              <a:gd name="connsiteX30" fmla="*/ 349134 w 651725"/>
              <a:gd name="connsiteY30" fmla="*/ 212806 h 744820"/>
              <a:gd name="connsiteX31" fmla="*/ 305908 w 651725"/>
              <a:gd name="connsiteY31" fmla="*/ 292608 h 744820"/>
              <a:gd name="connsiteX32" fmla="*/ 282631 w 651725"/>
              <a:gd name="connsiteY32" fmla="*/ 252707 h 744820"/>
              <a:gd name="connsiteX33" fmla="*/ 232756 w 651725"/>
              <a:gd name="connsiteY33" fmla="*/ 292608 h 744820"/>
              <a:gd name="connsiteX34" fmla="*/ 202830 w 651725"/>
              <a:gd name="connsiteY34" fmla="*/ 269332 h 744820"/>
              <a:gd name="connsiteX35" fmla="*/ 212805 w 651725"/>
              <a:gd name="connsiteY35" fmla="*/ 202830 h 744820"/>
              <a:gd name="connsiteX36" fmla="*/ 149629 w 651725"/>
              <a:gd name="connsiteY36" fmla="*/ 226106 h 744820"/>
              <a:gd name="connsiteX37" fmla="*/ 142978 w 651725"/>
              <a:gd name="connsiteY37" fmla="*/ 329184 h 744820"/>
              <a:gd name="connsiteX38" fmla="*/ 116378 w 651725"/>
              <a:gd name="connsiteY38" fmla="*/ 302583 h 744820"/>
              <a:gd name="connsiteX39" fmla="*/ 76477 w 651725"/>
              <a:gd name="connsiteY39" fmla="*/ 0 h 744820"/>
              <a:gd name="connsiteX40" fmla="*/ 26600 w 651725"/>
              <a:gd name="connsiteY40" fmla="*/ 33251 h 744820"/>
              <a:gd name="connsiteX0" fmla="*/ 26600 w 749532"/>
              <a:gd name="connsiteY0" fmla="*/ 33251 h 744820"/>
              <a:gd name="connsiteX1" fmla="*/ 0 w 749532"/>
              <a:gd name="connsiteY1" fmla="*/ 113053 h 744820"/>
              <a:gd name="connsiteX2" fmla="*/ 43226 w 749532"/>
              <a:gd name="connsiteY2" fmla="*/ 462188 h 744820"/>
              <a:gd name="connsiteX3" fmla="*/ 69826 w 749532"/>
              <a:gd name="connsiteY3" fmla="*/ 472163 h 744820"/>
              <a:gd name="connsiteX4" fmla="*/ 59851 w 749532"/>
              <a:gd name="connsiteY4" fmla="*/ 571916 h 744820"/>
              <a:gd name="connsiteX5" fmla="*/ 23275 w 749532"/>
              <a:gd name="connsiteY5" fmla="*/ 615142 h 744820"/>
              <a:gd name="connsiteX6" fmla="*/ 96427 w 749532"/>
              <a:gd name="connsiteY6" fmla="*/ 588541 h 744820"/>
              <a:gd name="connsiteX7" fmla="*/ 79802 w 749532"/>
              <a:gd name="connsiteY7" fmla="*/ 684969 h 744820"/>
              <a:gd name="connsiteX8" fmla="*/ 59851 w 749532"/>
              <a:gd name="connsiteY8" fmla="*/ 708244 h 744820"/>
              <a:gd name="connsiteX9" fmla="*/ 109728 w 749532"/>
              <a:gd name="connsiteY9" fmla="*/ 744820 h 744820"/>
              <a:gd name="connsiteX10" fmla="*/ 312558 w 749532"/>
              <a:gd name="connsiteY10" fmla="*/ 618467 h 744820"/>
              <a:gd name="connsiteX11" fmla="*/ 389035 w 749532"/>
              <a:gd name="connsiteY11" fmla="*/ 515389 h 744820"/>
              <a:gd name="connsiteX12" fmla="*/ 422286 w 749532"/>
              <a:gd name="connsiteY12" fmla="*/ 558615 h 744820"/>
              <a:gd name="connsiteX13" fmla="*/ 452212 w 749532"/>
              <a:gd name="connsiteY13" fmla="*/ 535340 h 744820"/>
              <a:gd name="connsiteX14" fmla="*/ 448887 w 749532"/>
              <a:gd name="connsiteY14" fmla="*/ 498764 h 744820"/>
              <a:gd name="connsiteX15" fmla="*/ 505413 w 749532"/>
              <a:gd name="connsiteY15" fmla="*/ 488788 h 744820"/>
              <a:gd name="connsiteX16" fmla="*/ 458862 w 749532"/>
              <a:gd name="connsiteY16" fmla="*/ 628442 h 744820"/>
              <a:gd name="connsiteX17" fmla="*/ 468837 w 749532"/>
              <a:gd name="connsiteY17" fmla="*/ 638417 h 744820"/>
              <a:gd name="connsiteX18" fmla="*/ 528689 w 749532"/>
              <a:gd name="connsiteY18" fmla="*/ 585216 h 744820"/>
              <a:gd name="connsiteX19" fmla="*/ 525364 w 749532"/>
              <a:gd name="connsiteY19" fmla="*/ 508739 h 744820"/>
              <a:gd name="connsiteX20" fmla="*/ 551965 w 749532"/>
              <a:gd name="connsiteY20" fmla="*/ 462188 h 744820"/>
              <a:gd name="connsiteX21" fmla="*/ 538664 w 749532"/>
              <a:gd name="connsiteY21" fmla="*/ 402336 h 744820"/>
              <a:gd name="connsiteX22" fmla="*/ 605166 w 749532"/>
              <a:gd name="connsiteY22" fmla="*/ 445561 h 744820"/>
              <a:gd name="connsiteX23" fmla="*/ 651718 w 749532"/>
              <a:gd name="connsiteY23" fmla="*/ 532014 h 744820"/>
              <a:gd name="connsiteX24" fmla="*/ 748143 w 749532"/>
              <a:gd name="connsiteY24" fmla="*/ 442237 h 744820"/>
              <a:gd name="connsiteX25" fmla="*/ 561940 w 749532"/>
              <a:gd name="connsiteY25" fmla="*/ 242731 h 744820"/>
              <a:gd name="connsiteX26" fmla="*/ 505413 w 749532"/>
              <a:gd name="connsiteY26" fmla="*/ 285958 h 744820"/>
              <a:gd name="connsiteX27" fmla="*/ 472162 w 749532"/>
              <a:gd name="connsiteY27" fmla="*/ 295933 h 744820"/>
              <a:gd name="connsiteX28" fmla="*/ 448887 w 749532"/>
              <a:gd name="connsiteY28" fmla="*/ 259357 h 744820"/>
              <a:gd name="connsiteX29" fmla="*/ 455538 w 749532"/>
              <a:gd name="connsiteY29" fmla="*/ 179555 h 744820"/>
              <a:gd name="connsiteX30" fmla="*/ 349134 w 749532"/>
              <a:gd name="connsiteY30" fmla="*/ 212806 h 744820"/>
              <a:gd name="connsiteX31" fmla="*/ 305908 w 749532"/>
              <a:gd name="connsiteY31" fmla="*/ 292608 h 744820"/>
              <a:gd name="connsiteX32" fmla="*/ 282631 w 749532"/>
              <a:gd name="connsiteY32" fmla="*/ 252707 h 744820"/>
              <a:gd name="connsiteX33" fmla="*/ 232756 w 749532"/>
              <a:gd name="connsiteY33" fmla="*/ 292608 h 744820"/>
              <a:gd name="connsiteX34" fmla="*/ 202830 w 749532"/>
              <a:gd name="connsiteY34" fmla="*/ 269332 h 744820"/>
              <a:gd name="connsiteX35" fmla="*/ 212805 w 749532"/>
              <a:gd name="connsiteY35" fmla="*/ 202830 h 744820"/>
              <a:gd name="connsiteX36" fmla="*/ 149629 w 749532"/>
              <a:gd name="connsiteY36" fmla="*/ 226106 h 744820"/>
              <a:gd name="connsiteX37" fmla="*/ 142978 w 749532"/>
              <a:gd name="connsiteY37" fmla="*/ 329184 h 744820"/>
              <a:gd name="connsiteX38" fmla="*/ 116378 w 749532"/>
              <a:gd name="connsiteY38" fmla="*/ 302583 h 744820"/>
              <a:gd name="connsiteX39" fmla="*/ 76477 w 749532"/>
              <a:gd name="connsiteY39" fmla="*/ 0 h 744820"/>
              <a:gd name="connsiteX40" fmla="*/ 26600 w 749532"/>
              <a:gd name="connsiteY40"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608489 w 748503"/>
              <a:gd name="connsiteY25" fmla="*/ 289283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538662 w 748503"/>
              <a:gd name="connsiteY25" fmla="*/ 342484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635091 w 748200"/>
              <a:gd name="connsiteY25" fmla="*/ 379060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595190 w 748200"/>
              <a:gd name="connsiteY25" fmla="*/ 385711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425"/>
              <a:gd name="connsiteY0" fmla="*/ 33251 h 744820"/>
              <a:gd name="connsiteX1" fmla="*/ 0 w 748425"/>
              <a:gd name="connsiteY1" fmla="*/ 113053 h 744820"/>
              <a:gd name="connsiteX2" fmla="*/ 43226 w 748425"/>
              <a:gd name="connsiteY2" fmla="*/ 462188 h 744820"/>
              <a:gd name="connsiteX3" fmla="*/ 69826 w 748425"/>
              <a:gd name="connsiteY3" fmla="*/ 472163 h 744820"/>
              <a:gd name="connsiteX4" fmla="*/ 59851 w 748425"/>
              <a:gd name="connsiteY4" fmla="*/ 571916 h 744820"/>
              <a:gd name="connsiteX5" fmla="*/ 23275 w 748425"/>
              <a:gd name="connsiteY5" fmla="*/ 615142 h 744820"/>
              <a:gd name="connsiteX6" fmla="*/ 96427 w 748425"/>
              <a:gd name="connsiteY6" fmla="*/ 588541 h 744820"/>
              <a:gd name="connsiteX7" fmla="*/ 79802 w 748425"/>
              <a:gd name="connsiteY7" fmla="*/ 684969 h 744820"/>
              <a:gd name="connsiteX8" fmla="*/ 59851 w 748425"/>
              <a:gd name="connsiteY8" fmla="*/ 708244 h 744820"/>
              <a:gd name="connsiteX9" fmla="*/ 109728 w 748425"/>
              <a:gd name="connsiteY9" fmla="*/ 744820 h 744820"/>
              <a:gd name="connsiteX10" fmla="*/ 312558 w 748425"/>
              <a:gd name="connsiteY10" fmla="*/ 618467 h 744820"/>
              <a:gd name="connsiteX11" fmla="*/ 389035 w 748425"/>
              <a:gd name="connsiteY11" fmla="*/ 515389 h 744820"/>
              <a:gd name="connsiteX12" fmla="*/ 422286 w 748425"/>
              <a:gd name="connsiteY12" fmla="*/ 558615 h 744820"/>
              <a:gd name="connsiteX13" fmla="*/ 452212 w 748425"/>
              <a:gd name="connsiteY13" fmla="*/ 535340 h 744820"/>
              <a:gd name="connsiteX14" fmla="*/ 448887 w 748425"/>
              <a:gd name="connsiteY14" fmla="*/ 498764 h 744820"/>
              <a:gd name="connsiteX15" fmla="*/ 505413 w 748425"/>
              <a:gd name="connsiteY15" fmla="*/ 488788 h 744820"/>
              <a:gd name="connsiteX16" fmla="*/ 458862 w 748425"/>
              <a:gd name="connsiteY16" fmla="*/ 628442 h 744820"/>
              <a:gd name="connsiteX17" fmla="*/ 468837 w 748425"/>
              <a:gd name="connsiteY17" fmla="*/ 638417 h 744820"/>
              <a:gd name="connsiteX18" fmla="*/ 528689 w 748425"/>
              <a:gd name="connsiteY18" fmla="*/ 585216 h 744820"/>
              <a:gd name="connsiteX19" fmla="*/ 525364 w 748425"/>
              <a:gd name="connsiteY19" fmla="*/ 508739 h 744820"/>
              <a:gd name="connsiteX20" fmla="*/ 551965 w 748425"/>
              <a:gd name="connsiteY20" fmla="*/ 462188 h 744820"/>
              <a:gd name="connsiteX21" fmla="*/ 538664 w 748425"/>
              <a:gd name="connsiteY21" fmla="*/ 402336 h 744820"/>
              <a:gd name="connsiteX22" fmla="*/ 605166 w 748425"/>
              <a:gd name="connsiteY22" fmla="*/ 445561 h 744820"/>
              <a:gd name="connsiteX23" fmla="*/ 651718 w 748425"/>
              <a:gd name="connsiteY23" fmla="*/ 532014 h 744820"/>
              <a:gd name="connsiteX24" fmla="*/ 748143 w 748425"/>
              <a:gd name="connsiteY24" fmla="*/ 442237 h 744820"/>
              <a:gd name="connsiteX25" fmla="*/ 678317 w 748425"/>
              <a:gd name="connsiteY25" fmla="*/ 415636 h 744820"/>
              <a:gd name="connsiteX26" fmla="*/ 595190 w 748425"/>
              <a:gd name="connsiteY26" fmla="*/ 385711 h 744820"/>
              <a:gd name="connsiteX27" fmla="*/ 538662 w 748425"/>
              <a:gd name="connsiteY27" fmla="*/ 342484 h 744820"/>
              <a:gd name="connsiteX28" fmla="*/ 561940 w 748425"/>
              <a:gd name="connsiteY28" fmla="*/ 242731 h 744820"/>
              <a:gd name="connsiteX29" fmla="*/ 505413 w 748425"/>
              <a:gd name="connsiteY29" fmla="*/ 285958 h 744820"/>
              <a:gd name="connsiteX30" fmla="*/ 472162 w 748425"/>
              <a:gd name="connsiteY30" fmla="*/ 295933 h 744820"/>
              <a:gd name="connsiteX31" fmla="*/ 448887 w 748425"/>
              <a:gd name="connsiteY31" fmla="*/ 259357 h 744820"/>
              <a:gd name="connsiteX32" fmla="*/ 455538 w 748425"/>
              <a:gd name="connsiteY32" fmla="*/ 179555 h 744820"/>
              <a:gd name="connsiteX33" fmla="*/ 349134 w 748425"/>
              <a:gd name="connsiteY33" fmla="*/ 212806 h 744820"/>
              <a:gd name="connsiteX34" fmla="*/ 305908 w 748425"/>
              <a:gd name="connsiteY34" fmla="*/ 292608 h 744820"/>
              <a:gd name="connsiteX35" fmla="*/ 282631 w 748425"/>
              <a:gd name="connsiteY35" fmla="*/ 252707 h 744820"/>
              <a:gd name="connsiteX36" fmla="*/ 232756 w 748425"/>
              <a:gd name="connsiteY36" fmla="*/ 292608 h 744820"/>
              <a:gd name="connsiteX37" fmla="*/ 202830 w 748425"/>
              <a:gd name="connsiteY37" fmla="*/ 269332 h 744820"/>
              <a:gd name="connsiteX38" fmla="*/ 212805 w 748425"/>
              <a:gd name="connsiteY38" fmla="*/ 202830 h 744820"/>
              <a:gd name="connsiteX39" fmla="*/ 149629 w 748425"/>
              <a:gd name="connsiteY39" fmla="*/ 226106 h 744820"/>
              <a:gd name="connsiteX40" fmla="*/ 142978 w 748425"/>
              <a:gd name="connsiteY40" fmla="*/ 329184 h 744820"/>
              <a:gd name="connsiteX41" fmla="*/ 116378 w 748425"/>
              <a:gd name="connsiteY41" fmla="*/ 302583 h 744820"/>
              <a:gd name="connsiteX42" fmla="*/ 76477 w 748425"/>
              <a:gd name="connsiteY42" fmla="*/ 0 h 744820"/>
              <a:gd name="connsiteX43" fmla="*/ 26600 w 748425"/>
              <a:gd name="connsiteY43" fmla="*/ 33251 h 744820"/>
              <a:gd name="connsiteX0" fmla="*/ 26600 w 748283"/>
              <a:gd name="connsiteY0" fmla="*/ 33251 h 744820"/>
              <a:gd name="connsiteX1" fmla="*/ 0 w 748283"/>
              <a:gd name="connsiteY1" fmla="*/ 113053 h 744820"/>
              <a:gd name="connsiteX2" fmla="*/ 43226 w 748283"/>
              <a:gd name="connsiteY2" fmla="*/ 462188 h 744820"/>
              <a:gd name="connsiteX3" fmla="*/ 69826 w 748283"/>
              <a:gd name="connsiteY3" fmla="*/ 472163 h 744820"/>
              <a:gd name="connsiteX4" fmla="*/ 59851 w 748283"/>
              <a:gd name="connsiteY4" fmla="*/ 571916 h 744820"/>
              <a:gd name="connsiteX5" fmla="*/ 23275 w 748283"/>
              <a:gd name="connsiteY5" fmla="*/ 615142 h 744820"/>
              <a:gd name="connsiteX6" fmla="*/ 96427 w 748283"/>
              <a:gd name="connsiteY6" fmla="*/ 588541 h 744820"/>
              <a:gd name="connsiteX7" fmla="*/ 79802 w 748283"/>
              <a:gd name="connsiteY7" fmla="*/ 684969 h 744820"/>
              <a:gd name="connsiteX8" fmla="*/ 59851 w 748283"/>
              <a:gd name="connsiteY8" fmla="*/ 708244 h 744820"/>
              <a:gd name="connsiteX9" fmla="*/ 109728 w 748283"/>
              <a:gd name="connsiteY9" fmla="*/ 744820 h 744820"/>
              <a:gd name="connsiteX10" fmla="*/ 312558 w 748283"/>
              <a:gd name="connsiteY10" fmla="*/ 618467 h 744820"/>
              <a:gd name="connsiteX11" fmla="*/ 389035 w 748283"/>
              <a:gd name="connsiteY11" fmla="*/ 515389 h 744820"/>
              <a:gd name="connsiteX12" fmla="*/ 422286 w 748283"/>
              <a:gd name="connsiteY12" fmla="*/ 558615 h 744820"/>
              <a:gd name="connsiteX13" fmla="*/ 452212 w 748283"/>
              <a:gd name="connsiteY13" fmla="*/ 535340 h 744820"/>
              <a:gd name="connsiteX14" fmla="*/ 448887 w 748283"/>
              <a:gd name="connsiteY14" fmla="*/ 498764 h 744820"/>
              <a:gd name="connsiteX15" fmla="*/ 505413 w 748283"/>
              <a:gd name="connsiteY15" fmla="*/ 488788 h 744820"/>
              <a:gd name="connsiteX16" fmla="*/ 458862 w 748283"/>
              <a:gd name="connsiteY16" fmla="*/ 628442 h 744820"/>
              <a:gd name="connsiteX17" fmla="*/ 468837 w 748283"/>
              <a:gd name="connsiteY17" fmla="*/ 638417 h 744820"/>
              <a:gd name="connsiteX18" fmla="*/ 528689 w 748283"/>
              <a:gd name="connsiteY18" fmla="*/ 585216 h 744820"/>
              <a:gd name="connsiteX19" fmla="*/ 525364 w 748283"/>
              <a:gd name="connsiteY19" fmla="*/ 508739 h 744820"/>
              <a:gd name="connsiteX20" fmla="*/ 551965 w 748283"/>
              <a:gd name="connsiteY20" fmla="*/ 462188 h 744820"/>
              <a:gd name="connsiteX21" fmla="*/ 538664 w 748283"/>
              <a:gd name="connsiteY21" fmla="*/ 402336 h 744820"/>
              <a:gd name="connsiteX22" fmla="*/ 605166 w 748283"/>
              <a:gd name="connsiteY22" fmla="*/ 445561 h 744820"/>
              <a:gd name="connsiteX23" fmla="*/ 651718 w 748283"/>
              <a:gd name="connsiteY23" fmla="*/ 532014 h 744820"/>
              <a:gd name="connsiteX24" fmla="*/ 748143 w 748283"/>
              <a:gd name="connsiteY24" fmla="*/ 442237 h 744820"/>
              <a:gd name="connsiteX25" fmla="*/ 625115 w 748283"/>
              <a:gd name="connsiteY25" fmla="*/ 285958 h 744820"/>
              <a:gd name="connsiteX26" fmla="*/ 595190 w 748283"/>
              <a:gd name="connsiteY26" fmla="*/ 385711 h 744820"/>
              <a:gd name="connsiteX27" fmla="*/ 538662 w 748283"/>
              <a:gd name="connsiteY27" fmla="*/ 342484 h 744820"/>
              <a:gd name="connsiteX28" fmla="*/ 561940 w 748283"/>
              <a:gd name="connsiteY28" fmla="*/ 242731 h 744820"/>
              <a:gd name="connsiteX29" fmla="*/ 505413 w 748283"/>
              <a:gd name="connsiteY29" fmla="*/ 285958 h 744820"/>
              <a:gd name="connsiteX30" fmla="*/ 472162 w 748283"/>
              <a:gd name="connsiteY30" fmla="*/ 295933 h 744820"/>
              <a:gd name="connsiteX31" fmla="*/ 448887 w 748283"/>
              <a:gd name="connsiteY31" fmla="*/ 259357 h 744820"/>
              <a:gd name="connsiteX32" fmla="*/ 455538 w 748283"/>
              <a:gd name="connsiteY32" fmla="*/ 179555 h 744820"/>
              <a:gd name="connsiteX33" fmla="*/ 349134 w 748283"/>
              <a:gd name="connsiteY33" fmla="*/ 212806 h 744820"/>
              <a:gd name="connsiteX34" fmla="*/ 305908 w 748283"/>
              <a:gd name="connsiteY34" fmla="*/ 292608 h 744820"/>
              <a:gd name="connsiteX35" fmla="*/ 282631 w 748283"/>
              <a:gd name="connsiteY35" fmla="*/ 252707 h 744820"/>
              <a:gd name="connsiteX36" fmla="*/ 232756 w 748283"/>
              <a:gd name="connsiteY36" fmla="*/ 292608 h 744820"/>
              <a:gd name="connsiteX37" fmla="*/ 202830 w 748283"/>
              <a:gd name="connsiteY37" fmla="*/ 269332 h 744820"/>
              <a:gd name="connsiteX38" fmla="*/ 212805 w 748283"/>
              <a:gd name="connsiteY38" fmla="*/ 202830 h 744820"/>
              <a:gd name="connsiteX39" fmla="*/ 149629 w 748283"/>
              <a:gd name="connsiteY39" fmla="*/ 226106 h 744820"/>
              <a:gd name="connsiteX40" fmla="*/ 142978 w 748283"/>
              <a:gd name="connsiteY40" fmla="*/ 329184 h 744820"/>
              <a:gd name="connsiteX41" fmla="*/ 116378 w 748283"/>
              <a:gd name="connsiteY41" fmla="*/ 302583 h 744820"/>
              <a:gd name="connsiteX42" fmla="*/ 76477 w 748283"/>
              <a:gd name="connsiteY42" fmla="*/ 0 h 744820"/>
              <a:gd name="connsiteX43" fmla="*/ 26600 w 748283"/>
              <a:gd name="connsiteY43" fmla="*/ 33251 h 744820"/>
              <a:gd name="connsiteX0" fmla="*/ 26600 w 749304"/>
              <a:gd name="connsiteY0" fmla="*/ 33251 h 744820"/>
              <a:gd name="connsiteX1" fmla="*/ 0 w 749304"/>
              <a:gd name="connsiteY1" fmla="*/ 113053 h 744820"/>
              <a:gd name="connsiteX2" fmla="*/ 43226 w 749304"/>
              <a:gd name="connsiteY2" fmla="*/ 462188 h 744820"/>
              <a:gd name="connsiteX3" fmla="*/ 69826 w 749304"/>
              <a:gd name="connsiteY3" fmla="*/ 472163 h 744820"/>
              <a:gd name="connsiteX4" fmla="*/ 59851 w 749304"/>
              <a:gd name="connsiteY4" fmla="*/ 571916 h 744820"/>
              <a:gd name="connsiteX5" fmla="*/ 23275 w 749304"/>
              <a:gd name="connsiteY5" fmla="*/ 615142 h 744820"/>
              <a:gd name="connsiteX6" fmla="*/ 96427 w 749304"/>
              <a:gd name="connsiteY6" fmla="*/ 588541 h 744820"/>
              <a:gd name="connsiteX7" fmla="*/ 79802 w 749304"/>
              <a:gd name="connsiteY7" fmla="*/ 684969 h 744820"/>
              <a:gd name="connsiteX8" fmla="*/ 59851 w 749304"/>
              <a:gd name="connsiteY8" fmla="*/ 708244 h 744820"/>
              <a:gd name="connsiteX9" fmla="*/ 109728 w 749304"/>
              <a:gd name="connsiteY9" fmla="*/ 744820 h 744820"/>
              <a:gd name="connsiteX10" fmla="*/ 312558 w 749304"/>
              <a:gd name="connsiteY10" fmla="*/ 618467 h 744820"/>
              <a:gd name="connsiteX11" fmla="*/ 389035 w 749304"/>
              <a:gd name="connsiteY11" fmla="*/ 515389 h 744820"/>
              <a:gd name="connsiteX12" fmla="*/ 422286 w 749304"/>
              <a:gd name="connsiteY12" fmla="*/ 558615 h 744820"/>
              <a:gd name="connsiteX13" fmla="*/ 452212 w 749304"/>
              <a:gd name="connsiteY13" fmla="*/ 535340 h 744820"/>
              <a:gd name="connsiteX14" fmla="*/ 448887 w 749304"/>
              <a:gd name="connsiteY14" fmla="*/ 498764 h 744820"/>
              <a:gd name="connsiteX15" fmla="*/ 505413 w 749304"/>
              <a:gd name="connsiteY15" fmla="*/ 488788 h 744820"/>
              <a:gd name="connsiteX16" fmla="*/ 458862 w 749304"/>
              <a:gd name="connsiteY16" fmla="*/ 628442 h 744820"/>
              <a:gd name="connsiteX17" fmla="*/ 468837 w 749304"/>
              <a:gd name="connsiteY17" fmla="*/ 638417 h 744820"/>
              <a:gd name="connsiteX18" fmla="*/ 528689 w 749304"/>
              <a:gd name="connsiteY18" fmla="*/ 585216 h 744820"/>
              <a:gd name="connsiteX19" fmla="*/ 525364 w 749304"/>
              <a:gd name="connsiteY19" fmla="*/ 508739 h 744820"/>
              <a:gd name="connsiteX20" fmla="*/ 551965 w 749304"/>
              <a:gd name="connsiteY20" fmla="*/ 462188 h 744820"/>
              <a:gd name="connsiteX21" fmla="*/ 538664 w 749304"/>
              <a:gd name="connsiteY21" fmla="*/ 402336 h 744820"/>
              <a:gd name="connsiteX22" fmla="*/ 605166 w 749304"/>
              <a:gd name="connsiteY22" fmla="*/ 445561 h 744820"/>
              <a:gd name="connsiteX23" fmla="*/ 651718 w 749304"/>
              <a:gd name="connsiteY23" fmla="*/ 532014 h 744820"/>
              <a:gd name="connsiteX24" fmla="*/ 684967 w 749304"/>
              <a:gd name="connsiteY24" fmla="*/ 502089 h 744820"/>
              <a:gd name="connsiteX25" fmla="*/ 748143 w 749304"/>
              <a:gd name="connsiteY25" fmla="*/ 442237 h 744820"/>
              <a:gd name="connsiteX26" fmla="*/ 625115 w 749304"/>
              <a:gd name="connsiteY26" fmla="*/ 285958 h 744820"/>
              <a:gd name="connsiteX27" fmla="*/ 595190 w 749304"/>
              <a:gd name="connsiteY27" fmla="*/ 385711 h 744820"/>
              <a:gd name="connsiteX28" fmla="*/ 538662 w 749304"/>
              <a:gd name="connsiteY28" fmla="*/ 342484 h 744820"/>
              <a:gd name="connsiteX29" fmla="*/ 561940 w 749304"/>
              <a:gd name="connsiteY29" fmla="*/ 242731 h 744820"/>
              <a:gd name="connsiteX30" fmla="*/ 505413 w 749304"/>
              <a:gd name="connsiteY30" fmla="*/ 285958 h 744820"/>
              <a:gd name="connsiteX31" fmla="*/ 472162 w 749304"/>
              <a:gd name="connsiteY31" fmla="*/ 295933 h 744820"/>
              <a:gd name="connsiteX32" fmla="*/ 448887 w 749304"/>
              <a:gd name="connsiteY32" fmla="*/ 259357 h 744820"/>
              <a:gd name="connsiteX33" fmla="*/ 455538 w 749304"/>
              <a:gd name="connsiteY33" fmla="*/ 179555 h 744820"/>
              <a:gd name="connsiteX34" fmla="*/ 349134 w 749304"/>
              <a:gd name="connsiteY34" fmla="*/ 212806 h 744820"/>
              <a:gd name="connsiteX35" fmla="*/ 305908 w 749304"/>
              <a:gd name="connsiteY35" fmla="*/ 292608 h 744820"/>
              <a:gd name="connsiteX36" fmla="*/ 282631 w 749304"/>
              <a:gd name="connsiteY36" fmla="*/ 252707 h 744820"/>
              <a:gd name="connsiteX37" fmla="*/ 232756 w 749304"/>
              <a:gd name="connsiteY37" fmla="*/ 292608 h 744820"/>
              <a:gd name="connsiteX38" fmla="*/ 202830 w 749304"/>
              <a:gd name="connsiteY38" fmla="*/ 269332 h 744820"/>
              <a:gd name="connsiteX39" fmla="*/ 212805 w 749304"/>
              <a:gd name="connsiteY39" fmla="*/ 202830 h 744820"/>
              <a:gd name="connsiteX40" fmla="*/ 149629 w 749304"/>
              <a:gd name="connsiteY40" fmla="*/ 226106 h 744820"/>
              <a:gd name="connsiteX41" fmla="*/ 142978 w 749304"/>
              <a:gd name="connsiteY41" fmla="*/ 329184 h 744820"/>
              <a:gd name="connsiteX42" fmla="*/ 116378 w 749304"/>
              <a:gd name="connsiteY42" fmla="*/ 302583 h 744820"/>
              <a:gd name="connsiteX43" fmla="*/ 76477 w 749304"/>
              <a:gd name="connsiteY43" fmla="*/ 0 h 744820"/>
              <a:gd name="connsiteX44" fmla="*/ 26600 w 749304"/>
              <a:gd name="connsiteY44" fmla="*/ 33251 h 744820"/>
              <a:gd name="connsiteX0" fmla="*/ 26600 w 748966"/>
              <a:gd name="connsiteY0" fmla="*/ 33251 h 744820"/>
              <a:gd name="connsiteX1" fmla="*/ 0 w 748966"/>
              <a:gd name="connsiteY1" fmla="*/ 113053 h 744820"/>
              <a:gd name="connsiteX2" fmla="*/ 43226 w 748966"/>
              <a:gd name="connsiteY2" fmla="*/ 462188 h 744820"/>
              <a:gd name="connsiteX3" fmla="*/ 69826 w 748966"/>
              <a:gd name="connsiteY3" fmla="*/ 472163 h 744820"/>
              <a:gd name="connsiteX4" fmla="*/ 59851 w 748966"/>
              <a:gd name="connsiteY4" fmla="*/ 571916 h 744820"/>
              <a:gd name="connsiteX5" fmla="*/ 23275 w 748966"/>
              <a:gd name="connsiteY5" fmla="*/ 615142 h 744820"/>
              <a:gd name="connsiteX6" fmla="*/ 96427 w 748966"/>
              <a:gd name="connsiteY6" fmla="*/ 588541 h 744820"/>
              <a:gd name="connsiteX7" fmla="*/ 79802 w 748966"/>
              <a:gd name="connsiteY7" fmla="*/ 684969 h 744820"/>
              <a:gd name="connsiteX8" fmla="*/ 59851 w 748966"/>
              <a:gd name="connsiteY8" fmla="*/ 708244 h 744820"/>
              <a:gd name="connsiteX9" fmla="*/ 109728 w 748966"/>
              <a:gd name="connsiteY9" fmla="*/ 744820 h 744820"/>
              <a:gd name="connsiteX10" fmla="*/ 312558 w 748966"/>
              <a:gd name="connsiteY10" fmla="*/ 618467 h 744820"/>
              <a:gd name="connsiteX11" fmla="*/ 389035 w 748966"/>
              <a:gd name="connsiteY11" fmla="*/ 515389 h 744820"/>
              <a:gd name="connsiteX12" fmla="*/ 422286 w 748966"/>
              <a:gd name="connsiteY12" fmla="*/ 558615 h 744820"/>
              <a:gd name="connsiteX13" fmla="*/ 452212 w 748966"/>
              <a:gd name="connsiteY13" fmla="*/ 535340 h 744820"/>
              <a:gd name="connsiteX14" fmla="*/ 448887 w 748966"/>
              <a:gd name="connsiteY14" fmla="*/ 498764 h 744820"/>
              <a:gd name="connsiteX15" fmla="*/ 505413 w 748966"/>
              <a:gd name="connsiteY15" fmla="*/ 488788 h 744820"/>
              <a:gd name="connsiteX16" fmla="*/ 458862 w 748966"/>
              <a:gd name="connsiteY16" fmla="*/ 628442 h 744820"/>
              <a:gd name="connsiteX17" fmla="*/ 468837 w 748966"/>
              <a:gd name="connsiteY17" fmla="*/ 638417 h 744820"/>
              <a:gd name="connsiteX18" fmla="*/ 528689 w 748966"/>
              <a:gd name="connsiteY18" fmla="*/ 585216 h 744820"/>
              <a:gd name="connsiteX19" fmla="*/ 525364 w 748966"/>
              <a:gd name="connsiteY19" fmla="*/ 508739 h 744820"/>
              <a:gd name="connsiteX20" fmla="*/ 551965 w 748966"/>
              <a:gd name="connsiteY20" fmla="*/ 462188 h 744820"/>
              <a:gd name="connsiteX21" fmla="*/ 538664 w 748966"/>
              <a:gd name="connsiteY21" fmla="*/ 402336 h 744820"/>
              <a:gd name="connsiteX22" fmla="*/ 605166 w 748966"/>
              <a:gd name="connsiteY22" fmla="*/ 445561 h 744820"/>
              <a:gd name="connsiteX23" fmla="*/ 651718 w 748966"/>
              <a:gd name="connsiteY23" fmla="*/ 532014 h 744820"/>
              <a:gd name="connsiteX24" fmla="*/ 658366 w 748966"/>
              <a:gd name="connsiteY24" fmla="*/ 455537 h 744820"/>
              <a:gd name="connsiteX25" fmla="*/ 748143 w 748966"/>
              <a:gd name="connsiteY25" fmla="*/ 442237 h 744820"/>
              <a:gd name="connsiteX26" fmla="*/ 625115 w 748966"/>
              <a:gd name="connsiteY26" fmla="*/ 285958 h 744820"/>
              <a:gd name="connsiteX27" fmla="*/ 595190 w 748966"/>
              <a:gd name="connsiteY27" fmla="*/ 385711 h 744820"/>
              <a:gd name="connsiteX28" fmla="*/ 538662 w 748966"/>
              <a:gd name="connsiteY28" fmla="*/ 342484 h 744820"/>
              <a:gd name="connsiteX29" fmla="*/ 561940 w 748966"/>
              <a:gd name="connsiteY29" fmla="*/ 242731 h 744820"/>
              <a:gd name="connsiteX30" fmla="*/ 505413 w 748966"/>
              <a:gd name="connsiteY30" fmla="*/ 285958 h 744820"/>
              <a:gd name="connsiteX31" fmla="*/ 472162 w 748966"/>
              <a:gd name="connsiteY31" fmla="*/ 295933 h 744820"/>
              <a:gd name="connsiteX32" fmla="*/ 448887 w 748966"/>
              <a:gd name="connsiteY32" fmla="*/ 259357 h 744820"/>
              <a:gd name="connsiteX33" fmla="*/ 455538 w 748966"/>
              <a:gd name="connsiteY33" fmla="*/ 179555 h 744820"/>
              <a:gd name="connsiteX34" fmla="*/ 349134 w 748966"/>
              <a:gd name="connsiteY34" fmla="*/ 212806 h 744820"/>
              <a:gd name="connsiteX35" fmla="*/ 305908 w 748966"/>
              <a:gd name="connsiteY35" fmla="*/ 292608 h 744820"/>
              <a:gd name="connsiteX36" fmla="*/ 282631 w 748966"/>
              <a:gd name="connsiteY36" fmla="*/ 252707 h 744820"/>
              <a:gd name="connsiteX37" fmla="*/ 232756 w 748966"/>
              <a:gd name="connsiteY37" fmla="*/ 292608 h 744820"/>
              <a:gd name="connsiteX38" fmla="*/ 202830 w 748966"/>
              <a:gd name="connsiteY38" fmla="*/ 269332 h 744820"/>
              <a:gd name="connsiteX39" fmla="*/ 212805 w 748966"/>
              <a:gd name="connsiteY39" fmla="*/ 202830 h 744820"/>
              <a:gd name="connsiteX40" fmla="*/ 149629 w 748966"/>
              <a:gd name="connsiteY40" fmla="*/ 226106 h 744820"/>
              <a:gd name="connsiteX41" fmla="*/ 142978 w 748966"/>
              <a:gd name="connsiteY41" fmla="*/ 329184 h 744820"/>
              <a:gd name="connsiteX42" fmla="*/ 116378 w 748966"/>
              <a:gd name="connsiteY42" fmla="*/ 302583 h 744820"/>
              <a:gd name="connsiteX43" fmla="*/ 76477 w 748966"/>
              <a:gd name="connsiteY43" fmla="*/ 0 h 744820"/>
              <a:gd name="connsiteX44" fmla="*/ 26600 w 748966"/>
              <a:gd name="connsiteY44" fmla="*/ 33251 h 744820"/>
              <a:gd name="connsiteX0" fmla="*/ 26600 w 751925"/>
              <a:gd name="connsiteY0" fmla="*/ 33251 h 744820"/>
              <a:gd name="connsiteX1" fmla="*/ 0 w 751925"/>
              <a:gd name="connsiteY1" fmla="*/ 113053 h 744820"/>
              <a:gd name="connsiteX2" fmla="*/ 43226 w 751925"/>
              <a:gd name="connsiteY2" fmla="*/ 462188 h 744820"/>
              <a:gd name="connsiteX3" fmla="*/ 69826 w 751925"/>
              <a:gd name="connsiteY3" fmla="*/ 472163 h 744820"/>
              <a:gd name="connsiteX4" fmla="*/ 59851 w 751925"/>
              <a:gd name="connsiteY4" fmla="*/ 571916 h 744820"/>
              <a:gd name="connsiteX5" fmla="*/ 23275 w 751925"/>
              <a:gd name="connsiteY5" fmla="*/ 615142 h 744820"/>
              <a:gd name="connsiteX6" fmla="*/ 96427 w 751925"/>
              <a:gd name="connsiteY6" fmla="*/ 588541 h 744820"/>
              <a:gd name="connsiteX7" fmla="*/ 79802 w 751925"/>
              <a:gd name="connsiteY7" fmla="*/ 684969 h 744820"/>
              <a:gd name="connsiteX8" fmla="*/ 59851 w 751925"/>
              <a:gd name="connsiteY8" fmla="*/ 708244 h 744820"/>
              <a:gd name="connsiteX9" fmla="*/ 109728 w 751925"/>
              <a:gd name="connsiteY9" fmla="*/ 744820 h 744820"/>
              <a:gd name="connsiteX10" fmla="*/ 312558 w 751925"/>
              <a:gd name="connsiteY10" fmla="*/ 618467 h 744820"/>
              <a:gd name="connsiteX11" fmla="*/ 389035 w 751925"/>
              <a:gd name="connsiteY11" fmla="*/ 515389 h 744820"/>
              <a:gd name="connsiteX12" fmla="*/ 422286 w 751925"/>
              <a:gd name="connsiteY12" fmla="*/ 558615 h 744820"/>
              <a:gd name="connsiteX13" fmla="*/ 452212 w 751925"/>
              <a:gd name="connsiteY13" fmla="*/ 535340 h 744820"/>
              <a:gd name="connsiteX14" fmla="*/ 448887 w 751925"/>
              <a:gd name="connsiteY14" fmla="*/ 498764 h 744820"/>
              <a:gd name="connsiteX15" fmla="*/ 505413 w 751925"/>
              <a:gd name="connsiteY15" fmla="*/ 488788 h 744820"/>
              <a:gd name="connsiteX16" fmla="*/ 458862 w 751925"/>
              <a:gd name="connsiteY16" fmla="*/ 628442 h 744820"/>
              <a:gd name="connsiteX17" fmla="*/ 468837 w 751925"/>
              <a:gd name="connsiteY17" fmla="*/ 638417 h 744820"/>
              <a:gd name="connsiteX18" fmla="*/ 528689 w 751925"/>
              <a:gd name="connsiteY18" fmla="*/ 585216 h 744820"/>
              <a:gd name="connsiteX19" fmla="*/ 525364 w 751925"/>
              <a:gd name="connsiteY19" fmla="*/ 508739 h 744820"/>
              <a:gd name="connsiteX20" fmla="*/ 551965 w 751925"/>
              <a:gd name="connsiteY20" fmla="*/ 462188 h 744820"/>
              <a:gd name="connsiteX21" fmla="*/ 538664 w 751925"/>
              <a:gd name="connsiteY21" fmla="*/ 402336 h 744820"/>
              <a:gd name="connsiteX22" fmla="*/ 605166 w 751925"/>
              <a:gd name="connsiteY22" fmla="*/ 445561 h 744820"/>
              <a:gd name="connsiteX23" fmla="*/ 651718 w 751925"/>
              <a:gd name="connsiteY23" fmla="*/ 532014 h 744820"/>
              <a:gd name="connsiteX24" fmla="*/ 658366 w 751925"/>
              <a:gd name="connsiteY24" fmla="*/ 455537 h 744820"/>
              <a:gd name="connsiteX25" fmla="*/ 714892 w 751925"/>
              <a:gd name="connsiteY25" fmla="*/ 458862 h 744820"/>
              <a:gd name="connsiteX26" fmla="*/ 748143 w 751925"/>
              <a:gd name="connsiteY26" fmla="*/ 442237 h 744820"/>
              <a:gd name="connsiteX27" fmla="*/ 625115 w 751925"/>
              <a:gd name="connsiteY27" fmla="*/ 285958 h 744820"/>
              <a:gd name="connsiteX28" fmla="*/ 595190 w 751925"/>
              <a:gd name="connsiteY28" fmla="*/ 385711 h 744820"/>
              <a:gd name="connsiteX29" fmla="*/ 538662 w 751925"/>
              <a:gd name="connsiteY29" fmla="*/ 342484 h 744820"/>
              <a:gd name="connsiteX30" fmla="*/ 561940 w 751925"/>
              <a:gd name="connsiteY30" fmla="*/ 242731 h 744820"/>
              <a:gd name="connsiteX31" fmla="*/ 505413 w 751925"/>
              <a:gd name="connsiteY31" fmla="*/ 285958 h 744820"/>
              <a:gd name="connsiteX32" fmla="*/ 472162 w 751925"/>
              <a:gd name="connsiteY32" fmla="*/ 295933 h 744820"/>
              <a:gd name="connsiteX33" fmla="*/ 448887 w 751925"/>
              <a:gd name="connsiteY33" fmla="*/ 259357 h 744820"/>
              <a:gd name="connsiteX34" fmla="*/ 455538 w 751925"/>
              <a:gd name="connsiteY34" fmla="*/ 179555 h 744820"/>
              <a:gd name="connsiteX35" fmla="*/ 349134 w 751925"/>
              <a:gd name="connsiteY35" fmla="*/ 212806 h 744820"/>
              <a:gd name="connsiteX36" fmla="*/ 305908 w 751925"/>
              <a:gd name="connsiteY36" fmla="*/ 292608 h 744820"/>
              <a:gd name="connsiteX37" fmla="*/ 282631 w 751925"/>
              <a:gd name="connsiteY37" fmla="*/ 252707 h 744820"/>
              <a:gd name="connsiteX38" fmla="*/ 232756 w 751925"/>
              <a:gd name="connsiteY38" fmla="*/ 292608 h 744820"/>
              <a:gd name="connsiteX39" fmla="*/ 202830 w 751925"/>
              <a:gd name="connsiteY39" fmla="*/ 269332 h 744820"/>
              <a:gd name="connsiteX40" fmla="*/ 212805 w 751925"/>
              <a:gd name="connsiteY40" fmla="*/ 202830 h 744820"/>
              <a:gd name="connsiteX41" fmla="*/ 149629 w 751925"/>
              <a:gd name="connsiteY41" fmla="*/ 226106 h 744820"/>
              <a:gd name="connsiteX42" fmla="*/ 142978 w 751925"/>
              <a:gd name="connsiteY42" fmla="*/ 329184 h 744820"/>
              <a:gd name="connsiteX43" fmla="*/ 116378 w 751925"/>
              <a:gd name="connsiteY43" fmla="*/ 302583 h 744820"/>
              <a:gd name="connsiteX44" fmla="*/ 76477 w 751925"/>
              <a:gd name="connsiteY44" fmla="*/ 0 h 744820"/>
              <a:gd name="connsiteX45" fmla="*/ 26600 w 751925"/>
              <a:gd name="connsiteY45" fmla="*/ 33251 h 744820"/>
              <a:gd name="connsiteX0" fmla="*/ 26600 w 752564"/>
              <a:gd name="connsiteY0" fmla="*/ 33251 h 744820"/>
              <a:gd name="connsiteX1" fmla="*/ 0 w 752564"/>
              <a:gd name="connsiteY1" fmla="*/ 113053 h 744820"/>
              <a:gd name="connsiteX2" fmla="*/ 43226 w 752564"/>
              <a:gd name="connsiteY2" fmla="*/ 462188 h 744820"/>
              <a:gd name="connsiteX3" fmla="*/ 69826 w 752564"/>
              <a:gd name="connsiteY3" fmla="*/ 472163 h 744820"/>
              <a:gd name="connsiteX4" fmla="*/ 59851 w 752564"/>
              <a:gd name="connsiteY4" fmla="*/ 571916 h 744820"/>
              <a:gd name="connsiteX5" fmla="*/ 23275 w 752564"/>
              <a:gd name="connsiteY5" fmla="*/ 615142 h 744820"/>
              <a:gd name="connsiteX6" fmla="*/ 96427 w 752564"/>
              <a:gd name="connsiteY6" fmla="*/ 588541 h 744820"/>
              <a:gd name="connsiteX7" fmla="*/ 79802 w 752564"/>
              <a:gd name="connsiteY7" fmla="*/ 684969 h 744820"/>
              <a:gd name="connsiteX8" fmla="*/ 59851 w 752564"/>
              <a:gd name="connsiteY8" fmla="*/ 708244 h 744820"/>
              <a:gd name="connsiteX9" fmla="*/ 109728 w 752564"/>
              <a:gd name="connsiteY9" fmla="*/ 744820 h 744820"/>
              <a:gd name="connsiteX10" fmla="*/ 312558 w 752564"/>
              <a:gd name="connsiteY10" fmla="*/ 618467 h 744820"/>
              <a:gd name="connsiteX11" fmla="*/ 389035 w 752564"/>
              <a:gd name="connsiteY11" fmla="*/ 515389 h 744820"/>
              <a:gd name="connsiteX12" fmla="*/ 422286 w 752564"/>
              <a:gd name="connsiteY12" fmla="*/ 558615 h 744820"/>
              <a:gd name="connsiteX13" fmla="*/ 452212 w 752564"/>
              <a:gd name="connsiteY13" fmla="*/ 535340 h 744820"/>
              <a:gd name="connsiteX14" fmla="*/ 448887 w 752564"/>
              <a:gd name="connsiteY14" fmla="*/ 498764 h 744820"/>
              <a:gd name="connsiteX15" fmla="*/ 505413 w 752564"/>
              <a:gd name="connsiteY15" fmla="*/ 488788 h 744820"/>
              <a:gd name="connsiteX16" fmla="*/ 458862 w 752564"/>
              <a:gd name="connsiteY16" fmla="*/ 628442 h 744820"/>
              <a:gd name="connsiteX17" fmla="*/ 468837 w 752564"/>
              <a:gd name="connsiteY17" fmla="*/ 638417 h 744820"/>
              <a:gd name="connsiteX18" fmla="*/ 528689 w 752564"/>
              <a:gd name="connsiteY18" fmla="*/ 585216 h 744820"/>
              <a:gd name="connsiteX19" fmla="*/ 525364 w 752564"/>
              <a:gd name="connsiteY19" fmla="*/ 508739 h 744820"/>
              <a:gd name="connsiteX20" fmla="*/ 551965 w 752564"/>
              <a:gd name="connsiteY20" fmla="*/ 462188 h 744820"/>
              <a:gd name="connsiteX21" fmla="*/ 538664 w 752564"/>
              <a:gd name="connsiteY21" fmla="*/ 402336 h 744820"/>
              <a:gd name="connsiteX22" fmla="*/ 605166 w 752564"/>
              <a:gd name="connsiteY22" fmla="*/ 445561 h 744820"/>
              <a:gd name="connsiteX23" fmla="*/ 651718 w 752564"/>
              <a:gd name="connsiteY23" fmla="*/ 532014 h 744820"/>
              <a:gd name="connsiteX24" fmla="*/ 658366 w 752564"/>
              <a:gd name="connsiteY24" fmla="*/ 455537 h 744820"/>
              <a:gd name="connsiteX25" fmla="*/ 721542 w 752564"/>
              <a:gd name="connsiteY25" fmla="*/ 512064 h 744820"/>
              <a:gd name="connsiteX26" fmla="*/ 748143 w 752564"/>
              <a:gd name="connsiteY26" fmla="*/ 442237 h 744820"/>
              <a:gd name="connsiteX27" fmla="*/ 625115 w 752564"/>
              <a:gd name="connsiteY27" fmla="*/ 285958 h 744820"/>
              <a:gd name="connsiteX28" fmla="*/ 595190 w 752564"/>
              <a:gd name="connsiteY28" fmla="*/ 385711 h 744820"/>
              <a:gd name="connsiteX29" fmla="*/ 538662 w 752564"/>
              <a:gd name="connsiteY29" fmla="*/ 342484 h 744820"/>
              <a:gd name="connsiteX30" fmla="*/ 561940 w 752564"/>
              <a:gd name="connsiteY30" fmla="*/ 242731 h 744820"/>
              <a:gd name="connsiteX31" fmla="*/ 505413 w 752564"/>
              <a:gd name="connsiteY31" fmla="*/ 285958 h 744820"/>
              <a:gd name="connsiteX32" fmla="*/ 472162 w 752564"/>
              <a:gd name="connsiteY32" fmla="*/ 295933 h 744820"/>
              <a:gd name="connsiteX33" fmla="*/ 448887 w 752564"/>
              <a:gd name="connsiteY33" fmla="*/ 259357 h 744820"/>
              <a:gd name="connsiteX34" fmla="*/ 455538 w 752564"/>
              <a:gd name="connsiteY34" fmla="*/ 179555 h 744820"/>
              <a:gd name="connsiteX35" fmla="*/ 349134 w 752564"/>
              <a:gd name="connsiteY35" fmla="*/ 212806 h 744820"/>
              <a:gd name="connsiteX36" fmla="*/ 305908 w 752564"/>
              <a:gd name="connsiteY36" fmla="*/ 292608 h 744820"/>
              <a:gd name="connsiteX37" fmla="*/ 282631 w 752564"/>
              <a:gd name="connsiteY37" fmla="*/ 252707 h 744820"/>
              <a:gd name="connsiteX38" fmla="*/ 232756 w 752564"/>
              <a:gd name="connsiteY38" fmla="*/ 292608 h 744820"/>
              <a:gd name="connsiteX39" fmla="*/ 202830 w 752564"/>
              <a:gd name="connsiteY39" fmla="*/ 269332 h 744820"/>
              <a:gd name="connsiteX40" fmla="*/ 212805 w 752564"/>
              <a:gd name="connsiteY40" fmla="*/ 202830 h 744820"/>
              <a:gd name="connsiteX41" fmla="*/ 149629 w 752564"/>
              <a:gd name="connsiteY41" fmla="*/ 226106 h 744820"/>
              <a:gd name="connsiteX42" fmla="*/ 142978 w 752564"/>
              <a:gd name="connsiteY42" fmla="*/ 329184 h 744820"/>
              <a:gd name="connsiteX43" fmla="*/ 116378 w 752564"/>
              <a:gd name="connsiteY43" fmla="*/ 302583 h 744820"/>
              <a:gd name="connsiteX44" fmla="*/ 76477 w 752564"/>
              <a:gd name="connsiteY44" fmla="*/ 0 h 744820"/>
              <a:gd name="connsiteX45" fmla="*/ 26600 w 752564"/>
              <a:gd name="connsiteY45"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704916 w 748487"/>
              <a:gd name="connsiteY27" fmla="*/ 3724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658364 w 748487"/>
              <a:gd name="connsiteY27" fmla="*/ 3857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718217 w 748161"/>
              <a:gd name="connsiteY27" fmla="*/ 418961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691616 w 748161"/>
              <a:gd name="connsiteY27" fmla="*/ 329184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599"/>
              <a:gd name="connsiteY0" fmla="*/ 33251 h 744820"/>
              <a:gd name="connsiteX1" fmla="*/ 0 w 748599"/>
              <a:gd name="connsiteY1" fmla="*/ 113053 h 744820"/>
              <a:gd name="connsiteX2" fmla="*/ 43226 w 748599"/>
              <a:gd name="connsiteY2" fmla="*/ 462188 h 744820"/>
              <a:gd name="connsiteX3" fmla="*/ 69826 w 748599"/>
              <a:gd name="connsiteY3" fmla="*/ 472163 h 744820"/>
              <a:gd name="connsiteX4" fmla="*/ 59851 w 748599"/>
              <a:gd name="connsiteY4" fmla="*/ 571916 h 744820"/>
              <a:gd name="connsiteX5" fmla="*/ 23275 w 748599"/>
              <a:gd name="connsiteY5" fmla="*/ 615142 h 744820"/>
              <a:gd name="connsiteX6" fmla="*/ 96427 w 748599"/>
              <a:gd name="connsiteY6" fmla="*/ 588541 h 744820"/>
              <a:gd name="connsiteX7" fmla="*/ 79802 w 748599"/>
              <a:gd name="connsiteY7" fmla="*/ 684969 h 744820"/>
              <a:gd name="connsiteX8" fmla="*/ 59851 w 748599"/>
              <a:gd name="connsiteY8" fmla="*/ 708244 h 744820"/>
              <a:gd name="connsiteX9" fmla="*/ 109728 w 748599"/>
              <a:gd name="connsiteY9" fmla="*/ 744820 h 744820"/>
              <a:gd name="connsiteX10" fmla="*/ 312558 w 748599"/>
              <a:gd name="connsiteY10" fmla="*/ 618467 h 744820"/>
              <a:gd name="connsiteX11" fmla="*/ 389035 w 748599"/>
              <a:gd name="connsiteY11" fmla="*/ 515389 h 744820"/>
              <a:gd name="connsiteX12" fmla="*/ 422286 w 748599"/>
              <a:gd name="connsiteY12" fmla="*/ 558615 h 744820"/>
              <a:gd name="connsiteX13" fmla="*/ 452212 w 748599"/>
              <a:gd name="connsiteY13" fmla="*/ 535340 h 744820"/>
              <a:gd name="connsiteX14" fmla="*/ 448887 w 748599"/>
              <a:gd name="connsiteY14" fmla="*/ 498764 h 744820"/>
              <a:gd name="connsiteX15" fmla="*/ 505413 w 748599"/>
              <a:gd name="connsiteY15" fmla="*/ 488788 h 744820"/>
              <a:gd name="connsiteX16" fmla="*/ 458862 w 748599"/>
              <a:gd name="connsiteY16" fmla="*/ 628442 h 744820"/>
              <a:gd name="connsiteX17" fmla="*/ 468837 w 748599"/>
              <a:gd name="connsiteY17" fmla="*/ 638417 h 744820"/>
              <a:gd name="connsiteX18" fmla="*/ 528689 w 748599"/>
              <a:gd name="connsiteY18" fmla="*/ 585216 h 744820"/>
              <a:gd name="connsiteX19" fmla="*/ 525364 w 748599"/>
              <a:gd name="connsiteY19" fmla="*/ 508739 h 744820"/>
              <a:gd name="connsiteX20" fmla="*/ 551965 w 748599"/>
              <a:gd name="connsiteY20" fmla="*/ 462188 h 744820"/>
              <a:gd name="connsiteX21" fmla="*/ 538664 w 748599"/>
              <a:gd name="connsiteY21" fmla="*/ 402336 h 744820"/>
              <a:gd name="connsiteX22" fmla="*/ 605166 w 748599"/>
              <a:gd name="connsiteY22" fmla="*/ 445561 h 744820"/>
              <a:gd name="connsiteX23" fmla="*/ 651718 w 748599"/>
              <a:gd name="connsiteY23" fmla="*/ 532014 h 744820"/>
              <a:gd name="connsiteX24" fmla="*/ 658366 w 748599"/>
              <a:gd name="connsiteY24" fmla="*/ 455537 h 744820"/>
              <a:gd name="connsiteX25" fmla="*/ 721542 w 748599"/>
              <a:gd name="connsiteY25" fmla="*/ 512064 h 744820"/>
              <a:gd name="connsiteX26" fmla="*/ 748143 w 748599"/>
              <a:gd name="connsiteY26" fmla="*/ 442237 h 744820"/>
              <a:gd name="connsiteX27" fmla="*/ 734843 w 748599"/>
              <a:gd name="connsiteY27" fmla="*/ 408986 h 744820"/>
              <a:gd name="connsiteX28" fmla="*/ 691616 w 748599"/>
              <a:gd name="connsiteY28" fmla="*/ 329184 h 744820"/>
              <a:gd name="connsiteX29" fmla="*/ 658364 w 748599"/>
              <a:gd name="connsiteY29" fmla="*/ 385710 h 744820"/>
              <a:gd name="connsiteX30" fmla="*/ 625115 w 748599"/>
              <a:gd name="connsiteY30" fmla="*/ 285958 h 744820"/>
              <a:gd name="connsiteX31" fmla="*/ 595190 w 748599"/>
              <a:gd name="connsiteY31" fmla="*/ 385711 h 744820"/>
              <a:gd name="connsiteX32" fmla="*/ 538662 w 748599"/>
              <a:gd name="connsiteY32" fmla="*/ 342484 h 744820"/>
              <a:gd name="connsiteX33" fmla="*/ 561940 w 748599"/>
              <a:gd name="connsiteY33" fmla="*/ 242731 h 744820"/>
              <a:gd name="connsiteX34" fmla="*/ 505413 w 748599"/>
              <a:gd name="connsiteY34" fmla="*/ 285958 h 744820"/>
              <a:gd name="connsiteX35" fmla="*/ 472162 w 748599"/>
              <a:gd name="connsiteY35" fmla="*/ 295933 h 744820"/>
              <a:gd name="connsiteX36" fmla="*/ 448887 w 748599"/>
              <a:gd name="connsiteY36" fmla="*/ 259357 h 744820"/>
              <a:gd name="connsiteX37" fmla="*/ 455538 w 748599"/>
              <a:gd name="connsiteY37" fmla="*/ 179555 h 744820"/>
              <a:gd name="connsiteX38" fmla="*/ 349134 w 748599"/>
              <a:gd name="connsiteY38" fmla="*/ 212806 h 744820"/>
              <a:gd name="connsiteX39" fmla="*/ 305908 w 748599"/>
              <a:gd name="connsiteY39" fmla="*/ 292608 h 744820"/>
              <a:gd name="connsiteX40" fmla="*/ 282631 w 748599"/>
              <a:gd name="connsiteY40" fmla="*/ 252707 h 744820"/>
              <a:gd name="connsiteX41" fmla="*/ 232756 w 748599"/>
              <a:gd name="connsiteY41" fmla="*/ 292608 h 744820"/>
              <a:gd name="connsiteX42" fmla="*/ 202830 w 748599"/>
              <a:gd name="connsiteY42" fmla="*/ 269332 h 744820"/>
              <a:gd name="connsiteX43" fmla="*/ 212805 w 748599"/>
              <a:gd name="connsiteY43" fmla="*/ 202830 h 744820"/>
              <a:gd name="connsiteX44" fmla="*/ 149629 w 748599"/>
              <a:gd name="connsiteY44" fmla="*/ 226106 h 744820"/>
              <a:gd name="connsiteX45" fmla="*/ 142978 w 748599"/>
              <a:gd name="connsiteY45" fmla="*/ 329184 h 744820"/>
              <a:gd name="connsiteX46" fmla="*/ 116378 w 748599"/>
              <a:gd name="connsiteY46" fmla="*/ 302583 h 744820"/>
              <a:gd name="connsiteX47" fmla="*/ 76477 w 748599"/>
              <a:gd name="connsiteY47" fmla="*/ 0 h 744820"/>
              <a:gd name="connsiteX48" fmla="*/ 26600 w 748599"/>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312558 w 748294"/>
              <a:gd name="connsiteY10" fmla="*/ 618467 h 744820"/>
              <a:gd name="connsiteX11" fmla="*/ 389035 w 748294"/>
              <a:gd name="connsiteY11" fmla="*/ 515389 h 744820"/>
              <a:gd name="connsiteX12" fmla="*/ 422286 w 748294"/>
              <a:gd name="connsiteY12" fmla="*/ 558615 h 744820"/>
              <a:gd name="connsiteX13" fmla="*/ 452212 w 748294"/>
              <a:gd name="connsiteY13" fmla="*/ 535340 h 744820"/>
              <a:gd name="connsiteX14" fmla="*/ 448887 w 748294"/>
              <a:gd name="connsiteY14" fmla="*/ 498764 h 744820"/>
              <a:gd name="connsiteX15" fmla="*/ 505413 w 748294"/>
              <a:gd name="connsiteY15" fmla="*/ 488788 h 744820"/>
              <a:gd name="connsiteX16" fmla="*/ 458862 w 748294"/>
              <a:gd name="connsiteY16" fmla="*/ 628442 h 744820"/>
              <a:gd name="connsiteX17" fmla="*/ 468837 w 748294"/>
              <a:gd name="connsiteY17" fmla="*/ 638417 h 744820"/>
              <a:gd name="connsiteX18" fmla="*/ 528689 w 748294"/>
              <a:gd name="connsiteY18" fmla="*/ 585216 h 744820"/>
              <a:gd name="connsiteX19" fmla="*/ 525364 w 748294"/>
              <a:gd name="connsiteY19" fmla="*/ 508739 h 744820"/>
              <a:gd name="connsiteX20" fmla="*/ 551965 w 748294"/>
              <a:gd name="connsiteY20" fmla="*/ 462188 h 744820"/>
              <a:gd name="connsiteX21" fmla="*/ 538664 w 748294"/>
              <a:gd name="connsiteY21" fmla="*/ 402336 h 744820"/>
              <a:gd name="connsiteX22" fmla="*/ 605166 w 748294"/>
              <a:gd name="connsiteY22" fmla="*/ 445561 h 744820"/>
              <a:gd name="connsiteX23" fmla="*/ 651718 w 748294"/>
              <a:gd name="connsiteY23" fmla="*/ 532014 h 744820"/>
              <a:gd name="connsiteX24" fmla="*/ 658366 w 748294"/>
              <a:gd name="connsiteY24" fmla="*/ 455537 h 744820"/>
              <a:gd name="connsiteX25" fmla="*/ 721542 w 748294"/>
              <a:gd name="connsiteY25" fmla="*/ 512064 h 744820"/>
              <a:gd name="connsiteX26" fmla="*/ 748143 w 748294"/>
              <a:gd name="connsiteY26" fmla="*/ 442237 h 744820"/>
              <a:gd name="connsiteX27" fmla="*/ 718217 w 748294"/>
              <a:gd name="connsiteY27" fmla="*/ 405661 h 744820"/>
              <a:gd name="connsiteX28" fmla="*/ 691616 w 748294"/>
              <a:gd name="connsiteY28" fmla="*/ 329184 h 744820"/>
              <a:gd name="connsiteX29" fmla="*/ 658364 w 748294"/>
              <a:gd name="connsiteY29" fmla="*/ 385710 h 744820"/>
              <a:gd name="connsiteX30" fmla="*/ 625115 w 748294"/>
              <a:gd name="connsiteY30" fmla="*/ 285958 h 744820"/>
              <a:gd name="connsiteX31" fmla="*/ 595190 w 748294"/>
              <a:gd name="connsiteY31" fmla="*/ 385711 h 744820"/>
              <a:gd name="connsiteX32" fmla="*/ 538662 w 748294"/>
              <a:gd name="connsiteY32" fmla="*/ 342484 h 744820"/>
              <a:gd name="connsiteX33" fmla="*/ 561940 w 748294"/>
              <a:gd name="connsiteY33" fmla="*/ 242731 h 744820"/>
              <a:gd name="connsiteX34" fmla="*/ 505413 w 748294"/>
              <a:gd name="connsiteY34" fmla="*/ 285958 h 744820"/>
              <a:gd name="connsiteX35" fmla="*/ 472162 w 748294"/>
              <a:gd name="connsiteY35" fmla="*/ 295933 h 744820"/>
              <a:gd name="connsiteX36" fmla="*/ 448887 w 748294"/>
              <a:gd name="connsiteY36" fmla="*/ 259357 h 744820"/>
              <a:gd name="connsiteX37" fmla="*/ 455538 w 748294"/>
              <a:gd name="connsiteY37" fmla="*/ 179555 h 744820"/>
              <a:gd name="connsiteX38" fmla="*/ 349134 w 748294"/>
              <a:gd name="connsiteY38" fmla="*/ 212806 h 744820"/>
              <a:gd name="connsiteX39" fmla="*/ 305908 w 748294"/>
              <a:gd name="connsiteY39" fmla="*/ 292608 h 744820"/>
              <a:gd name="connsiteX40" fmla="*/ 282631 w 748294"/>
              <a:gd name="connsiteY40" fmla="*/ 252707 h 744820"/>
              <a:gd name="connsiteX41" fmla="*/ 232756 w 748294"/>
              <a:gd name="connsiteY41" fmla="*/ 292608 h 744820"/>
              <a:gd name="connsiteX42" fmla="*/ 202830 w 748294"/>
              <a:gd name="connsiteY42" fmla="*/ 269332 h 744820"/>
              <a:gd name="connsiteX43" fmla="*/ 212805 w 748294"/>
              <a:gd name="connsiteY43" fmla="*/ 202830 h 744820"/>
              <a:gd name="connsiteX44" fmla="*/ 149629 w 748294"/>
              <a:gd name="connsiteY44" fmla="*/ 226106 h 744820"/>
              <a:gd name="connsiteX45" fmla="*/ 142978 w 748294"/>
              <a:gd name="connsiteY45" fmla="*/ 329184 h 744820"/>
              <a:gd name="connsiteX46" fmla="*/ 116378 w 748294"/>
              <a:gd name="connsiteY46" fmla="*/ 302583 h 744820"/>
              <a:gd name="connsiteX47" fmla="*/ 76477 w 748294"/>
              <a:gd name="connsiteY47" fmla="*/ 0 h 744820"/>
              <a:gd name="connsiteX48" fmla="*/ 26600 w 748294"/>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9454 w 748294"/>
              <a:gd name="connsiteY10" fmla="*/ 681644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63177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66499 w 748294"/>
              <a:gd name="connsiteY48" fmla="*/ 79802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93100 w 748294"/>
              <a:gd name="connsiteY48" fmla="*/ 189530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03075 w 748294"/>
              <a:gd name="connsiteY48" fmla="*/ 83127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16376 w 748294"/>
              <a:gd name="connsiteY48" fmla="*/ 196180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146304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48294" h="744820">
                <a:moveTo>
                  <a:pt x="26600" y="33251"/>
                </a:moveTo>
                <a:lnTo>
                  <a:pt x="0" y="113053"/>
                </a:lnTo>
                <a:lnTo>
                  <a:pt x="43226" y="462188"/>
                </a:lnTo>
                <a:lnTo>
                  <a:pt x="69826" y="472163"/>
                </a:lnTo>
                <a:lnTo>
                  <a:pt x="59851" y="571916"/>
                </a:lnTo>
                <a:lnTo>
                  <a:pt x="23275" y="615142"/>
                </a:lnTo>
                <a:lnTo>
                  <a:pt x="96427" y="588541"/>
                </a:lnTo>
                <a:lnTo>
                  <a:pt x="79802" y="684969"/>
                </a:lnTo>
                <a:lnTo>
                  <a:pt x="59851" y="708244"/>
                </a:lnTo>
                <a:lnTo>
                  <a:pt x="109728" y="744820"/>
                </a:lnTo>
                <a:lnTo>
                  <a:pt x="212803" y="661693"/>
                </a:lnTo>
                <a:lnTo>
                  <a:pt x="312558" y="618467"/>
                </a:lnTo>
                <a:lnTo>
                  <a:pt x="389035" y="515389"/>
                </a:lnTo>
                <a:lnTo>
                  <a:pt x="422286" y="558615"/>
                </a:lnTo>
                <a:lnTo>
                  <a:pt x="452212" y="535340"/>
                </a:lnTo>
                <a:lnTo>
                  <a:pt x="448887" y="498764"/>
                </a:lnTo>
                <a:lnTo>
                  <a:pt x="505413" y="488788"/>
                </a:lnTo>
                <a:lnTo>
                  <a:pt x="458862" y="628442"/>
                </a:lnTo>
                <a:lnTo>
                  <a:pt x="468837" y="638417"/>
                </a:lnTo>
                <a:lnTo>
                  <a:pt x="528689" y="585216"/>
                </a:lnTo>
                <a:lnTo>
                  <a:pt x="525364" y="508739"/>
                </a:lnTo>
                <a:lnTo>
                  <a:pt x="551965" y="462188"/>
                </a:lnTo>
                <a:lnTo>
                  <a:pt x="538664" y="402336"/>
                </a:lnTo>
                <a:cubicBezTo>
                  <a:pt x="544206" y="401228"/>
                  <a:pt x="586324" y="423948"/>
                  <a:pt x="605166" y="445561"/>
                </a:cubicBezTo>
                <a:cubicBezTo>
                  <a:pt x="624008" y="467174"/>
                  <a:pt x="638418" y="522593"/>
                  <a:pt x="651718" y="532014"/>
                </a:cubicBezTo>
                <a:cubicBezTo>
                  <a:pt x="665018" y="541435"/>
                  <a:pt x="647837" y="467729"/>
                  <a:pt x="658366" y="455537"/>
                </a:cubicBezTo>
                <a:cubicBezTo>
                  <a:pt x="668895" y="443345"/>
                  <a:pt x="706579" y="514281"/>
                  <a:pt x="721542" y="512064"/>
                </a:cubicBezTo>
                <a:cubicBezTo>
                  <a:pt x="736505" y="509847"/>
                  <a:pt x="745926" y="459417"/>
                  <a:pt x="748143" y="442237"/>
                </a:cubicBezTo>
                <a:cubicBezTo>
                  <a:pt x="750360" y="425057"/>
                  <a:pt x="727638" y="424503"/>
                  <a:pt x="718217" y="405661"/>
                </a:cubicBezTo>
                <a:cubicBezTo>
                  <a:pt x="708796" y="386819"/>
                  <a:pt x="704362" y="333063"/>
                  <a:pt x="691616" y="329184"/>
                </a:cubicBezTo>
                <a:cubicBezTo>
                  <a:pt x="678870" y="325305"/>
                  <a:pt x="673881" y="407877"/>
                  <a:pt x="658364" y="385710"/>
                </a:cubicBezTo>
                <a:cubicBezTo>
                  <a:pt x="642847" y="363543"/>
                  <a:pt x="643403" y="283741"/>
                  <a:pt x="625115" y="285958"/>
                </a:cubicBezTo>
                <a:cubicBezTo>
                  <a:pt x="606827" y="288175"/>
                  <a:pt x="618466" y="397903"/>
                  <a:pt x="595190" y="385711"/>
                </a:cubicBezTo>
                <a:cubicBezTo>
                  <a:pt x="571914" y="373519"/>
                  <a:pt x="550854" y="365206"/>
                  <a:pt x="538662" y="342484"/>
                </a:cubicBezTo>
                <a:cubicBezTo>
                  <a:pt x="526470" y="319763"/>
                  <a:pt x="579119" y="243285"/>
                  <a:pt x="561940" y="242731"/>
                </a:cubicBezTo>
                <a:cubicBezTo>
                  <a:pt x="544761" y="242177"/>
                  <a:pt x="519268" y="299258"/>
                  <a:pt x="505413" y="285958"/>
                </a:cubicBezTo>
                <a:lnTo>
                  <a:pt x="472162" y="295933"/>
                </a:lnTo>
                <a:lnTo>
                  <a:pt x="448887" y="259357"/>
                </a:lnTo>
                <a:lnTo>
                  <a:pt x="455538" y="179555"/>
                </a:lnTo>
                <a:lnTo>
                  <a:pt x="349134" y="212806"/>
                </a:lnTo>
                <a:lnTo>
                  <a:pt x="305908" y="292608"/>
                </a:lnTo>
                <a:lnTo>
                  <a:pt x="282631" y="252707"/>
                </a:lnTo>
                <a:lnTo>
                  <a:pt x="232756" y="292608"/>
                </a:lnTo>
                <a:lnTo>
                  <a:pt x="202830" y="269332"/>
                </a:lnTo>
                <a:lnTo>
                  <a:pt x="212805" y="202830"/>
                </a:lnTo>
                <a:lnTo>
                  <a:pt x="149629" y="226106"/>
                </a:lnTo>
                <a:lnTo>
                  <a:pt x="142978" y="329184"/>
                </a:lnTo>
                <a:lnTo>
                  <a:pt x="116378" y="302583"/>
                </a:lnTo>
                <a:cubicBezTo>
                  <a:pt x="116377" y="267115"/>
                  <a:pt x="83126" y="181772"/>
                  <a:pt x="83125" y="146304"/>
                </a:cubicBezTo>
                <a:lnTo>
                  <a:pt x="103075" y="83127"/>
                </a:lnTo>
                <a:lnTo>
                  <a:pt x="66499" y="79802"/>
                </a:lnTo>
                <a:lnTo>
                  <a:pt x="76477" y="0"/>
                </a:lnTo>
                <a:lnTo>
                  <a:pt x="26600" y="3325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5894388" y="4981575"/>
            <a:ext cx="136525" cy="77788"/>
          </a:xfrm>
          <a:custGeom>
            <a:avLst/>
            <a:gdLst>
              <a:gd name="connsiteX0" fmla="*/ 0 w 136434"/>
              <a:gd name="connsiteY0" fmla="*/ 17417 h 78377"/>
              <a:gd name="connsiteX1" fmla="*/ 87086 w 136434"/>
              <a:gd name="connsiteY1" fmla="*/ 0 h 78377"/>
              <a:gd name="connsiteX2" fmla="*/ 136434 w 136434"/>
              <a:gd name="connsiteY2" fmla="*/ 52251 h 78377"/>
              <a:gd name="connsiteX3" fmla="*/ 127726 w 136434"/>
              <a:gd name="connsiteY3" fmla="*/ 78377 h 78377"/>
              <a:gd name="connsiteX4" fmla="*/ 0 w 136434"/>
              <a:gd name="connsiteY4" fmla="*/ 17417 h 78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4" h="78377">
                <a:moveTo>
                  <a:pt x="0" y="17417"/>
                </a:moveTo>
                <a:lnTo>
                  <a:pt x="87086" y="0"/>
                </a:lnTo>
                <a:lnTo>
                  <a:pt x="136434" y="52251"/>
                </a:lnTo>
                <a:lnTo>
                  <a:pt x="127726" y="78377"/>
                </a:lnTo>
                <a:lnTo>
                  <a:pt x="0" y="174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5970588" y="4413250"/>
            <a:ext cx="92075" cy="112713"/>
          </a:xfrm>
          <a:custGeom>
            <a:avLst/>
            <a:gdLst>
              <a:gd name="connsiteX0" fmla="*/ 0 w 92892"/>
              <a:gd name="connsiteY0" fmla="*/ 43543 h 113211"/>
              <a:gd name="connsiteX1" fmla="*/ 14515 w 92892"/>
              <a:gd name="connsiteY1" fmla="*/ 107406 h 113211"/>
              <a:gd name="connsiteX2" fmla="*/ 55155 w 92892"/>
              <a:gd name="connsiteY2" fmla="*/ 113211 h 113211"/>
              <a:gd name="connsiteX3" fmla="*/ 92892 w 92892"/>
              <a:gd name="connsiteY3" fmla="*/ 63863 h 113211"/>
              <a:gd name="connsiteX4" fmla="*/ 63863 w 92892"/>
              <a:gd name="connsiteY4" fmla="*/ 0 h 113211"/>
              <a:gd name="connsiteX5" fmla="*/ 0 w 92892"/>
              <a:gd name="connsiteY5" fmla="*/ 43543 h 1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92" h="113211">
                <a:moveTo>
                  <a:pt x="0" y="43543"/>
                </a:moveTo>
                <a:lnTo>
                  <a:pt x="14515" y="107406"/>
                </a:lnTo>
                <a:lnTo>
                  <a:pt x="55155" y="113211"/>
                </a:lnTo>
                <a:lnTo>
                  <a:pt x="92892" y="63863"/>
                </a:lnTo>
                <a:lnTo>
                  <a:pt x="63863" y="0"/>
                </a:lnTo>
                <a:lnTo>
                  <a:pt x="0" y="435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5456238" y="3495675"/>
            <a:ext cx="133350" cy="150813"/>
          </a:xfrm>
          <a:custGeom>
            <a:avLst/>
            <a:gdLst>
              <a:gd name="connsiteX0" fmla="*/ 37737 w 133531"/>
              <a:gd name="connsiteY0" fmla="*/ 14514 h 150949"/>
              <a:gd name="connsiteX1" fmla="*/ 0 w 133531"/>
              <a:gd name="connsiteY1" fmla="*/ 101600 h 150949"/>
              <a:gd name="connsiteX2" fmla="*/ 37737 w 133531"/>
              <a:gd name="connsiteY2" fmla="*/ 150949 h 150949"/>
              <a:gd name="connsiteX3" fmla="*/ 78377 w 133531"/>
              <a:gd name="connsiteY3" fmla="*/ 124823 h 150949"/>
              <a:gd name="connsiteX4" fmla="*/ 133531 w 133531"/>
              <a:gd name="connsiteY4" fmla="*/ 52251 h 150949"/>
              <a:gd name="connsiteX5" fmla="*/ 127725 w 133531"/>
              <a:gd name="connsiteY5" fmla="*/ 0 h 150949"/>
              <a:gd name="connsiteX6" fmla="*/ 37737 w 133531"/>
              <a:gd name="connsiteY6" fmla="*/ 14514 h 15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150949">
                <a:moveTo>
                  <a:pt x="37737" y="14514"/>
                </a:moveTo>
                <a:lnTo>
                  <a:pt x="0" y="101600"/>
                </a:lnTo>
                <a:lnTo>
                  <a:pt x="37737" y="150949"/>
                </a:lnTo>
                <a:lnTo>
                  <a:pt x="78377" y="124823"/>
                </a:lnTo>
                <a:lnTo>
                  <a:pt x="133531" y="52251"/>
                </a:lnTo>
                <a:lnTo>
                  <a:pt x="127725" y="0"/>
                </a:lnTo>
                <a:lnTo>
                  <a:pt x="37737" y="1451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8" name="Freeform 107"/>
          <p:cNvSpPr/>
          <p:nvPr/>
        </p:nvSpPr>
        <p:spPr>
          <a:xfrm>
            <a:off x="5729288" y="3548063"/>
            <a:ext cx="80962" cy="133350"/>
          </a:xfrm>
          <a:custGeom>
            <a:avLst/>
            <a:gdLst>
              <a:gd name="connsiteX0" fmla="*/ 23223 w 81280"/>
              <a:gd name="connsiteY0" fmla="*/ 0 h 133532"/>
              <a:gd name="connsiteX1" fmla="*/ 0 w 81280"/>
              <a:gd name="connsiteY1" fmla="*/ 78378 h 133532"/>
              <a:gd name="connsiteX2" fmla="*/ 52252 w 81280"/>
              <a:gd name="connsiteY2" fmla="*/ 133532 h 133532"/>
              <a:gd name="connsiteX3" fmla="*/ 69669 w 81280"/>
              <a:gd name="connsiteY3" fmla="*/ 113212 h 133532"/>
              <a:gd name="connsiteX4" fmla="*/ 60960 w 81280"/>
              <a:gd name="connsiteY4" fmla="*/ 72572 h 133532"/>
              <a:gd name="connsiteX5" fmla="*/ 81280 w 81280"/>
              <a:gd name="connsiteY5" fmla="*/ 40640 h 133532"/>
              <a:gd name="connsiteX6" fmla="*/ 23223 w 81280"/>
              <a:gd name="connsiteY6" fmla="*/ 0 h 1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 h="133532">
                <a:moveTo>
                  <a:pt x="23223" y="0"/>
                </a:moveTo>
                <a:lnTo>
                  <a:pt x="0" y="78378"/>
                </a:lnTo>
                <a:lnTo>
                  <a:pt x="52252" y="133532"/>
                </a:lnTo>
                <a:lnTo>
                  <a:pt x="69669" y="113212"/>
                </a:lnTo>
                <a:lnTo>
                  <a:pt x="60960" y="72572"/>
                </a:lnTo>
                <a:lnTo>
                  <a:pt x="81280" y="40640"/>
                </a:lnTo>
                <a:lnTo>
                  <a:pt x="232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9" name="Freeform 108"/>
          <p:cNvSpPr/>
          <p:nvPr/>
        </p:nvSpPr>
        <p:spPr>
          <a:xfrm>
            <a:off x="5827713" y="3349625"/>
            <a:ext cx="55562" cy="55563"/>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0" name="Freeform 109"/>
          <p:cNvSpPr/>
          <p:nvPr/>
        </p:nvSpPr>
        <p:spPr>
          <a:xfrm>
            <a:off x="5873750" y="3321050"/>
            <a:ext cx="55563" cy="25400"/>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1" name="Freeform 110"/>
          <p:cNvSpPr/>
          <p:nvPr/>
        </p:nvSpPr>
        <p:spPr>
          <a:xfrm>
            <a:off x="6657975" y="3533775"/>
            <a:ext cx="49213" cy="68263"/>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2" name="Freeform 111"/>
          <p:cNvSpPr/>
          <p:nvPr/>
        </p:nvSpPr>
        <p:spPr>
          <a:xfrm>
            <a:off x="6781800" y="3271838"/>
            <a:ext cx="65088" cy="55562"/>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3" name="Freeform 112"/>
          <p:cNvSpPr/>
          <p:nvPr/>
        </p:nvSpPr>
        <p:spPr>
          <a:xfrm>
            <a:off x="5203825" y="3092450"/>
            <a:ext cx="452438" cy="434975"/>
          </a:xfrm>
          <a:custGeom>
            <a:avLst/>
            <a:gdLst>
              <a:gd name="connsiteX0" fmla="*/ 52251 w 452846"/>
              <a:gd name="connsiteY0" fmla="*/ 0 h 435428"/>
              <a:gd name="connsiteX1" fmla="*/ 37737 w 452846"/>
              <a:gd name="connsiteY1" fmla="*/ 121920 h 435428"/>
              <a:gd name="connsiteX2" fmla="*/ 49349 w 452846"/>
              <a:gd name="connsiteY2" fmla="*/ 148046 h 435428"/>
              <a:gd name="connsiteX3" fmla="*/ 60960 w 452846"/>
              <a:gd name="connsiteY3" fmla="*/ 275771 h 435428"/>
              <a:gd name="connsiteX4" fmla="*/ 0 w 452846"/>
              <a:gd name="connsiteY4" fmla="*/ 362857 h 435428"/>
              <a:gd name="connsiteX5" fmla="*/ 107406 w 452846"/>
              <a:gd name="connsiteY5" fmla="*/ 345440 h 435428"/>
              <a:gd name="connsiteX6" fmla="*/ 130629 w 452846"/>
              <a:gd name="connsiteY6" fmla="*/ 435428 h 435428"/>
              <a:gd name="connsiteX7" fmla="*/ 179977 w 452846"/>
              <a:gd name="connsiteY7" fmla="*/ 391886 h 435428"/>
              <a:gd name="connsiteX8" fmla="*/ 191589 w 452846"/>
              <a:gd name="connsiteY8" fmla="*/ 333828 h 435428"/>
              <a:gd name="connsiteX9" fmla="*/ 229326 w 452846"/>
              <a:gd name="connsiteY9" fmla="*/ 307703 h 435428"/>
              <a:gd name="connsiteX10" fmla="*/ 226423 w 452846"/>
              <a:gd name="connsiteY10" fmla="*/ 278674 h 435428"/>
              <a:gd name="connsiteX11" fmla="*/ 252549 w 452846"/>
              <a:gd name="connsiteY11" fmla="*/ 246743 h 435428"/>
              <a:gd name="connsiteX12" fmla="*/ 284480 w 452846"/>
              <a:gd name="connsiteY12" fmla="*/ 269966 h 435428"/>
              <a:gd name="connsiteX13" fmla="*/ 313509 w 452846"/>
              <a:gd name="connsiteY13" fmla="*/ 261257 h 435428"/>
              <a:gd name="connsiteX14" fmla="*/ 313509 w 452846"/>
              <a:gd name="connsiteY14" fmla="*/ 313508 h 435428"/>
              <a:gd name="connsiteX15" fmla="*/ 415109 w 452846"/>
              <a:gd name="connsiteY15" fmla="*/ 322217 h 435428"/>
              <a:gd name="connsiteX16" fmla="*/ 452846 w 452846"/>
              <a:gd name="connsiteY16" fmla="*/ 249646 h 435428"/>
              <a:gd name="connsiteX17" fmla="*/ 429623 w 452846"/>
              <a:gd name="connsiteY17" fmla="*/ 214811 h 435428"/>
              <a:gd name="connsiteX18" fmla="*/ 362857 w 452846"/>
              <a:gd name="connsiteY18" fmla="*/ 243840 h 435428"/>
              <a:gd name="connsiteX19" fmla="*/ 362857 w 452846"/>
              <a:gd name="connsiteY19" fmla="*/ 243840 h 435428"/>
              <a:gd name="connsiteX20" fmla="*/ 359954 w 452846"/>
              <a:gd name="connsiteY20" fmla="*/ 209006 h 435428"/>
              <a:gd name="connsiteX21" fmla="*/ 310606 w 452846"/>
              <a:gd name="connsiteY21" fmla="*/ 156754 h 435428"/>
              <a:gd name="connsiteX22" fmla="*/ 275771 w 452846"/>
              <a:gd name="connsiteY22" fmla="*/ 148046 h 435428"/>
              <a:gd name="connsiteX23" fmla="*/ 214811 w 452846"/>
              <a:gd name="connsiteY23" fmla="*/ 95794 h 435428"/>
              <a:gd name="connsiteX24" fmla="*/ 185783 w 452846"/>
              <a:gd name="connsiteY24" fmla="*/ 98697 h 435428"/>
              <a:gd name="connsiteX25" fmla="*/ 150949 w 452846"/>
              <a:gd name="connsiteY25" fmla="*/ 72571 h 435428"/>
              <a:gd name="connsiteX26" fmla="*/ 127726 w 452846"/>
              <a:gd name="connsiteY26" fmla="*/ 98697 h 435428"/>
              <a:gd name="connsiteX27" fmla="*/ 107406 w 452846"/>
              <a:gd name="connsiteY27" fmla="*/ 92891 h 435428"/>
              <a:gd name="connsiteX28" fmla="*/ 52251 w 452846"/>
              <a:gd name="connsiteY28" fmla="*/ 0 h 4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2846" h="435428">
                <a:moveTo>
                  <a:pt x="52251" y="0"/>
                </a:moveTo>
                <a:lnTo>
                  <a:pt x="37737" y="121920"/>
                </a:lnTo>
                <a:lnTo>
                  <a:pt x="49349" y="148046"/>
                </a:lnTo>
                <a:lnTo>
                  <a:pt x="60960" y="275771"/>
                </a:lnTo>
                <a:lnTo>
                  <a:pt x="0" y="362857"/>
                </a:lnTo>
                <a:lnTo>
                  <a:pt x="107406" y="345440"/>
                </a:lnTo>
                <a:lnTo>
                  <a:pt x="130629" y="435428"/>
                </a:lnTo>
                <a:lnTo>
                  <a:pt x="179977" y="391886"/>
                </a:lnTo>
                <a:lnTo>
                  <a:pt x="191589" y="333828"/>
                </a:lnTo>
                <a:lnTo>
                  <a:pt x="229326" y="307703"/>
                </a:lnTo>
                <a:lnTo>
                  <a:pt x="226423" y="278674"/>
                </a:lnTo>
                <a:lnTo>
                  <a:pt x="252549" y="246743"/>
                </a:lnTo>
                <a:lnTo>
                  <a:pt x="284480" y="269966"/>
                </a:lnTo>
                <a:lnTo>
                  <a:pt x="313509" y="261257"/>
                </a:lnTo>
                <a:lnTo>
                  <a:pt x="313509" y="313508"/>
                </a:lnTo>
                <a:lnTo>
                  <a:pt x="415109" y="322217"/>
                </a:lnTo>
                <a:lnTo>
                  <a:pt x="452846" y="249646"/>
                </a:lnTo>
                <a:lnTo>
                  <a:pt x="429623" y="214811"/>
                </a:lnTo>
                <a:lnTo>
                  <a:pt x="362857" y="243840"/>
                </a:lnTo>
                <a:lnTo>
                  <a:pt x="362857" y="243840"/>
                </a:lnTo>
                <a:lnTo>
                  <a:pt x="359954" y="209006"/>
                </a:lnTo>
                <a:lnTo>
                  <a:pt x="310606" y="156754"/>
                </a:lnTo>
                <a:lnTo>
                  <a:pt x="275771" y="148046"/>
                </a:lnTo>
                <a:lnTo>
                  <a:pt x="214811" y="95794"/>
                </a:lnTo>
                <a:lnTo>
                  <a:pt x="185783" y="98697"/>
                </a:lnTo>
                <a:lnTo>
                  <a:pt x="150949" y="72571"/>
                </a:lnTo>
                <a:lnTo>
                  <a:pt x="127726" y="98697"/>
                </a:lnTo>
                <a:lnTo>
                  <a:pt x="107406" y="92891"/>
                </a:lnTo>
                <a:lnTo>
                  <a:pt x="5225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4" name="Freeform 113"/>
          <p:cNvSpPr/>
          <p:nvPr/>
        </p:nvSpPr>
        <p:spPr>
          <a:xfrm>
            <a:off x="2520950" y="1901825"/>
            <a:ext cx="133350" cy="60325"/>
          </a:xfrm>
          <a:custGeom>
            <a:avLst/>
            <a:gdLst>
              <a:gd name="connsiteX0" fmla="*/ 0 w 133531"/>
              <a:gd name="connsiteY0" fmla="*/ 17418 h 31932"/>
              <a:gd name="connsiteX1" fmla="*/ 133531 w 133531"/>
              <a:gd name="connsiteY1" fmla="*/ 31932 h 31932"/>
              <a:gd name="connsiteX2" fmla="*/ 119017 w 133531"/>
              <a:gd name="connsiteY2" fmla="*/ 0 h 31932"/>
              <a:gd name="connsiteX3" fmla="*/ 101600 w 133531"/>
              <a:gd name="connsiteY3" fmla="*/ 17418 h 31932"/>
              <a:gd name="connsiteX4" fmla="*/ 63863 w 133531"/>
              <a:gd name="connsiteY4" fmla="*/ 8709 h 31932"/>
              <a:gd name="connsiteX5" fmla="*/ 0 w 133531"/>
              <a:gd name="connsiteY5" fmla="*/ 17418 h 31932"/>
              <a:gd name="connsiteX0" fmla="*/ 0 w 133531"/>
              <a:gd name="connsiteY0" fmla="*/ 17418 h 31932"/>
              <a:gd name="connsiteX1" fmla="*/ 49349 w 133531"/>
              <a:gd name="connsiteY1" fmla="*/ 23223 h 31932"/>
              <a:gd name="connsiteX2" fmla="*/ 133531 w 133531"/>
              <a:gd name="connsiteY2" fmla="*/ 31932 h 31932"/>
              <a:gd name="connsiteX3" fmla="*/ 119017 w 133531"/>
              <a:gd name="connsiteY3" fmla="*/ 0 h 31932"/>
              <a:gd name="connsiteX4" fmla="*/ 101600 w 133531"/>
              <a:gd name="connsiteY4" fmla="*/ 17418 h 31932"/>
              <a:gd name="connsiteX5" fmla="*/ 63863 w 133531"/>
              <a:gd name="connsiteY5" fmla="*/ 8709 h 31932"/>
              <a:gd name="connsiteX6" fmla="*/ 0 w 133531"/>
              <a:gd name="connsiteY6" fmla="*/ 17418 h 31932"/>
              <a:gd name="connsiteX0" fmla="*/ 0 w 133531"/>
              <a:gd name="connsiteY0" fmla="*/ 17418 h 60960"/>
              <a:gd name="connsiteX1" fmla="*/ 37738 w 133531"/>
              <a:gd name="connsiteY1" fmla="*/ 60960 h 60960"/>
              <a:gd name="connsiteX2" fmla="*/ 133531 w 133531"/>
              <a:gd name="connsiteY2" fmla="*/ 31932 h 60960"/>
              <a:gd name="connsiteX3" fmla="*/ 119017 w 133531"/>
              <a:gd name="connsiteY3" fmla="*/ 0 h 60960"/>
              <a:gd name="connsiteX4" fmla="*/ 101600 w 133531"/>
              <a:gd name="connsiteY4" fmla="*/ 17418 h 60960"/>
              <a:gd name="connsiteX5" fmla="*/ 63863 w 133531"/>
              <a:gd name="connsiteY5" fmla="*/ 8709 h 60960"/>
              <a:gd name="connsiteX6" fmla="*/ 0 w 133531"/>
              <a:gd name="connsiteY6" fmla="*/ 17418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60960">
                <a:moveTo>
                  <a:pt x="0" y="17418"/>
                </a:moveTo>
                <a:lnTo>
                  <a:pt x="37738" y="60960"/>
                </a:lnTo>
                <a:lnTo>
                  <a:pt x="133531" y="31932"/>
                </a:lnTo>
                <a:lnTo>
                  <a:pt x="119017" y="0"/>
                </a:lnTo>
                <a:lnTo>
                  <a:pt x="101600" y="17418"/>
                </a:lnTo>
                <a:lnTo>
                  <a:pt x="63863" y="8709"/>
                </a:lnTo>
                <a:lnTo>
                  <a:pt x="0" y="1741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5" name="Freeform 114"/>
          <p:cNvSpPr/>
          <p:nvPr/>
        </p:nvSpPr>
        <p:spPr>
          <a:xfrm>
            <a:off x="3238500" y="1524000"/>
            <a:ext cx="517525" cy="485775"/>
          </a:xfrm>
          <a:custGeom>
            <a:avLst/>
            <a:gdLst>
              <a:gd name="connsiteX0" fmla="*/ 0 w 516708"/>
              <a:gd name="connsiteY0" fmla="*/ 287383 h 484777"/>
              <a:gd name="connsiteX1" fmla="*/ 49348 w 516708"/>
              <a:gd name="connsiteY1" fmla="*/ 409303 h 484777"/>
              <a:gd name="connsiteX2" fmla="*/ 31931 w 516708"/>
              <a:gd name="connsiteY2" fmla="*/ 481874 h 484777"/>
              <a:gd name="connsiteX3" fmla="*/ 63863 w 516708"/>
              <a:gd name="connsiteY3" fmla="*/ 484777 h 484777"/>
              <a:gd name="connsiteX4" fmla="*/ 116114 w 516708"/>
              <a:gd name="connsiteY4" fmla="*/ 458651 h 484777"/>
              <a:gd name="connsiteX5" fmla="*/ 148045 w 516708"/>
              <a:gd name="connsiteY5" fmla="*/ 484777 h 484777"/>
              <a:gd name="connsiteX6" fmla="*/ 168365 w 516708"/>
              <a:gd name="connsiteY6" fmla="*/ 476069 h 484777"/>
              <a:gd name="connsiteX7" fmla="*/ 229325 w 516708"/>
              <a:gd name="connsiteY7" fmla="*/ 383177 h 484777"/>
              <a:gd name="connsiteX8" fmla="*/ 267063 w 516708"/>
              <a:gd name="connsiteY8" fmla="*/ 380274 h 484777"/>
              <a:gd name="connsiteX9" fmla="*/ 301897 w 516708"/>
              <a:gd name="connsiteY9" fmla="*/ 336731 h 484777"/>
              <a:gd name="connsiteX10" fmla="*/ 444137 w 516708"/>
              <a:gd name="connsiteY10" fmla="*/ 272869 h 484777"/>
              <a:gd name="connsiteX11" fmla="*/ 487680 w 516708"/>
              <a:gd name="connsiteY11" fmla="*/ 293189 h 484777"/>
              <a:gd name="connsiteX12" fmla="*/ 516708 w 516708"/>
              <a:gd name="connsiteY12" fmla="*/ 264160 h 484777"/>
              <a:gd name="connsiteX13" fmla="*/ 467360 w 516708"/>
              <a:gd name="connsiteY13" fmla="*/ 133531 h 484777"/>
              <a:gd name="connsiteX14" fmla="*/ 415108 w 516708"/>
              <a:gd name="connsiteY14" fmla="*/ 127726 h 484777"/>
              <a:gd name="connsiteX15" fmla="*/ 348343 w 516708"/>
              <a:gd name="connsiteY15" fmla="*/ 72571 h 484777"/>
              <a:gd name="connsiteX16" fmla="*/ 336731 w 516708"/>
              <a:gd name="connsiteY16" fmla="*/ 8709 h 484777"/>
              <a:gd name="connsiteX17" fmla="*/ 217714 w 516708"/>
              <a:gd name="connsiteY17" fmla="*/ 0 h 484777"/>
              <a:gd name="connsiteX18" fmla="*/ 191588 w 516708"/>
              <a:gd name="connsiteY18" fmla="*/ 58057 h 484777"/>
              <a:gd name="connsiteX19" fmla="*/ 179977 w 516708"/>
              <a:gd name="connsiteY19" fmla="*/ 92891 h 484777"/>
              <a:gd name="connsiteX20" fmla="*/ 0 w 516708"/>
              <a:gd name="connsiteY20" fmla="*/ 287383 h 48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708" h="484777">
                <a:moveTo>
                  <a:pt x="0" y="287383"/>
                </a:moveTo>
                <a:lnTo>
                  <a:pt x="49348" y="409303"/>
                </a:lnTo>
                <a:lnTo>
                  <a:pt x="31931" y="481874"/>
                </a:lnTo>
                <a:lnTo>
                  <a:pt x="63863" y="484777"/>
                </a:lnTo>
                <a:lnTo>
                  <a:pt x="116114" y="458651"/>
                </a:lnTo>
                <a:lnTo>
                  <a:pt x="148045" y="484777"/>
                </a:lnTo>
                <a:lnTo>
                  <a:pt x="168365" y="476069"/>
                </a:lnTo>
                <a:lnTo>
                  <a:pt x="229325" y="383177"/>
                </a:lnTo>
                <a:lnTo>
                  <a:pt x="267063" y="380274"/>
                </a:lnTo>
                <a:lnTo>
                  <a:pt x="301897" y="336731"/>
                </a:lnTo>
                <a:lnTo>
                  <a:pt x="444137" y="272869"/>
                </a:lnTo>
                <a:lnTo>
                  <a:pt x="487680" y="293189"/>
                </a:lnTo>
                <a:lnTo>
                  <a:pt x="516708" y="264160"/>
                </a:lnTo>
                <a:lnTo>
                  <a:pt x="467360" y="133531"/>
                </a:lnTo>
                <a:lnTo>
                  <a:pt x="415108" y="127726"/>
                </a:lnTo>
                <a:lnTo>
                  <a:pt x="348343" y="72571"/>
                </a:lnTo>
                <a:lnTo>
                  <a:pt x="336731" y="8709"/>
                </a:lnTo>
                <a:lnTo>
                  <a:pt x="217714" y="0"/>
                </a:lnTo>
                <a:lnTo>
                  <a:pt x="191588" y="58057"/>
                </a:lnTo>
                <a:lnTo>
                  <a:pt x="179977" y="92891"/>
                </a:lnTo>
                <a:lnTo>
                  <a:pt x="0" y="28738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6" name="Freeform 115"/>
          <p:cNvSpPr/>
          <p:nvPr/>
        </p:nvSpPr>
        <p:spPr>
          <a:xfrm>
            <a:off x="3490913" y="1828800"/>
            <a:ext cx="479425" cy="563563"/>
          </a:xfrm>
          <a:custGeom>
            <a:avLst/>
            <a:gdLst>
              <a:gd name="connsiteX0" fmla="*/ 0 w 478972"/>
              <a:gd name="connsiteY0" fmla="*/ 455749 h 563154"/>
              <a:gd name="connsiteX1" fmla="*/ 371566 w 478972"/>
              <a:gd name="connsiteY1" fmla="*/ 563154 h 563154"/>
              <a:gd name="connsiteX2" fmla="*/ 478972 w 478972"/>
              <a:gd name="connsiteY2" fmla="*/ 101600 h 563154"/>
              <a:gd name="connsiteX3" fmla="*/ 455749 w 478972"/>
              <a:gd name="connsiteY3" fmla="*/ 121920 h 563154"/>
              <a:gd name="connsiteX4" fmla="*/ 461555 w 478972"/>
              <a:gd name="connsiteY4" fmla="*/ 148046 h 563154"/>
              <a:gd name="connsiteX5" fmla="*/ 452846 w 478972"/>
              <a:gd name="connsiteY5" fmla="*/ 182880 h 563154"/>
              <a:gd name="connsiteX6" fmla="*/ 441235 w 478972"/>
              <a:gd name="connsiteY6" fmla="*/ 174171 h 563154"/>
              <a:gd name="connsiteX7" fmla="*/ 412206 w 478972"/>
              <a:gd name="connsiteY7" fmla="*/ 197394 h 563154"/>
              <a:gd name="connsiteX8" fmla="*/ 388983 w 478972"/>
              <a:gd name="connsiteY8" fmla="*/ 185783 h 563154"/>
              <a:gd name="connsiteX9" fmla="*/ 406400 w 478972"/>
              <a:gd name="connsiteY9" fmla="*/ 150949 h 563154"/>
              <a:gd name="connsiteX10" fmla="*/ 348343 w 478972"/>
              <a:gd name="connsiteY10" fmla="*/ 78377 h 563154"/>
              <a:gd name="connsiteX11" fmla="*/ 310606 w 478972"/>
              <a:gd name="connsiteY11" fmla="*/ 124823 h 563154"/>
              <a:gd name="connsiteX12" fmla="*/ 278675 w 478972"/>
              <a:gd name="connsiteY12" fmla="*/ 124823 h 563154"/>
              <a:gd name="connsiteX13" fmla="*/ 264160 w 478972"/>
              <a:gd name="connsiteY13" fmla="*/ 113211 h 563154"/>
              <a:gd name="connsiteX14" fmla="*/ 313509 w 478972"/>
              <a:gd name="connsiteY14" fmla="*/ 72571 h 563154"/>
              <a:gd name="connsiteX15" fmla="*/ 284480 w 478972"/>
              <a:gd name="connsiteY15" fmla="*/ 0 h 563154"/>
              <a:gd name="connsiteX16" fmla="*/ 206103 w 478972"/>
              <a:gd name="connsiteY16" fmla="*/ 29029 h 563154"/>
              <a:gd name="connsiteX17" fmla="*/ 194492 w 478972"/>
              <a:gd name="connsiteY17" fmla="*/ 20320 h 563154"/>
              <a:gd name="connsiteX18" fmla="*/ 78377 w 478972"/>
              <a:gd name="connsiteY18" fmla="*/ 87086 h 563154"/>
              <a:gd name="connsiteX19" fmla="*/ 75475 w 478972"/>
              <a:gd name="connsiteY19" fmla="*/ 116114 h 563154"/>
              <a:gd name="connsiteX20" fmla="*/ 8709 w 478972"/>
              <a:gd name="connsiteY20" fmla="*/ 162560 h 563154"/>
              <a:gd name="connsiteX21" fmla="*/ 43543 w 478972"/>
              <a:gd name="connsiteY21" fmla="*/ 194491 h 563154"/>
              <a:gd name="connsiteX22" fmla="*/ 31932 w 478972"/>
              <a:gd name="connsiteY22" fmla="*/ 229326 h 563154"/>
              <a:gd name="connsiteX23" fmla="*/ 69669 w 478972"/>
              <a:gd name="connsiteY23" fmla="*/ 243840 h 563154"/>
              <a:gd name="connsiteX24" fmla="*/ 159657 w 478972"/>
              <a:gd name="connsiteY24" fmla="*/ 264160 h 563154"/>
              <a:gd name="connsiteX25" fmla="*/ 121920 w 478972"/>
              <a:gd name="connsiteY25" fmla="*/ 275771 h 563154"/>
              <a:gd name="connsiteX26" fmla="*/ 20320 w 478972"/>
              <a:gd name="connsiteY26" fmla="*/ 281577 h 563154"/>
              <a:gd name="connsiteX27" fmla="*/ 2903 w 478972"/>
              <a:gd name="connsiteY27" fmla="*/ 310606 h 563154"/>
              <a:gd name="connsiteX28" fmla="*/ 23223 w 478972"/>
              <a:gd name="connsiteY28" fmla="*/ 351246 h 563154"/>
              <a:gd name="connsiteX29" fmla="*/ 168366 w 478972"/>
              <a:gd name="connsiteY29" fmla="*/ 406400 h 563154"/>
              <a:gd name="connsiteX30" fmla="*/ 197395 w 478972"/>
              <a:gd name="connsiteY30" fmla="*/ 406400 h 563154"/>
              <a:gd name="connsiteX31" fmla="*/ 243840 w 478972"/>
              <a:gd name="connsiteY31" fmla="*/ 444137 h 563154"/>
              <a:gd name="connsiteX32" fmla="*/ 293189 w 478972"/>
              <a:gd name="connsiteY32" fmla="*/ 496389 h 563154"/>
              <a:gd name="connsiteX33" fmla="*/ 284480 w 478972"/>
              <a:gd name="connsiteY33" fmla="*/ 519611 h 563154"/>
              <a:gd name="connsiteX34" fmla="*/ 217715 w 478972"/>
              <a:gd name="connsiteY34" fmla="*/ 496389 h 563154"/>
              <a:gd name="connsiteX35" fmla="*/ 188686 w 478972"/>
              <a:gd name="connsiteY35" fmla="*/ 490583 h 563154"/>
              <a:gd name="connsiteX36" fmla="*/ 165463 w 478972"/>
              <a:gd name="connsiteY36" fmla="*/ 464457 h 563154"/>
              <a:gd name="connsiteX37" fmla="*/ 92892 w 478972"/>
              <a:gd name="connsiteY37" fmla="*/ 444137 h 563154"/>
              <a:gd name="connsiteX38" fmla="*/ 0 w 478972"/>
              <a:gd name="connsiteY38" fmla="*/ 455749 h 5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8972" h="563154">
                <a:moveTo>
                  <a:pt x="0" y="455749"/>
                </a:moveTo>
                <a:lnTo>
                  <a:pt x="371566" y="563154"/>
                </a:lnTo>
                <a:lnTo>
                  <a:pt x="478972" y="101600"/>
                </a:lnTo>
                <a:lnTo>
                  <a:pt x="455749" y="121920"/>
                </a:lnTo>
                <a:lnTo>
                  <a:pt x="461555" y="148046"/>
                </a:lnTo>
                <a:lnTo>
                  <a:pt x="452846" y="182880"/>
                </a:lnTo>
                <a:lnTo>
                  <a:pt x="441235" y="174171"/>
                </a:lnTo>
                <a:lnTo>
                  <a:pt x="412206" y="197394"/>
                </a:lnTo>
                <a:lnTo>
                  <a:pt x="388983" y="185783"/>
                </a:lnTo>
                <a:lnTo>
                  <a:pt x="406400" y="150949"/>
                </a:lnTo>
                <a:lnTo>
                  <a:pt x="348343" y="78377"/>
                </a:lnTo>
                <a:lnTo>
                  <a:pt x="310606" y="124823"/>
                </a:lnTo>
                <a:lnTo>
                  <a:pt x="278675" y="124823"/>
                </a:lnTo>
                <a:lnTo>
                  <a:pt x="264160" y="113211"/>
                </a:lnTo>
                <a:lnTo>
                  <a:pt x="313509" y="72571"/>
                </a:lnTo>
                <a:lnTo>
                  <a:pt x="284480" y="0"/>
                </a:lnTo>
                <a:lnTo>
                  <a:pt x="206103" y="29029"/>
                </a:lnTo>
                <a:lnTo>
                  <a:pt x="194492" y="20320"/>
                </a:lnTo>
                <a:lnTo>
                  <a:pt x="78377" y="87086"/>
                </a:lnTo>
                <a:lnTo>
                  <a:pt x="75475" y="116114"/>
                </a:lnTo>
                <a:lnTo>
                  <a:pt x="8709" y="162560"/>
                </a:lnTo>
                <a:lnTo>
                  <a:pt x="43543" y="194491"/>
                </a:lnTo>
                <a:lnTo>
                  <a:pt x="31932" y="229326"/>
                </a:lnTo>
                <a:lnTo>
                  <a:pt x="69669" y="243840"/>
                </a:lnTo>
                <a:lnTo>
                  <a:pt x="159657" y="264160"/>
                </a:lnTo>
                <a:lnTo>
                  <a:pt x="121920" y="275771"/>
                </a:lnTo>
                <a:lnTo>
                  <a:pt x="20320" y="281577"/>
                </a:lnTo>
                <a:lnTo>
                  <a:pt x="2903" y="310606"/>
                </a:lnTo>
                <a:lnTo>
                  <a:pt x="23223" y="351246"/>
                </a:lnTo>
                <a:lnTo>
                  <a:pt x="168366" y="406400"/>
                </a:lnTo>
                <a:lnTo>
                  <a:pt x="197395" y="406400"/>
                </a:lnTo>
                <a:lnTo>
                  <a:pt x="243840" y="444137"/>
                </a:lnTo>
                <a:lnTo>
                  <a:pt x="293189" y="496389"/>
                </a:lnTo>
                <a:lnTo>
                  <a:pt x="284480" y="519611"/>
                </a:lnTo>
                <a:lnTo>
                  <a:pt x="217715" y="496389"/>
                </a:lnTo>
                <a:lnTo>
                  <a:pt x="188686" y="490583"/>
                </a:lnTo>
                <a:lnTo>
                  <a:pt x="165463" y="464457"/>
                </a:lnTo>
                <a:lnTo>
                  <a:pt x="92892" y="444137"/>
                </a:lnTo>
                <a:lnTo>
                  <a:pt x="0" y="45574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7" name="Freeform 116"/>
          <p:cNvSpPr/>
          <p:nvPr/>
        </p:nvSpPr>
        <p:spPr>
          <a:xfrm>
            <a:off x="3767138" y="1352550"/>
            <a:ext cx="290512" cy="336550"/>
          </a:xfrm>
          <a:custGeom>
            <a:avLst/>
            <a:gdLst>
              <a:gd name="connsiteX0" fmla="*/ 269965 w 290285"/>
              <a:gd name="connsiteY0" fmla="*/ 304800 h 336732"/>
              <a:gd name="connsiteX1" fmla="*/ 159657 w 290285"/>
              <a:gd name="connsiteY1" fmla="*/ 336732 h 336732"/>
              <a:gd name="connsiteX2" fmla="*/ 104503 w 290285"/>
              <a:gd name="connsiteY2" fmla="*/ 281578 h 336732"/>
              <a:gd name="connsiteX3" fmla="*/ 179977 w 290285"/>
              <a:gd name="connsiteY3" fmla="*/ 264160 h 336732"/>
              <a:gd name="connsiteX4" fmla="*/ 217714 w 290285"/>
              <a:gd name="connsiteY4" fmla="*/ 275772 h 336732"/>
              <a:gd name="connsiteX5" fmla="*/ 243840 w 290285"/>
              <a:gd name="connsiteY5" fmla="*/ 238035 h 336732"/>
              <a:gd name="connsiteX6" fmla="*/ 232228 w 290285"/>
              <a:gd name="connsiteY6" fmla="*/ 226423 h 336732"/>
              <a:gd name="connsiteX7" fmla="*/ 203200 w 290285"/>
              <a:gd name="connsiteY7" fmla="*/ 232229 h 336732"/>
              <a:gd name="connsiteX8" fmla="*/ 182880 w 290285"/>
              <a:gd name="connsiteY8" fmla="*/ 223520 h 336732"/>
              <a:gd name="connsiteX9" fmla="*/ 142240 w 290285"/>
              <a:gd name="connsiteY9" fmla="*/ 235132 h 336732"/>
              <a:gd name="connsiteX10" fmla="*/ 139337 w 290285"/>
              <a:gd name="connsiteY10" fmla="*/ 194492 h 336732"/>
              <a:gd name="connsiteX11" fmla="*/ 107405 w 290285"/>
              <a:gd name="connsiteY11" fmla="*/ 223520 h 336732"/>
              <a:gd name="connsiteX12" fmla="*/ 55154 w 290285"/>
              <a:gd name="connsiteY12" fmla="*/ 211909 h 336732"/>
              <a:gd name="connsiteX13" fmla="*/ 0 w 290285"/>
              <a:gd name="connsiteY13" fmla="*/ 139338 h 336732"/>
              <a:gd name="connsiteX14" fmla="*/ 58057 w 290285"/>
              <a:gd name="connsiteY14" fmla="*/ 130629 h 336732"/>
              <a:gd name="connsiteX15" fmla="*/ 40640 w 290285"/>
              <a:gd name="connsiteY15" fmla="*/ 101600 h 336732"/>
              <a:gd name="connsiteX16" fmla="*/ 63863 w 290285"/>
              <a:gd name="connsiteY16" fmla="*/ 84183 h 336732"/>
              <a:gd name="connsiteX17" fmla="*/ 89988 w 290285"/>
              <a:gd name="connsiteY17" fmla="*/ 98698 h 336732"/>
              <a:gd name="connsiteX18" fmla="*/ 84183 w 290285"/>
              <a:gd name="connsiteY18" fmla="*/ 55155 h 336732"/>
              <a:gd name="connsiteX19" fmla="*/ 148045 w 290285"/>
              <a:gd name="connsiteY19" fmla="*/ 0 h 336732"/>
              <a:gd name="connsiteX20" fmla="*/ 171268 w 290285"/>
              <a:gd name="connsiteY20" fmla="*/ 11612 h 336732"/>
              <a:gd name="connsiteX21" fmla="*/ 177074 w 290285"/>
              <a:gd name="connsiteY21" fmla="*/ 46446 h 336732"/>
              <a:gd name="connsiteX22" fmla="*/ 214811 w 290285"/>
              <a:gd name="connsiteY22" fmla="*/ 66766 h 336732"/>
              <a:gd name="connsiteX23" fmla="*/ 249645 w 290285"/>
              <a:gd name="connsiteY23" fmla="*/ 133532 h 336732"/>
              <a:gd name="connsiteX24" fmla="*/ 249645 w 290285"/>
              <a:gd name="connsiteY24" fmla="*/ 171269 h 336732"/>
              <a:gd name="connsiteX25" fmla="*/ 290285 w 290285"/>
              <a:gd name="connsiteY25" fmla="*/ 197395 h 336732"/>
              <a:gd name="connsiteX26" fmla="*/ 269965 w 290285"/>
              <a:gd name="connsiteY26" fmla="*/ 304800 h 3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285" h="336732">
                <a:moveTo>
                  <a:pt x="269965" y="304800"/>
                </a:moveTo>
                <a:lnTo>
                  <a:pt x="159657" y="336732"/>
                </a:lnTo>
                <a:lnTo>
                  <a:pt x="104503" y="281578"/>
                </a:lnTo>
                <a:lnTo>
                  <a:pt x="179977" y="264160"/>
                </a:lnTo>
                <a:lnTo>
                  <a:pt x="217714" y="275772"/>
                </a:lnTo>
                <a:lnTo>
                  <a:pt x="243840" y="238035"/>
                </a:lnTo>
                <a:lnTo>
                  <a:pt x="232228" y="226423"/>
                </a:lnTo>
                <a:lnTo>
                  <a:pt x="203200" y="232229"/>
                </a:lnTo>
                <a:lnTo>
                  <a:pt x="182880" y="223520"/>
                </a:lnTo>
                <a:lnTo>
                  <a:pt x="142240" y="235132"/>
                </a:lnTo>
                <a:lnTo>
                  <a:pt x="139337" y="194492"/>
                </a:lnTo>
                <a:lnTo>
                  <a:pt x="107405" y="223520"/>
                </a:lnTo>
                <a:lnTo>
                  <a:pt x="55154" y="211909"/>
                </a:lnTo>
                <a:lnTo>
                  <a:pt x="0" y="139338"/>
                </a:lnTo>
                <a:lnTo>
                  <a:pt x="58057" y="130629"/>
                </a:lnTo>
                <a:lnTo>
                  <a:pt x="40640" y="101600"/>
                </a:lnTo>
                <a:lnTo>
                  <a:pt x="63863" y="84183"/>
                </a:lnTo>
                <a:lnTo>
                  <a:pt x="89988" y="98698"/>
                </a:lnTo>
                <a:lnTo>
                  <a:pt x="84183" y="55155"/>
                </a:lnTo>
                <a:lnTo>
                  <a:pt x="148045" y="0"/>
                </a:lnTo>
                <a:lnTo>
                  <a:pt x="171268" y="11612"/>
                </a:lnTo>
                <a:lnTo>
                  <a:pt x="177074" y="46446"/>
                </a:lnTo>
                <a:lnTo>
                  <a:pt x="214811" y="66766"/>
                </a:lnTo>
                <a:lnTo>
                  <a:pt x="249645" y="133532"/>
                </a:lnTo>
                <a:lnTo>
                  <a:pt x="249645" y="171269"/>
                </a:lnTo>
                <a:lnTo>
                  <a:pt x="290285" y="197395"/>
                </a:lnTo>
                <a:lnTo>
                  <a:pt x="269965" y="3048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8" name="Freeform 117"/>
          <p:cNvSpPr/>
          <p:nvPr/>
        </p:nvSpPr>
        <p:spPr>
          <a:xfrm>
            <a:off x="3633788" y="1162050"/>
            <a:ext cx="322262" cy="214313"/>
          </a:xfrm>
          <a:custGeom>
            <a:avLst/>
            <a:gdLst>
              <a:gd name="connsiteX0" fmla="*/ 264160 w 264160"/>
              <a:gd name="connsiteY0" fmla="*/ 0 h 185783"/>
              <a:gd name="connsiteX1" fmla="*/ 124823 w 264160"/>
              <a:gd name="connsiteY1" fmla="*/ 49349 h 185783"/>
              <a:gd name="connsiteX2" fmla="*/ 92892 w 264160"/>
              <a:gd name="connsiteY2" fmla="*/ 52252 h 185783"/>
              <a:gd name="connsiteX3" fmla="*/ 72572 w 264160"/>
              <a:gd name="connsiteY3" fmla="*/ 81280 h 185783"/>
              <a:gd name="connsiteX4" fmla="*/ 46446 w 264160"/>
              <a:gd name="connsiteY4" fmla="*/ 78378 h 185783"/>
              <a:gd name="connsiteX5" fmla="*/ 2903 w 264160"/>
              <a:gd name="connsiteY5" fmla="*/ 92892 h 185783"/>
              <a:gd name="connsiteX6" fmla="*/ 0 w 264160"/>
              <a:gd name="connsiteY6" fmla="*/ 130629 h 185783"/>
              <a:gd name="connsiteX7" fmla="*/ 66766 w 264160"/>
              <a:gd name="connsiteY7" fmla="*/ 148046 h 185783"/>
              <a:gd name="connsiteX8" fmla="*/ 66766 w 264160"/>
              <a:gd name="connsiteY8" fmla="*/ 185783 h 185783"/>
              <a:gd name="connsiteX9" fmla="*/ 104503 w 264160"/>
              <a:gd name="connsiteY9" fmla="*/ 185783 h 185783"/>
              <a:gd name="connsiteX10" fmla="*/ 110309 w 264160"/>
              <a:gd name="connsiteY10" fmla="*/ 150949 h 185783"/>
              <a:gd name="connsiteX11" fmla="*/ 136435 w 264160"/>
              <a:gd name="connsiteY11" fmla="*/ 150949 h 185783"/>
              <a:gd name="connsiteX12" fmla="*/ 209006 w 264160"/>
              <a:gd name="connsiteY12" fmla="*/ 69669 h 185783"/>
              <a:gd name="connsiteX13" fmla="*/ 191589 w 264160"/>
              <a:gd name="connsiteY13" fmla="*/ 142240 h 185783"/>
              <a:gd name="connsiteX14" fmla="*/ 197395 w 264160"/>
              <a:gd name="connsiteY14" fmla="*/ 165463 h 185783"/>
              <a:gd name="connsiteX15" fmla="*/ 258355 w 264160"/>
              <a:gd name="connsiteY15" fmla="*/ 127726 h 185783"/>
              <a:gd name="connsiteX0" fmla="*/ 264160 w 264160"/>
              <a:gd name="connsiteY0" fmla="*/ 0 h 185783"/>
              <a:gd name="connsiteX1" fmla="*/ 174172 w 264160"/>
              <a:gd name="connsiteY1" fmla="*/ 31932 h 185783"/>
              <a:gd name="connsiteX2" fmla="*/ 124823 w 264160"/>
              <a:gd name="connsiteY2" fmla="*/ 49349 h 185783"/>
              <a:gd name="connsiteX3" fmla="*/ 92892 w 264160"/>
              <a:gd name="connsiteY3" fmla="*/ 52252 h 185783"/>
              <a:gd name="connsiteX4" fmla="*/ 72572 w 264160"/>
              <a:gd name="connsiteY4" fmla="*/ 81280 h 185783"/>
              <a:gd name="connsiteX5" fmla="*/ 46446 w 264160"/>
              <a:gd name="connsiteY5" fmla="*/ 78378 h 185783"/>
              <a:gd name="connsiteX6" fmla="*/ 2903 w 264160"/>
              <a:gd name="connsiteY6" fmla="*/ 92892 h 185783"/>
              <a:gd name="connsiteX7" fmla="*/ 0 w 264160"/>
              <a:gd name="connsiteY7" fmla="*/ 130629 h 185783"/>
              <a:gd name="connsiteX8" fmla="*/ 66766 w 264160"/>
              <a:gd name="connsiteY8" fmla="*/ 148046 h 185783"/>
              <a:gd name="connsiteX9" fmla="*/ 66766 w 264160"/>
              <a:gd name="connsiteY9" fmla="*/ 185783 h 185783"/>
              <a:gd name="connsiteX10" fmla="*/ 104503 w 264160"/>
              <a:gd name="connsiteY10" fmla="*/ 185783 h 185783"/>
              <a:gd name="connsiteX11" fmla="*/ 110309 w 264160"/>
              <a:gd name="connsiteY11" fmla="*/ 150949 h 185783"/>
              <a:gd name="connsiteX12" fmla="*/ 136435 w 264160"/>
              <a:gd name="connsiteY12" fmla="*/ 150949 h 185783"/>
              <a:gd name="connsiteX13" fmla="*/ 209006 w 264160"/>
              <a:gd name="connsiteY13" fmla="*/ 69669 h 185783"/>
              <a:gd name="connsiteX14" fmla="*/ 191589 w 264160"/>
              <a:gd name="connsiteY14" fmla="*/ 142240 h 185783"/>
              <a:gd name="connsiteX15" fmla="*/ 197395 w 264160"/>
              <a:gd name="connsiteY15" fmla="*/ 165463 h 185783"/>
              <a:gd name="connsiteX16" fmla="*/ 258355 w 264160"/>
              <a:gd name="connsiteY16" fmla="*/ 127726 h 185783"/>
              <a:gd name="connsiteX0" fmla="*/ 264160 w 264160"/>
              <a:gd name="connsiteY0" fmla="*/ 29028 h 214811"/>
              <a:gd name="connsiteX1" fmla="*/ 206104 w 264160"/>
              <a:gd name="connsiteY1" fmla="*/ 0 h 214811"/>
              <a:gd name="connsiteX2" fmla="*/ 124823 w 264160"/>
              <a:gd name="connsiteY2" fmla="*/ 78377 h 214811"/>
              <a:gd name="connsiteX3" fmla="*/ 92892 w 264160"/>
              <a:gd name="connsiteY3" fmla="*/ 81280 h 214811"/>
              <a:gd name="connsiteX4" fmla="*/ 72572 w 264160"/>
              <a:gd name="connsiteY4" fmla="*/ 110308 h 214811"/>
              <a:gd name="connsiteX5" fmla="*/ 46446 w 264160"/>
              <a:gd name="connsiteY5" fmla="*/ 107406 h 214811"/>
              <a:gd name="connsiteX6" fmla="*/ 2903 w 264160"/>
              <a:gd name="connsiteY6" fmla="*/ 121920 h 214811"/>
              <a:gd name="connsiteX7" fmla="*/ 0 w 264160"/>
              <a:gd name="connsiteY7" fmla="*/ 159657 h 214811"/>
              <a:gd name="connsiteX8" fmla="*/ 66766 w 264160"/>
              <a:gd name="connsiteY8" fmla="*/ 177074 h 214811"/>
              <a:gd name="connsiteX9" fmla="*/ 66766 w 264160"/>
              <a:gd name="connsiteY9" fmla="*/ 214811 h 214811"/>
              <a:gd name="connsiteX10" fmla="*/ 104503 w 264160"/>
              <a:gd name="connsiteY10" fmla="*/ 214811 h 214811"/>
              <a:gd name="connsiteX11" fmla="*/ 110309 w 264160"/>
              <a:gd name="connsiteY11" fmla="*/ 179977 h 214811"/>
              <a:gd name="connsiteX12" fmla="*/ 136435 w 264160"/>
              <a:gd name="connsiteY12" fmla="*/ 179977 h 214811"/>
              <a:gd name="connsiteX13" fmla="*/ 209006 w 264160"/>
              <a:gd name="connsiteY13" fmla="*/ 98697 h 214811"/>
              <a:gd name="connsiteX14" fmla="*/ 191589 w 264160"/>
              <a:gd name="connsiteY14" fmla="*/ 171268 h 214811"/>
              <a:gd name="connsiteX15" fmla="*/ 197395 w 264160"/>
              <a:gd name="connsiteY15" fmla="*/ 194491 h 214811"/>
              <a:gd name="connsiteX16" fmla="*/ 258355 w 264160"/>
              <a:gd name="connsiteY16" fmla="*/ 156754 h 214811"/>
              <a:gd name="connsiteX0" fmla="*/ 264160 w 267063"/>
              <a:gd name="connsiteY0" fmla="*/ 29028 h 214811"/>
              <a:gd name="connsiteX1" fmla="*/ 267063 w 267063"/>
              <a:gd name="connsiteY1" fmla="*/ 26126 h 214811"/>
              <a:gd name="connsiteX2" fmla="*/ 206104 w 267063"/>
              <a:gd name="connsiteY2" fmla="*/ 0 h 214811"/>
              <a:gd name="connsiteX3" fmla="*/ 124823 w 267063"/>
              <a:gd name="connsiteY3" fmla="*/ 78377 h 214811"/>
              <a:gd name="connsiteX4" fmla="*/ 92892 w 267063"/>
              <a:gd name="connsiteY4" fmla="*/ 81280 h 214811"/>
              <a:gd name="connsiteX5" fmla="*/ 72572 w 267063"/>
              <a:gd name="connsiteY5" fmla="*/ 110308 h 214811"/>
              <a:gd name="connsiteX6" fmla="*/ 46446 w 267063"/>
              <a:gd name="connsiteY6" fmla="*/ 107406 h 214811"/>
              <a:gd name="connsiteX7" fmla="*/ 2903 w 267063"/>
              <a:gd name="connsiteY7" fmla="*/ 121920 h 214811"/>
              <a:gd name="connsiteX8" fmla="*/ 0 w 267063"/>
              <a:gd name="connsiteY8" fmla="*/ 159657 h 214811"/>
              <a:gd name="connsiteX9" fmla="*/ 66766 w 267063"/>
              <a:gd name="connsiteY9" fmla="*/ 177074 h 214811"/>
              <a:gd name="connsiteX10" fmla="*/ 66766 w 267063"/>
              <a:gd name="connsiteY10" fmla="*/ 214811 h 214811"/>
              <a:gd name="connsiteX11" fmla="*/ 104503 w 267063"/>
              <a:gd name="connsiteY11" fmla="*/ 214811 h 214811"/>
              <a:gd name="connsiteX12" fmla="*/ 110309 w 267063"/>
              <a:gd name="connsiteY12" fmla="*/ 179977 h 214811"/>
              <a:gd name="connsiteX13" fmla="*/ 136435 w 267063"/>
              <a:gd name="connsiteY13" fmla="*/ 179977 h 214811"/>
              <a:gd name="connsiteX14" fmla="*/ 209006 w 267063"/>
              <a:gd name="connsiteY14" fmla="*/ 98697 h 214811"/>
              <a:gd name="connsiteX15" fmla="*/ 191589 w 267063"/>
              <a:gd name="connsiteY15" fmla="*/ 171268 h 214811"/>
              <a:gd name="connsiteX16" fmla="*/ 197395 w 267063"/>
              <a:gd name="connsiteY16" fmla="*/ 194491 h 214811"/>
              <a:gd name="connsiteX17" fmla="*/ 258355 w 267063"/>
              <a:gd name="connsiteY17" fmla="*/ 156754 h 214811"/>
              <a:gd name="connsiteX0" fmla="*/ 264160 w 322217"/>
              <a:gd name="connsiteY0" fmla="*/ 29028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75772 w 322217"/>
              <a:gd name="connsiteY2" fmla="*/ 17417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4183 h 217714"/>
              <a:gd name="connsiteX1" fmla="*/ 322217 w 322217"/>
              <a:gd name="connsiteY1" fmla="*/ 34834 h 217714"/>
              <a:gd name="connsiteX2" fmla="*/ 298995 w 322217"/>
              <a:gd name="connsiteY2" fmla="*/ 5806 h 217714"/>
              <a:gd name="connsiteX3" fmla="*/ 243840 w 322217"/>
              <a:gd name="connsiteY3" fmla="*/ 0 h 217714"/>
              <a:gd name="connsiteX4" fmla="*/ 206104 w 322217"/>
              <a:gd name="connsiteY4" fmla="*/ 2903 h 217714"/>
              <a:gd name="connsiteX5" fmla="*/ 124823 w 322217"/>
              <a:gd name="connsiteY5" fmla="*/ 81280 h 217714"/>
              <a:gd name="connsiteX6" fmla="*/ 92892 w 322217"/>
              <a:gd name="connsiteY6" fmla="*/ 84183 h 217714"/>
              <a:gd name="connsiteX7" fmla="*/ 72572 w 322217"/>
              <a:gd name="connsiteY7" fmla="*/ 113211 h 217714"/>
              <a:gd name="connsiteX8" fmla="*/ 46446 w 322217"/>
              <a:gd name="connsiteY8" fmla="*/ 110309 h 217714"/>
              <a:gd name="connsiteX9" fmla="*/ 2903 w 322217"/>
              <a:gd name="connsiteY9" fmla="*/ 124823 h 217714"/>
              <a:gd name="connsiteX10" fmla="*/ 0 w 322217"/>
              <a:gd name="connsiteY10" fmla="*/ 162560 h 217714"/>
              <a:gd name="connsiteX11" fmla="*/ 66766 w 322217"/>
              <a:gd name="connsiteY11" fmla="*/ 179977 h 217714"/>
              <a:gd name="connsiteX12" fmla="*/ 66766 w 322217"/>
              <a:gd name="connsiteY12" fmla="*/ 217714 h 217714"/>
              <a:gd name="connsiteX13" fmla="*/ 104503 w 322217"/>
              <a:gd name="connsiteY13" fmla="*/ 217714 h 217714"/>
              <a:gd name="connsiteX14" fmla="*/ 110309 w 322217"/>
              <a:gd name="connsiteY14" fmla="*/ 182880 h 217714"/>
              <a:gd name="connsiteX15" fmla="*/ 136435 w 322217"/>
              <a:gd name="connsiteY15" fmla="*/ 182880 h 217714"/>
              <a:gd name="connsiteX16" fmla="*/ 209006 w 322217"/>
              <a:gd name="connsiteY16" fmla="*/ 101600 h 217714"/>
              <a:gd name="connsiteX17" fmla="*/ 191589 w 322217"/>
              <a:gd name="connsiteY17" fmla="*/ 174171 h 217714"/>
              <a:gd name="connsiteX18" fmla="*/ 197395 w 322217"/>
              <a:gd name="connsiteY18" fmla="*/ 197394 h 217714"/>
              <a:gd name="connsiteX19" fmla="*/ 258355 w 322217"/>
              <a:gd name="connsiteY19" fmla="*/ 159657 h 217714"/>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20" fmla="*/ 275772 w 322217"/>
              <a:gd name="connsiteY20" fmla="*/ 81280 h 2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17" h="214811">
                <a:moveTo>
                  <a:pt x="275772" y="81280"/>
                </a:moveTo>
                <a:lnTo>
                  <a:pt x="322217" y="31931"/>
                </a:lnTo>
                <a:lnTo>
                  <a:pt x="298995" y="2903"/>
                </a:lnTo>
                <a:lnTo>
                  <a:pt x="261257" y="29028"/>
                </a:lnTo>
                <a:lnTo>
                  <a:pt x="206104" y="0"/>
                </a:lnTo>
                <a:lnTo>
                  <a:pt x="124823" y="78377"/>
                </a:lnTo>
                <a:lnTo>
                  <a:pt x="92892" y="81280"/>
                </a:lnTo>
                <a:lnTo>
                  <a:pt x="72572" y="110308"/>
                </a:lnTo>
                <a:lnTo>
                  <a:pt x="46446" y="107406"/>
                </a:lnTo>
                <a:lnTo>
                  <a:pt x="2903" y="121920"/>
                </a:lnTo>
                <a:lnTo>
                  <a:pt x="0" y="159657"/>
                </a:lnTo>
                <a:lnTo>
                  <a:pt x="66766" y="177074"/>
                </a:lnTo>
                <a:lnTo>
                  <a:pt x="66766" y="214811"/>
                </a:lnTo>
                <a:lnTo>
                  <a:pt x="104503" y="214811"/>
                </a:lnTo>
                <a:lnTo>
                  <a:pt x="110309" y="179977"/>
                </a:lnTo>
                <a:lnTo>
                  <a:pt x="136435" y="179977"/>
                </a:lnTo>
                <a:lnTo>
                  <a:pt x="209006" y="98697"/>
                </a:lnTo>
                <a:lnTo>
                  <a:pt x="191589" y="171268"/>
                </a:lnTo>
                <a:lnTo>
                  <a:pt x="197395" y="194491"/>
                </a:lnTo>
                <a:lnTo>
                  <a:pt x="258355" y="156754"/>
                </a:lnTo>
                <a:lnTo>
                  <a:pt x="275772" y="8128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9" name="Freeform 118"/>
          <p:cNvSpPr/>
          <p:nvPr/>
        </p:nvSpPr>
        <p:spPr>
          <a:xfrm>
            <a:off x="3713163" y="1377950"/>
            <a:ext cx="92075" cy="61913"/>
          </a:xfrm>
          <a:custGeom>
            <a:avLst/>
            <a:gdLst>
              <a:gd name="connsiteX0" fmla="*/ 0 w 89989"/>
              <a:gd name="connsiteY0" fmla="*/ 31932 h 31932"/>
              <a:gd name="connsiteX1" fmla="*/ 89989 w 89989"/>
              <a:gd name="connsiteY1" fmla="*/ 0 h 31932"/>
              <a:gd name="connsiteX2" fmla="*/ 0 w 89989"/>
              <a:gd name="connsiteY2" fmla="*/ 31932 h 31932"/>
              <a:gd name="connsiteX0" fmla="*/ 0 w 89989"/>
              <a:gd name="connsiteY0" fmla="*/ 31932 h 31932"/>
              <a:gd name="connsiteX1" fmla="*/ 89989 w 89989"/>
              <a:gd name="connsiteY1" fmla="*/ 0 h 31932"/>
              <a:gd name="connsiteX2" fmla="*/ 43543 w 89989"/>
              <a:gd name="connsiteY2" fmla="*/ 14514 h 31932"/>
              <a:gd name="connsiteX3" fmla="*/ 0 w 89989"/>
              <a:gd name="connsiteY3" fmla="*/ 31932 h 31932"/>
              <a:gd name="connsiteX0" fmla="*/ 1227 w 91986"/>
              <a:gd name="connsiteY0" fmla="*/ 32514 h 61541"/>
              <a:gd name="connsiteX1" fmla="*/ 91216 w 91986"/>
              <a:gd name="connsiteY1" fmla="*/ 582 h 61541"/>
              <a:gd name="connsiteX2" fmla="*/ 41867 w 91986"/>
              <a:gd name="connsiteY2" fmla="*/ 61541 h 61541"/>
              <a:gd name="connsiteX3" fmla="*/ 1227 w 91986"/>
              <a:gd name="connsiteY3" fmla="*/ 32514 h 61541"/>
            </a:gdLst>
            <a:ahLst/>
            <a:cxnLst>
              <a:cxn ang="0">
                <a:pos x="connsiteX0" y="connsiteY0"/>
              </a:cxn>
              <a:cxn ang="0">
                <a:pos x="connsiteX1" y="connsiteY1"/>
              </a:cxn>
              <a:cxn ang="0">
                <a:pos x="connsiteX2" y="connsiteY2"/>
              </a:cxn>
              <a:cxn ang="0">
                <a:pos x="connsiteX3" y="connsiteY3"/>
              </a:cxn>
            </a:cxnLst>
            <a:rect l="l" t="t" r="r" b="b"/>
            <a:pathLst>
              <a:path w="91986" h="61541">
                <a:moveTo>
                  <a:pt x="1227" y="32514"/>
                </a:moveTo>
                <a:cubicBezTo>
                  <a:pt x="9452" y="22354"/>
                  <a:pt x="84443" y="-4256"/>
                  <a:pt x="91216" y="582"/>
                </a:cubicBezTo>
                <a:cubicBezTo>
                  <a:pt x="97989" y="5420"/>
                  <a:pt x="58317" y="41221"/>
                  <a:pt x="41867" y="61541"/>
                </a:cubicBezTo>
                <a:cubicBezTo>
                  <a:pt x="28320" y="51865"/>
                  <a:pt x="-6998" y="42674"/>
                  <a:pt x="1227" y="3251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0" name="Freeform 119"/>
          <p:cNvSpPr/>
          <p:nvPr/>
        </p:nvSpPr>
        <p:spPr>
          <a:xfrm>
            <a:off x="3949700" y="1298575"/>
            <a:ext cx="46038" cy="25400"/>
          </a:xfrm>
          <a:custGeom>
            <a:avLst/>
            <a:gdLst>
              <a:gd name="connsiteX0" fmla="*/ 0 w 46445"/>
              <a:gd name="connsiteY0" fmla="*/ 0 h 26126"/>
              <a:gd name="connsiteX1" fmla="*/ 46445 w 46445"/>
              <a:gd name="connsiteY1" fmla="*/ 26126 h 26126"/>
              <a:gd name="connsiteX2" fmla="*/ 0 w 46445"/>
              <a:gd name="connsiteY2" fmla="*/ 0 h 26126"/>
            </a:gdLst>
            <a:ahLst/>
            <a:cxnLst>
              <a:cxn ang="0">
                <a:pos x="connsiteX0" y="connsiteY0"/>
              </a:cxn>
              <a:cxn ang="0">
                <a:pos x="connsiteX1" y="connsiteY1"/>
              </a:cxn>
              <a:cxn ang="0">
                <a:pos x="connsiteX2" y="connsiteY2"/>
              </a:cxn>
            </a:cxnLst>
            <a:rect l="l" t="t" r="r" b="b"/>
            <a:pathLst>
              <a:path w="46445" h="26126">
                <a:moveTo>
                  <a:pt x="0" y="0"/>
                </a:moveTo>
                <a:lnTo>
                  <a:pt x="46445" y="26126"/>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1" name="Freeform 120"/>
          <p:cNvSpPr/>
          <p:nvPr/>
        </p:nvSpPr>
        <p:spPr>
          <a:xfrm>
            <a:off x="4037013" y="1141413"/>
            <a:ext cx="119062" cy="109537"/>
          </a:xfrm>
          <a:custGeom>
            <a:avLst/>
            <a:gdLst>
              <a:gd name="connsiteX0" fmla="*/ 119018 w 119018"/>
              <a:gd name="connsiteY0" fmla="*/ 0 h 110308"/>
              <a:gd name="connsiteX1" fmla="*/ 26126 w 119018"/>
              <a:gd name="connsiteY1" fmla="*/ 8708 h 110308"/>
              <a:gd name="connsiteX2" fmla="*/ 0 w 119018"/>
              <a:gd name="connsiteY2" fmla="*/ 58057 h 110308"/>
              <a:gd name="connsiteX3" fmla="*/ 31932 w 119018"/>
              <a:gd name="connsiteY3" fmla="*/ 104503 h 110308"/>
              <a:gd name="connsiteX4" fmla="*/ 92892 w 119018"/>
              <a:gd name="connsiteY4" fmla="*/ 110308 h 110308"/>
              <a:gd name="connsiteX5" fmla="*/ 101600 w 119018"/>
              <a:gd name="connsiteY5" fmla="*/ 63863 h 110308"/>
              <a:gd name="connsiteX6" fmla="*/ 119018 w 119018"/>
              <a:gd name="connsiteY6" fmla="*/ 0 h 1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8" h="110308">
                <a:moveTo>
                  <a:pt x="119018" y="0"/>
                </a:moveTo>
                <a:lnTo>
                  <a:pt x="26126" y="8708"/>
                </a:lnTo>
                <a:lnTo>
                  <a:pt x="0" y="58057"/>
                </a:lnTo>
                <a:lnTo>
                  <a:pt x="31932" y="104503"/>
                </a:lnTo>
                <a:lnTo>
                  <a:pt x="92892" y="110308"/>
                </a:lnTo>
                <a:lnTo>
                  <a:pt x="101600" y="63863"/>
                </a:lnTo>
                <a:lnTo>
                  <a:pt x="1190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2" name="Freeform 121"/>
          <p:cNvSpPr/>
          <p:nvPr/>
        </p:nvSpPr>
        <p:spPr>
          <a:xfrm>
            <a:off x="4071938" y="1039813"/>
            <a:ext cx="98425" cy="71437"/>
          </a:xfrm>
          <a:custGeom>
            <a:avLst/>
            <a:gdLst>
              <a:gd name="connsiteX0" fmla="*/ 98697 w 98697"/>
              <a:gd name="connsiteY0" fmla="*/ 0 h 72571"/>
              <a:gd name="connsiteX1" fmla="*/ 0 w 98697"/>
              <a:gd name="connsiteY1" fmla="*/ 29028 h 72571"/>
              <a:gd name="connsiteX2" fmla="*/ 46445 w 98697"/>
              <a:gd name="connsiteY2" fmla="*/ 72571 h 72571"/>
              <a:gd name="connsiteX3" fmla="*/ 72571 w 98697"/>
              <a:gd name="connsiteY3" fmla="*/ 55154 h 72571"/>
              <a:gd name="connsiteX4" fmla="*/ 87085 w 98697"/>
              <a:gd name="connsiteY4" fmla="*/ 72571 h 72571"/>
              <a:gd name="connsiteX5" fmla="*/ 98697 w 98697"/>
              <a:gd name="connsiteY5" fmla="*/ 0 h 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97" h="72571">
                <a:moveTo>
                  <a:pt x="98697" y="0"/>
                </a:moveTo>
                <a:lnTo>
                  <a:pt x="0" y="29028"/>
                </a:lnTo>
                <a:lnTo>
                  <a:pt x="46445" y="72571"/>
                </a:lnTo>
                <a:lnTo>
                  <a:pt x="72571" y="55154"/>
                </a:lnTo>
                <a:lnTo>
                  <a:pt x="87085" y="72571"/>
                </a:lnTo>
                <a:lnTo>
                  <a:pt x="9869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3" name="Freeform 122"/>
          <p:cNvSpPr/>
          <p:nvPr/>
        </p:nvSpPr>
        <p:spPr>
          <a:xfrm>
            <a:off x="3987800" y="1111250"/>
            <a:ext cx="46038" cy="58738"/>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cxnSp>
        <p:nvCxnSpPr>
          <p:cNvPr id="4137" name="Straight Connector 126"/>
          <p:cNvCxnSpPr>
            <a:cxnSpLocks noChangeShapeType="1"/>
            <a:endCxn id="116" idx="0"/>
          </p:cNvCxnSpPr>
          <p:nvPr/>
        </p:nvCxnSpPr>
        <p:spPr bwMode="auto">
          <a:xfrm flipH="1" flipV="1">
            <a:off x="3490913" y="2284413"/>
            <a:ext cx="14287" cy="539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Freeform 127"/>
          <p:cNvSpPr/>
          <p:nvPr/>
        </p:nvSpPr>
        <p:spPr>
          <a:xfrm>
            <a:off x="3216275" y="2205038"/>
            <a:ext cx="2274888" cy="1866900"/>
          </a:xfrm>
          <a:custGeom>
            <a:avLst/>
            <a:gdLst>
              <a:gd name="connsiteX0" fmla="*/ 91006 w 2275166"/>
              <a:gd name="connsiteY0" fmla="*/ 117009 h 1867803"/>
              <a:gd name="connsiteX1" fmla="*/ 0 w 2275166"/>
              <a:gd name="connsiteY1" fmla="*/ 299022 h 1867803"/>
              <a:gd name="connsiteX2" fmla="*/ 338024 w 2275166"/>
              <a:gd name="connsiteY2" fmla="*/ 858063 h 1867803"/>
              <a:gd name="connsiteX3" fmla="*/ 455033 w 2275166"/>
              <a:gd name="connsiteY3" fmla="*/ 875397 h 1867803"/>
              <a:gd name="connsiteX4" fmla="*/ 537372 w 2275166"/>
              <a:gd name="connsiteY4" fmla="*/ 1014074 h 1867803"/>
              <a:gd name="connsiteX5" fmla="*/ 962070 w 2275166"/>
              <a:gd name="connsiteY5" fmla="*/ 1178753 h 1867803"/>
              <a:gd name="connsiteX6" fmla="*/ 905732 w 2275166"/>
              <a:gd name="connsiteY6" fmla="*/ 1828800 h 1867803"/>
              <a:gd name="connsiteX7" fmla="*/ 1447439 w 2275166"/>
              <a:gd name="connsiteY7" fmla="*/ 1867803 h 1867803"/>
              <a:gd name="connsiteX8" fmla="*/ 1651120 w 2275166"/>
              <a:gd name="connsiteY8" fmla="*/ 1456106 h 1867803"/>
              <a:gd name="connsiteX9" fmla="*/ 1638119 w 2275166"/>
              <a:gd name="connsiteY9" fmla="*/ 1421437 h 1867803"/>
              <a:gd name="connsiteX10" fmla="*/ 1716125 w 2275166"/>
              <a:gd name="connsiteY10" fmla="*/ 1404103 h 1867803"/>
              <a:gd name="connsiteX11" fmla="*/ 1750794 w 2275166"/>
              <a:gd name="connsiteY11" fmla="*/ 1334764 h 1867803"/>
              <a:gd name="connsiteX12" fmla="*/ 1525444 w 2275166"/>
              <a:gd name="connsiteY12" fmla="*/ 1248091 h 1867803"/>
              <a:gd name="connsiteX13" fmla="*/ 1542779 w 2275166"/>
              <a:gd name="connsiteY13" fmla="*/ 1217756 h 1867803"/>
              <a:gd name="connsiteX14" fmla="*/ 1750794 w 2275166"/>
              <a:gd name="connsiteY14" fmla="*/ 1274093 h 1867803"/>
              <a:gd name="connsiteX15" fmla="*/ 1794131 w 2275166"/>
              <a:gd name="connsiteY15" fmla="*/ 1204755 h 1867803"/>
              <a:gd name="connsiteX16" fmla="*/ 1885137 w 2275166"/>
              <a:gd name="connsiteY16" fmla="*/ 1196088 h 1867803"/>
              <a:gd name="connsiteX17" fmla="*/ 1950142 w 2275166"/>
              <a:gd name="connsiteY17" fmla="*/ 1018408 h 1867803"/>
              <a:gd name="connsiteX18" fmla="*/ 1846134 w 2275166"/>
              <a:gd name="connsiteY18" fmla="*/ 1005407 h 1867803"/>
              <a:gd name="connsiteX19" fmla="*/ 1724792 w 2275166"/>
              <a:gd name="connsiteY19" fmla="*/ 910067 h 1867803"/>
              <a:gd name="connsiteX20" fmla="*/ 1876470 w 2275166"/>
              <a:gd name="connsiteY20" fmla="*/ 970738 h 1867803"/>
              <a:gd name="connsiteX21" fmla="*/ 1954476 w 2275166"/>
              <a:gd name="connsiteY21" fmla="*/ 979405 h 1867803"/>
              <a:gd name="connsiteX22" fmla="*/ 2015147 w 2275166"/>
              <a:gd name="connsiteY22" fmla="*/ 845062 h 1867803"/>
              <a:gd name="connsiteX23" fmla="*/ 1980477 w 2275166"/>
              <a:gd name="connsiteY23" fmla="*/ 806059 h 1867803"/>
              <a:gd name="connsiteX24" fmla="*/ 2054150 w 2275166"/>
              <a:gd name="connsiteY24" fmla="*/ 810393 h 1867803"/>
              <a:gd name="connsiteX25" fmla="*/ 2080151 w 2275166"/>
              <a:gd name="connsiteY25" fmla="*/ 823394 h 1867803"/>
              <a:gd name="connsiteX26" fmla="*/ 2275166 w 2275166"/>
              <a:gd name="connsiteY26" fmla="*/ 637047 h 1867803"/>
              <a:gd name="connsiteX27" fmla="*/ 2153823 w 2275166"/>
              <a:gd name="connsiteY27" fmla="*/ 463701 h 1867803"/>
              <a:gd name="connsiteX28" fmla="*/ 2197160 w 2275166"/>
              <a:gd name="connsiteY28" fmla="*/ 450700 h 1867803"/>
              <a:gd name="connsiteX29" fmla="*/ 2227495 w 2275166"/>
              <a:gd name="connsiteY29" fmla="*/ 390029 h 1867803"/>
              <a:gd name="connsiteX30" fmla="*/ 2119154 w 2275166"/>
              <a:gd name="connsiteY30" fmla="*/ 277354 h 1867803"/>
              <a:gd name="connsiteX31" fmla="*/ 1967477 w 2275166"/>
              <a:gd name="connsiteY31" fmla="*/ 286021 h 1867803"/>
              <a:gd name="connsiteX32" fmla="*/ 1976144 w 2275166"/>
              <a:gd name="connsiteY32" fmla="*/ 368361 h 1867803"/>
              <a:gd name="connsiteX33" fmla="*/ 2019480 w 2275166"/>
              <a:gd name="connsiteY33" fmla="*/ 398696 h 1867803"/>
              <a:gd name="connsiteX34" fmla="*/ 2010813 w 2275166"/>
              <a:gd name="connsiteY34" fmla="*/ 446366 h 1867803"/>
              <a:gd name="connsiteX35" fmla="*/ 1989145 w 2275166"/>
              <a:gd name="connsiteY35" fmla="*/ 468034 h 1867803"/>
              <a:gd name="connsiteX36" fmla="*/ 1911139 w 2275166"/>
              <a:gd name="connsiteY36" fmla="*/ 702052 h 1867803"/>
              <a:gd name="connsiteX37" fmla="*/ 1824466 w 2275166"/>
              <a:gd name="connsiteY37" fmla="*/ 572042 h 1867803"/>
              <a:gd name="connsiteX38" fmla="*/ 1867803 w 2275166"/>
              <a:gd name="connsiteY38" fmla="*/ 524372 h 1867803"/>
              <a:gd name="connsiteX39" fmla="*/ 1781130 w 2275166"/>
              <a:gd name="connsiteY39" fmla="*/ 394362 h 1867803"/>
              <a:gd name="connsiteX40" fmla="*/ 1720459 w 2275166"/>
              <a:gd name="connsiteY40" fmla="*/ 546040 h 1867803"/>
              <a:gd name="connsiteX41" fmla="*/ 1677122 w 2275166"/>
              <a:gd name="connsiteY41" fmla="*/ 385695 h 1867803"/>
              <a:gd name="connsiteX42" fmla="*/ 1685789 w 2275166"/>
              <a:gd name="connsiteY42" fmla="*/ 355360 h 1867803"/>
              <a:gd name="connsiteX43" fmla="*/ 1629452 w 2275166"/>
              <a:gd name="connsiteY43" fmla="*/ 338025 h 1867803"/>
              <a:gd name="connsiteX44" fmla="*/ 1594783 w 2275166"/>
              <a:gd name="connsiteY44" fmla="*/ 359693 h 1867803"/>
              <a:gd name="connsiteX45" fmla="*/ 1590449 w 2275166"/>
              <a:gd name="connsiteY45" fmla="*/ 320690 h 1867803"/>
              <a:gd name="connsiteX46" fmla="*/ 1599116 w 2275166"/>
              <a:gd name="connsiteY46" fmla="*/ 251352 h 1867803"/>
              <a:gd name="connsiteX47" fmla="*/ 1616451 w 2275166"/>
              <a:gd name="connsiteY47" fmla="*/ 229684 h 1867803"/>
              <a:gd name="connsiteX48" fmla="*/ 1499442 w 2275166"/>
              <a:gd name="connsiteY48" fmla="*/ 17335 h 1867803"/>
              <a:gd name="connsiteX49" fmla="*/ 1456106 w 2275166"/>
              <a:gd name="connsiteY49" fmla="*/ 0 h 1867803"/>
              <a:gd name="connsiteX50" fmla="*/ 1382434 w 2275166"/>
              <a:gd name="connsiteY50" fmla="*/ 91007 h 1867803"/>
              <a:gd name="connsiteX51" fmla="*/ 1369433 w 2275166"/>
              <a:gd name="connsiteY51" fmla="*/ 234017 h 1867803"/>
              <a:gd name="connsiteX52" fmla="*/ 1447439 w 2275166"/>
              <a:gd name="connsiteY52" fmla="*/ 338025 h 1867803"/>
              <a:gd name="connsiteX53" fmla="*/ 1469107 w 2275166"/>
              <a:gd name="connsiteY53" fmla="*/ 342359 h 1867803"/>
              <a:gd name="connsiteX54" fmla="*/ 1495109 w 2275166"/>
              <a:gd name="connsiteY54" fmla="*/ 394362 h 1867803"/>
              <a:gd name="connsiteX55" fmla="*/ 1464773 w 2275166"/>
              <a:gd name="connsiteY55" fmla="*/ 463701 h 1867803"/>
              <a:gd name="connsiteX56" fmla="*/ 1490775 w 2275166"/>
              <a:gd name="connsiteY56" fmla="*/ 485369 h 1867803"/>
              <a:gd name="connsiteX57" fmla="*/ 1516777 w 2275166"/>
              <a:gd name="connsiteY57" fmla="*/ 450700 h 1867803"/>
              <a:gd name="connsiteX58" fmla="*/ 1534112 w 2275166"/>
              <a:gd name="connsiteY58" fmla="*/ 515705 h 1867803"/>
              <a:gd name="connsiteX59" fmla="*/ 1469107 w 2275166"/>
              <a:gd name="connsiteY59" fmla="*/ 602378 h 1867803"/>
              <a:gd name="connsiteX60" fmla="*/ 1421437 w 2275166"/>
              <a:gd name="connsiteY60" fmla="*/ 606711 h 1867803"/>
              <a:gd name="connsiteX61" fmla="*/ 1425770 w 2275166"/>
              <a:gd name="connsiteY61" fmla="*/ 736721 h 1867803"/>
              <a:gd name="connsiteX62" fmla="*/ 1382434 w 2275166"/>
              <a:gd name="connsiteY62" fmla="*/ 723720 h 1867803"/>
              <a:gd name="connsiteX63" fmla="*/ 1378100 w 2275166"/>
              <a:gd name="connsiteY63" fmla="*/ 563375 h 1867803"/>
              <a:gd name="connsiteX64" fmla="*/ 1291427 w 2275166"/>
              <a:gd name="connsiteY64" fmla="*/ 520038 h 1867803"/>
              <a:gd name="connsiteX65" fmla="*/ 1243757 w 2275166"/>
              <a:gd name="connsiteY65" fmla="*/ 554707 h 1867803"/>
              <a:gd name="connsiteX66" fmla="*/ 1265425 w 2275166"/>
              <a:gd name="connsiteY66" fmla="*/ 598044 h 1867803"/>
              <a:gd name="connsiteX67" fmla="*/ 1304428 w 2275166"/>
              <a:gd name="connsiteY67" fmla="*/ 606711 h 1867803"/>
              <a:gd name="connsiteX68" fmla="*/ 1321763 w 2275166"/>
              <a:gd name="connsiteY68" fmla="*/ 645714 h 1867803"/>
              <a:gd name="connsiteX69" fmla="*/ 1300095 w 2275166"/>
              <a:gd name="connsiteY69" fmla="*/ 671716 h 1867803"/>
              <a:gd name="connsiteX70" fmla="*/ 1252424 w 2275166"/>
              <a:gd name="connsiteY70" fmla="*/ 619712 h 1867803"/>
              <a:gd name="connsiteX71" fmla="*/ 1204754 w 2275166"/>
              <a:gd name="connsiteY71" fmla="*/ 641380 h 1867803"/>
              <a:gd name="connsiteX72" fmla="*/ 1165751 w 2275166"/>
              <a:gd name="connsiteY72" fmla="*/ 615379 h 1867803"/>
              <a:gd name="connsiteX73" fmla="*/ 1035742 w 2275166"/>
              <a:gd name="connsiteY73" fmla="*/ 632713 h 1867803"/>
              <a:gd name="connsiteX74" fmla="*/ 957736 w 2275166"/>
              <a:gd name="connsiteY74" fmla="*/ 563375 h 1867803"/>
              <a:gd name="connsiteX75" fmla="*/ 918733 w 2275166"/>
              <a:gd name="connsiteY75" fmla="*/ 567708 h 1867803"/>
              <a:gd name="connsiteX76" fmla="*/ 845061 w 2275166"/>
              <a:gd name="connsiteY76" fmla="*/ 498370 h 1867803"/>
              <a:gd name="connsiteX77" fmla="*/ 689050 w 2275166"/>
              <a:gd name="connsiteY77" fmla="*/ 554707 h 1867803"/>
              <a:gd name="connsiteX78" fmla="*/ 702051 w 2275166"/>
              <a:gd name="connsiteY78" fmla="*/ 715052 h 1867803"/>
              <a:gd name="connsiteX79" fmla="*/ 658714 w 2275166"/>
              <a:gd name="connsiteY79" fmla="*/ 710719 h 1867803"/>
              <a:gd name="connsiteX80" fmla="*/ 658714 w 2275166"/>
              <a:gd name="connsiteY80" fmla="*/ 641380 h 1867803"/>
              <a:gd name="connsiteX81" fmla="*/ 580709 w 2275166"/>
              <a:gd name="connsiteY81" fmla="*/ 507037 h 1867803"/>
              <a:gd name="connsiteX82" fmla="*/ 446366 w 2275166"/>
              <a:gd name="connsiteY82" fmla="*/ 524372 h 1867803"/>
              <a:gd name="connsiteX83" fmla="*/ 277353 w 2275166"/>
              <a:gd name="connsiteY83" fmla="*/ 433365 h 1867803"/>
              <a:gd name="connsiteX84" fmla="*/ 303355 w 2275166"/>
              <a:gd name="connsiteY84" fmla="*/ 394362 h 1867803"/>
              <a:gd name="connsiteX85" fmla="*/ 359693 w 2275166"/>
              <a:gd name="connsiteY85" fmla="*/ 403030 h 1867803"/>
              <a:gd name="connsiteX86" fmla="*/ 359693 w 2275166"/>
              <a:gd name="connsiteY86" fmla="*/ 355360 h 1867803"/>
              <a:gd name="connsiteX87" fmla="*/ 299022 w 2275166"/>
              <a:gd name="connsiteY87" fmla="*/ 260019 h 1867803"/>
              <a:gd name="connsiteX88" fmla="*/ 234017 w 2275166"/>
              <a:gd name="connsiteY88" fmla="*/ 268687 h 1867803"/>
              <a:gd name="connsiteX89" fmla="*/ 91006 w 2275166"/>
              <a:gd name="connsiteY89" fmla="*/ 117009 h 18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166" h="1867803">
                <a:moveTo>
                  <a:pt x="91006" y="117009"/>
                </a:moveTo>
                <a:lnTo>
                  <a:pt x="0" y="299022"/>
                </a:lnTo>
                <a:lnTo>
                  <a:pt x="338024" y="858063"/>
                </a:lnTo>
                <a:lnTo>
                  <a:pt x="455033" y="875397"/>
                </a:lnTo>
                <a:lnTo>
                  <a:pt x="537372" y="1014074"/>
                </a:lnTo>
                <a:lnTo>
                  <a:pt x="962070" y="1178753"/>
                </a:lnTo>
                <a:lnTo>
                  <a:pt x="905732" y="1828800"/>
                </a:lnTo>
                <a:lnTo>
                  <a:pt x="1447439" y="1867803"/>
                </a:lnTo>
                <a:lnTo>
                  <a:pt x="1651120" y="1456106"/>
                </a:lnTo>
                <a:lnTo>
                  <a:pt x="1638119" y="1421437"/>
                </a:lnTo>
                <a:lnTo>
                  <a:pt x="1716125" y="1404103"/>
                </a:lnTo>
                <a:lnTo>
                  <a:pt x="1750794" y="1334764"/>
                </a:lnTo>
                <a:lnTo>
                  <a:pt x="1525444" y="1248091"/>
                </a:lnTo>
                <a:lnTo>
                  <a:pt x="1542779" y="1217756"/>
                </a:lnTo>
                <a:lnTo>
                  <a:pt x="1750794" y="1274093"/>
                </a:lnTo>
                <a:lnTo>
                  <a:pt x="1794131" y="1204755"/>
                </a:lnTo>
                <a:lnTo>
                  <a:pt x="1885137" y="1196088"/>
                </a:lnTo>
                <a:lnTo>
                  <a:pt x="1950142" y="1018408"/>
                </a:lnTo>
                <a:lnTo>
                  <a:pt x="1846134" y="1005407"/>
                </a:lnTo>
                <a:lnTo>
                  <a:pt x="1724792" y="910067"/>
                </a:lnTo>
                <a:lnTo>
                  <a:pt x="1876470" y="970738"/>
                </a:lnTo>
                <a:lnTo>
                  <a:pt x="1954476" y="979405"/>
                </a:lnTo>
                <a:lnTo>
                  <a:pt x="2015147" y="845062"/>
                </a:lnTo>
                <a:lnTo>
                  <a:pt x="1980477" y="806059"/>
                </a:lnTo>
                <a:lnTo>
                  <a:pt x="2054150" y="810393"/>
                </a:lnTo>
                <a:lnTo>
                  <a:pt x="2080151" y="823394"/>
                </a:lnTo>
                <a:lnTo>
                  <a:pt x="2275166" y="637047"/>
                </a:lnTo>
                <a:lnTo>
                  <a:pt x="2153823" y="463701"/>
                </a:lnTo>
                <a:lnTo>
                  <a:pt x="2197160" y="450700"/>
                </a:lnTo>
                <a:lnTo>
                  <a:pt x="2227495" y="390029"/>
                </a:lnTo>
                <a:lnTo>
                  <a:pt x="2119154" y="277354"/>
                </a:lnTo>
                <a:lnTo>
                  <a:pt x="1967477" y="286021"/>
                </a:lnTo>
                <a:lnTo>
                  <a:pt x="1976144" y="368361"/>
                </a:lnTo>
                <a:lnTo>
                  <a:pt x="2019480" y="398696"/>
                </a:lnTo>
                <a:lnTo>
                  <a:pt x="2010813" y="446366"/>
                </a:lnTo>
                <a:lnTo>
                  <a:pt x="1989145" y="468034"/>
                </a:lnTo>
                <a:lnTo>
                  <a:pt x="1911139" y="702052"/>
                </a:lnTo>
                <a:lnTo>
                  <a:pt x="1824466" y="572042"/>
                </a:lnTo>
                <a:lnTo>
                  <a:pt x="1867803" y="524372"/>
                </a:lnTo>
                <a:lnTo>
                  <a:pt x="1781130" y="394362"/>
                </a:lnTo>
                <a:lnTo>
                  <a:pt x="1720459" y="546040"/>
                </a:lnTo>
                <a:lnTo>
                  <a:pt x="1677122" y="385695"/>
                </a:lnTo>
                <a:lnTo>
                  <a:pt x="1685789" y="355360"/>
                </a:lnTo>
                <a:lnTo>
                  <a:pt x="1629452" y="338025"/>
                </a:lnTo>
                <a:lnTo>
                  <a:pt x="1594783" y="359693"/>
                </a:lnTo>
                <a:lnTo>
                  <a:pt x="1590449" y="320690"/>
                </a:lnTo>
                <a:lnTo>
                  <a:pt x="1599116" y="251352"/>
                </a:lnTo>
                <a:lnTo>
                  <a:pt x="1616451" y="229684"/>
                </a:lnTo>
                <a:lnTo>
                  <a:pt x="1499442" y="17335"/>
                </a:lnTo>
                <a:lnTo>
                  <a:pt x="1456106" y="0"/>
                </a:lnTo>
                <a:lnTo>
                  <a:pt x="1382434" y="91007"/>
                </a:lnTo>
                <a:lnTo>
                  <a:pt x="1369433" y="234017"/>
                </a:lnTo>
                <a:lnTo>
                  <a:pt x="1447439" y="338025"/>
                </a:lnTo>
                <a:lnTo>
                  <a:pt x="1469107" y="342359"/>
                </a:lnTo>
                <a:lnTo>
                  <a:pt x="1495109" y="394362"/>
                </a:lnTo>
                <a:lnTo>
                  <a:pt x="1464773" y="463701"/>
                </a:lnTo>
                <a:lnTo>
                  <a:pt x="1490775" y="485369"/>
                </a:lnTo>
                <a:lnTo>
                  <a:pt x="1516777" y="450700"/>
                </a:lnTo>
                <a:lnTo>
                  <a:pt x="1534112" y="515705"/>
                </a:lnTo>
                <a:lnTo>
                  <a:pt x="1469107" y="602378"/>
                </a:lnTo>
                <a:lnTo>
                  <a:pt x="1421437" y="606711"/>
                </a:lnTo>
                <a:lnTo>
                  <a:pt x="1425770" y="736721"/>
                </a:lnTo>
                <a:lnTo>
                  <a:pt x="1382434" y="723720"/>
                </a:lnTo>
                <a:lnTo>
                  <a:pt x="1378100" y="563375"/>
                </a:lnTo>
                <a:lnTo>
                  <a:pt x="1291427" y="520038"/>
                </a:lnTo>
                <a:lnTo>
                  <a:pt x="1243757" y="554707"/>
                </a:lnTo>
                <a:lnTo>
                  <a:pt x="1265425" y="598044"/>
                </a:lnTo>
                <a:lnTo>
                  <a:pt x="1304428" y="606711"/>
                </a:lnTo>
                <a:lnTo>
                  <a:pt x="1321763" y="645714"/>
                </a:lnTo>
                <a:lnTo>
                  <a:pt x="1300095" y="671716"/>
                </a:lnTo>
                <a:lnTo>
                  <a:pt x="1252424" y="619712"/>
                </a:lnTo>
                <a:lnTo>
                  <a:pt x="1204754" y="641380"/>
                </a:lnTo>
                <a:lnTo>
                  <a:pt x="1165751" y="615379"/>
                </a:lnTo>
                <a:lnTo>
                  <a:pt x="1035742" y="632713"/>
                </a:lnTo>
                <a:lnTo>
                  <a:pt x="957736" y="563375"/>
                </a:lnTo>
                <a:lnTo>
                  <a:pt x="918733" y="567708"/>
                </a:lnTo>
                <a:lnTo>
                  <a:pt x="845061" y="498370"/>
                </a:lnTo>
                <a:lnTo>
                  <a:pt x="689050" y="554707"/>
                </a:lnTo>
                <a:lnTo>
                  <a:pt x="702051" y="715052"/>
                </a:lnTo>
                <a:lnTo>
                  <a:pt x="658714" y="710719"/>
                </a:lnTo>
                <a:lnTo>
                  <a:pt x="658714" y="641380"/>
                </a:lnTo>
                <a:lnTo>
                  <a:pt x="580709" y="507037"/>
                </a:lnTo>
                <a:lnTo>
                  <a:pt x="446366" y="524372"/>
                </a:lnTo>
                <a:lnTo>
                  <a:pt x="277353" y="433365"/>
                </a:lnTo>
                <a:lnTo>
                  <a:pt x="303355" y="394362"/>
                </a:lnTo>
                <a:lnTo>
                  <a:pt x="359693" y="403030"/>
                </a:lnTo>
                <a:lnTo>
                  <a:pt x="359693" y="355360"/>
                </a:lnTo>
                <a:lnTo>
                  <a:pt x="299022" y="260019"/>
                </a:lnTo>
                <a:lnTo>
                  <a:pt x="234017" y="268687"/>
                </a:lnTo>
                <a:lnTo>
                  <a:pt x="91006" y="11700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9" name="Freeform 128"/>
          <p:cNvSpPr/>
          <p:nvPr/>
        </p:nvSpPr>
        <p:spPr>
          <a:xfrm>
            <a:off x="4414838" y="2511425"/>
            <a:ext cx="227012" cy="214313"/>
          </a:xfrm>
          <a:custGeom>
            <a:avLst/>
            <a:gdLst>
              <a:gd name="connsiteX0" fmla="*/ 81221 w 227945"/>
              <a:gd name="connsiteY0" fmla="*/ 0 h 214845"/>
              <a:gd name="connsiteX1" fmla="*/ 49781 w 227945"/>
              <a:gd name="connsiteY1" fmla="*/ 47161 h 214845"/>
              <a:gd name="connsiteX2" fmla="*/ 47161 w 227945"/>
              <a:gd name="connsiteY2" fmla="*/ 86462 h 214845"/>
              <a:gd name="connsiteX3" fmla="*/ 0 w 227945"/>
              <a:gd name="connsiteY3" fmla="*/ 120522 h 214845"/>
              <a:gd name="connsiteX4" fmla="*/ 7860 w 227945"/>
              <a:gd name="connsiteY4" fmla="*/ 146723 h 214845"/>
              <a:gd name="connsiteX5" fmla="*/ 36680 w 227945"/>
              <a:gd name="connsiteY5" fmla="*/ 149343 h 214845"/>
              <a:gd name="connsiteX6" fmla="*/ 170303 w 227945"/>
              <a:gd name="connsiteY6" fmla="*/ 214845 h 214845"/>
              <a:gd name="connsiteX7" fmla="*/ 227945 w 227945"/>
              <a:gd name="connsiteY7" fmla="*/ 165063 h 214845"/>
              <a:gd name="connsiteX8" fmla="*/ 81221 w 227945"/>
              <a:gd name="connsiteY8" fmla="*/ 0 h 2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45" h="214845">
                <a:moveTo>
                  <a:pt x="81221" y="0"/>
                </a:moveTo>
                <a:lnTo>
                  <a:pt x="49781" y="47161"/>
                </a:lnTo>
                <a:lnTo>
                  <a:pt x="47161" y="86462"/>
                </a:lnTo>
                <a:lnTo>
                  <a:pt x="0" y="120522"/>
                </a:lnTo>
                <a:lnTo>
                  <a:pt x="7860" y="146723"/>
                </a:lnTo>
                <a:lnTo>
                  <a:pt x="36680" y="149343"/>
                </a:lnTo>
                <a:lnTo>
                  <a:pt x="170303" y="214845"/>
                </a:lnTo>
                <a:lnTo>
                  <a:pt x="227945" y="165063"/>
                </a:lnTo>
                <a:lnTo>
                  <a:pt x="8122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0" name="Freeform 129"/>
          <p:cNvSpPr/>
          <p:nvPr/>
        </p:nvSpPr>
        <p:spPr>
          <a:xfrm>
            <a:off x="3876675" y="2611438"/>
            <a:ext cx="176213" cy="93662"/>
          </a:xfrm>
          <a:custGeom>
            <a:avLst/>
            <a:gdLst>
              <a:gd name="connsiteX0" fmla="*/ 26200 w 175544"/>
              <a:gd name="connsiteY0" fmla="*/ 26201 h 94322"/>
              <a:gd name="connsiteX1" fmla="*/ 0 w 175544"/>
              <a:gd name="connsiteY1" fmla="*/ 62881 h 94322"/>
              <a:gd name="connsiteX2" fmla="*/ 36681 w 175544"/>
              <a:gd name="connsiteY2" fmla="*/ 94322 h 94322"/>
              <a:gd name="connsiteX3" fmla="*/ 175544 w 175544"/>
              <a:gd name="connsiteY3" fmla="*/ 55021 h 94322"/>
              <a:gd name="connsiteX4" fmla="*/ 165063 w 175544"/>
              <a:gd name="connsiteY4" fmla="*/ 0 h 94322"/>
              <a:gd name="connsiteX5" fmla="*/ 26200 w 175544"/>
              <a:gd name="connsiteY5" fmla="*/ 26201 h 9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44" h="94322">
                <a:moveTo>
                  <a:pt x="26200" y="26201"/>
                </a:moveTo>
                <a:lnTo>
                  <a:pt x="0" y="62881"/>
                </a:lnTo>
                <a:lnTo>
                  <a:pt x="36681" y="94322"/>
                </a:lnTo>
                <a:lnTo>
                  <a:pt x="175544" y="55021"/>
                </a:lnTo>
                <a:lnTo>
                  <a:pt x="165063" y="0"/>
                </a:lnTo>
                <a:lnTo>
                  <a:pt x="26200" y="2620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1" name="Freeform 130"/>
          <p:cNvSpPr/>
          <p:nvPr/>
        </p:nvSpPr>
        <p:spPr>
          <a:xfrm>
            <a:off x="4645025" y="1855788"/>
            <a:ext cx="238125" cy="317500"/>
          </a:xfrm>
          <a:custGeom>
            <a:avLst/>
            <a:gdLst>
              <a:gd name="connsiteX0" fmla="*/ 26200 w 238425"/>
              <a:gd name="connsiteY0" fmla="*/ 0 h 317027"/>
              <a:gd name="connsiteX1" fmla="*/ 0 w 238425"/>
              <a:gd name="connsiteY1" fmla="*/ 60262 h 317027"/>
              <a:gd name="connsiteX2" fmla="*/ 20960 w 238425"/>
              <a:gd name="connsiteY2" fmla="*/ 301307 h 317027"/>
              <a:gd name="connsiteX3" fmla="*/ 68121 w 238425"/>
              <a:gd name="connsiteY3" fmla="*/ 317027 h 317027"/>
              <a:gd name="connsiteX4" fmla="*/ 91702 w 238425"/>
              <a:gd name="connsiteY4" fmla="*/ 238426 h 317027"/>
              <a:gd name="connsiteX5" fmla="*/ 81221 w 238425"/>
              <a:gd name="connsiteY5" fmla="*/ 188645 h 317027"/>
              <a:gd name="connsiteX6" fmla="*/ 154583 w 238425"/>
              <a:gd name="connsiteY6" fmla="*/ 209605 h 317027"/>
              <a:gd name="connsiteX7" fmla="*/ 238425 w 238425"/>
              <a:gd name="connsiteY7" fmla="*/ 13101 h 317027"/>
              <a:gd name="connsiteX8" fmla="*/ 26200 w 238425"/>
              <a:gd name="connsiteY8" fmla="*/ 0 h 3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5" h="317027">
                <a:moveTo>
                  <a:pt x="26200" y="0"/>
                </a:moveTo>
                <a:lnTo>
                  <a:pt x="0" y="60262"/>
                </a:lnTo>
                <a:lnTo>
                  <a:pt x="20960" y="301307"/>
                </a:lnTo>
                <a:lnTo>
                  <a:pt x="68121" y="317027"/>
                </a:lnTo>
                <a:lnTo>
                  <a:pt x="91702" y="238426"/>
                </a:lnTo>
                <a:lnTo>
                  <a:pt x="81221" y="188645"/>
                </a:lnTo>
                <a:lnTo>
                  <a:pt x="154583" y="209605"/>
                </a:lnTo>
                <a:lnTo>
                  <a:pt x="238425" y="13101"/>
                </a:lnTo>
                <a:lnTo>
                  <a:pt x="262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2" name="Freeform 131"/>
          <p:cNvSpPr/>
          <p:nvPr/>
        </p:nvSpPr>
        <p:spPr>
          <a:xfrm>
            <a:off x="4314825" y="1847850"/>
            <a:ext cx="277813" cy="434975"/>
          </a:xfrm>
          <a:custGeom>
            <a:avLst/>
            <a:gdLst>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41484 w 277727"/>
              <a:gd name="connsiteY17"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65064 w 277727"/>
              <a:gd name="connsiteY17" fmla="*/ 10481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0304 w 277727"/>
              <a:gd name="connsiteY17" fmla="*/ 65503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201745 w 277727"/>
              <a:gd name="connsiteY17" fmla="*/ 26201 h 434930"/>
              <a:gd name="connsiteX18" fmla="*/ 170304 w 277727"/>
              <a:gd name="connsiteY18" fmla="*/ 65503 h 434930"/>
              <a:gd name="connsiteX19" fmla="*/ 141484 w 277727"/>
              <a:gd name="connsiteY19"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5544 w 277727"/>
              <a:gd name="connsiteY17" fmla="*/ 10481 h 434930"/>
              <a:gd name="connsiteX18" fmla="*/ 170304 w 277727"/>
              <a:gd name="connsiteY18" fmla="*/ 65503 h 434930"/>
              <a:gd name="connsiteX19" fmla="*/ 141484 w 277727"/>
              <a:gd name="connsiteY19" fmla="*/ 13101 h 4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727" h="434930">
                <a:moveTo>
                  <a:pt x="141484" y="13101"/>
                </a:moveTo>
                <a:lnTo>
                  <a:pt x="86462" y="36681"/>
                </a:lnTo>
                <a:lnTo>
                  <a:pt x="83842" y="78602"/>
                </a:lnTo>
                <a:lnTo>
                  <a:pt x="62882" y="83842"/>
                </a:lnTo>
                <a:lnTo>
                  <a:pt x="99563" y="141483"/>
                </a:lnTo>
                <a:lnTo>
                  <a:pt x="91702" y="199125"/>
                </a:lnTo>
                <a:lnTo>
                  <a:pt x="26201" y="144103"/>
                </a:lnTo>
                <a:lnTo>
                  <a:pt x="0" y="165064"/>
                </a:lnTo>
                <a:lnTo>
                  <a:pt x="136243" y="416589"/>
                </a:lnTo>
                <a:lnTo>
                  <a:pt x="170304" y="434930"/>
                </a:lnTo>
                <a:lnTo>
                  <a:pt x="193885" y="372048"/>
                </a:lnTo>
                <a:lnTo>
                  <a:pt x="227945" y="377289"/>
                </a:lnTo>
                <a:lnTo>
                  <a:pt x="277727" y="337988"/>
                </a:lnTo>
                <a:lnTo>
                  <a:pt x="272486" y="159824"/>
                </a:lnTo>
                <a:lnTo>
                  <a:pt x="196505" y="167684"/>
                </a:lnTo>
                <a:lnTo>
                  <a:pt x="264626" y="57642"/>
                </a:lnTo>
                <a:lnTo>
                  <a:pt x="220085" y="0"/>
                </a:lnTo>
                <a:lnTo>
                  <a:pt x="175544" y="10481"/>
                </a:lnTo>
                <a:lnTo>
                  <a:pt x="170304" y="65503"/>
                </a:lnTo>
                <a:lnTo>
                  <a:pt x="141484" y="1310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4" name="Freeform 133"/>
          <p:cNvSpPr/>
          <p:nvPr/>
        </p:nvSpPr>
        <p:spPr>
          <a:xfrm>
            <a:off x="4133850" y="1862138"/>
            <a:ext cx="112713" cy="130175"/>
          </a:xfrm>
          <a:custGeom>
            <a:avLst/>
            <a:gdLst>
              <a:gd name="connsiteX0" fmla="*/ 0 w 112663"/>
              <a:gd name="connsiteY0" fmla="*/ 18340 h 131002"/>
              <a:gd name="connsiteX1" fmla="*/ 60262 w 112663"/>
              <a:gd name="connsiteY1" fmla="*/ 131002 h 131002"/>
              <a:gd name="connsiteX2" fmla="*/ 112663 w 112663"/>
              <a:gd name="connsiteY2" fmla="*/ 47161 h 131002"/>
              <a:gd name="connsiteX3" fmla="*/ 70742 w 112663"/>
              <a:gd name="connsiteY3" fmla="*/ 0 h 131002"/>
              <a:gd name="connsiteX4" fmla="*/ 0 w 112663"/>
              <a:gd name="connsiteY4" fmla="*/ 18340 h 13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63" h="131002">
                <a:moveTo>
                  <a:pt x="0" y="18340"/>
                </a:moveTo>
                <a:lnTo>
                  <a:pt x="60262" y="131002"/>
                </a:lnTo>
                <a:lnTo>
                  <a:pt x="112663" y="47161"/>
                </a:lnTo>
                <a:lnTo>
                  <a:pt x="70742" y="0"/>
                </a:lnTo>
                <a:lnTo>
                  <a:pt x="0" y="1834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5" name="Freeform 134"/>
          <p:cNvSpPr/>
          <p:nvPr/>
        </p:nvSpPr>
        <p:spPr>
          <a:xfrm>
            <a:off x="4352925" y="2624138"/>
            <a:ext cx="26988" cy="55562"/>
          </a:xfrm>
          <a:custGeom>
            <a:avLst/>
            <a:gdLst>
              <a:gd name="connsiteX0" fmla="*/ 5240 w 5240"/>
              <a:gd name="connsiteY0" fmla="*/ 0 h 55021"/>
              <a:gd name="connsiteX1" fmla="*/ 0 w 5240"/>
              <a:gd name="connsiteY1" fmla="*/ 55021 h 55021"/>
              <a:gd name="connsiteX2" fmla="*/ 5240 w 5240"/>
              <a:gd name="connsiteY2" fmla="*/ 0 h 55021"/>
              <a:gd name="connsiteX0" fmla="*/ 15000 w 15000"/>
              <a:gd name="connsiteY0" fmla="*/ 0 h 10000"/>
              <a:gd name="connsiteX1" fmla="*/ 5000 w 15000"/>
              <a:gd name="connsiteY1" fmla="*/ 10000 h 10000"/>
              <a:gd name="connsiteX2" fmla="*/ 0 w 15000"/>
              <a:gd name="connsiteY2" fmla="*/ 4762 h 10000"/>
              <a:gd name="connsiteX3" fmla="*/ 15000 w 15000"/>
              <a:gd name="connsiteY3" fmla="*/ 0 h 10000"/>
              <a:gd name="connsiteX0" fmla="*/ 11962 w 46964"/>
              <a:gd name="connsiteY0" fmla="*/ 121 h 10218"/>
              <a:gd name="connsiteX1" fmla="*/ 1962 w 46964"/>
              <a:gd name="connsiteY1" fmla="*/ 10121 h 10218"/>
              <a:gd name="connsiteX2" fmla="*/ 46964 w 46964"/>
              <a:gd name="connsiteY2" fmla="*/ 4883 h 10218"/>
              <a:gd name="connsiteX3" fmla="*/ 11962 w 46964"/>
              <a:gd name="connsiteY3" fmla="*/ 121 h 10218"/>
              <a:gd name="connsiteX0" fmla="*/ 16361 w 51363"/>
              <a:gd name="connsiteY0" fmla="*/ 121 h 10126"/>
              <a:gd name="connsiteX1" fmla="*/ 1361 w 51363"/>
              <a:gd name="connsiteY1" fmla="*/ 3931 h 10126"/>
              <a:gd name="connsiteX2" fmla="*/ 6361 w 51363"/>
              <a:gd name="connsiteY2" fmla="*/ 10121 h 10126"/>
              <a:gd name="connsiteX3" fmla="*/ 51363 w 51363"/>
              <a:gd name="connsiteY3" fmla="*/ 4883 h 10126"/>
              <a:gd name="connsiteX4" fmla="*/ 16361 w 51363"/>
              <a:gd name="connsiteY4" fmla="*/ 121 h 1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3" h="10126">
                <a:moveTo>
                  <a:pt x="16361" y="121"/>
                </a:moveTo>
                <a:cubicBezTo>
                  <a:pt x="8027" y="-38"/>
                  <a:pt x="3028" y="2264"/>
                  <a:pt x="1361" y="3931"/>
                </a:cubicBezTo>
                <a:cubicBezTo>
                  <a:pt x="-306" y="5598"/>
                  <a:pt x="-1973" y="9962"/>
                  <a:pt x="6361" y="10121"/>
                </a:cubicBezTo>
                <a:cubicBezTo>
                  <a:pt x="14695" y="10280"/>
                  <a:pt x="36362" y="6629"/>
                  <a:pt x="51363" y="4883"/>
                </a:cubicBezTo>
                <a:cubicBezTo>
                  <a:pt x="39696" y="3296"/>
                  <a:pt x="23861" y="-752"/>
                  <a:pt x="16361" y="12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36" name="Freeform 135"/>
          <p:cNvSpPr/>
          <p:nvPr/>
        </p:nvSpPr>
        <p:spPr>
          <a:xfrm>
            <a:off x="5346700" y="3051175"/>
            <a:ext cx="74613" cy="63500"/>
          </a:xfrm>
          <a:custGeom>
            <a:avLst/>
            <a:gdLst>
              <a:gd name="connsiteX0" fmla="*/ 0 w 73818"/>
              <a:gd name="connsiteY0" fmla="*/ 0 h 64293"/>
              <a:gd name="connsiteX1" fmla="*/ 30956 w 73818"/>
              <a:gd name="connsiteY1" fmla="*/ 64293 h 64293"/>
              <a:gd name="connsiteX2" fmla="*/ 73818 w 73818"/>
              <a:gd name="connsiteY2" fmla="*/ 47625 h 64293"/>
              <a:gd name="connsiteX3" fmla="*/ 0 w 73818"/>
              <a:gd name="connsiteY3" fmla="*/ 0 h 64293"/>
            </a:gdLst>
            <a:ahLst/>
            <a:cxnLst>
              <a:cxn ang="0">
                <a:pos x="connsiteX0" y="connsiteY0"/>
              </a:cxn>
              <a:cxn ang="0">
                <a:pos x="connsiteX1" y="connsiteY1"/>
              </a:cxn>
              <a:cxn ang="0">
                <a:pos x="connsiteX2" y="connsiteY2"/>
              </a:cxn>
              <a:cxn ang="0">
                <a:pos x="connsiteX3" y="connsiteY3"/>
              </a:cxn>
            </a:cxnLst>
            <a:rect l="l" t="t" r="r" b="b"/>
            <a:pathLst>
              <a:path w="73818" h="64293">
                <a:moveTo>
                  <a:pt x="0" y="0"/>
                </a:moveTo>
                <a:lnTo>
                  <a:pt x="30956" y="64293"/>
                </a:lnTo>
                <a:lnTo>
                  <a:pt x="73818" y="476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7" name="Freeform 136"/>
          <p:cNvSpPr/>
          <p:nvPr/>
        </p:nvSpPr>
        <p:spPr>
          <a:xfrm>
            <a:off x="5287963" y="3070225"/>
            <a:ext cx="44450" cy="63500"/>
          </a:xfrm>
          <a:custGeom>
            <a:avLst/>
            <a:gdLst>
              <a:gd name="connsiteX0" fmla="*/ 0 w 45244"/>
              <a:gd name="connsiteY0" fmla="*/ 0 h 64293"/>
              <a:gd name="connsiteX1" fmla="*/ 35719 w 45244"/>
              <a:gd name="connsiteY1" fmla="*/ 64293 h 64293"/>
              <a:gd name="connsiteX2" fmla="*/ 45244 w 45244"/>
              <a:gd name="connsiteY2" fmla="*/ 50006 h 64293"/>
              <a:gd name="connsiteX3" fmla="*/ 0 w 45244"/>
              <a:gd name="connsiteY3" fmla="*/ 0 h 64293"/>
            </a:gdLst>
            <a:ahLst/>
            <a:cxnLst>
              <a:cxn ang="0">
                <a:pos x="connsiteX0" y="connsiteY0"/>
              </a:cxn>
              <a:cxn ang="0">
                <a:pos x="connsiteX1" y="connsiteY1"/>
              </a:cxn>
              <a:cxn ang="0">
                <a:pos x="connsiteX2" y="connsiteY2"/>
              </a:cxn>
              <a:cxn ang="0">
                <a:pos x="connsiteX3" y="connsiteY3"/>
              </a:cxn>
            </a:cxnLst>
            <a:rect l="l" t="t" r="r" b="b"/>
            <a:pathLst>
              <a:path w="45244" h="64293">
                <a:moveTo>
                  <a:pt x="0" y="0"/>
                </a:moveTo>
                <a:lnTo>
                  <a:pt x="35719" y="64293"/>
                </a:lnTo>
                <a:lnTo>
                  <a:pt x="45244" y="50006"/>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8" name="Freeform 137"/>
          <p:cNvSpPr/>
          <p:nvPr/>
        </p:nvSpPr>
        <p:spPr>
          <a:xfrm>
            <a:off x="4106863" y="2665413"/>
            <a:ext cx="11112" cy="38100"/>
          </a:xfrm>
          <a:custGeom>
            <a:avLst/>
            <a:gdLst>
              <a:gd name="connsiteX0" fmla="*/ 11907 w 11907"/>
              <a:gd name="connsiteY0" fmla="*/ 0 h 38100"/>
              <a:gd name="connsiteX1" fmla="*/ 0 w 11907"/>
              <a:gd name="connsiteY1" fmla="*/ 38100 h 38100"/>
              <a:gd name="connsiteX2" fmla="*/ 11907 w 11907"/>
              <a:gd name="connsiteY2" fmla="*/ 0 h 38100"/>
            </a:gdLst>
            <a:ahLst/>
            <a:cxnLst>
              <a:cxn ang="0">
                <a:pos x="connsiteX0" y="connsiteY0"/>
              </a:cxn>
              <a:cxn ang="0">
                <a:pos x="connsiteX1" y="connsiteY1"/>
              </a:cxn>
              <a:cxn ang="0">
                <a:pos x="connsiteX2" y="connsiteY2"/>
              </a:cxn>
            </a:cxnLst>
            <a:rect l="l" t="t" r="r" b="b"/>
            <a:pathLst>
              <a:path w="11907" h="38100">
                <a:moveTo>
                  <a:pt x="11907" y="0"/>
                </a:moveTo>
                <a:lnTo>
                  <a:pt x="0" y="38100"/>
                </a:lnTo>
                <a:lnTo>
                  <a:pt x="1190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9" name="Freeform 138"/>
          <p:cNvSpPr/>
          <p:nvPr/>
        </p:nvSpPr>
        <p:spPr>
          <a:xfrm>
            <a:off x="4249738" y="2665413"/>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0" name="Freeform 139"/>
          <p:cNvSpPr/>
          <p:nvPr/>
        </p:nvSpPr>
        <p:spPr>
          <a:xfrm>
            <a:off x="4613275" y="2571750"/>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1" name="Freeform 140"/>
          <p:cNvSpPr/>
          <p:nvPr/>
        </p:nvSpPr>
        <p:spPr>
          <a:xfrm>
            <a:off x="4664075" y="1570038"/>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2" name="Freeform 141"/>
          <p:cNvSpPr/>
          <p:nvPr/>
        </p:nvSpPr>
        <p:spPr>
          <a:xfrm>
            <a:off x="4041775" y="1350963"/>
            <a:ext cx="227013" cy="319087"/>
          </a:xfrm>
          <a:custGeom>
            <a:avLst/>
            <a:gdLst>
              <a:gd name="connsiteX0" fmla="*/ 0 w 226218"/>
              <a:gd name="connsiteY0" fmla="*/ 307181 h 319088"/>
              <a:gd name="connsiteX1" fmla="*/ 52387 w 226218"/>
              <a:gd name="connsiteY1" fmla="*/ 288131 h 319088"/>
              <a:gd name="connsiteX2" fmla="*/ 69056 w 226218"/>
              <a:gd name="connsiteY2" fmla="*/ 311944 h 319088"/>
              <a:gd name="connsiteX3" fmla="*/ 107156 w 226218"/>
              <a:gd name="connsiteY3" fmla="*/ 304800 h 319088"/>
              <a:gd name="connsiteX4" fmla="*/ 130968 w 226218"/>
              <a:gd name="connsiteY4" fmla="*/ 319088 h 319088"/>
              <a:gd name="connsiteX5" fmla="*/ 197643 w 226218"/>
              <a:gd name="connsiteY5" fmla="*/ 288131 h 319088"/>
              <a:gd name="connsiteX6" fmla="*/ 192881 w 226218"/>
              <a:gd name="connsiteY6" fmla="*/ 252413 h 319088"/>
              <a:gd name="connsiteX7" fmla="*/ 226218 w 226218"/>
              <a:gd name="connsiteY7" fmla="*/ 207169 h 319088"/>
              <a:gd name="connsiteX8" fmla="*/ 192881 w 226218"/>
              <a:gd name="connsiteY8" fmla="*/ 145256 h 319088"/>
              <a:gd name="connsiteX9" fmla="*/ 145256 w 226218"/>
              <a:gd name="connsiteY9" fmla="*/ 169069 h 319088"/>
              <a:gd name="connsiteX10" fmla="*/ 116681 w 226218"/>
              <a:gd name="connsiteY10" fmla="*/ 121444 h 319088"/>
              <a:gd name="connsiteX11" fmla="*/ 130968 w 226218"/>
              <a:gd name="connsiteY11" fmla="*/ 95250 h 319088"/>
              <a:gd name="connsiteX12" fmla="*/ 116681 w 226218"/>
              <a:gd name="connsiteY12" fmla="*/ 66675 h 319088"/>
              <a:gd name="connsiteX13" fmla="*/ 126206 w 226218"/>
              <a:gd name="connsiteY13" fmla="*/ 26194 h 319088"/>
              <a:gd name="connsiteX14" fmla="*/ 111918 w 226218"/>
              <a:gd name="connsiteY14" fmla="*/ 0 h 319088"/>
              <a:gd name="connsiteX15" fmla="*/ 66675 w 226218"/>
              <a:gd name="connsiteY15" fmla="*/ 38100 h 319088"/>
              <a:gd name="connsiteX16" fmla="*/ 59531 w 226218"/>
              <a:gd name="connsiteY16" fmla="*/ 80963 h 319088"/>
              <a:gd name="connsiteX17" fmla="*/ 83343 w 226218"/>
              <a:gd name="connsiteY17" fmla="*/ 119063 h 319088"/>
              <a:gd name="connsiteX18" fmla="*/ 45243 w 226218"/>
              <a:gd name="connsiteY18" fmla="*/ 138113 h 319088"/>
              <a:gd name="connsiteX19" fmla="*/ 80962 w 226218"/>
              <a:gd name="connsiteY19" fmla="*/ 200025 h 319088"/>
              <a:gd name="connsiteX20" fmla="*/ 28575 w 226218"/>
              <a:gd name="connsiteY20" fmla="*/ 204788 h 319088"/>
              <a:gd name="connsiteX21" fmla="*/ 0 w 226218"/>
              <a:gd name="connsiteY21" fmla="*/ 307181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218" h="319088">
                <a:moveTo>
                  <a:pt x="0" y="307181"/>
                </a:moveTo>
                <a:lnTo>
                  <a:pt x="52387" y="288131"/>
                </a:lnTo>
                <a:lnTo>
                  <a:pt x="69056" y="311944"/>
                </a:lnTo>
                <a:lnTo>
                  <a:pt x="107156" y="304800"/>
                </a:lnTo>
                <a:lnTo>
                  <a:pt x="130968" y="319088"/>
                </a:lnTo>
                <a:lnTo>
                  <a:pt x="197643" y="288131"/>
                </a:lnTo>
                <a:lnTo>
                  <a:pt x="192881" y="252413"/>
                </a:lnTo>
                <a:lnTo>
                  <a:pt x="226218" y="207169"/>
                </a:lnTo>
                <a:lnTo>
                  <a:pt x="192881" y="145256"/>
                </a:lnTo>
                <a:lnTo>
                  <a:pt x="145256" y="169069"/>
                </a:lnTo>
                <a:lnTo>
                  <a:pt x="116681" y="121444"/>
                </a:lnTo>
                <a:lnTo>
                  <a:pt x="130968" y="95250"/>
                </a:lnTo>
                <a:lnTo>
                  <a:pt x="116681" y="66675"/>
                </a:lnTo>
                <a:lnTo>
                  <a:pt x="126206" y="26194"/>
                </a:lnTo>
                <a:lnTo>
                  <a:pt x="111918" y="0"/>
                </a:lnTo>
                <a:lnTo>
                  <a:pt x="66675" y="38100"/>
                </a:lnTo>
                <a:lnTo>
                  <a:pt x="59531" y="80963"/>
                </a:lnTo>
                <a:lnTo>
                  <a:pt x="83343" y="119063"/>
                </a:lnTo>
                <a:lnTo>
                  <a:pt x="45243" y="138113"/>
                </a:lnTo>
                <a:lnTo>
                  <a:pt x="80962" y="200025"/>
                </a:lnTo>
                <a:lnTo>
                  <a:pt x="28575" y="204788"/>
                </a:lnTo>
                <a:lnTo>
                  <a:pt x="0" y="30718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3" name="Freeform 142"/>
          <p:cNvSpPr/>
          <p:nvPr/>
        </p:nvSpPr>
        <p:spPr>
          <a:xfrm>
            <a:off x="4344988" y="984250"/>
            <a:ext cx="177800" cy="266700"/>
          </a:xfrm>
          <a:custGeom>
            <a:avLst/>
            <a:gdLst>
              <a:gd name="connsiteX0" fmla="*/ 0 w 178594"/>
              <a:gd name="connsiteY0" fmla="*/ 28575 h 266700"/>
              <a:gd name="connsiteX1" fmla="*/ 52388 w 178594"/>
              <a:gd name="connsiteY1" fmla="*/ 109537 h 266700"/>
              <a:gd name="connsiteX2" fmla="*/ 50007 w 178594"/>
              <a:gd name="connsiteY2" fmla="*/ 142875 h 266700"/>
              <a:gd name="connsiteX3" fmla="*/ 14288 w 178594"/>
              <a:gd name="connsiteY3" fmla="*/ 133350 h 266700"/>
              <a:gd name="connsiteX4" fmla="*/ 9525 w 178594"/>
              <a:gd name="connsiteY4" fmla="*/ 164306 h 266700"/>
              <a:gd name="connsiteX5" fmla="*/ 104775 w 178594"/>
              <a:gd name="connsiteY5" fmla="*/ 190500 h 266700"/>
              <a:gd name="connsiteX6" fmla="*/ 133350 w 178594"/>
              <a:gd name="connsiteY6" fmla="*/ 252412 h 266700"/>
              <a:gd name="connsiteX7" fmla="*/ 164307 w 178594"/>
              <a:gd name="connsiteY7" fmla="*/ 266700 h 266700"/>
              <a:gd name="connsiteX8" fmla="*/ 178594 w 178594"/>
              <a:gd name="connsiteY8" fmla="*/ 209550 h 266700"/>
              <a:gd name="connsiteX9" fmla="*/ 169069 w 178594"/>
              <a:gd name="connsiteY9" fmla="*/ 178593 h 266700"/>
              <a:gd name="connsiteX10" fmla="*/ 178594 w 178594"/>
              <a:gd name="connsiteY10" fmla="*/ 126206 h 266700"/>
              <a:gd name="connsiteX11" fmla="*/ 114300 w 178594"/>
              <a:gd name="connsiteY11" fmla="*/ 50006 h 266700"/>
              <a:gd name="connsiteX12" fmla="*/ 92869 w 178594"/>
              <a:gd name="connsiteY12" fmla="*/ 73818 h 266700"/>
              <a:gd name="connsiteX13" fmla="*/ 90488 w 178594"/>
              <a:gd name="connsiteY13" fmla="*/ 26193 h 266700"/>
              <a:gd name="connsiteX14" fmla="*/ 42863 w 178594"/>
              <a:gd name="connsiteY14" fmla="*/ 0 h 266700"/>
              <a:gd name="connsiteX15" fmla="*/ 0 w 178594"/>
              <a:gd name="connsiteY15"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94" h="266700">
                <a:moveTo>
                  <a:pt x="0" y="28575"/>
                </a:moveTo>
                <a:lnTo>
                  <a:pt x="52388" y="109537"/>
                </a:lnTo>
                <a:lnTo>
                  <a:pt x="50007" y="142875"/>
                </a:lnTo>
                <a:lnTo>
                  <a:pt x="14288" y="133350"/>
                </a:lnTo>
                <a:lnTo>
                  <a:pt x="9525" y="164306"/>
                </a:lnTo>
                <a:lnTo>
                  <a:pt x="104775" y="190500"/>
                </a:lnTo>
                <a:lnTo>
                  <a:pt x="133350" y="252412"/>
                </a:lnTo>
                <a:lnTo>
                  <a:pt x="164307" y="266700"/>
                </a:lnTo>
                <a:lnTo>
                  <a:pt x="178594" y="209550"/>
                </a:lnTo>
                <a:lnTo>
                  <a:pt x="169069" y="178593"/>
                </a:lnTo>
                <a:lnTo>
                  <a:pt x="178594" y="126206"/>
                </a:lnTo>
                <a:lnTo>
                  <a:pt x="114300" y="50006"/>
                </a:lnTo>
                <a:lnTo>
                  <a:pt x="92869" y="73818"/>
                </a:lnTo>
                <a:lnTo>
                  <a:pt x="90488" y="26193"/>
                </a:lnTo>
                <a:lnTo>
                  <a:pt x="42863" y="0"/>
                </a:lnTo>
                <a:lnTo>
                  <a:pt x="0" y="285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4" name="Freeform 143"/>
          <p:cNvSpPr/>
          <p:nvPr/>
        </p:nvSpPr>
        <p:spPr>
          <a:xfrm>
            <a:off x="4560888" y="1085850"/>
            <a:ext cx="100012" cy="157163"/>
          </a:xfrm>
          <a:custGeom>
            <a:avLst/>
            <a:gdLst>
              <a:gd name="connsiteX0" fmla="*/ 4763 w 100013"/>
              <a:gd name="connsiteY0" fmla="*/ 0 h 157163"/>
              <a:gd name="connsiteX1" fmla="*/ 0 w 100013"/>
              <a:gd name="connsiteY1" fmla="*/ 64294 h 157163"/>
              <a:gd name="connsiteX2" fmla="*/ 33338 w 100013"/>
              <a:gd name="connsiteY2" fmla="*/ 111919 h 157163"/>
              <a:gd name="connsiteX3" fmla="*/ 16669 w 100013"/>
              <a:gd name="connsiteY3" fmla="*/ 130969 h 157163"/>
              <a:gd name="connsiteX4" fmla="*/ 33338 w 100013"/>
              <a:gd name="connsiteY4" fmla="*/ 157163 h 157163"/>
              <a:gd name="connsiteX5" fmla="*/ 100013 w 100013"/>
              <a:gd name="connsiteY5" fmla="*/ 123825 h 157163"/>
              <a:gd name="connsiteX6" fmla="*/ 95250 w 100013"/>
              <a:gd name="connsiteY6" fmla="*/ 95250 h 157163"/>
              <a:gd name="connsiteX7" fmla="*/ 95250 w 100013"/>
              <a:gd name="connsiteY7" fmla="*/ 54769 h 157163"/>
              <a:gd name="connsiteX8" fmla="*/ 4763 w 100013"/>
              <a:gd name="connsiteY8"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3" h="157163">
                <a:moveTo>
                  <a:pt x="4763" y="0"/>
                </a:moveTo>
                <a:lnTo>
                  <a:pt x="0" y="64294"/>
                </a:lnTo>
                <a:lnTo>
                  <a:pt x="33338" y="111919"/>
                </a:lnTo>
                <a:lnTo>
                  <a:pt x="16669" y="130969"/>
                </a:lnTo>
                <a:lnTo>
                  <a:pt x="33338" y="157163"/>
                </a:lnTo>
                <a:lnTo>
                  <a:pt x="100013" y="123825"/>
                </a:lnTo>
                <a:lnTo>
                  <a:pt x="95250" y="95250"/>
                </a:lnTo>
                <a:lnTo>
                  <a:pt x="95250" y="54769"/>
                </a:lnTo>
                <a:lnTo>
                  <a:pt x="476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5" name="Freeform 144"/>
          <p:cNvSpPr/>
          <p:nvPr/>
        </p:nvSpPr>
        <p:spPr>
          <a:xfrm>
            <a:off x="4598988" y="1604963"/>
            <a:ext cx="117475" cy="161925"/>
          </a:xfrm>
          <a:custGeom>
            <a:avLst/>
            <a:gdLst>
              <a:gd name="connsiteX0" fmla="*/ 59531 w 116681"/>
              <a:gd name="connsiteY0" fmla="*/ 0 h 161925"/>
              <a:gd name="connsiteX1" fmla="*/ 0 w 116681"/>
              <a:gd name="connsiteY1" fmla="*/ 85725 h 161925"/>
              <a:gd name="connsiteX2" fmla="*/ 61913 w 116681"/>
              <a:gd name="connsiteY2" fmla="*/ 161925 h 161925"/>
              <a:gd name="connsiteX3" fmla="*/ 116681 w 116681"/>
              <a:gd name="connsiteY3" fmla="*/ 154781 h 161925"/>
              <a:gd name="connsiteX4" fmla="*/ 114300 w 116681"/>
              <a:gd name="connsiteY4" fmla="*/ 45244 h 161925"/>
              <a:gd name="connsiteX5" fmla="*/ 59531 w 116681"/>
              <a:gd name="connsiteY5"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161925">
                <a:moveTo>
                  <a:pt x="59531" y="0"/>
                </a:moveTo>
                <a:lnTo>
                  <a:pt x="0" y="85725"/>
                </a:lnTo>
                <a:lnTo>
                  <a:pt x="61913" y="161925"/>
                </a:lnTo>
                <a:lnTo>
                  <a:pt x="116681" y="154781"/>
                </a:lnTo>
                <a:cubicBezTo>
                  <a:pt x="115887" y="118269"/>
                  <a:pt x="115094" y="81756"/>
                  <a:pt x="114300" y="45244"/>
                </a:cubicBezTo>
                <a:lnTo>
                  <a:pt x="5953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6" name="Freeform 145"/>
          <p:cNvSpPr/>
          <p:nvPr/>
        </p:nvSpPr>
        <p:spPr>
          <a:xfrm>
            <a:off x="4279900" y="1236663"/>
            <a:ext cx="47625" cy="96837"/>
          </a:xfrm>
          <a:custGeom>
            <a:avLst/>
            <a:gdLst>
              <a:gd name="connsiteX0" fmla="*/ 0 w 47625"/>
              <a:gd name="connsiteY0" fmla="*/ 0 h 97631"/>
              <a:gd name="connsiteX1" fmla="*/ 9525 w 47625"/>
              <a:gd name="connsiteY1" fmla="*/ 90488 h 97631"/>
              <a:gd name="connsiteX2" fmla="*/ 38100 w 47625"/>
              <a:gd name="connsiteY2" fmla="*/ 97631 h 97631"/>
              <a:gd name="connsiteX3" fmla="*/ 47625 w 47625"/>
              <a:gd name="connsiteY3" fmla="*/ 61913 h 97631"/>
              <a:gd name="connsiteX4" fmla="*/ 38100 w 47625"/>
              <a:gd name="connsiteY4" fmla="*/ 42863 h 97631"/>
              <a:gd name="connsiteX5" fmla="*/ 0 w 47625"/>
              <a:gd name="connsiteY5"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97631">
                <a:moveTo>
                  <a:pt x="0" y="0"/>
                </a:moveTo>
                <a:lnTo>
                  <a:pt x="9525" y="90488"/>
                </a:lnTo>
                <a:lnTo>
                  <a:pt x="38100" y="97631"/>
                </a:lnTo>
                <a:lnTo>
                  <a:pt x="47625" y="61913"/>
                </a:lnTo>
                <a:lnTo>
                  <a:pt x="38100" y="42863"/>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7" name="Freeform 146"/>
          <p:cNvSpPr/>
          <p:nvPr/>
        </p:nvSpPr>
        <p:spPr>
          <a:xfrm>
            <a:off x="4373563" y="1401763"/>
            <a:ext cx="200025" cy="296862"/>
          </a:xfrm>
          <a:custGeom>
            <a:avLst/>
            <a:gdLst>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35719 w 200025"/>
              <a:gd name="connsiteY12"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57150 w 200025"/>
              <a:gd name="connsiteY12" fmla="*/ 26193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42876 w 200025"/>
              <a:gd name="connsiteY10" fmla="*/ 5000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97631 w 200025"/>
              <a:gd name="connsiteY12" fmla="*/ 142875 h 295276"/>
              <a:gd name="connsiteX13" fmla="*/ 35719 w 200025"/>
              <a:gd name="connsiteY13" fmla="*/ 71438 h 295276"/>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88107 w 200025"/>
              <a:gd name="connsiteY12" fmla="*/ 85726 h 295276"/>
              <a:gd name="connsiteX13" fmla="*/ 97631 w 200025"/>
              <a:gd name="connsiteY13" fmla="*/ 142875 h 295276"/>
              <a:gd name="connsiteX14" fmla="*/ 35719 w 200025"/>
              <a:gd name="connsiteY14" fmla="*/ 71438 h 295276"/>
              <a:gd name="connsiteX0" fmla="*/ 35719 w 200025"/>
              <a:gd name="connsiteY0" fmla="*/ 71742 h 295580"/>
              <a:gd name="connsiteX1" fmla="*/ 47625 w 200025"/>
              <a:gd name="connsiteY1" fmla="*/ 159848 h 295580"/>
              <a:gd name="connsiteX2" fmla="*/ 0 w 200025"/>
              <a:gd name="connsiteY2" fmla="*/ 195567 h 295580"/>
              <a:gd name="connsiteX3" fmla="*/ 102394 w 200025"/>
              <a:gd name="connsiteY3" fmla="*/ 183661 h 295580"/>
              <a:gd name="connsiteX4" fmla="*/ 71438 w 200025"/>
              <a:gd name="connsiteY4" fmla="*/ 247955 h 295580"/>
              <a:gd name="connsiteX5" fmla="*/ 73819 w 200025"/>
              <a:gd name="connsiteY5" fmla="*/ 295580 h 295580"/>
              <a:gd name="connsiteX6" fmla="*/ 159544 w 200025"/>
              <a:gd name="connsiteY6" fmla="*/ 286055 h 295580"/>
              <a:gd name="connsiteX7" fmla="*/ 197644 w 200025"/>
              <a:gd name="connsiteY7" fmla="*/ 212236 h 295580"/>
              <a:gd name="connsiteX8" fmla="*/ 200025 w 200025"/>
              <a:gd name="connsiteY8" fmla="*/ 112223 h 295580"/>
              <a:gd name="connsiteX9" fmla="*/ 161925 w 200025"/>
              <a:gd name="connsiteY9" fmla="*/ 38405 h 295580"/>
              <a:gd name="connsiteX10" fmla="*/ 142876 w 200025"/>
              <a:gd name="connsiteY10" fmla="*/ 88411 h 295580"/>
              <a:gd name="connsiteX11" fmla="*/ 90488 w 200025"/>
              <a:gd name="connsiteY11" fmla="*/ 304 h 295580"/>
              <a:gd name="connsiteX12" fmla="*/ 61913 w 200025"/>
              <a:gd name="connsiteY12" fmla="*/ 24117 h 295580"/>
              <a:gd name="connsiteX13" fmla="*/ 88107 w 200025"/>
              <a:gd name="connsiteY13" fmla="*/ 86030 h 295580"/>
              <a:gd name="connsiteX14" fmla="*/ 97631 w 200025"/>
              <a:gd name="connsiteY14" fmla="*/ 143179 h 295580"/>
              <a:gd name="connsiteX15" fmla="*/ 35719 w 200025"/>
              <a:gd name="connsiteY15" fmla="*/ 71742 h 2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295580">
                <a:moveTo>
                  <a:pt x="35719" y="71742"/>
                </a:moveTo>
                <a:lnTo>
                  <a:pt x="47625" y="159848"/>
                </a:lnTo>
                <a:lnTo>
                  <a:pt x="0" y="195567"/>
                </a:lnTo>
                <a:lnTo>
                  <a:pt x="102394" y="183661"/>
                </a:lnTo>
                <a:lnTo>
                  <a:pt x="71438" y="247955"/>
                </a:lnTo>
                <a:lnTo>
                  <a:pt x="73819" y="295580"/>
                </a:lnTo>
                <a:lnTo>
                  <a:pt x="159544" y="286055"/>
                </a:lnTo>
                <a:lnTo>
                  <a:pt x="197644" y="212236"/>
                </a:lnTo>
                <a:cubicBezTo>
                  <a:pt x="198438" y="178898"/>
                  <a:pt x="199231" y="145561"/>
                  <a:pt x="200025" y="112223"/>
                </a:cubicBezTo>
                <a:lnTo>
                  <a:pt x="161925" y="38405"/>
                </a:lnTo>
                <a:lnTo>
                  <a:pt x="142876" y="88411"/>
                </a:lnTo>
                <a:lnTo>
                  <a:pt x="90488" y="304"/>
                </a:lnTo>
                <a:cubicBezTo>
                  <a:pt x="81757" y="-2077"/>
                  <a:pt x="62310" y="9829"/>
                  <a:pt x="61913" y="24117"/>
                </a:cubicBezTo>
                <a:cubicBezTo>
                  <a:pt x="61516" y="38405"/>
                  <a:pt x="86917" y="74521"/>
                  <a:pt x="88107" y="86030"/>
                </a:cubicBezTo>
                <a:lnTo>
                  <a:pt x="97631" y="143179"/>
                </a:lnTo>
                <a:lnTo>
                  <a:pt x="35719" y="7174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8" name="Freeform 147"/>
          <p:cNvSpPr/>
          <p:nvPr/>
        </p:nvSpPr>
        <p:spPr>
          <a:xfrm>
            <a:off x="4616450" y="1255713"/>
            <a:ext cx="111125" cy="52387"/>
          </a:xfrm>
          <a:custGeom>
            <a:avLst/>
            <a:gdLst>
              <a:gd name="connsiteX0" fmla="*/ 0 w 88107"/>
              <a:gd name="connsiteY0" fmla="*/ 0 h 52388"/>
              <a:gd name="connsiteX1" fmla="*/ 71438 w 88107"/>
              <a:gd name="connsiteY1" fmla="*/ 52388 h 52388"/>
              <a:gd name="connsiteX2" fmla="*/ 88107 w 88107"/>
              <a:gd name="connsiteY2" fmla="*/ 4763 h 52388"/>
              <a:gd name="connsiteX3" fmla="*/ 0 w 88107"/>
              <a:gd name="connsiteY3" fmla="*/ 0 h 52388"/>
              <a:gd name="connsiteX0" fmla="*/ 0 w 88107"/>
              <a:gd name="connsiteY0" fmla="*/ 0 h 52388"/>
              <a:gd name="connsiteX1" fmla="*/ 28575 w 88107"/>
              <a:gd name="connsiteY1" fmla="*/ 23813 h 52388"/>
              <a:gd name="connsiteX2" fmla="*/ 71438 w 88107"/>
              <a:gd name="connsiteY2" fmla="*/ 52388 h 52388"/>
              <a:gd name="connsiteX3" fmla="*/ 88107 w 88107"/>
              <a:gd name="connsiteY3" fmla="*/ 4763 h 52388"/>
              <a:gd name="connsiteX4" fmla="*/ 0 w 88107"/>
              <a:gd name="connsiteY4" fmla="*/ 0 h 52388"/>
              <a:gd name="connsiteX0" fmla="*/ 23813 w 111920"/>
              <a:gd name="connsiteY0" fmla="*/ 0 h 52388"/>
              <a:gd name="connsiteX1" fmla="*/ 0 w 111920"/>
              <a:gd name="connsiteY1" fmla="*/ 42863 h 52388"/>
              <a:gd name="connsiteX2" fmla="*/ 95251 w 111920"/>
              <a:gd name="connsiteY2" fmla="*/ 52388 h 52388"/>
              <a:gd name="connsiteX3" fmla="*/ 111920 w 111920"/>
              <a:gd name="connsiteY3" fmla="*/ 4763 h 52388"/>
              <a:gd name="connsiteX4" fmla="*/ 23813 w 111920"/>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0" h="52388">
                <a:moveTo>
                  <a:pt x="23813" y="0"/>
                </a:moveTo>
                <a:lnTo>
                  <a:pt x="0" y="42863"/>
                </a:lnTo>
                <a:lnTo>
                  <a:pt x="95251" y="52388"/>
                </a:lnTo>
                <a:lnTo>
                  <a:pt x="111920" y="4763"/>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9" name="Freeform 148"/>
          <p:cNvSpPr/>
          <p:nvPr/>
        </p:nvSpPr>
        <p:spPr>
          <a:xfrm>
            <a:off x="4356100" y="1539875"/>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0" name="Freeform 149"/>
          <p:cNvSpPr/>
          <p:nvPr/>
        </p:nvSpPr>
        <p:spPr>
          <a:xfrm>
            <a:off x="4595813" y="1604963"/>
            <a:ext cx="26987"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1" name="Freeform 150"/>
          <p:cNvSpPr/>
          <p:nvPr/>
        </p:nvSpPr>
        <p:spPr>
          <a:xfrm>
            <a:off x="4414838" y="1231900"/>
            <a:ext cx="44450"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2" name="Freeform 151"/>
          <p:cNvSpPr/>
          <p:nvPr/>
        </p:nvSpPr>
        <p:spPr>
          <a:xfrm>
            <a:off x="4519613" y="868363"/>
            <a:ext cx="46037"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3" name="Freeform 152"/>
          <p:cNvSpPr/>
          <p:nvPr/>
        </p:nvSpPr>
        <p:spPr>
          <a:xfrm>
            <a:off x="4791075" y="1287463"/>
            <a:ext cx="44450"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4" name="Freeform 153"/>
          <p:cNvSpPr/>
          <p:nvPr/>
        </p:nvSpPr>
        <p:spPr>
          <a:xfrm>
            <a:off x="4305300" y="1428750"/>
            <a:ext cx="46038"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5" name="Freeform 154"/>
          <p:cNvSpPr/>
          <p:nvPr/>
        </p:nvSpPr>
        <p:spPr>
          <a:xfrm>
            <a:off x="4264025" y="1624013"/>
            <a:ext cx="44450"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6" name="Freeform 155"/>
          <p:cNvSpPr/>
          <p:nvPr/>
        </p:nvSpPr>
        <p:spPr>
          <a:xfrm>
            <a:off x="4311650" y="1474788"/>
            <a:ext cx="46038"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7" name="Freeform 156"/>
          <p:cNvSpPr/>
          <p:nvPr/>
        </p:nvSpPr>
        <p:spPr>
          <a:xfrm>
            <a:off x="4598988" y="1398588"/>
            <a:ext cx="684212" cy="366712"/>
          </a:xfrm>
          <a:custGeom>
            <a:avLst/>
            <a:gdLst>
              <a:gd name="connsiteX0" fmla="*/ 0 w 683419"/>
              <a:gd name="connsiteY0" fmla="*/ 0 h 366713"/>
              <a:gd name="connsiteX1" fmla="*/ 52388 w 683419"/>
              <a:gd name="connsiteY1" fmla="*/ 102394 h 366713"/>
              <a:gd name="connsiteX2" fmla="*/ 133350 w 683419"/>
              <a:gd name="connsiteY2" fmla="*/ 88106 h 366713"/>
              <a:gd name="connsiteX3" fmla="*/ 142875 w 683419"/>
              <a:gd name="connsiteY3" fmla="*/ 126206 h 366713"/>
              <a:gd name="connsiteX4" fmla="*/ 169069 w 683419"/>
              <a:gd name="connsiteY4" fmla="*/ 166688 h 366713"/>
              <a:gd name="connsiteX5" fmla="*/ 169069 w 683419"/>
              <a:gd name="connsiteY5" fmla="*/ 261938 h 366713"/>
              <a:gd name="connsiteX6" fmla="*/ 188119 w 683419"/>
              <a:gd name="connsiteY6" fmla="*/ 292894 h 366713"/>
              <a:gd name="connsiteX7" fmla="*/ 180975 w 683419"/>
              <a:gd name="connsiteY7" fmla="*/ 338138 h 366713"/>
              <a:gd name="connsiteX8" fmla="*/ 285750 w 683419"/>
              <a:gd name="connsiteY8" fmla="*/ 364331 h 366713"/>
              <a:gd name="connsiteX9" fmla="*/ 326231 w 683419"/>
              <a:gd name="connsiteY9" fmla="*/ 335756 h 366713"/>
              <a:gd name="connsiteX10" fmla="*/ 342900 w 683419"/>
              <a:gd name="connsiteY10" fmla="*/ 366713 h 366713"/>
              <a:gd name="connsiteX11" fmla="*/ 547688 w 683419"/>
              <a:gd name="connsiteY11" fmla="*/ 338138 h 366713"/>
              <a:gd name="connsiteX12" fmla="*/ 569119 w 683419"/>
              <a:gd name="connsiteY12" fmla="*/ 304800 h 366713"/>
              <a:gd name="connsiteX13" fmla="*/ 611981 w 683419"/>
              <a:gd name="connsiteY13" fmla="*/ 330994 h 366713"/>
              <a:gd name="connsiteX14" fmla="*/ 669131 w 683419"/>
              <a:gd name="connsiteY14" fmla="*/ 307181 h 366713"/>
              <a:gd name="connsiteX15" fmla="*/ 683419 w 683419"/>
              <a:gd name="connsiteY15" fmla="*/ 161925 h 366713"/>
              <a:gd name="connsiteX16" fmla="*/ 581025 w 683419"/>
              <a:gd name="connsiteY16" fmla="*/ 116681 h 366713"/>
              <a:gd name="connsiteX17" fmla="*/ 431006 w 683419"/>
              <a:gd name="connsiteY17" fmla="*/ 188119 h 366713"/>
              <a:gd name="connsiteX18" fmla="*/ 421481 w 683419"/>
              <a:gd name="connsiteY18" fmla="*/ 223838 h 366713"/>
              <a:gd name="connsiteX19" fmla="*/ 378619 w 683419"/>
              <a:gd name="connsiteY19" fmla="*/ 195263 h 366713"/>
              <a:gd name="connsiteX20" fmla="*/ 338138 w 683419"/>
              <a:gd name="connsiteY20" fmla="*/ 200025 h 366713"/>
              <a:gd name="connsiteX21" fmla="*/ 319088 w 683419"/>
              <a:gd name="connsiteY21" fmla="*/ 180975 h 366713"/>
              <a:gd name="connsiteX22" fmla="*/ 304800 w 683419"/>
              <a:gd name="connsiteY22" fmla="*/ 216694 h 366713"/>
              <a:gd name="connsiteX23" fmla="*/ 283369 w 683419"/>
              <a:gd name="connsiteY23" fmla="*/ 154781 h 366713"/>
              <a:gd name="connsiteX24" fmla="*/ 219075 w 683419"/>
              <a:gd name="connsiteY24" fmla="*/ 152400 h 366713"/>
              <a:gd name="connsiteX25" fmla="*/ 264319 w 683419"/>
              <a:gd name="connsiteY25" fmla="*/ 88106 h 366713"/>
              <a:gd name="connsiteX26" fmla="*/ 188119 w 683419"/>
              <a:gd name="connsiteY26" fmla="*/ 35719 h 366713"/>
              <a:gd name="connsiteX27" fmla="*/ 145256 w 683419"/>
              <a:gd name="connsiteY27" fmla="*/ 50006 h 366713"/>
              <a:gd name="connsiteX28" fmla="*/ 102394 w 683419"/>
              <a:gd name="connsiteY28" fmla="*/ 2381 h 366713"/>
              <a:gd name="connsiteX29" fmla="*/ 0 w 683419"/>
              <a:gd name="connsiteY29" fmla="*/ 0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3419" h="366713">
                <a:moveTo>
                  <a:pt x="0" y="0"/>
                </a:moveTo>
                <a:lnTo>
                  <a:pt x="52388" y="102394"/>
                </a:lnTo>
                <a:lnTo>
                  <a:pt x="133350" y="88106"/>
                </a:lnTo>
                <a:lnTo>
                  <a:pt x="142875" y="126206"/>
                </a:lnTo>
                <a:lnTo>
                  <a:pt x="169069" y="166688"/>
                </a:lnTo>
                <a:lnTo>
                  <a:pt x="169069" y="261938"/>
                </a:lnTo>
                <a:lnTo>
                  <a:pt x="188119" y="292894"/>
                </a:lnTo>
                <a:lnTo>
                  <a:pt x="180975" y="338138"/>
                </a:lnTo>
                <a:lnTo>
                  <a:pt x="285750" y="364331"/>
                </a:lnTo>
                <a:lnTo>
                  <a:pt x="326231" y="335756"/>
                </a:lnTo>
                <a:lnTo>
                  <a:pt x="342900" y="366713"/>
                </a:lnTo>
                <a:lnTo>
                  <a:pt x="547688" y="338138"/>
                </a:lnTo>
                <a:lnTo>
                  <a:pt x="569119" y="304800"/>
                </a:lnTo>
                <a:lnTo>
                  <a:pt x="611981" y="330994"/>
                </a:lnTo>
                <a:lnTo>
                  <a:pt x="669131" y="307181"/>
                </a:lnTo>
                <a:lnTo>
                  <a:pt x="683419" y="161925"/>
                </a:lnTo>
                <a:lnTo>
                  <a:pt x="581025" y="116681"/>
                </a:lnTo>
                <a:lnTo>
                  <a:pt x="431006" y="188119"/>
                </a:lnTo>
                <a:lnTo>
                  <a:pt x="421481" y="223838"/>
                </a:lnTo>
                <a:lnTo>
                  <a:pt x="378619" y="195263"/>
                </a:lnTo>
                <a:lnTo>
                  <a:pt x="338138" y="200025"/>
                </a:lnTo>
                <a:lnTo>
                  <a:pt x="319088" y="180975"/>
                </a:lnTo>
                <a:lnTo>
                  <a:pt x="304800" y="216694"/>
                </a:lnTo>
                <a:lnTo>
                  <a:pt x="283369" y="154781"/>
                </a:lnTo>
                <a:lnTo>
                  <a:pt x="219075" y="152400"/>
                </a:lnTo>
                <a:lnTo>
                  <a:pt x="264319" y="88106"/>
                </a:lnTo>
                <a:lnTo>
                  <a:pt x="188119" y="35719"/>
                </a:lnTo>
                <a:lnTo>
                  <a:pt x="145256" y="50006"/>
                </a:lnTo>
                <a:lnTo>
                  <a:pt x="102394" y="238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8" name="Freeform 157"/>
          <p:cNvSpPr/>
          <p:nvPr/>
        </p:nvSpPr>
        <p:spPr>
          <a:xfrm>
            <a:off x="4835525" y="1401763"/>
            <a:ext cx="47625" cy="58737"/>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9" name="Freeform 158"/>
          <p:cNvSpPr/>
          <p:nvPr/>
        </p:nvSpPr>
        <p:spPr>
          <a:xfrm>
            <a:off x="4622800" y="660400"/>
            <a:ext cx="338138" cy="530225"/>
          </a:xfrm>
          <a:custGeom>
            <a:avLst/>
            <a:gdLst>
              <a:gd name="connsiteX0" fmla="*/ 80962 w 338137"/>
              <a:gd name="connsiteY0" fmla="*/ 0 h 531018"/>
              <a:gd name="connsiteX1" fmla="*/ 0 w 338137"/>
              <a:gd name="connsiteY1" fmla="*/ 216693 h 531018"/>
              <a:gd name="connsiteX2" fmla="*/ 33337 w 338137"/>
              <a:gd name="connsiteY2" fmla="*/ 342900 h 531018"/>
              <a:gd name="connsiteX3" fmla="*/ 121443 w 338137"/>
              <a:gd name="connsiteY3" fmla="*/ 328612 h 531018"/>
              <a:gd name="connsiteX4" fmla="*/ 128587 w 338137"/>
              <a:gd name="connsiteY4" fmla="*/ 371475 h 531018"/>
              <a:gd name="connsiteX5" fmla="*/ 71437 w 338137"/>
              <a:gd name="connsiteY5" fmla="*/ 400050 h 531018"/>
              <a:gd name="connsiteX6" fmla="*/ 171450 w 338137"/>
              <a:gd name="connsiteY6" fmla="*/ 531018 h 531018"/>
              <a:gd name="connsiteX7" fmla="*/ 338137 w 338137"/>
              <a:gd name="connsiteY7" fmla="*/ 345281 h 531018"/>
              <a:gd name="connsiteX8" fmla="*/ 302418 w 338137"/>
              <a:gd name="connsiteY8" fmla="*/ 283368 h 531018"/>
              <a:gd name="connsiteX9" fmla="*/ 273843 w 338137"/>
              <a:gd name="connsiteY9" fmla="*/ 297656 h 531018"/>
              <a:gd name="connsiteX10" fmla="*/ 235743 w 338137"/>
              <a:gd name="connsiteY10" fmla="*/ 161925 h 531018"/>
              <a:gd name="connsiteX11" fmla="*/ 207168 w 338137"/>
              <a:gd name="connsiteY11" fmla="*/ 200025 h 531018"/>
              <a:gd name="connsiteX12" fmla="*/ 183356 w 338137"/>
              <a:gd name="connsiteY12" fmla="*/ 142875 h 531018"/>
              <a:gd name="connsiteX13" fmla="*/ 80962 w 338137"/>
              <a:gd name="connsiteY13" fmla="*/ 0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 h="531018">
                <a:moveTo>
                  <a:pt x="80962" y="0"/>
                </a:moveTo>
                <a:lnTo>
                  <a:pt x="0" y="216693"/>
                </a:lnTo>
                <a:lnTo>
                  <a:pt x="33337" y="342900"/>
                </a:lnTo>
                <a:lnTo>
                  <a:pt x="121443" y="328612"/>
                </a:lnTo>
                <a:lnTo>
                  <a:pt x="128587" y="371475"/>
                </a:lnTo>
                <a:lnTo>
                  <a:pt x="71437" y="400050"/>
                </a:lnTo>
                <a:lnTo>
                  <a:pt x="171450" y="531018"/>
                </a:lnTo>
                <a:lnTo>
                  <a:pt x="338137" y="345281"/>
                </a:lnTo>
                <a:lnTo>
                  <a:pt x="302418" y="283368"/>
                </a:lnTo>
                <a:lnTo>
                  <a:pt x="273843" y="297656"/>
                </a:lnTo>
                <a:lnTo>
                  <a:pt x="235743" y="161925"/>
                </a:lnTo>
                <a:lnTo>
                  <a:pt x="207168" y="200025"/>
                </a:lnTo>
                <a:lnTo>
                  <a:pt x="183356" y="142875"/>
                </a:lnTo>
                <a:lnTo>
                  <a:pt x="80962"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0" name="Freeform 159"/>
          <p:cNvSpPr/>
          <p:nvPr/>
        </p:nvSpPr>
        <p:spPr>
          <a:xfrm>
            <a:off x="4760913" y="260350"/>
            <a:ext cx="628650" cy="1219200"/>
          </a:xfrm>
          <a:custGeom>
            <a:avLst/>
            <a:gdLst>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126380 w 628185"/>
              <a:gd name="connsiteY11" fmla="*/ 512956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96644 w 628185"/>
              <a:gd name="connsiteY11" fmla="*/ 490654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66907 w 628185"/>
              <a:gd name="connsiteY11" fmla="*/ 475785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28185" h="1219200">
                <a:moveTo>
                  <a:pt x="472068" y="0"/>
                </a:moveTo>
                <a:lnTo>
                  <a:pt x="189570" y="148683"/>
                </a:lnTo>
                <a:lnTo>
                  <a:pt x="178419" y="234176"/>
                </a:lnTo>
                <a:lnTo>
                  <a:pt x="118946" y="189571"/>
                </a:lnTo>
                <a:lnTo>
                  <a:pt x="96644" y="252761"/>
                </a:lnTo>
                <a:lnTo>
                  <a:pt x="133814" y="282497"/>
                </a:lnTo>
                <a:lnTo>
                  <a:pt x="89209" y="289932"/>
                </a:lnTo>
                <a:lnTo>
                  <a:pt x="70624" y="275063"/>
                </a:lnTo>
                <a:lnTo>
                  <a:pt x="0" y="356839"/>
                </a:lnTo>
                <a:lnTo>
                  <a:pt x="52039" y="442332"/>
                </a:lnTo>
                <a:lnTo>
                  <a:pt x="137531" y="412595"/>
                </a:lnTo>
                <a:lnTo>
                  <a:pt x="66907" y="475785"/>
                </a:lnTo>
                <a:lnTo>
                  <a:pt x="178419" y="524107"/>
                </a:lnTo>
                <a:lnTo>
                  <a:pt x="349405" y="431180"/>
                </a:lnTo>
                <a:lnTo>
                  <a:pt x="260195" y="553844"/>
                </a:lnTo>
                <a:lnTo>
                  <a:pt x="312234" y="635619"/>
                </a:lnTo>
                <a:lnTo>
                  <a:pt x="215590" y="572429"/>
                </a:lnTo>
                <a:lnTo>
                  <a:pt x="148683" y="572429"/>
                </a:lnTo>
                <a:lnTo>
                  <a:pt x="141248" y="650488"/>
                </a:lnTo>
                <a:lnTo>
                  <a:pt x="237892" y="754566"/>
                </a:lnTo>
                <a:lnTo>
                  <a:pt x="308517" y="762000"/>
                </a:lnTo>
                <a:lnTo>
                  <a:pt x="271346" y="806605"/>
                </a:lnTo>
                <a:lnTo>
                  <a:pt x="200722" y="802888"/>
                </a:lnTo>
                <a:lnTo>
                  <a:pt x="152400" y="925551"/>
                </a:lnTo>
                <a:lnTo>
                  <a:pt x="241609" y="910683"/>
                </a:lnTo>
                <a:lnTo>
                  <a:pt x="267629" y="999893"/>
                </a:lnTo>
                <a:lnTo>
                  <a:pt x="301083" y="970156"/>
                </a:lnTo>
                <a:lnTo>
                  <a:pt x="286214" y="1025912"/>
                </a:lnTo>
                <a:lnTo>
                  <a:pt x="230458" y="1025912"/>
                </a:lnTo>
                <a:lnTo>
                  <a:pt x="193287" y="962722"/>
                </a:lnTo>
                <a:lnTo>
                  <a:pt x="144966" y="981307"/>
                </a:lnTo>
                <a:lnTo>
                  <a:pt x="174702" y="1074234"/>
                </a:lnTo>
                <a:lnTo>
                  <a:pt x="111512" y="1144858"/>
                </a:lnTo>
                <a:lnTo>
                  <a:pt x="133814" y="1193180"/>
                </a:lnTo>
                <a:lnTo>
                  <a:pt x="178419" y="1208049"/>
                </a:lnTo>
                <a:lnTo>
                  <a:pt x="215590" y="1185746"/>
                </a:lnTo>
                <a:lnTo>
                  <a:pt x="286214" y="1219200"/>
                </a:lnTo>
                <a:lnTo>
                  <a:pt x="301083" y="1170878"/>
                </a:lnTo>
                <a:lnTo>
                  <a:pt x="334536" y="1159727"/>
                </a:lnTo>
                <a:lnTo>
                  <a:pt x="356839" y="1178312"/>
                </a:lnTo>
                <a:lnTo>
                  <a:pt x="394009" y="1133707"/>
                </a:lnTo>
                <a:lnTo>
                  <a:pt x="423746" y="1141141"/>
                </a:lnTo>
                <a:lnTo>
                  <a:pt x="427463" y="1193180"/>
                </a:lnTo>
                <a:lnTo>
                  <a:pt x="538975" y="1092819"/>
                </a:lnTo>
                <a:lnTo>
                  <a:pt x="494370" y="1048215"/>
                </a:lnTo>
                <a:lnTo>
                  <a:pt x="375424" y="1033346"/>
                </a:lnTo>
                <a:lnTo>
                  <a:pt x="364273" y="966439"/>
                </a:lnTo>
                <a:lnTo>
                  <a:pt x="401444" y="999893"/>
                </a:lnTo>
                <a:lnTo>
                  <a:pt x="486936" y="959005"/>
                </a:lnTo>
                <a:lnTo>
                  <a:pt x="475785" y="892097"/>
                </a:lnTo>
                <a:lnTo>
                  <a:pt x="538975" y="851210"/>
                </a:lnTo>
                <a:lnTo>
                  <a:pt x="516673" y="817756"/>
                </a:lnTo>
                <a:lnTo>
                  <a:pt x="527824" y="732263"/>
                </a:lnTo>
                <a:lnTo>
                  <a:pt x="472068" y="706244"/>
                </a:lnTo>
                <a:lnTo>
                  <a:pt x="464634" y="676507"/>
                </a:lnTo>
                <a:lnTo>
                  <a:pt x="446048" y="669073"/>
                </a:lnTo>
                <a:lnTo>
                  <a:pt x="527824" y="591015"/>
                </a:lnTo>
                <a:lnTo>
                  <a:pt x="524107" y="561278"/>
                </a:lnTo>
                <a:lnTo>
                  <a:pt x="564995" y="553844"/>
                </a:lnTo>
                <a:lnTo>
                  <a:pt x="628185" y="208156"/>
                </a:lnTo>
                <a:lnTo>
                  <a:pt x="550127" y="312234"/>
                </a:lnTo>
                <a:lnTo>
                  <a:pt x="561278" y="230458"/>
                </a:lnTo>
                <a:lnTo>
                  <a:pt x="624468" y="141249"/>
                </a:lnTo>
                <a:lnTo>
                  <a:pt x="613317" y="33454"/>
                </a:lnTo>
                <a:lnTo>
                  <a:pt x="531541" y="7434"/>
                </a:lnTo>
                <a:lnTo>
                  <a:pt x="479502" y="66907"/>
                </a:lnTo>
                <a:lnTo>
                  <a:pt x="47206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1" name="Freeform 160"/>
          <p:cNvSpPr/>
          <p:nvPr/>
        </p:nvSpPr>
        <p:spPr>
          <a:xfrm>
            <a:off x="5264150" y="914400"/>
            <a:ext cx="46038"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2" name="Freeform 161"/>
          <p:cNvSpPr/>
          <p:nvPr/>
        </p:nvSpPr>
        <p:spPr>
          <a:xfrm>
            <a:off x="5846763" y="2581275"/>
            <a:ext cx="55562" cy="53975"/>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3" name="Freeform 162"/>
          <p:cNvSpPr/>
          <p:nvPr/>
        </p:nvSpPr>
        <p:spPr>
          <a:xfrm>
            <a:off x="4914900" y="1854200"/>
            <a:ext cx="1800225" cy="1450975"/>
          </a:xfrm>
          <a:custGeom>
            <a:avLst/>
            <a:gdLst>
              <a:gd name="connsiteX0" fmla="*/ 90714 w 1799771"/>
              <a:gd name="connsiteY0" fmla="*/ 7257 h 1451429"/>
              <a:gd name="connsiteX1" fmla="*/ 0 w 1799771"/>
              <a:gd name="connsiteY1" fmla="*/ 152400 h 1451429"/>
              <a:gd name="connsiteX2" fmla="*/ 0 w 1799771"/>
              <a:gd name="connsiteY2" fmla="*/ 410029 h 1451429"/>
              <a:gd name="connsiteX3" fmla="*/ 105228 w 1799771"/>
              <a:gd name="connsiteY3" fmla="*/ 424543 h 1451429"/>
              <a:gd name="connsiteX4" fmla="*/ 134257 w 1799771"/>
              <a:gd name="connsiteY4" fmla="*/ 468086 h 1451429"/>
              <a:gd name="connsiteX5" fmla="*/ 90714 w 1799771"/>
              <a:gd name="connsiteY5" fmla="*/ 475343 h 1451429"/>
              <a:gd name="connsiteX6" fmla="*/ 54428 w 1799771"/>
              <a:gd name="connsiteY6" fmla="*/ 453572 h 1451429"/>
              <a:gd name="connsiteX7" fmla="*/ 105228 w 1799771"/>
              <a:gd name="connsiteY7" fmla="*/ 566057 h 1451429"/>
              <a:gd name="connsiteX8" fmla="*/ 174171 w 1799771"/>
              <a:gd name="connsiteY8" fmla="*/ 544286 h 1451429"/>
              <a:gd name="connsiteX9" fmla="*/ 239485 w 1799771"/>
              <a:gd name="connsiteY9" fmla="*/ 602343 h 1451429"/>
              <a:gd name="connsiteX10" fmla="*/ 489857 w 1799771"/>
              <a:gd name="connsiteY10" fmla="*/ 576943 h 1451429"/>
              <a:gd name="connsiteX11" fmla="*/ 489857 w 1799771"/>
              <a:gd name="connsiteY11" fmla="*/ 555172 h 1451429"/>
              <a:gd name="connsiteX12" fmla="*/ 598714 w 1799771"/>
              <a:gd name="connsiteY12" fmla="*/ 544286 h 1451429"/>
              <a:gd name="connsiteX13" fmla="*/ 558800 w 1799771"/>
              <a:gd name="connsiteY13" fmla="*/ 475343 h 1451429"/>
              <a:gd name="connsiteX14" fmla="*/ 605971 w 1799771"/>
              <a:gd name="connsiteY14" fmla="*/ 471715 h 1451429"/>
              <a:gd name="connsiteX15" fmla="*/ 801914 w 1799771"/>
              <a:gd name="connsiteY15" fmla="*/ 616857 h 1451429"/>
              <a:gd name="connsiteX16" fmla="*/ 780143 w 1799771"/>
              <a:gd name="connsiteY16" fmla="*/ 656772 h 1451429"/>
              <a:gd name="connsiteX17" fmla="*/ 841828 w 1799771"/>
              <a:gd name="connsiteY17" fmla="*/ 638629 h 1451429"/>
              <a:gd name="connsiteX18" fmla="*/ 1088571 w 1799771"/>
              <a:gd name="connsiteY18" fmla="*/ 805543 h 1451429"/>
              <a:gd name="connsiteX19" fmla="*/ 1034143 w 1799771"/>
              <a:gd name="connsiteY19" fmla="*/ 1026886 h 1451429"/>
              <a:gd name="connsiteX20" fmla="*/ 1117600 w 1799771"/>
              <a:gd name="connsiteY20" fmla="*/ 1117600 h 1451429"/>
              <a:gd name="connsiteX21" fmla="*/ 889000 w 1799771"/>
              <a:gd name="connsiteY21" fmla="*/ 1193800 h 1451429"/>
              <a:gd name="connsiteX22" fmla="*/ 878114 w 1799771"/>
              <a:gd name="connsiteY22" fmla="*/ 1233715 h 1451429"/>
              <a:gd name="connsiteX23" fmla="*/ 852714 w 1799771"/>
              <a:gd name="connsiteY23" fmla="*/ 1270000 h 1451429"/>
              <a:gd name="connsiteX24" fmla="*/ 950685 w 1799771"/>
              <a:gd name="connsiteY24" fmla="*/ 1375229 h 1451429"/>
              <a:gd name="connsiteX25" fmla="*/ 1023257 w 1799771"/>
              <a:gd name="connsiteY25" fmla="*/ 1317172 h 1451429"/>
              <a:gd name="connsiteX26" fmla="*/ 1026885 w 1799771"/>
              <a:gd name="connsiteY26" fmla="*/ 1277257 h 1451429"/>
              <a:gd name="connsiteX27" fmla="*/ 1084943 w 1799771"/>
              <a:gd name="connsiteY27" fmla="*/ 1302657 h 1451429"/>
              <a:gd name="connsiteX28" fmla="*/ 1117600 w 1799771"/>
              <a:gd name="connsiteY28" fmla="*/ 1240972 h 1451429"/>
              <a:gd name="connsiteX29" fmla="*/ 1150257 w 1799771"/>
              <a:gd name="connsiteY29" fmla="*/ 1277257 h 1451429"/>
              <a:gd name="connsiteX30" fmla="*/ 1150257 w 1799771"/>
              <a:gd name="connsiteY30" fmla="*/ 1277257 h 1451429"/>
              <a:gd name="connsiteX31" fmla="*/ 1299028 w 1799771"/>
              <a:gd name="connsiteY31" fmla="*/ 1346200 h 1451429"/>
              <a:gd name="connsiteX32" fmla="*/ 1331685 w 1799771"/>
              <a:gd name="connsiteY32" fmla="*/ 1338943 h 1451429"/>
              <a:gd name="connsiteX33" fmla="*/ 1346200 w 1799771"/>
              <a:gd name="connsiteY33" fmla="*/ 1404257 h 1451429"/>
              <a:gd name="connsiteX34" fmla="*/ 1393371 w 1799771"/>
              <a:gd name="connsiteY34" fmla="*/ 1433286 h 1451429"/>
              <a:gd name="connsiteX35" fmla="*/ 1607457 w 1799771"/>
              <a:gd name="connsiteY35" fmla="*/ 1451429 h 1451429"/>
              <a:gd name="connsiteX36" fmla="*/ 1792514 w 1799771"/>
              <a:gd name="connsiteY36" fmla="*/ 1440543 h 1451429"/>
              <a:gd name="connsiteX37" fmla="*/ 1778000 w 1799771"/>
              <a:gd name="connsiteY37" fmla="*/ 1389743 h 1451429"/>
              <a:gd name="connsiteX38" fmla="*/ 1527628 w 1799771"/>
              <a:gd name="connsiteY38" fmla="*/ 1262743 h 1451429"/>
              <a:gd name="connsiteX39" fmla="*/ 1799771 w 1799771"/>
              <a:gd name="connsiteY39" fmla="*/ 1288143 h 1451429"/>
              <a:gd name="connsiteX40" fmla="*/ 1785257 w 1799771"/>
              <a:gd name="connsiteY40" fmla="*/ 1161143 h 1451429"/>
              <a:gd name="connsiteX41" fmla="*/ 1476828 w 1799771"/>
              <a:gd name="connsiteY41" fmla="*/ 957943 h 1451429"/>
              <a:gd name="connsiteX42" fmla="*/ 1444171 w 1799771"/>
              <a:gd name="connsiteY42" fmla="*/ 954315 h 1451429"/>
              <a:gd name="connsiteX43" fmla="*/ 1407885 w 1799771"/>
              <a:gd name="connsiteY43" fmla="*/ 903515 h 1451429"/>
              <a:gd name="connsiteX44" fmla="*/ 1440543 w 1799771"/>
              <a:gd name="connsiteY44" fmla="*/ 794657 h 1451429"/>
              <a:gd name="connsiteX45" fmla="*/ 1661885 w 1799771"/>
              <a:gd name="connsiteY45" fmla="*/ 925286 h 1451429"/>
              <a:gd name="connsiteX46" fmla="*/ 1694543 w 1799771"/>
              <a:gd name="connsiteY46" fmla="*/ 914400 h 1451429"/>
              <a:gd name="connsiteX47" fmla="*/ 1745343 w 1799771"/>
              <a:gd name="connsiteY47" fmla="*/ 921657 h 1451429"/>
              <a:gd name="connsiteX48" fmla="*/ 1698171 w 1799771"/>
              <a:gd name="connsiteY48" fmla="*/ 816429 h 1451429"/>
              <a:gd name="connsiteX49" fmla="*/ 1738085 w 1799771"/>
              <a:gd name="connsiteY49" fmla="*/ 722086 h 1451429"/>
              <a:gd name="connsiteX50" fmla="*/ 1716314 w 1799771"/>
              <a:gd name="connsiteY50" fmla="*/ 703943 h 1451429"/>
              <a:gd name="connsiteX51" fmla="*/ 1741714 w 1799771"/>
              <a:gd name="connsiteY51" fmla="*/ 605972 h 1451429"/>
              <a:gd name="connsiteX52" fmla="*/ 1621971 w 1799771"/>
              <a:gd name="connsiteY52" fmla="*/ 656772 h 1451429"/>
              <a:gd name="connsiteX53" fmla="*/ 1625600 w 1799771"/>
              <a:gd name="connsiteY53" fmla="*/ 580572 h 1451429"/>
              <a:gd name="connsiteX54" fmla="*/ 1556657 w 1799771"/>
              <a:gd name="connsiteY54" fmla="*/ 635000 h 1451429"/>
              <a:gd name="connsiteX55" fmla="*/ 1455057 w 1799771"/>
              <a:gd name="connsiteY55" fmla="*/ 544286 h 1451429"/>
              <a:gd name="connsiteX56" fmla="*/ 1404257 w 1799771"/>
              <a:gd name="connsiteY56" fmla="*/ 580572 h 1451429"/>
              <a:gd name="connsiteX57" fmla="*/ 1201057 w 1799771"/>
              <a:gd name="connsiteY57" fmla="*/ 537029 h 1451429"/>
              <a:gd name="connsiteX58" fmla="*/ 1226457 w 1799771"/>
              <a:gd name="connsiteY58" fmla="*/ 482600 h 1451429"/>
              <a:gd name="connsiteX59" fmla="*/ 1204685 w 1799771"/>
              <a:gd name="connsiteY59" fmla="*/ 453572 h 1451429"/>
              <a:gd name="connsiteX60" fmla="*/ 1262743 w 1799771"/>
              <a:gd name="connsiteY60" fmla="*/ 402772 h 1451429"/>
              <a:gd name="connsiteX61" fmla="*/ 1157514 w 1799771"/>
              <a:gd name="connsiteY61" fmla="*/ 402772 h 1451429"/>
              <a:gd name="connsiteX62" fmla="*/ 1197428 w 1799771"/>
              <a:gd name="connsiteY62" fmla="*/ 330200 h 1451429"/>
              <a:gd name="connsiteX63" fmla="*/ 1143000 w 1799771"/>
              <a:gd name="connsiteY63" fmla="*/ 286657 h 1451429"/>
              <a:gd name="connsiteX64" fmla="*/ 1117600 w 1799771"/>
              <a:gd name="connsiteY64" fmla="*/ 348343 h 1451429"/>
              <a:gd name="connsiteX65" fmla="*/ 1074057 w 1799771"/>
              <a:gd name="connsiteY65" fmla="*/ 330200 h 1451429"/>
              <a:gd name="connsiteX66" fmla="*/ 1103085 w 1799771"/>
              <a:gd name="connsiteY66" fmla="*/ 268515 h 1451429"/>
              <a:gd name="connsiteX67" fmla="*/ 1016000 w 1799771"/>
              <a:gd name="connsiteY67" fmla="*/ 272143 h 1451429"/>
              <a:gd name="connsiteX68" fmla="*/ 972457 w 1799771"/>
              <a:gd name="connsiteY68" fmla="*/ 290286 h 1451429"/>
              <a:gd name="connsiteX69" fmla="*/ 968828 w 1799771"/>
              <a:gd name="connsiteY69" fmla="*/ 235857 h 1451429"/>
              <a:gd name="connsiteX70" fmla="*/ 896257 w 1799771"/>
              <a:gd name="connsiteY70" fmla="*/ 268515 h 1451429"/>
              <a:gd name="connsiteX71" fmla="*/ 921657 w 1799771"/>
              <a:gd name="connsiteY71" fmla="*/ 214086 h 1451429"/>
              <a:gd name="connsiteX72" fmla="*/ 856343 w 1799771"/>
              <a:gd name="connsiteY72" fmla="*/ 174172 h 1451429"/>
              <a:gd name="connsiteX73" fmla="*/ 827314 w 1799771"/>
              <a:gd name="connsiteY73" fmla="*/ 254000 h 1451429"/>
              <a:gd name="connsiteX74" fmla="*/ 787400 w 1799771"/>
              <a:gd name="connsiteY74" fmla="*/ 177800 h 1451429"/>
              <a:gd name="connsiteX75" fmla="*/ 751114 w 1799771"/>
              <a:gd name="connsiteY75" fmla="*/ 221343 h 1451429"/>
              <a:gd name="connsiteX76" fmla="*/ 758371 w 1799771"/>
              <a:gd name="connsiteY76" fmla="*/ 152400 h 1451429"/>
              <a:gd name="connsiteX77" fmla="*/ 566057 w 1799771"/>
              <a:gd name="connsiteY77" fmla="*/ 108857 h 1451429"/>
              <a:gd name="connsiteX78" fmla="*/ 515257 w 1799771"/>
              <a:gd name="connsiteY78" fmla="*/ 199572 h 1451429"/>
              <a:gd name="connsiteX79" fmla="*/ 468085 w 1799771"/>
              <a:gd name="connsiteY79" fmla="*/ 163286 h 1451429"/>
              <a:gd name="connsiteX80" fmla="*/ 431800 w 1799771"/>
              <a:gd name="connsiteY80" fmla="*/ 232229 h 1451429"/>
              <a:gd name="connsiteX81" fmla="*/ 410028 w 1799771"/>
              <a:gd name="connsiteY81" fmla="*/ 90715 h 1451429"/>
              <a:gd name="connsiteX82" fmla="*/ 351971 w 1799771"/>
              <a:gd name="connsiteY82" fmla="*/ 0 h 1451429"/>
              <a:gd name="connsiteX83" fmla="*/ 272143 w 1799771"/>
              <a:gd name="connsiteY83" fmla="*/ 3629 h 1451429"/>
              <a:gd name="connsiteX84" fmla="*/ 210457 w 1799771"/>
              <a:gd name="connsiteY84" fmla="*/ 83457 h 1451429"/>
              <a:gd name="connsiteX85" fmla="*/ 203200 w 1799771"/>
              <a:gd name="connsiteY85" fmla="*/ 224972 h 1451429"/>
              <a:gd name="connsiteX86" fmla="*/ 228600 w 1799771"/>
              <a:gd name="connsiteY86" fmla="*/ 239486 h 1451429"/>
              <a:gd name="connsiteX87" fmla="*/ 199571 w 1799771"/>
              <a:gd name="connsiteY87" fmla="*/ 286657 h 1451429"/>
              <a:gd name="connsiteX88" fmla="*/ 257628 w 1799771"/>
              <a:gd name="connsiteY88" fmla="*/ 337457 h 1451429"/>
              <a:gd name="connsiteX89" fmla="*/ 250371 w 1799771"/>
              <a:gd name="connsiteY89" fmla="*/ 395515 h 1451429"/>
              <a:gd name="connsiteX90" fmla="*/ 159657 w 1799771"/>
              <a:gd name="connsiteY90" fmla="*/ 286657 h 1451429"/>
              <a:gd name="connsiteX91" fmla="*/ 137885 w 1799771"/>
              <a:gd name="connsiteY91" fmla="*/ 152400 h 1451429"/>
              <a:gd name="connsiteX92" fmla="*/ 185057 w 1799771"/>
              <a:gd name="connsiteY92" fmla="*/ 14515 h 1451429"/>
              <a:gd name="connsiteX93" fmla="*/ 90714 w 1799771"/>
              <a:gd name="connsiteY93" fmla="*/ 7257 h 14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4" name="Freeform 163"/>
          <p:cNvSpPr/>
          <p:nvPr/>
        </p:nvSpPr>
        <p:spPr>
          <a:xfrm>
            <a:off x="5284788" y="1814513"/>
            <a:ext cx="242887" cy="155575"/>
          </a:xfrm>
          <a:custGeom>
            <a:avLst/>
            <a:gdLst>
              <a:gd name="connsiteX0" fmla="*/ 0 w 243114"/>
              <a:gd name="connsiteY0" fmla="*/ 10886 h 156029"/>
              <a:gd name="connsiteX1" fmla="*/ 87086 w 243114"/>
              <a:gd name="connsiteY1" fmla="*/ 156029 h 156029"/>
              <a:gd name="connsiteX2" fmla="*/ 243114 w 243114"/>
              <a:gd name="connsiteY2" fmla="*/ 105229 h 156029"/>
              <a:gd name="connsiteX3" fmla="*/ 127000 w 243114"/>
              <a:gd name="connsiteY3" fmla="*/ 0 h 156029"/>
              <a:gd name="connsiteX4" fmla="*/ 0 w 243114"/>
              <a:gd name="connsiteY4" fmla="*/ 10886 h 15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14" h="156029">
                <a:moveTo>
                  <a:pt x="0" y="10886"/>
                </a:moveTo>
                <a:lnTo>
                  <a:pt x="87086" y="156029"/>
                </a:lnTo>
                <a:lnTo>
                  <a:pt x="243114" y="105229"/>
                </a:lnTo>
                <a:lnTo>
                  <a:pt x="127000" y="0"/>
                </a:lnTo>
                <a:lnTo>
                  <a:pt x="0" y="1088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5" name="Freeform 164"/>
          <p:cNvSpPr/>
          <p:nvPr/>
        </p:nvSpPr>
        <p:spPr>
          <a:xfrm>
            <a:off x="5702300" y="2590800"/>
            <a:ext cx="127000" cy="152400"/>
          </a:xfrm>
          <a:custGeom>
            <a:avLst/>
            <a:gdLst>
              <a:gd name="connsiteX0" fmla="*/ 0 w 127000"/>
              <a:gd name="connsiteY0" fmla="*/ 25400 h 152400"/>
              <a:gd name="connsiteX1" fmla="*/ 7257 w 127000"/>
              <a:gd name="connsiteY1" fmla="*/ 152400 h 152400"/>
              <a:gd name="connsiteX2" fmla="*/ 127000 w 127000"/>
              <a:gd name="connsiteY2" fmla="*/ 141515 h 152400"/>
              <a:gd name="connsiteX3" fmla="*/ 97971 w 127000"/>
              <a:gd name="connsiteY3" fmla="*/ 0 h 152400"/>
              <a:gd name="connsiteX4" fmla="*/ 0 w 127000"/>
              <a:gd name="connsiteY4" fmla="*/ 25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52400">
                <a:moveTo>
                  <a:pt x="0" y="25400"/>
                </a:moveTo>
                <a:lnTo>
                  <a:pt x="7257" y="152400"/>
                </a:lnTo>
                <a:lnTo>
                  <a:pt x="127000" y="141515"/>
                </a:lnTo>
                <a:lnTo>
                  <a:pt x="97971" y="0"/>
                </a:lnTo>
                <a:lnTo>
                  <a:pt x="0" y="254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6" name="Freeform 165"/>
          <p:cNvSpPr/>
          <p:nvPr/>
        </p:nvSpPr>
        <p:spPr>
          <a:xfrm>
            <a:off x="5668963" y="2482850"/>
            <a:ext cx="66675" cy="57150"/>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7" name="Freeform 166"/>
          <p:cNvSpPr/>
          <p:nvPr/>
        </p:nvSpPr>
        <p:spPr>
          <a:xfrm>
            <a:off x="5749925" y="2544763"/>
            <a:ext cx="55563" cy="26987"/>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8" name="Freeform 167"/>
          <p:cNvSpPr/>
          <p:nvPr/>
        </p:nvSpPr>
        <p:spPr>
          <a:xfrm>
            <a:off x="5527675" y="2489200"/>
            <a:ext cx="49213" cy="68263"/>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9" name="Freeform 168"/>
          <p:cNvSpPr/>
          <p:nvPr/>
        </p:nvSpPr>
        <p:spPr>
          <a:xfrm>
            <a:off x="5467350" y="2419350"/>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0" name="Freeform 169"/>
          <p:cNvSpPr/>
          <p:nvPr/>
        </p:nvSpPr>
        <p:spPr>
          <a:xfrm>
            <a:off x="5543550" y="2411413"/>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1" name="Freeform 170"/>
          <p:cNvSpPr/>
          <p:nvPr/>
        </p:nvSpPr>
        <p:spPr>
          <a:xfrm flipH="1" flipV="1">
            <a:off x="5614988" y="2451100"/>
            <a:ext cx="46037"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2" name="Freeform 171"/>
          <p:cNvSpPr/>
          <p:nvPr/>
        </p:nvSpPr>
        <p:spPr>
          <a:xfrm flipH="1" flipV="1">
            <a:off x="5075238" y="2436813"/>
            <a:ext cx="46037"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3" name="Freeform 172"/>
          <p:cNvSpPr/>
          <p:nvPr/>
        </p:nvSpPr>
        <p:spPr>
          <a:xfrm flipH="1" flipV="1">
            <a:off x="6757988" y="3111500"/>
            <a:ext cx="46037"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4" name="Freeform 173"/>
          <p:cNvSpPr/>
          <p:nvPr/>
        </p:nvSpPr>
        <p:spPr>
          <a:xfrm>
            <a:off x="8099425" y="5097463"/>
            <a:ext cx="58738" cy="587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5" name="Freeform 174"/>
          <p:cNvSpPr/>
          <p:nvPr/>
        </p:nvSpPr>
        <p:spPr>
          <a:xfrm>
            <a:off x="8583613" y="5434013"/>
            <a:ext cx="46037"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6" name="Freeform 175"/>
          <p:cNvSpPr/>
          <p:nvPr/>
        </p:nvSpPr>
        <p:spPr>
          <a:xfrm>
            <a:off x="7824788" y="5757863"/>
            <a:ext cx="46037"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cxnSp>
        <p:nvCxnSpPr>
          <p:cNvPr id="4186" name="Straight Connector 123"/>
          <p:cNvCxnSpPr>
            <a:cxnSpLocks noChangeShapeType="1"/>
            <a:endCxn id="116" idx="1"/>
          </p:cNvCxnSpPr>
          <p:nvPr/>
        </p:nvCxnSpPr>
        <p:spPr bwMode="auto">
          <a:xfrm flipH="1">
            <a:off x="3862388" y="1012825"/>
            <a:ext cx="325437" cy="1379538"/>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7" name="Straight Connector 125"/>
          <p:cNvCxnSpPr>
            <a:cxnSpLocks noChangeShapeType="1"/>
          </p:cNvCxnSpPr>
          <p:nvPr/>
        </p:nvCxnSpPr>
        <p:spPr bwMode="auto">
          <a:xfrm>
            <a:off x="3319463" y="2284413"/>
            <a:ext cx="185737" cy="539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8" name="Straight Connector 124"/>
          <p:cNvCxnSpPr>
            <a:cxnSpLocks noChangeShapeType="1"/>
            <a:stCxn id="116" idx="0"/>
          </p:cNvCxnSpPr>
          <p:nvPr/>
        </p:nvCxnSpPr>
        <p:spPr bwMode="auto">
          <a:xfrm>
            <a:off x="3490913" y="2284413"/>
            <a:ext cx="371475" cy="10795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TextBox 176"/>
          <p:cNvSpPr txBox="1"/>
          <p:nvPr/>
        </p:nvSpPr>
        <p:spPr>
          <a:xfrm>
            <a:off x="6804025" y="319088"/>
            <a:ext cx="2339975" cy="2678112"/>
          </a:xfrm>
          <a:prstGeom prst="rect">
            <a:avLst/>
          </a:prstGeom>
          <a:noFill/>
        </p:spPr>
        <p:txBody>
          <a:bodyPr>
            <a:spAutoFit/>
          </a:bodyPr>
          <a:lstStyle/>
          <a:p>
            <a:pPr eaLnBrk="1" hangingPunct="1">
              <a:defRPr/>
            </a:pPr>
            <a:r>
              <a:rPr lang="en-GB" sz="2800" dirty="0">
                <a:solidFill>
                  <a:srgbClr val="333399"/>
                </a:solidFill>
                <a:latin typeface="+mj-lt"/>
                <a:ea typeface="+mj-ea"/>
                <a:cs typeface="+mj-cs"/>
              </a:rPr>
              <a:t>All ten provinces </a:t>
            </a:r>
          </a:p>
          <a:p>
            <a:pPr eaLnBrk="1" hangingPunct="1">
              <a:defRPr/>
            </a:pPr>
            <a:r>
              <a:rPr lang="en-GB" sz="2800" dirty="0">
                <a:solidFill>
                  <a:srgbClr val="333399"/>
                </a:solidFill>
                <a:latin typeface="+mj-lt"/>
                <a:ea typeface="+mj-ea"/>
                <a:cs typeface="+mj-cs"/>
              </a:rPr>
              <a:t>and the three territories</a:t>
            </a:r>
          </a:p>
          <a:p>
            <a:pPr eaLnBrk="1" hangingPunct="1">
              <a:defRPr/>
            </a:pPr>
            <a:r>
              <a:rPr lang="en-GB" sz="2800" dirty="0">
                <a:solidFill>
                  <a:srgbClr val="333399"/>
                </a:solidFill>
                <a:latin typeface="+mj-lt"/>
                <a:ea typeface="+mj-ea"/>
                <a:cs typeface="+mj-cs"/>
              </a:rPr>
              <a:t>on separate </a:t>
            </a:r>
          </a:p>
          <a:p>
            <a:pPr eaLnBrk="1" hangingPunct="1">
              <a:defRPr/>
            </a:pPr>
            <a:r>
              <a:rPr lang="en-GB" sz="2800" dirty="0">
                <a:solidFill>
                  <a:srgbClr val="333399"/>
                </a:solidFill>
                <a:latin typeface="+mj-lt"/>
                <a:ea typeface="+mj-ea"/>
                <a:cs typeface="+mj-cs"/>
              </a:rPr>
              <a:t>slides.</a:t>
            </a:r>
          </a:p>
        </p:txBody>
      </p:sp>
      <p:sp>
        <p:nvSpPr>
          <p:cNvPr id="4190" name="Rectangle 3112"/>
          <p:cNvSpPr>
            <a:spLocks noChangeArrowheads="1"/>
          </p:cNvSpPr>
          <p:nvPr/>
        </p:nvSpPr>
        <p:spPr bwMode="auto">
          <a:xfrm>
            <a:off x="6729413" y="319088"/>
            <a:ext cx="2274887" cy="2744787"/>
          </a:xfrm>
          <a:prstGeom prst="rect">
            <a:avLst/>
          </a:prstGeom>
          <a:noFill/>
          <a:ln w="127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panose="02020603050405020304" pitchFamily="18" charset="0"/>
              <a:buNone/>
            </a:pP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Prince Edward Island</a:t>
            </a:r>
          </a:p>
        </p:txBody>
      </p:sp>
      <p:sp>
        <p:nvSpPr>
          <p:cNvPr id="20483" name="Text Box 5"/>
          <p:cNvSpPr txBox="1">
            <a:spLocks noChangeArrowheads="1"/>
          </p:cNvSpPr>
          <p:nvPr/>
        </p:nvSpPr>
        <p:spPr bwMode="auto">
          <a:xfrm>
            <a:off x="1030288" y="415131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Summerside</a:t>
            </a:r>
          </a:p>
        </p:txBody>
      </p:sp>
      <p:sp>
        <p:nvSpPr>
          <p:cNvPr id="20484" name="Text Box 7"/>
          <p:cNvSpPr txBox="1">
            <a:spLocks noChangeArrowheads="1"/>
          </p:cNvSpPr>
          <p:nvPr/>
        </p:nvSpPr>
        <p:spPr bwMode="auto">
          <a:xfrm>
            <a:off x="2441575" y="5092700"/>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Charlottetown</a:t>
            </a:r>
          </a:p>
        </p:txBody>
      </p:sp>
      <p:sp>
        <p:nvSpPr>
          <p:cNvPr id="20485" name="Freeform 1"/>
          <p:cNvSpPr>
            <a:spLocks/>
          </p:cNvSpPr>
          <p:nvPr/>
        </p:nvSpPr>
        <p:spPr bwMode="auto">
          <a:xfrm>
            <a:off x="1919288" y="1703388"/>
            <a:ext cx="5881687" cy="3829050"/>
          </a:xfrm>
          <a:custGeom>
            <a:avLst/>
            <a:gdLst>
              <a:gd name="T0" fmla="*/ 531269 w 5881817"/>
              <a:gd name="T1" fmla="*/ 1528535 h 3830594"/>
              <a:gd name="T2" fmla="*/ 790731 w 5881817"/>
              <a:gd name="T3" fmla="*/ 1466901 h 3830594"/>
              <a:gd name="T4" fmla="*/ 889567 w 5881817"/>
              <a:gd name="T5" fmla="*/ 1664132 h 3830594"/>
              <a:gd name="T6" fmla="*/ 778374 w 5881817"/>
              <a:gd name="T7" fmla="*/ 2132554 h 3830594"/>
              <a:gd name="T8" fmla="*/ 667175 w 5881817"/>
              <a:gd name="T9" fmla="*/ 2268150 h 3830594"/>
              <a:gd name="T10" fmla="*/ 1198450 w 5881817"/>
              <a:gd name="T11" fmla="*/ 2231170 h 3830594"/>
              <a:gd name="T12" fmla="*/ 1593812 w 5881817"/>
              <a:gd name="T13" fmla="*/ 2305130 h 3830594"/>
              <a:gd name="T14" fmla="*/ 1742070 w 5881817"/>
              <a:gd name="T15" fmla="*/ 2810533 h 3830594"/>
              <a:gd name="T16" fmla="*/ 2162146 w 5881817"/>
              <a:gd name="T17" fmla="*/ 2921476 h 3830594"/>
              <a:gd name="T18" fmla="*/ 2928163 w 5881817"/>
              <a:gd name="T19" fmla="*/ 3118705 h 3830594"/>
              <a:gd name="T20" fmla="*/ 3508852 w 5881817"/>
              <a:gd name="T21" fmla="*/ 3081725 h 3830594"/>
              <a:gd name="T22" fmla="*/ 3570630 w 5881817"/>
              <a:gd name="T23" fmla="*/ 3266629 h 3830594"/>
              <a:gd name="T24" fmla="*/ 3582986 w 5881817"/>
              <a:gd name="T25" fmla="*/ 3402224 h 3830594"/>
              <a:gd name="T26" fmla="*/ 3533565 w 5881817"/>
              <a:gd name="T27" fmla="*/ 3500840 h 3830594"/>
              <a:gd name="T28" fmla="*/ 4435489 w 5881817"/>
              <a:gd name="T29" fmla="*/ 3821339 h 3830594"/>
              <a:gd name="T30" fmla="*/ 4596103 w 5881817"/>
              <a:gd name="T31" fmla="*/ 3661090 h 3830594"/>
              <a:gd name="T32" fmla="*/ 4620816 w 5881817"/>
              <a:gd name="T33" fmla="*/ 3550148 h 3830594"/>
              <a:gd name="T34" fmla="*/ 4670237 w 5881817"/>
              <a:gd name="T35" fmla="*/ 3254302 h 3830594"/>
              <a:gd name="T36" fmla="*/ 4546686 w 5881817"/>
              <a:gd name="T37" fmla="*/ 3057071 h 3830594"/>
              <a:gd name="T38" fmla="*/ 4769079 w 5881817"/>
              <a:gd name="T39" fmla="*/ 2995438 h 3830594"/>
              <a:gd name="T40" fmla="*/ 4867916 w 5881817"/>
              <a:gd name="T41" fmla="*/ 2761226 h 3830594"/>
              <a:gd name="T42" fmla="*/ 4917337 w 5881817"/>
              <a:gd name="T43" fmla="*/ 2465380 h 3830594"/>
              <a:gd name="T44" fmla="*/ 5399190 w 5881817"/>
              <a:gd name="T45" fmla="*/ 2440726 h 3830594"/>
              <a:gd name="T46" fmla="*/ 5473319 w 5881817"/>
              <a:gd name="T47" fmla="*/ 1984630 h 3830594"/>
              <a:gd name="T48" fmla="*/ 4670237 w 5881817"/>
              <a:gd name="T49" fmla="*/ 2033939 h 3830594"/>
              <a:gd name="T50" fmla="*/ 3743601 w 5881817"/>
              <a:gd name="T51" fmla="*/ 2206515 h 3830594"/>
              <a:gd name="T52" fmla="*/ 3434724 w 5881817"/>
              <a:gd name="T53" fmla="*/ 2379093 h 3830594"/>
              <a:gd name="T54" fmla="*/ 2878742 w 5881817"/>
              <a:gd name="T55" fmla="*/ 2206515 h 3830594"/>
              <a:gd name="T56" fmla="*/ 2742835 w 5881817"/>
              <a:gd name="T57" fmla="*/ 2157207 h 3830594"/>
              <a:gd name="T58" fmla="*/ 2322765 w 5881817"/>
              <a:gd name="T59" fmla="*/ 2095573 h 3830594"/>
              <a:gd name="T60" fmla="*/ 2088016 w 5881817"/>
              <a:gd name="T61" fmla="*/ 2095573 h 3830594"/>
              <a:gd name="T62" fmla="*/ 1766783 w 5881817"/>
              <a:gd name="T63" fmla="*/ 1713440 h 3830594"/>
              <a:gd name="T64" fmla="*/ 1692654 w 5881817"/>
              <a:gd name="T65" fmla="*/ 2046266 h 3830594"/>
              <a:gd name="T66" fmla="*/ 1420841 w 5881817"/>
              <a:gd name="T67" fmla="*/ 2120227 h 3830594"/>
              <a:gd name="T68" fmla="*/ 1198450 w 5881817"/>
              <a:gd name="T69" fmla="*/ 1972304 h 3830594"/>
              <a:gd name="T70" fmla="*/ 1309643 w 5881817"/>
              <a:gd name="T71" fmla="*/ 1614825 h 3830594"/>
              <a:gd name="T72" fmla="*/ 1000766 w 5881817"/>
              <a:gd name="T73" fmla="*/ 1183382 h 3830594"/>
              <a:gd name="T74" fmla="*/ 827795 w 5881817"/>
              <a:gd name="T75" fmla="*/ 1084767 h 3830594"/>
              <a:gd name="T76" fmla="*/ 1050187 w 5881817"/>
              <a:gd name="T77" fmla="*/ 616343 h 3830594"/>
              <a:gd name="T78" fmla="*/ 948513 w 5881817"/>
              <a:gd name="T79" fmla="*/ 94892 h 3830594"/>
              <a:gd name="T80" fmla="*/ 487254 w 5881817"/>
              <a:gd name="T81" fmla="*/ 540652 h 3830594"/>
              <a:gd name="T82" fmla="*/ 0 w 5881817"/>
              <a:gd name="T83" fmla="*/ 1257344 h 3830594"/>
              <a:gd name="T84" fmla="*/ 117114 w 5881817"/>
              <a:gd name="T85" fmla="*/ 1525776 h 38305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81817" h="3830594">
                <a:moveTo>
                  <a:pt x="117132" y="1529470"/>
                </a:moveTo>
                <a:lnTo>
                  <a:pt x="531341" y="1532237"/>
                </a:lnTo>
                <a:lnTo>
                  <a:pt x="679622" y="1631092"/>
                </a:lnTo>
                <a:lnTo>
                  <a:pt x="790833" y="1470454"/>
                </a:lnTo>
                <a:lnTo>
                  <a:pt x="803190" y="1655805"/>
                </a:lnTo>
                <a:lnTo>
                  <a:pt x="889687" y="1668162"/>
                </a:lnTo>
                <a:lnTo>
                  <a:pt x="753763" y="1816443"/>
                </a:lnTo>
                <a:lnTo>
                  <a:pt x="778476" y="2137719"/>
                </a:lnTo>
                <a:lnTo>
                  <a:pt x="667265" y="2224216"/>
                </a:lnTo>
                <a:lnTo>
                  <a:pt x="667265" y="2273643"/>
                </a:lnTo>
                <a:lnTo>
                  <a:pt x="1087395" y="2360140"/>
                </a:lnTo>
                <a:lnTo>
                  <a:pt x="1198606" y="2236573"/>
                </a:lnTo>
                <a:lnTo>
                  <a:pt x="1371600" y="2347783"/>
                </a:lnTo>
                <a:lnTo>
                  <a:pt x="1594022" y="2310713"/>
                </a:lnTo>
                <a:lnTo>
                  <a:pt x="1458098" y="2545492"/>
                </a:lnTo>
                <a:lnTo>
                  <a:pt x="1742303" y="2817340"/>
                </a:lnTo>
                <a:lnTo>
                  <a:pt x="1952368" y="2965621"/>
                </a:lnTo>
                <a:lnTo>
                  <a:pt x="2162433" y="2928551"/>
                </a:lnTo>
                <a:lnTo>
                  <a:pt x="2891481" y="3249827"/>
                </a:lnTo>
                <a:lnTo>
                  <a:pt x="2928552" y="3126259"/>
                </a:lnTo>
                <a:lnTo>
                  <a:pt x="3249827" y="3027405"/>
                </a:lnTo>
                <a:lnTo>
                  <a:pt x="3509319" y="3089189"/>
                </a:lnTo>
                <a:lnTo>
                  <a:pt x="3496963" y="3225113"/>
                </a:lnTo>
                <a:lnTo>
                  <a:pt x="3571103" y="3274540"/>
                </a:lnTo>
                <a:lnTo>
                  <a:pt x="3682314" y="3249827"/>
                </a:lnTo>
                <a:lnTo>
                  <a:pt x="3583460" y="3410464"/>
                </a:lnTo>
                <a:lnTo>
                  <a:pt x="3385752" y="3509319"/>
                </a:lnTo>
                <a:lnTo>
                  <a:pt x="3534033" y="3509319"/>
                </a:lnTo>
                <a:lnTo>
                  <a:pt x="3830595" y="3793524"/>
                </a:lnTo>
                <a:lnTo>
                  <a:pt x="4436076" y="3830594"/>
                </a:lnTo>
                <a:lnTo>
                  <a:pt x="4683211" y="3682313"/>
                </a:lnTo>
                <a:lnTo>
                  <a:pt x="4596714" y="3669956"/>
                </a:lnTo>
                <a:lnTo>
                  <a:pt x="4534930" y="3558746"/>
                </a:lnTo>
                <a:lnTo>
                  <a:pt x="4621427" y="3558746"/>
                </a:lnTo>
                <a:lnTo>
                  <a:pt x="4707925" y="3323967"/>
                </a:lnTo>
                <a:lnTo>
                  <a:pt x="4670854" y="3262183"/>
                </a:lnTo>
                <a:lnTo>
                  <a:pt x="4584357" y="3286897"/>
                </a:lnTo>
                <a:lnTo>
                  <a:pt x="4547287" y="3064475"/>
                </a:lnTo>
                <a:lnTo>
                  <a:pt x="4386649" y="2903837"/>
                </a:lnTo>
                <a:lnTo>
                  <a:pt x="4769709" y="3002692"/>
                </a:lnTo>
                <a:lnTo>
                  <a:pt x="4658498" y="2743200"/>
                </a:lnTo>
                <a:lnTo>
                  <a:pt x="4868563" y="2767913"/>
                </a:lnTo>
                <a:lnTo>
                  <a:pt x="4905633" y="2644346"/>
                </a:lnTo>
                <a:lnTo>
                  <a:pt x="4917990" y="2471351"/>
                </a:lnTo>
                <a:lnTo>
                  <a:pt x="5140411" y="2520778"/>
                </a:lnTo>
                <a:lnTo>
                  <a:pt x="5399903" y="2446637"/>
                </a:lnTo>
                <a:lnTo>
                  <a:pt x="5881817" y="2137719"/>
                </a:lnTo>
                <a:lnTo>
                  <a:pt x="5474044" y="1989437"/>
                </a:lnTo>
                <a:lnTo>
                  <a:pt x="4806779" y="2088292"/>
                </a:lnTo>
                <a:lnTo>
                  <a:pt x="4670854" y="2038864"/>
                </a:lnTo>
                <a:lnTo>
                  <a:pt x="3991233" y="2125362"/>
                </a:lnTo>
                <a:lnTo>
                  <a:pt x="3744098" y="2211859"/>
                </a:lnTo>
                <a:lnTo>
                  <a:pt x="3459892" y="2273643"/>
                </a:lnTo>
                <a:lnTo>
                  <a:pt x="3435179" y="2384854"/>
                </a:lnTo>
                <a:lnTo>
                  <a:pt x="3225114" y="2248929"/>
                </a:lnTo>
                <a:lnTo>
                  <a:pt x="2879125" y="2211859"/>
                </a:lnTo>
                <a:lnTo>
                  <a:pt x="2804984" y="2298356"/>
                </a:lnTo>
                <a:lnTo>
                  <a:pt x="2743200" y="2162432"/>
                </a:lnTo>
                <a:lnTo>
                  <a:pt x="2533136" y="1952367"/>
                </a:lnTo>
                <a:lnTo>
                  <a:pt x="2323071" y="2100648"/>
                </a:lnTo>
                <a:lnTo>
                  <a:pt x="2199503" y="2026508"/>
                </a:lnTo>
                <a:lnTo>
                  <a:pt x="2088292" y="2100648"/>
                </a:lnTo>
                <a:lnTo>
                  <a:pt x="2236573" y="1878227"/>
                </a:lnTo>
                <a:lnTo>
                  <a:pt x="1767017" y="1717589"/>
                </a:lnTo>
                <a:lnTo>
                  <a:pt x="1631092" y="1902940"/>
                </a:lnTo>
                <a:lnTo>
                  <a:pt x="1692876" y="2051221"/>
                </a:lnTo>
                <a:lnTo>
                  <a:pt x="1655806" y="2211859"/>
                </a:lnTo>
                <a:lnTo>
                  <a:pt x="1421027" y="2125362"/>
                </a:lnTo>
                <a:lnTo>
                  <a:pt x="1458098" y="2001794"/>
                </a:lnTo>
                <a:lnTo>
                  <a:pt x="1198606" y="1977081"/>
                </a:lnTo>
                <a:lnTo>
                  <a:pt x="1346887" y="1705232"/>
                </a:lnTo>
                <a:lnTo>
                  <a:pt x="1309817" y="1618735"/>
                </a:lnTo>
                <a:lnTo>
                  <a:pt x="1346887" y="1507524"/>
                </a:lnTo>
                <a:lnTo>
                  <a:pt x="1000898" y="1186248"/>
                </a:lnTo>
                <a:lnTo>
                  <a:pt x="889687" y="1124464"/>
                </a:lnTo>
                <a:lnTo>
                  <a:pt x="827903" y="1087394"/>
                </a:lnTo>
                <a:lnTo>
                  <a:pt x="864973" y="914400"/>
                </a:lnTo>
                <a:lnTo>
                  <a:pt x="1050325" y="617837"/>
                </a:lnTo>
                <a:lnTo>
                  <a:pt x="1037968" y="0"/>
                </a:lnTo>
                <a:lnTo>
                  <a:pt x="948639" y="95120"/>
                </a:lnTo>
                <a:lnTo>
                  <a:pt x="729049" y="321275"/>
                </a:lnTo>
                <a:lnTo>
                  <a:pt x="487320" y="541960"/>
                </a:lnTo>
                <a:lnTo>
                  <a:pt x="355964" y="839037"/>
                </a:lnTo>
                <a:lnTo>
                  <a:pt x="0" y="1260389"/>
                </a:lnTo>
                <a:lnTo>
                  <a:pt x="98854" y="1495167"/>
                </a:lnTo>
                <a:lnTo>
                  <a:pt x="117132" y="152947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0486" name="Freeform 21"/>
          <p:cNvSpPr>
            <a:spLocks/>
          </p:cNvSpPr>
          <p:nvPr/>
        </p:nvSpPr>
        <p:spPr bwMode="auto">
          <a:xfrm>
            <a:off x="1919288" y="1703388"/>
            <a:ext cx="5881687" cy="3829050"/>
          </a:xfrm>
          <a:custGeom>
            <a:avLst/>
            <a:gdLst>
              <a:gd name="T0" fmla="*/ 531269 w 5881817"/>
              <a:gd name="T1" fmla="*/ 1528535 h 3830594"/>
              <a:gd name="T2" fmla="*/ 790731 w 5881817"/>
              <a:gd name="T3" fmla="*/ 1466901 h 3830594"/>
              <a:gd name="T4" fmla="*/ 889567 w 5881817"/>
              <a:gd name="T5" fmla="*/ 1664132 h 3830594"/>
              <a:gd name="T6" fmla="*/ 778374 w 5881817"/>
              <a:gd name="T7" fmla="*/ 2132554 h 3830594"/>
              <a:gd name="T8" fmla="*/ 667175 w 5881817"/>
              <a:gd name="T9" fmla="*/ 2268150 h 3830594"/>
              <a:gd name="T10" fmla="*/ 1198450 w 5881817"/>
              <a:gd name="T11" fmla="*/ 2231170 h 3830594"/>
              <a:gd name="T12" fmla="*/ 1593812 w 5881817"/>
              <a:gd name="T13" fmla="*/ 2305130 h 3830594"/>
              <a:gd name="T14" fmla="*/ 1742070 w 5881817"/>
              <a:gd name="T15" fmla="*/ 2810533 h 3830594"/>
              <a:gd name="T16" fmla="*/ 2162146 w 5881817"/>
              <a:gd name="T17" fmla="*/ 2921476 h 3830594"/>
              <a:gd name="T18" fmla="*/ 2928163 w 5881817"/>
              <a:gd name="T19" fmla="*/ 3118705 h 3830594"/>
              <a:gd name="T20" fmla="*/ 3508852 w 5881817"/>
              <a:gd name="T21" fmla="*/ 3081725 h 3830594"/>
              <a:gd name="T22" fmla="*/ 3570630 w 5881817"/>
              <a:gd name="T23" fmla="*/ 3266629 h 3830594"/>
              <a:gd name="T24" fmla="*/ 3582986 w 5881817"/>
              <a:gd name="T25" fmla="*/ 3402224 h 3830594"/>
              <a:gd name="T26" fmla="*/ 3533565 w 5881817"/>
              <a:gd name="T27" fmla="*/ 3500840 h 3830594"/>
              <a:gd name="T28" fmla="*/ 4435489 w 5881817"/>
              <a:gd name="T29" fmla="*/ 3821339 h 3830594"/>
              <a:gd name="T30" fmla="*/ 4596103 w 5881817"/>
              <a:gd name="T31" fmla="*/ 3661090 h 3830594"/>
              <a:gd name="T32" fmla="*/ 4620816 w 5881817"/>
              <a:gd name="T33" fmla="*/ 3550148 h 3830594"/>
              <a:gd name="T34" fmla="*/ 4670237 w 5881817"/>
              <a:gd name="T35" fmla="*/ 3254302 h 3830594"/>
              <a:gd name="T36" fmla="*/ 4546686 w 5881817"/>
              <a:gd name="T37" fmla="*/ 3057071 h 3830594"/>
              <a:gd name="T38" fmla="*/ 4769079 w 5881817"/>
              <a:gd name="T39" fmla="*/ 2995438 h 3830594"/>
              <a:gd name="T40" fmla="*/ 4867916 w 5881817"/>
              <a:gd name="T41" fmla="*/ 2761226 h 3830594"/>
              <a:gd name="T42" fmla="*/ 4917337 w 5881817"/>
              <a:gd name="T43" fmla="*/ 2465380 h 3830594"/>
              <a:gd name="T44" fmla="*/ 5399190 w 5881817"/>
              <a:gd name="T45" fmla="*/ 2440726 h 3830594"/>
              <a:gd name="T46" fmla="*/ 5473319 w 5881817"/>
              <a:gd name="T47" fmla="*/ 1984630 h 3830594"/>
              <a:gd name="T48" fmla="*/ 4670237 w 5881817"/>
              <a:gd name="T49" fmla="*/ 2033939 h 3830594"/>
              <a:gd name="T50" fmla="*/ 3743601 w 5881817"/>
              <a:gd name="T51" fmla="*/ 2206515 h 3830594"/>
              <a:gd name="T52" fmla="*/ 3434724 w 5881817"/>
              <a:gd name="T53" fmla="*/ 2379093 h 3830594"/>
              <a:gd name="T54" fmla="*/ 2878742 w 5881817"/>
              <a:gd name="T55" fmla="*/ 2206515 h 3830594"/>
              <a:gd name="T56" fmla="*/ 2742835 w 5881817"/>
              <a:gd name="T57" fmla="*/ 2157207 h 3830594"/>
              <a:gd name="T58" fmla="*/ 2322765 w 5881817"/>
              <a:gd name="T59" fmla="*/ 2095573 h 3830594"/>
              <a:gd name="T60" fmla="*/ 2088016 w 5881817"/>
              <a:gd name="T61" fmla="*/ 2095573 h 3830594"/>
              <a:gd name="T62" fmla="*/ 1766783 w 5881817"/>
              <a:gd name="T63" fmla="*/ 1713440 h 3830594"/>
              <a:gd name="T64" fmla="*/ 1692654 w 5881817"/>
              <a:gd name="T65" fmla="*/ 2046266 h 3830594"/>
              <a:gd name="T66" fmla="*/ 1420841 w 5881817"/>
              <a:gd name="T67" fmla="*/ 2120227 h 3830594"/>
              <a:gd name="T68" fmla="*/ 1198450 w 5881817"/>
              <a:gd name="T69" fmla="*/ 1972304 h 3830594"/>
              <a:gd name="T70" fmla="*/ 1309643 w 5881817"/>
              <a:gd name="T71" fmla="*/ 1614825 h 3830594"/>
              <a:gd name="T72" fmla="*/ 1000766 w 5881817"/>
              <a:gd name="T73" fmla="*/ 1183382 h 3830594"/>
              <a:gd name="T74" fmla="*/ 827795 w 5881817"/>
              <a:gd name="T75" fmla="*/ 1084767 h 3830594"/>
              <a:gd name="T76" fmla="*/ 1050187 w 5881817"/>
              <a:gd name="T77" fmla="*/ 616343 h 3830594"/>
              <a:gd name="T78" fmla="*/ 948513 w 5881817"/>
              <a:gd name="T79" fmla="*/ 94892 h 3830594"/>
              <a:gd name="T80" fmla="*/ 487254 w 5881817"/>
              <a:gd name="T81" fmla="*/ 540652 h 3830594"/>
              <a:gd name="T82" fmla="*/ 0 w 5881817"/>
              <a:gd name="T83" fmla="*/ 1257344 h 3830594"/>
              <a:gd name="T84" fmla="*/ 117114 w 5881817"/>
              <a:gd name="T85" fmla="*/ 1525776 h 38305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881817" h="3830594">
                <a:moveTo>
                  <a:pt x="117132" y="1529470"/>
                </a:moveTo>
                <a:lnTo>
                  <a:pt x="531341" y="1532237"/>
                </a:lnTo>
                <a:lnTo>
                  <a:pt x="679622" y="1631092"/>
                </a:lnTo>
                <a:lnTo>
                  <a:pt x="790833" y="1470454"/>
                </a:lnTo>
                <a:lnTo>
                  <a:pt x="803190" y="1655805"/>
                </a:lnTo>
                <a:lnTo>
                  <a:pt x="889687" y="1668162"/>
                </a:lnTo>
                <a:lnTo>
                  <a:pt x="753763" y="1816443"/>
                </a:lnTo>
                <a:lnTo>
                  <a:pt x="778476" y="2137719"/>
                </a:lnTo>
                <a:lnTo>
                  <a:pt x="667265" y="2224216"/>
                </a:lnTo>
                <a:lnTo>
                  <a:pt x="667265" y="2273643"/>
                </a:lnTo>
                <a:lnTo>
                  <a:pt x="1087395" y="2360140"/>
                </a:lnTo>
                <a:lnTo>
                  <a:pt x="1198606" y="2236573"/>
                </a:lnTo>
                <a:lnTo>
                  <a:pt x="1371600" y="2347783"/>
                </a:lnTo>
                <a:lnTo>
                  <a:pt x="1594022" y="2310713"/>
                </a:lnTo>
                <a:lnTo>
                  <a:pt x="1458098" y="2545492"/>
                </a:lnTo>
                <a:lnTo>
                  <a:pt x="1742303" y="2817340"/>
                </a:lnTo>
                <a:lnTo>
                  <a:pt x="1952368" y="2965621"/>
                </a:lnTo>
                <a:lnTo>
                  <a:pt x="2162433" y="2928551"/>
                </a:lnTo>
                <a:lnTo>
                  <a:pt x="2891481" y="3249827"/>
                </a:lnTo>
                <a:lnTo>
                  <a:pt x="2928552" y="3126259"/>
                </a:lnTo>
                <a:lnTo>
                  <a:pt x="3249827" y="3027405"/>
                </a:lnTo>
                <a:lnTo>
                  <a:pt x="3509319" y="3089189"/>
                </a:lnTo>
                <a:lnTo>
                  <a:pt x="3496963" y="3225113"/>
                </a:lnTo>
                <a:lnTo>
                  <a:pt x="3571103" y="3274540"/>
                </a:lnTo>
                <a:lnTo>
                  <a:pt x="3682314" y="3249827"/>
                </a:lnTo>
                <a:lnTo>
                  <a:pt x="3583460" y="3410464"/>
                </a:lnTo>
                <a:lnTo>
                  <a:pt x="3385752" y="3509319"/>
                </a:lnTo>
                <a:lnTo>
                  <a:pt x="3534033" y="3509319"/>
                </a:lnTo>
                <a:lnTo>
                  <a:pt x="3830595" y="3793524"/>
                </a:lnTo>
                <a:lnTo>
                  <a:pt x="4436076" y="3830594"/>
                </a:lnTo>
                <a:lnTo>
                  <a:pt x="4683211" y="3682313"/>
                </a:lnTo>
                <a:lnTo>
                  <a:pt x="4596714" y="3669956"/>
                </a:lnTo>
                <a:lnTo>
                  <a:pt x="4534930" y="3558746"/>
                </a:lnTo>
                <a:lnTo>
                  <a:pt x="4621427" y="3558746"/>
                </a:lnTo>
                <a:lnTo>
                  <a:pt x="4707925" y="3323967"/>
                </a:lnTo>
                <a:lnTo>
                  <a:pt x="4670854" y="3262183"/>
                </a:lnTo>
                <a:lnTo>
                  <a:pt x="4584357" y="3286897"/>
                </a:lnTo>
                <a:lnTo>
                  <a:pt x="4547287" y="3064475"/>
                </a:lnTo>
                <a:lnTo>
                  <a:pt x="4386649" y="2903837"/>
                </a:lnTo>
                <a:lnTo>
                  <a:pt x="4769709" y="3002692"/>
                </a:lnTo>
                <a:lnTo>
                  <a:pt x="4658498" y="2743200"/>
                </a:lnTo>
                <a:lnTo>
                  <a:pt x="4868563" y="2767913"/>
                </a:lnTo>
                <a:lnTo>
                  <a:pt x="4905633" y="2644346"/>
                </a:lnTo>
                <a:lnTo>
                  <a:pt x="4917990" y="2471351"/>
                </a:lnTo>
                <a:lnTo>
                  <a:pt x="5140411" y="2520778"/>
                </a:lnTo>
                <a:lnTo>
                  <a:pt x="5399903" y="2446637"/>
                </a:lnTo>
                <a:lnTo>
                  <a:pt x="5881817" y="2137719"/>
                </a:lnTo>
                <a:lnTo>
                  <a:pt x="5474044" y="1989437"/>
                </a:lnTo>
                <a:lnTo>
                  <a:pt x="4806779" y="2088292"/>
                </a:lnTo>
                <a:lnTo>
                  <a:pt x="4670854" y="2038864"/>
                </a:lnTo>
                <a:lnTo>
                  <a:pt x="3991233" y="2125362"/>
                </a:lnTo>
                <a:lnTo>
                  <a:pt x="3744098" y="2211859"/>
                </a:lnTo>
                <a:lnTo>
                  <a:pt x="3459892" y="2273643"/>
                </a:lnTo>
                <a:lnTo>
                  <a:pt x="3435179" y="2384854"/>
                </a:lnTo>
                <a:lnTo>
                  <a:pt x="3225114" y="2248929"/>
                </a:lnTo>
                <a:lnTo>
                  <a:pt x="2879125" y="2211859"/>
                </a:lnTo>
                <a:lnTo>
                  <a:pt x="2804984" y="2298356"/>
                </a:lnTo>
                <a:lnTo>
                  <a:pt x="2743200" y="2162432"/>
                </a:lnTo>
                <a:lnTo>
                  <a:pt x="2533136" y="1952367"/>
                </a:lnTo>
                <a:lnTo>
                  <a:pt x="2323071" y="2100648"/>
                </a:lnTo>
                <a:lnTo>
                  <a:pt x="2199503" y="2026508"/>
                </a:lnTo>
                <a:lnTo>
                  <a:pt x="2088292" y="2100648"/>
                </a:lnTo>
                <a:lnTo>
                  <a:pt x="2236573" y="1878227"/>
                </a:lnTo>
                <a:lnTo>
                  <a:pt x="1767017" y="1717589"/>
                </a:lnTo>
                <a:lnTo>
                  <a:pt x="1631092" y="1902940"/>
                </a:lnTo>
                <a:lnTo>
                  <a:pt x="1692876" y="2051221"/>
                </a:lnTo>
                <a:lnTo>
                  <a:pt x="1655806" y="2211859"/>
                </a:lnTo>
                <a:lnTo>
                  <a:pt x="1421027" y="2125362"/>
                </a:lnTo>
                <a:lnTo>
                  <a:pt x="1458098" y="2001794"/>
                </a:lnTo>
                <a:lnTo>
                  <a:pt x="1198606" y="1977081"/>
                </a:lnTo>
                <a:lnTo>
                  <a:pt x="1346887" y="1705232"/>
                </a:lnTo>
                <a:lnTo>
                  <a:pt x="1309817" y="1618735"/>
                </a:lnTo>
                <a:lnTo>
                  <a:pt x="1346887" y="1507524"/>
                </a:lnTo>
                <a:lnTo>
                  <a:pt x="1000898" y="1186248"/>
                </a:lnTo>
                <a:lnTo>
                  <a:pt x="889687" y="1124464"/>
                </a:lnTo>
                <a:lnTo>
                  <a:pt x="827903" y="1087394"/>
                </a:lnTo>
                <a:lnTo>
                  <a:pt x="864973" y="914400"/>
                </a:lnTo>
                <a:lnTo>
                  <a:pt x="1050325" y="617837"/>
                </a:lnTo>
                <a:lnTo>
                  <a:pt x="1037968" y="0"/>
                </a:lnTo>
                <a:lnTo>
                  <a:pt x="948639" y="95120"/>
                </a:lnTo>
                <a:lnTo>
                  <a:pt x="729049" y="321275"/>
                </a:lnTo>
                <a:lnTo>
                  <a:pt x="487320" y="541960"/>
                </a:lnTo>
                <a:lnTo>
                  <a:pt x="355964" y="839037"/>
                </a:lnTo>
                <a:lnTo>
                  <a:pt x="0" y="1260389"/>
                </a:lnTo>
                <a:lnTo>
                  <a:pt x="98854" y="1495167"/>
                </a:lnTo>
                <a:lnTo>
                  <a:pt x="117132" y="152947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20487" name="Picture 130" descr="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4017963"/>
            <a:ext cx="8874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23" descr="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75" y="3360738"/>
            <a:ext cx="9318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6"/>
          <p:cNvGrpSpPr>
            <a:grpSpLocks/>
          </p:cNvGrpSpPr>
          <p:nvPr/>
        </p:nvGrpSpPr>
        <p:grpSpPr bwMode="auto">
          <a:xfrm>
            <a:off x="2801938" y="1125538"/>
            <a:ext cx="3736975" cy="4973637"/>
            <a:chOff x="3008870" y="1470456"/>
            <a:chExt cx="3737919" cy="4973643"/>
          </a:xfrm>
        </p:grpSpPr>
        <p:sp>
          <p:nvSpPr>
            <p:cNvPr id="22539" name="Freeform 37"/>
            <p:cNvSpPr>
              <a:spLocks/>
            </p:cNvSpPr>
            <p:nvPr/>
          </p:nvSpPr>
          <p:spPr bwMode="auto">
            <a:xfrm>
              <a:off x="3008870" y="1470456"/>
              <a:ext cx="3737919" cy="4973643"/>
            </a:xfrm>
            <a:custGeom>
              <a:avLst/>
              <a:gdLst>
                <a:gd name="T0" fmla="*/ 1349044 w 3737919"/>
                <a:gd name="T1" fmla="*/ 3954258 h 4973643"/>
                <a:gd name="T2" fmla="*/ 909987 w 3737919"/>
                <a:gd name="T3" fmla="*/ 4084887 h 4973643"/>
                <a:gd name="T4" fmla="*/ 989816 w 3737919"/>
                <a:gd name="T5" fmla="*/ 4099401 h 4973643"/>
                <a:gd name="T6" fmla="*/ 975301 w 3737919"/>
                <a:gd name="T7" fmla="*/ 3954258 h 4973643"/>
                <a:gd name="T8" fmla="*/ 374659 w 3737919"/>
                <a:gd name="T9" fmla="*/ 2737777 h 4973643"/>
                <a:gd name="T10" fmla="*/ 516678 w 3737919"/>
                <a:gd name="T11" fmla="*/ 2762693 h 4973643"/>
                <a:gd name="T12" fmla="*/ 588933 w 3737919"/>
                <a:gd name="T13" fmla="*/ 2710370 h 4973643"/>
                <a:gd name="T14" fmla="*/ 566509 w 3737919"/>
                <a:gd name="T15" fmla="*/ 2675488 h 4973643"/>
                <a:gd name="T16" fmla="*/ 1705233 w 3737919"/>
                <a:gd name="T17" fmla="*/ 2335425 h 4973643"/>
                <a:gd name="T18" fmla="*/ 1569308 w 3737919"/>
                <a:gd name="T19" fmla="*/ 2496063 h 4973643"/>
                <a:gd name="T20" fmla="*/ 1686698 w 3737919"/>
                <a:gd name="T21" fmla="*/ 2570203 h 4973643"/>
                <a:gd name="T22" fmla="*/ 1627305 w 3737919"/>
                <a:gd name="T23" fmla="*/ 2370004 h 4973643"/>
                <a:gd name="T24" fmla="*/ 1767016 w 3737919"/>
                <a:gd name="T25" fmla="*/ 2323068 h 4973643"/>
                <a:gd name="T26" fmla="*/ 1042395 w 3737919"/>
                <a:gd name="T27" fmla="*/ 2344112 h 4973643"/>
                <a:gd name="T28" fmla="*/ 1209329 w 3737919"/>
                <a:gd name="T29" fmla="*/ 2314213 h 4973643"/>
                <a:gd name="T30" fmla="*/ 795732 w 3737919"/>
                <a:gd name="T31" fmla="*/ 2022701 h 4973643"/>
                <a:gd name="T32" fmla="*/ 902868 w 3737919"/>
                <a:gd name="T33" fmla="*/ 1992803 h 4973643"/>
                <a:gd name="T34" fmla="*/ 518984 w 3737919"/>
                <a:gd name="T35" fmla="*/ 67962 h 4973643"/>
                <a:gd name="T36" fmla="*/ 1161535 w 3737919"/>
                <a:gd name="T37" fmla="*/ 253314 h 4973643"/>
                <a:gd name="T38" fmla="*/ 1408671 w 3737919"/>
                <a:gd name="T39" fmla="*/ 413951 h 4973643"/>
                <a:gd name="T40" fmla="*/ 1507525 w 3737919"/>
                <a:gd name="T41" fmla="*/ 543697 h 4973643"/>
                <a:gd name="T42" fmla="*/ 1612557 w 3737919"/>
                <a:gd name="T43" fmla="*/ 982362 h 4973643"/>
                <a:gd name="T44" fmla="*/ 1501346 w 3737919"/>
                <a:gd name="T45" fmla="*/ 1161535 h 4973643"/>
                <a:gd name="T46" fmla="*/ 1822622 w 3737919"/>
                <a:gd name="T47" fmla="*/ 1198605 h 4973643"/>
                <a:gd name="T48" fmla="*/ 2162433 w 3737919"/>
                <a:gd name="T49" fmla="*/ 1050324 h 4973643"/>
                <a:gd name="T50" fmla="*/ 2360140 w 3737919"/>
                <a:gd name="T51" fmla="*/ 1019433 h 4973643"/>
                <a:gd name="T52" fmla="*/ 2557849 w 3737919"/>
                <a:gd name="T53" fmla="*/ 1612557 h 4973643"/>
                <a:gd name="T54" fmla="*/ 2545492 w 3737919"/>
                <a:gd name="T55" fmla="*/ 1884405 h 4973643"/>
                <a:gd name="T56" fmla="*/ 2625811 w 3737919"/>
                <a:gd name="T57" fmla="*/ 2125362 h 4973643"/>
                <a:gd name="T58" fmla="*/ 2619633 w 3737919"/>
                <a:gd name="T59" fmla="*/ 2323070 h 4973643"/>
                <a:gd name="T60" fmla="*/ 2409568 w 3737919"/>
                <a:gd name="T61" fmla="*/ 2248930 h 4973643"/>
                <a:gd name="T62" fmla="*/ 1989438 w 3737919"/>
                <a:gd name="T63" fmla="*/ 2230395 h 4973643"/>
                <a:gd name="T64" fmla="*/ 1977081 w 3737919"/>
                <a:gd name="T65" fmla="*/ 2570205 h 4973643"/>
                <a:gd name="T66" fmla="*/ 2014152 w 3737919"/>
                <a:gd name="T67" fmla="*/ 2780270 h 4973643"/>
                <a:gd name="T68" fmla="*/ 2168611 w 3737919"/>
                <a:gd name="T69" fmla="*/ 2885303 h 4973643"/>
                <a:gd name="T70" fmla="*/ 2366319 w 3737919"/>
                <a:gd name="T71" fmla="*/ 3045941 h 4973643"/>
                <a:gd name="T72" fmla="*/ 2551671 w 3737919"/>
                <a:gd name="T73" fmla="*/ 3089189 h 4973643"/>
                <a:gd name="T74" fmla="*/ 3676135 w 3737919"/>
                <a:gd name="T75" fmla="*/ 3101546 h 4973643"/>
                <a:gd name="T76" fmla="*/ 3015049 w 3737919"/>
                <a:gd name="T77" fmla="*/ 3472249 h 4973643"/>
                <a:gd name="T78" fmla="*/ 1964724 w 3737919"/>
                <a:gd name="T79" fmla="*/ 3793522 h 4973643"/>
                <a:gd name="T80" fmla="*/ 2570205 w 3737919"/>
                <a:gd name="T81" fmla="*/ 3774987 h 4973643"/>
                <a:gd name="T82" fmla="*/ 2137719 w 3737919"/>
                <a:gd name="T83" fmla="*/ 4096263 h 4973643"/>
                <a:gd name="T84" fmla="*/ 1977082 w 3737919"/>
                <a:gd name="T85" fmla="*/ 4176583 h 4973643"/>
                <a:gd name="T86" fmla="*/ 1488990 w 3737919"/>
                <a:gd name="T87" fmla="*/ 4819133 h 4973643"/>
                <a:gd name="T88" fmla="*/ 562233 w 3737919"/>
                <a:gd name="T89" fmla="*/ 4621427 h 4973643"/>
                <a:gd name="T90" fmla="*/ 148281 w 3737919"/>
                <a:gd name="T91" fmla="*/ 3867665 h 4973643"/>
                <a:gd name="T92" fmla="*/ 222422 w 3737919"/>
                <a:gd name="T93" fmla="*/ 3336324 h 4973643"/>
                <a:gd name="T94" fmla="*/ 210065 w 3737919"/>
                <a:gd name="T95" fmla="*/ 2996514 h 4973643"/>
                <a:gd name="T96" fmla="*/ 0 w 3737919"/>
                <a:gd name="T97" fmla="*/ 2502243 h 4973643"/>
                <a:gd name="T98" fmla="*/ 383060 w 3737919"/>
                <a:gd name="T99" fmla="*/ 2187146 h 4973643"/>
                <a:gd name="T100" fmla="*/ 463379 w 3737919"/>
                <a:gd name="T101" fmla="*/ 1699054 h 4973643"/>
                <a:gd name="T102" fmla="*/ 123568 w 3737919"/>
                <a:gd name="T103" fmla="*/ 1266568 h 4973643"/>
                <a:gd name="T104" fmla="*/ 203887 w 3737919"/>
                <a:gd name="T105" fmla="*/ 932935 h 4973643"/>
                <a:gd name="T106" fmla="*/ 253314 w 3737919"/>
                <a:gd name="T107" fmla="*/ 716692 h 4973643"/>
                <a:gd name="T108" fmla="*/ 185352 w 3737919"/>
                <a:gd name="T109" fmla="*/ 463378 h 4973643"/>
                <a:gd name="T110" fmla="*/ 191530 w 3737919"/>
                <a:gd name="T111" fmla="*/ 0 h 49736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7919" h="4973643">
                  <a:moveTo>
                    <a:pt x="1349044" y="3954258"/>
                  </a:moveTo>
                  <a:lnTo>
                    <a:pt x="1378073" y="4019573"/>
                  </a:lnTo>
                  <a:lnTo>
                    <a:pt x="1407101" y="4001430"/>
                  </a:lnTo>
                  <a:lnTo>
                    <a:pt x="1349044" y="3954258"/>
                  </a:lnTo>
                  <a:close/>
                  <a:moveTo>
                    <a:pt x="975301" y="3954258"/>
                  </a:moveTo>
                  <a:lnTo>
                    <a:pt x="859187" y="4005058"/>
                  </a:lnTo>
                  <a:lnTo>
                    <a:pt x="837416" y="4059487"/>
                  </a:lnTo>
                  <a:lnTo>
                    <a:pt x="909987" y="4084887"/>
                  </a:lnTo>
                  <a:lnTo>
                    <a:pt x="902730" y="4019573"/>
                  </a:lnTo>
                  <a:lnTo>
                    <a:pt x="946273" y="4055858"/>
                  </a:lnTo>
                  <a:lnTo>
                    <a:pt x="971673" y="4055858"/>
                  </a:lnTo>
                  <a:lnTo>
                    <a:pt x="989816" y="4099401"/>
                  </a:lnTo>
                  <a:lnTo>
                    <a:pt x="1018844" y="4074001"/>
                  </a:lnTo>
                  <a:lnTo>
                    <a:pt x="993444" y="4023201"/>
                  </a:lnTo>
                  <a:lnTo>
                    <a:pt x="960787" y="4026830"/>
                  </a:lnTo>
                  <a:lnTo>
                    <a:pt x="975301" y="3954258"/>
                  </a:lnTo>
                  <a:close/>
                  <a:moveTo>
                    <a:pt x="564017" y="2573335"/>
                  </a:moveTo>
                  <a:lnTo>
                    <a:pt x="451897" y="2712862"/>
                  </a:lnTo>
                  <a:lnTo>
                    <a:pt x="409541" y="2695421"/>
                  </a:lnTo>
                  <a:lnTo>
                    <a:pt x="374659" y="2737777"/>
                  </a:lnTo>
                  <a:lnTo>
                    <a:pt x="404558" y="2750235"/>
                  </a:lnTo>
                  <a:lnTo>
                    <a:pt x="404558" y="2782625"/>
                  </a:lnTo>
                  <a:lnTo>
                    <a:pt x="476813" y="2752727"/>
                  </a:lnTo>
                  <a:lnTo>
                    <a:pt x="516678" y="2762693"/>
                  </a:lnTo>
                  <a:lnTo>
                    <a:pt x="536610" y="2797575"/>
                  </a:lnTo>
                  <a:lnTo>
                    <a:pt x="554051" y="2747743"/>
                  </a:lnTo>
                  <a:lnTo>
                    <a:pt x="583950" y="2762693"/>
                  </a:lnTo>
                  <a:lnTo>
                    <a:pt x="588933" y="2710370"/>
                  </a:lnTo>
                  <a:lnTo>
                    <a:pt x="534119" y="2712862"/>
                  </a:lnTo>
                  <a:lnTo>
                    <a:pt x="519169" y="2700404"/>
                  </a:lnTo>
                  <a:lnTo>
                    <a:pt x="539102" y="2682963"/>
                  </a:lnTo>
                  <a:lnTo>
                    <a:pt x="566509" y="2675488"/>
                  </a:lnTo>
                  <a:lnTo>
                    <a:pt x="586441" y="2635624"/>
                  </a:lnTo>
                  <a:lnTo>
                    <a:pt x="564017" y="2573335"/>
                  </a:lnTo>
                  <a:close/>
                  <a:moveTo>
                    <a:pt x="1767016" y="2323068"/>
                  </a:moveTo>
                  <a:lnTo>
                    <a:pt x="1705233" y="2335425"/>
                  </a:lnTo>
                  <a:lnTo>
                    <a:pt x="1563130" y="2353960"/>
                  </a:lnTo>
                  <a:lnTo>
                    <a:pt x="1575487" y="2428101"/>
                  </a:lnTo>
                  <a:lnTo>
                    <a:pt x="1526060" y="2477528"/>
                  </a:lnTo>
                  <a:lnTo>
                    <a:pt x="1569308" y="2496063"/>
                  </a:lnTo>
                  <a:lnTo>
                    <a:pt x="1563130" y="2551668"/>
                  </a:lnTo>
                  <a:lnTo>
                    <a:pt x="1600200" y="2551668"/>
                  </a:lnTo>
                  <a:lnTo>
                    <a:pt x="1631092" y="2601095"/>
                  </a:lnTo>
                  <a:lnTo>
                    <a:pt x="1686698" y="2570203"/>
                  </a:lnTo>
                  <a:lnTo>
                    <a:pt x="1717589" y="2539312"/>
                  </a:lnTo>
                  <a:lnTo>
                    <a:pt x="1643449" y="2508420"/>
                  </a:lnTo>
                  <a:lnTo>
                    <a:pt x="1655806" y="2434279"/>
                  </a:lnTo>
                  <a:lnTo>
                    <a:pt x="1627305" y="2370004"/>
                  </a:lnTo>
                  <a:cubicBezTo>
                    <a:pt x="1677663" y="2374751"/>
                    <a:pt x="1708089" y="2429330"/>
                    <a:pt x="1748481" y="2458993"/>
                  </a:cubicBezTo>
                  <a:lnTo>
                    <a:pt x="1760838" y="2409566"/>
                  </a:lnTo>
                  <a:lnTo>
                    <a:pt x="1736125" y="2353960"/>
                  </a:lnTo>
                  <a:lnTo>
                    <a:pt x="1767016" y="2323068"/>
                  </a:lnTo>
                  <a:close/>
                  <a:moveTo>
                    <a:pt x="1201855" y="2251924"/>
                  </a:moveTo>
                  <a:lnTo>
                    <a:pt x="1072294" y="2271857"/>
                  </a:lnTo>
                  <a:lnTo>
                    <a:pt x="1022463" y="2314213"/>
                  </a:lnTo>
                  <a:lnTo>
                    <a:pt x="1042395" y="2344112"/>
                  </a:lnTo>
                  <a:lnTo>
                    <a:pt x="1067311" y="2324179"/>
                  </a:lnTo>
                  <a:lnTo>
                    <a:pt x="1119634" y="2331654"/>
                  </a:lnTo>
                  <a:lnTo>
                    <a:pt x="1171956" y="2296772"/>
                  </a:lnTo>
                  <a:lnTo>
                    <a:pt x="1209329" y="2314213"/>
                  </a:lnTo>
                  <a:lnTo>
                    <a:pt x="1201855" y="2251924"/>
                  </a:lnTo>
                  <a:close/>
                  <a:moveTo>
                    <a:pt x="855529" y="1952938"/>
                  </a:moveTo>
                  <a:lnTo>
                    <a:pt x="788257" y="1955430"/>
                  </a:lnTo>
                  <a:lnTo>
                    <a:pt x="795732" y="2022701"/>
                  </a:lnTo>
                  <a:lnTo>
                    <a:pt x="820647" y="2020210"/>
                  </a:lnTo>
                  <a:lnTo>
                    <a:pt x="880444" y="2062566"/>
                  </a:lnTo>
                  <a:lnTo>
                    <a:pt x="922801" y="2030176"/>
                  </a:lnTo>
                  <a:lnTo>
                    <a:pt x="902868" y="1992803"/>
                  </a:lnTo>
                  <a:lnTo>
                    <a:pt x="875461" y="1997786"/>
                  </a:lnTo>
                  <a:lnTo>
                    <a:pt x="855529" y="1952938"/>
                  </a:lnTo>
                  <a:close/>
                  <a:moveTo>
                    <a:pt x="191530" y="0"/>
                  </a:moveTo>
                  <a:lnTo>
                    <a:pt x="518984" y="67962"/>
                  </a:lnTo>
                  <a:lnTo>
                    <a:pt x="661087" y="74141"/>
                  </a:lnTo>
                  <a:lnTo>
                    <a:pt x="846438" y="6178"/>
                  </a:lnTo>
                  <a:lnTo>
                    <a:pt x="970006" y="98854"/>
                  </a:lnTo>
                  <a:lnTo>
                    <a:pt x="1161535" y="253314"/>
                  </a:lnTo>
                  <a:lnTo>
                    <a:pt x="1186249" y="370703"/>
                  </a:lnTo>
                  <a:lnTo>
                    <a:pt x="1254211" y="413951"/>
                  </a:lnTo>
                  <a:lnTo>
                    <a:pt x="1328352" y="432487"/>
                  </a:lnTo>
                  <a:lnTo>
                    <a:pt x="1408671" y="413951"/>
                  </a:lnTo>
                  <a:lnTo>
                    <a:pt x="1464276" y="481914"/>
                  </a:lnTo>
                  <a:lnTo>
                    <a:pt x="1526060" y="426308"/>
                  </a:lnTo>
                  <a:lnTo>
                    <a:pt x="1544595" y="494270"/>
                  </a:lnTo>
                  <a:lnTo>
                    <a:pt x="1507525" y="543697"/>
                  </a:lnTo>
                  <a:lnTo>
                    <a:pt x="1495168" y="759941"/>
                  </a:lnTo>
                  <a:lnTo>
                    <a:pt x="1563130" y="840260"/>
                  </a:lnTo>
                  <a:lnTo>
                    <a:pt x="1556952" y="982362"/>
                  </a:lnTo>
                  <a:lnTo>
                    <a:pt x="1612557" y="982362"/>
                  </a:lnTo>
                  <a:lnTo>
                    <a:pt x="1581665" y="1013254"/>
                  </a:lnTo>
                  <a:lnTo>
                    <a:pt x="1631092" y="1068860"/>
                  </a:lnTo>
                  <a:lnTo>
                    <a:pt x="1575487" y="1112108"/>
                  </a:lnTo>
                  <a:lnTo>
                    <a:pt x="1501346" y="1161535"/>
                  </a:lnTo>
                  <a:lnTo>
                    <a:pt x="1532238" y="1210962"/>
                  </a:lnTo>
                  <a:lnTo>
                    <a:pt x="1563130" y="1155357"/>
                  </a:lnTo>
                  <a:lnTo>
                    <a:pt x="1699054" y="1112108"/>
                  </a:lnTo>
                  <a:lnTo>
                    <a:pt x="1822622" y="1198605"/>
                  </a:lnTo>
                  <a:lnTo>
                    <a:pt x="1902941" y="1291281"/>
                  </a:lnTo>
                  <a:lnTo>
                    <a:pt x="1977081" y="1217141"/>
                  </a:lnTo>
                  <a:lnTo>
                    <a:pt x="2082114" y="1124465"/>
                  </a:lnTo>
                  <a:lnTo>
                    <a:pt x="2162433" y="1050324"/>
                  </a:lnTo>
                  <a:lnTo>
                    <a:pt x="2236573" y="883508"/>
                  </a:lnTo>
                  <a:lnTo>
                    <a:pt x="2304535" y="617838"/>
                  </a:lnTo>
                  <a:lnTo>
                    <a:pt x="2329248" y="895865"/>
                  </a:lnTo>
                  <a:lnTo>
                    <a:pt x="2360140" y="1019433"/>
                  </a:lnTo>
                  <a:lnTo>
                    <a:pt x="2496065" y="1180070"/>
                  </a:lnTo>
                  <a:lnTo>
                    <a:pt x="2458995" y="1309816"/>
                  </a:lnTo>
                  <a:lnTo>
                    <a:pt x="2520779" y="1402492"/>
                  </a:lnTo>
                  <a:lnTo>
                    <a:pt x="2557849" y="1612557"/>
                  </a:lnTo>
                  <a:lnTo>
                    <a:pt x="2526957" y="1717589"/>
                  </a:lnTo>
                  <a:lnTo>
                    <a:pt x="2520779" y="1791730"/>
                  </a:lnTo>
                  <a:lnTo>
                    <a:pt x="2465173" y="1834978"/>
                  </a:lnTo>
                  <a:lnTo>
                    <a:pt x="2545492" y="1884405"/>
                  </a:lnTo>
                  <a:lnTo>
                    <a:pt x="2533135" y="1946189"/>
                  </a:lnTo>
                  <a:lnTo>
                    <a:pt x="2576384" y="2014151"/>
                  </a:lnTo>
                  <a:lnTo>
                    <a:pt x="2576384" y="2069757"/>
                  </a:lnTo>
                  <a:lnTo>
                    <a:pt x="2625811" y="2125362"/>
                  </a:lnTo>
                  <a:lnTo>
                    <a:pt x="2594919" y="2156254"/>
                  </a:lnTo>
                  <a:lnTo>
                    <a:pt x="2631989" y="2187146"/>
                  </a:lnTo>
                  <a:lnTo>
                    <a:pt x="2607276" y="2224216"/>
                  </a:lnTo>
                  <a:lnTo>
                    <a:pt x="2619633" y="2323070"/>
                  </a:lnTo>
                  <a:lnTo>
                    <a:pt x="2564027" y="2323070"/>
                  </a:lnTo>
                  <a:lnTo>
                    <a:pt x="2489887" y="2242751"/>
                  </a:lnTo>
                  <a:lnTo>
                    <a:pt x="2421925" y="2292178"/>
                  </a:lnTo>
                  <a:lnTo>
                    <a:pt x="2409568" y="2248930"/>
                  </a:lnTo>
                  <a:lnTo>
                    <a:pt x="2248930" y="2255108"/>
                  </a:lnTo>
                  <a:lnTo>
                    <a:pt x="2119184" y="2193324"/>
                  </a:lnTo>
                  <a:lnTo>
                    <a:pt x="2069757" y="2230395"/>
                  </a:lnTo>
                  <a:lnTo>
                    <a:pt x="1989438" y="2230395"/>
                  </a:lnTo>
                  <a:lnTo>
                    <a:pt x="2051222" y="2310714"/>
                  </a:lnTo>
                  <a:lnTo>
                    <a:pt x="2026508" y="2372497"/>
                  </a:lnTo>
                  <a:lnTo>
                    <a:pt x="1946189" y="2446638"/>
                  </a:lnTo>
                  <a:lnTo>
                    <a:pt x="1977081" y="2570205"/>
                  </a:lnTo>
                  <a:lnTo>
                    <a:pt x="1865871" y="2644346"/>
                  </a:lnTo>
                  <a:lnTo>
                    <a:pt x="1933833" y="2681416"/>
                  </a:lnTo>
                  <a:lnTo>
                    <a:pt x="1902941" y="2774092"/>
                  </a:lnTo>
                  <a:lnTo>
                    <a:pt x="2014152" y="2780270"/>
                  </a:lnTo>
                  <a:lnTo>
                    <a:pt x="2001795" y="2811162"/>
                  </a:lnTo>
                  <a:lnTo>
                    <a:pt x="2119184" y="2835876"/>
                  </a:lnTo>
                  <a:lnTo>
                    <a:pt x="2113006" y="2879124"/>
                  </a:lnTo>
                  <a:lnTo>
                    <a:pt x="2168611" y="2885303"/>
                  </a:lnTo>
                  <a:lnTo>
                    <a:pt x="2150076" y="2934730"/>
                  </a:lnTo>
                  <a:lnTo>
                    <a:pt x="2242752" y="2977978"/>
                  </a:lnTo>
                  <a:lnTo>
                    <a:pt x="2230395" y="3027405"/>
                  </a:lnTo>
                  <a:lnTo>
                    <a:pt x="2366319" y="3045941"/>
                  </a:lnTo>
                  <a:lnTo>
                    <a:pt x="2360141" y="3095368"/>
                  </a:lnTo>
                  <a:lnTo>
                    <a:pt x="2477530" y="3089189"/>
                  </a:lnTo>
                  <a:lnTo>
                    <a:pt x="2539314" y="3132438"/>
                  </a:lnTo>
                  <a:lnTo>
                    <a:pt x="2551671" y="3089189"/>
                  </a:lnTo>
                  <a:lnTo>
                    <a:pt x="2607276" y="3027405"/>
                  </a:lnTo>
                  <a:lnTo>
                    <a:pt x="3700849" y="2947087"/>
                  </a:lnTo>
                  <a:lnTo>
                    <a:pt x="3737919" y="3083011"/>
                  </a:lnTo>
                  <a:lnTo>
                    <a:pt x="3676135" y="3101546"/>
                  </a:lnTo>
                  <a:lnTo>
                    <a:pt x="3527854" y="3144795"/>
                  </a:lnTo>
                  <a:lnTo>
                    <a:pt x="3429000" y="3299254"/>
                  </a:lnTo>
                  <a:lnTo>
                    <a:pt x="3262184" y="3441357"/>
                  </a:lnTo>
                  <a:lnTo>
                    <a:pt x="3015049" y="3472249"/>
                  </a:lnTo>
                  <a:lnTo>
                    <a:pt x="2947087" y="3447535"/>
                  </a:lnTo>
                  <a:lnTo>
                    <a:pt x="2242752" y="3534032"/>
                  </a:lnTo>
                  <a:cubicBezTo>
                    <a:pt x="2197444" y="3593756"/>
                    <a:pt x="2090352" y="3585519"/>
                    <a:pt x="2106828" y="3713205"/>
                  </a:cubicBezTo>
                  <a:lnTo>
                    <a:pt x="1964724" y="3793522"/>
                  </a:lnTo>
                  <a:lnTo>
                    <a:pt x="1989438" y="3935625"/>
                  </a:lnTo>
                  <a:lnTo>
                    <a:pt x="2329249" y="3762630"/>
                  </a:lnTo>
                  <a:lnTo>
                    <a:pt x="2434281" y="3731739"/>
                  </a:lnTo>
                  <a:cubicBezTo>
                    <a:pt x="2479589" y="3733798"/>
                    <a:pt x="2524897" y="3772928"/>
                    <a:pt x="2570205" y="3774987"/>
                  </a:cubicBezTo>
                  <a:lnTo>
                    <a:pt x="2619632" y="3904733"/>
                  </a:lnTo>
                  <a:lnTo>
                    <a:pt x="2483709" y="4022122"/>
                  </a:lnTo>
                  <a:lnTo>
                    <a:pt x="2335427" y="4003589"/>
                  </a:lnTo>
                  <a:lnTo>
                    <a:pt x="2137719" y="4096263"/>
                  </a:lnTo>
                  <a:lnTo>
                    <a:pt x="2142393" y="4102759"/>
                  </a:lnTo>
                  <a:cubicBezTo>
                    <a:pt x="2144460" y="4108634"/>
                    <a:pt x="2089938" y="4055092"/>
                    <a:pt x="2089741" y="4058590"/>
                  </a:cubicBezTo>
                  <a:lnTo>
                    <a:pt x="2094471" y="4065372"/>
                  </a:lnTo>
                  <a:lnTo>
                    <a:pt x="1977082" y="4176583"/>
                  </a:lnTo>
                  <a:lnTo>
                    <a:pt x="1841157" y="4219832"/>
                  </a:lnTo>
                  <a:lnTo>
                    <a:pt x="1711411" y="4541106"/>
                  </a:lnTo>
                  <a:lnTo>
                    <a:pt x="1643449" y="4714101"/>
                  </a:lnTo>
                  <a:cubicBezTo>
                    <a:pt x="1594022" y="4835609"/>
                    <a:pt x="1538417" y="4697625"/>
                    <a:pt x="1488990" y="4819133"/>
                  </a:cubicBezTo>
                  <a:lnTo>
                    <a:pt x="988541" y="4868560"/>
                  </a:lnTo>
                  <a:lnTo>
                    <a:pt x="797010" y="4973593"/>
                  </a:lnTo>
                  <a:cubicBezTo>
                    <a:pt x="790832" y="4977712"/>
                    <a:pt x="667265" y="4728518"/>
                    <a:pt x="661087" y="4732637"/>
                  </a:cubicBezTo>
                  <a:lnTo>
                    <a:pt x="562233" y="4621427"/>
                  </a:lnTo>
                  <a:lnTo>
                    <a:pt x="383060" y="4602892"/>
                  </a:lnTo>
                  <a:lnTo>
                    <a:pt x="240956" y="4479324"/>
                  </a:lnTo>
                  <a:lnTo>
                    <a:pt x="148281" y="4096265"/>
                  </a:lnTo>
                  <a:lnTo>
                    <a:pt x="148281" y="3867665"/>
                  </a:lnTo>
                  <a:lnTo>
                    <a:pt x="123568" y="3361038"/>
                  </a:lnTo>
                  <a:lnTo>
                    <a:pt x="135925" y="3299254"/>
                  </a:lnTo>
                  <a:lnTo>
                    <a:pt x="216244" y="3404287"/>
                  </a:lnTo>
                  <a:lnTo>
                    <a:pt x="222422" y="3336324"/>
                  </a:lnTo>
                  <a:lnTo>
                    <a:pt x="197708" y="3262184"/>
                  </a:lnTo>
                  <a:lnTo>
                    <a:pt x="240957" y="3181865"/>
                  </a:lnTo>
                  <a:lnTo>
                    <a:pt x="247135" y="3113903"/>
                  </a:lnTo>
                  <a:lnTo>
                    <a:pt x="210065" y="2996514"/>
                  </a:lnTo>
                  <a:lnTo>
                    <a:pt x="166816" y="2872946"/>
                  </a:lnTo>
                  <a:lnTo>
                    <a:pt x="142103" y="2662881"/>
                  </a:lnTo>
                  <a:lnTo>
                    <a:pt x="67962" y="2570205"/>
                  </a:lnTo>
                  <a:lnTo>
                    <a:pt x="0" y="2502243"/>
                  </a:lnTo>
                  <a:lnTo>
                    <a:pt x="111211" y="2421924"/>
                  </a:lnTo>
                  <a:lnTo>
                    <a:pt x="197708" y="2366319"/>
                  </a:lnTo>
                  <a:lnTo>
                    <a:pt x="333633" y="2273643"/>
                  </a:lnTo>
                  <a:lnTo>
                    <a:pt x="383060" y="2187146"/>
                  </a:lnTo>
                  <a:lnTo>
                    <a:pt x="457200" y="2113005"/>
                  </a:lnTo>
                  <a:lnTo>
                    <a:pt x="475735" y="1995616"/>
                  </a:lnTo>
                  <a:lnTo>
                    <a:pt x="488092" y="1822622"/>
                  </a:lnTo>
                  <a:lnTo>
                    <a:pt x="463379" y="1699054"/>
                  </a:lnTo>
                  <a:lnTo>
                    <a:pt x="376881" y="1501346"/>
                  </a:lnTo>
                  <a:lnTo>
                    <a:pt x="247135" y="1439562"/>
                  </a:lnTo>
                  <a:lnTo>
                    <a:pt x="129746" y="1322173"/>
                  </a:lnTo>
                  <a:lnTo>
                    <a:pt x="123568" y="1266568"/>
                  </a:lnTo>
                  <a:lnTo>
                    <a:pt x="160638" y="1186249"/>
                  </a:lnTo>
                  <a:lnTo>
                    <a:pt x="203887" y="1099751"/>
                  </a:lnTo>
                  <a:lnTo>
                    <a:pt x="222422" y="1031789"/>
                  </a:lnTo>
                  <a:lnTo>
                    <a:pt x="203887" y="932935"/>
                  </a:lnTo>
                  <a:lnTo>
                    <a:pt x="284206" y="889687"/>
                  </a:lnTo>
                  <a:lnTo>
                    <a:pt x="247135" y="809368"/>
                  </a:lnTo>
                  <a:lnTo>
                    <a:pt x="210065" y="753762"/>
                  </a:lnTo>
                  <a:lnTo>
                    <a:pt x="253314" y="716692"/>
                  </a:lnTo>
                  <a:lnTo>
                    <a:pt x="203887" y="648730"/>
                  </a:lnTo>
                  <a:lnTo>
                    <a:pt x="148281" y="648730"/>
                  </a:lnTo>
                  <a:lnTo>
                    <a:pt x="111211" y="605481"/>
                  </a:lnTo>
                  <a:lnTo>
                    <a:pt x="185352" y="463378"/>
                  </a:lnTo>
                  <a:lnTo>
                    <a:pt x="179173" y="345989"/>
                  </a:lnTo>
                  <a:lnTo>
                    <a:pt x="135925" y="296562"/>
                  </a:lnTo>
                  <a:lnTo>
                    <a:pt x="92676" y="98854"/>
                  </a:lnTo>
                  <a:lnTo>
                    <a:pt x="19153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2540" name="Freeform 38"/>
            <p:cNvSpPr>
              <a:spLocks/>
            </p:cNvSpPr>
            <p:nvPr/>
          </p:nvSpPr>
          <p:spPr bwMode="auto">
            <a:xfrm>
              <a:off x="5591629" y="5021943"/>
              <a:ext cx="460828" cy="206828"/>
            </a:xfrm>
            <a:custGeom>
              <a:avLst/>
              <a:gdLst>
                <a:gd name="T0" fmla="*/ 0 w 460828"/>
                <a:gd name="T1" fmla="*/ 36286 h 206828"/>
                <a:gd name="T2" fmla="*/ 130628 w 460828"/>
                <a:gd name="T3" fmla="*/ 105228 h 206828"/>
                <a:gd name="T4" fmla="*/ 145142 w 460828"/>
                <a:gd name="T5" fmla="*/ 137886 h 206828"/>
                <a:gd name="T6" fmla="*/ 370114 w 460828"/>
                <a:gd name="T7" fmla="*/ 206828 h 206828"/>
                <a:gd name="T8" fmla="*/ 460828 w 460828"/>
                <a:gd name="T9" fmla="*/ 185057 h 206828"/>
                <a:gd name="T10" fmla="*/ 460828 w 460828"/>
                <a:gd name="T11" fmla="*/ 134257 h 206828"/>
                <a:gd name="T12" fmla="*/ 413657 w 460828"/>
                <a:gd name="T13" fmla="*/ 134257 h 206828"/>
                <a:gd name="T14" fmla="*/ 319314 w 460828"/>
                <a:gd name="T15" fmla="*/ 90714 h 206828"/>
                <a:gd name="T16" fmla="*/ 297542 w 460828"/>
                <a:gd name="T17" fmla="*/ 61686 h 206828"/>
                <a:gd name="T18" fmla="*/ 39914 w 460828"/>
                <a:gd name="T19" fmla="*/ 0 h 206828"/>
                <a:gd name="T20" fmla="*/ 0 w 460828"/>
                <a:gd name="T21" fmla="*/ 36286 h 206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828" h="206828">
                  <a:moveTo>
                    <a:pt x="0" y="36286"/>
                  </a:moveTo>
                  <a:lnTo>
                    <a:pt x="130628" y="105228"/>
                  </a:lnTo>
                  <a:lnTo>
                    <a:pt x="145142" y="137886"/>
                  </a:lnTo>
                  <a:lnTo>
                    <a:pt x="370114" y="206828"/>
                  </a:lnTo>
                  <a:lnTo>
                    <a:pt x="460828" y="185057"/>
                  </a:lnTo>
                  <a:lnTo>
                    <a:pt x="460828" y="134257"/>
                  </a:lnTo>
                  <a:lnTo>
                    <a:pt x="413657" y="134257"/>
                  </a:lnTo>
                  <a:lnTo>
                    <a:pt x="319314" y="90714"/>
                  </a:lnTo>
                  <a:lnTo>
                    <a:pt x="297542" y="61686"/>
                  </a:lnTo>
                  <a:lnTo>
                    <a:pt x="39914" y="0"/>
                  </a:lnTo>
                  <a:lnTo>
                    <a:pt x="0" y="36286"/>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grpSp>
      <p:sp>
        <p:nvSpPr>
          <p:cNvPr id="22531"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Quebec</a:t>
            </a:r>
          </a:p>
        </p:txBody>
      </p:sp>
      <p:sp>
        <p:nvSpPr>
          <p:cNvPr id="22532" name="Text Box 5"/>
          <p:cNvSpPr txBox="1">
            <a:spLocks noChangeArrowheads="1"/>
          </p:cNvSpPr>
          <p:nvPr/>
        </p:nvSpPr>
        <p:spPr bwMode="auto">
          <a:xfrm>
            <a:off x="5387975" y="5178425"/>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Quebec City</a:t>
            </a:r>
          </a:p>
        </p:txBody>
      </p:sp>
      <p:pic>
        <p:nvPicPr>
          <p:cNvPr id="22533" name="Picture 123"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4298950"/>
            <a:ext cx="9318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8" descr="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0" y="5178425"/>
            <a:ext cx="9318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5" name="Group 11"/>
          <p:cNvGrpSpPr>
            <a:grpSpLocks/>
          </p:cNvGrpSpPr>
          <p:nvPr/>
        </p:nvGrpSpPr>
        <p:grpSpPr bwMode="auto">
          <a:xfrm>
            <a:off x="2801938" y="1125538"/>
            <a:ext cx="3736975" cy="4973637"/>
            <a:chOff x="3008870" y="1470456"/>
            <a:chExt cx="3737919" cy="4973643"/>
          </a:xfrm>
        </p:grpSpPr>
        <p:sp>
          <p:nvSpPr>
            <p:cNvPr id="22537" name="Freeform 2"/>
            <p:cNvSpPr>
              <a:spLocks/>
            </p:cNvSpPr>
            <p:nvPr/>
          </p:nvSpPr>
          <p:spPr bwMode="auto">
            <a:xfrm>
              <a:off x="3008870" y="1470456"/>
              <a:ext cx="3737919" cy="4973643"/>
            </a:xfrm>
            <a:custGeom>
              <a:avLst/>
              <a:gdLst>
                <a:gd name="T0" fmla="*/ 1349044 w 3737919"/>
                <a:gd name="T1" fmla="*/ 3954258 h 4973643"/>
                <a:gd name="T2" fmla="*/ 909987 w 3737919"/>
                <a:gd name="T3" fmla="*/ 4084887 h 4973643"/>
                <a:gd name="T4" fmla="*/ 989816 w 3737919"/>
                <a:gd name="T5" fmla="*/ 4099401 h 4973643"/>
                <a:gd name="T6" fmla="*/ 975301 w 3737919"/>
                <a:gd name="T7" fmla="*/ 3954258 h 4973643"/>
                <a:gd name="T8" fmla="*/ 374659 w 3737919"/>
                <a:gd name="T9" fmla="*/ 2737777 h 4973643"/>
                <a:gd name="T10" fmla="*/ 516678 w 3737919"/>
                <a:gd name="T11" fmla="*/ 2762693 h 4973643"/>
                <a:gd name="T12" fmla="*/ 588933 w 3737919"/>
                <a:gd name="T13" fmla="*/ 2710370 h 4973643"/>
                <a:gd name="T14" fmla="*/ 566509 w 3737919"/>
                <a:gd name="T15" fmla="*/ 2675488 h 4973643"/>
                <a:gd name="T16" fmla="*/ 1705233 w 3737919"/>
                <a:gd name="T17" fmla="*/ 2335425 h 4973643"/>
                <a:gd name="T18" fmla="*/ 1569308 w 3737919"/>
                <a:gd name="T19" fmla="*/ 2496063 h 4973643"/>
                <a:gd name="T20" fmla="*/ 1686698 w 3737919"/>
                <a:gd name="T21" fmla="*/ 2570203 h 4973643"/>
                <a:gd name="T22" fmla="*/ 1627305 w 3737919"/>
                <a:gd name="T23" fmla="*/ 2370004 h 4973643"/>
                <a:gd name="T24" fmla="*/ 1767016 w 3737919"/>
                <a:gd name="T25" fmla="*/ 2323068 h 4973643"/>
                <a:gd name="T26" fmla="*/ 1042395 w 3737919"/>
                <a:gd name="T27" fmla="*/ 2344112 h 4973643"/>
                <a:gd name="T28" fmla="*/ 1209329 w 3737919"/>
                <a:gd name="T29" fmla="*/ 2314213 h 4973643"/>
                <a:gd name="T30" fmla="*/ 795732 w 3737919"/>
                <a:gd name="T31" fmla="*/ 2022701 h 4973643"/>
                <a:gd name="T32" fmla="*/ 902868 w 3737919"/>
                <a:gd name="T33" fmla="*/ 1992803 h 4973643"/>
                <a:gd name="T34" fmla="*/ 518984 w 3737919"/>
                <a:gd name="T35" fmla="*/ 67962 h 4973643"/>
                <a:gd name="T36" fmla="*/ 1161535 w 3737919"/>
                <a:gd name="T37" fmla="*/ 253314 h 4973643"/>
                <a:gd name="T38" fmla="*/ 1408671 w 3737919"/>
                <a:gd name="T39" fmla="*/ 413951 h 4973643"/>
                <a:gd name="T40" fmla="*/ 1507525 w 3737919"/>
                <a:gd name="T41" fmla="*/ 543697 h 4973643"/>
                <a:gd name="T42" fmla="*/ 1612557 w 3737919"/>
                <a:gd name="T43" fmla="*/ 982362 h 4973643"/>
                <a:gd name="T44" fmla="*/ 1501346 w 3737919"/>
                <a:gd name="T45" fmla="*/ 1161535 h 4973643"/>
                <a:gd name="T46" fmla="*/ 1822622 w 3737919"/>
                <a:gd name="T47" fmla="*/ 1198605 h 4973643"/>
                <a:gd name="T48" fmla="*/ 2162433 w 3737919"/>
                <a:gd name="T49" fmla="*/ 1050324 h 4973643"/>
                <a:gd name="T50" fmla="*/ 2360140 w 3737919"/>
                <a:gd name="T51" fmla="*/ 1019433 h 4973643"/>
                <a:gd name="T52" fmla="*/ 2557849 w 3737919"/>
                <a:gd name="T53" fmla="*/ 1612557 h 4973643"/>
                <a:gd name="T54" fmla="*/ 2545492 w 3737919"/>
                <a:gd name="T55" fmla="*/ 1884405 h 4973643"/>
                <a:gd name="T56" fmla="*/ 2625811 w 3737919"/>
                <a:gd name="T57" fmla="*/ 2125362 h 4973643"/>
                <a:gd name="T58" fmla="*/ 2619633 w 3737919"/>
                <a:gd name="T59" fmla="*/ 2323070 h 4973643"/>
                <a:gd name="T60" fmla="*/ 2409568 w 3737919"/>
                <a:gd name="T61" fmla="*/ 2248930 h 4973643"/>
                <a:gd name="T62" fmla="*/ 1989438 w 3737919"/>
                <a:gd name="T63" fmla="*/ 2230395 h 4973643"/>
                <a:gd name="T64" fmla="*/ 1977081 w 3737919"/>
                <a:gd name="T65" fmla="*/ 2570205 h 4973643"/>
                <a:gd name="T66" fmla="*/ 2014152 w 3737919"/>
                <a:gd name="T67" fmla="*/ 2780270 h 4973643"/>
                <a:gd name="T68" fmla="*/ 2168611 w 3737919"/>
                <a:gd name="T69" fmla="*/ 2885303 h 4973643"/>
                <a:gd name="T70" fmla="*/ 2366319 w 3737919"/>
                <a:gd name="T71" fmla="*/ 3045941 h 4973643"/>
                <a:gd name="T72" fmla="*/ 2551671 w 3737919"/>
                <a:gd name="T73" fmla="*/ 3089189 h 4973643"/>
                <a:gd name="T74" fmla="*/ 3676135 w 3737919"/>
                <a:gd name="T75" fmla="*/ 3101546 h 4973643"/>
                <a:gd name="T76" fmla="*/ 3015049 w 3737919"/>
                <a:gd name="T77" fmla="*/ 3472249 h 4973643"/>
                <a:gd name="T78" fmla="*/ 1964724 w 3737919"/>
                <a:gd name="T79" fmla="*/ 3793522 h 4973643"/>
                <a:gd name="T80" fmla="*/ 2570205 w 3737919"/>
                <a:gd name="T81" fmla="*/ 3774987 h 4973643"/>
                <a:gd name="T82" fmla="*/ 2137719 w 3737919"/>
                <a:gd name="T83" fmla="*/ 4096263 h 4973643"/>
                <a:gd name="T84" fmla="*/ 1977082 w 3737919"/>
                <a:gd name="T85" fmla="*/ 4176583 h 4973643"/>
                <a:gd name="T86" fmla="*/ 1488990 w 3737919"/>
                <a:gd name="T87" fmla="*/ 4819133 h 4973643"/>
                <a:gd name="T88" fmla="*/ 562233 w 3737919"/>
                <a:gd name="T89" fmla="*/ 4621427 h 4973643"/>
                <a:gd name="T90" fmla="*/ 148281 w 3737919"/>
                <a:gd name="T91" fmla="*/ 3867665 h 4973643"/>
                <a:gd name="T92" fmla="*/ 222422 w 3737919"/>
                <a:gd name="T93" fmla="*/ 3336324 h 4973643"/>
                <a:gd name="T94" fmla="*/ 210065 w 3737919"/>
                <a:gd name="T95" fmla="*/ 2996514 h 4973643"/>
                <a:gd name="T96" fmla="*/ 0 w 3737919"/>
                <a:gd name="T97" fmla="*/ 2502243 h 4973643"/>
                <a:gd name="T98" fmla="*/ 383060 w 3737919"/>
                <a:gd name="T99" fmla="*/ 2187146 h 4973643"/>
                <a:gd name="T100" fmla="*/ 463379 w 3737919"/>
                <a:gd name="T101" fmla="*/ 1699054 h 4973643"/>
                <a:gd name="T102" fmla="*/ 123568 w 3737919"/>
                <a:gd name="T103" fmla="*/ 1266568 h 4973643"/>
                <a:gd name="T104" fmla="*/ 203887 w 3737919"/>
                <a:gd name="T105" fmla="*/ 932935 h 4973643"/>
                <a:gd name="T106" fmla="*/ 253314 w 3737919"/>
                <a:gd name="T107" fmla="*/ 716692 h 4973643"/>
                <a:gd name="T108" fmla="*/ 185352 w 3737919"/>
                <a:gd name="T109" fmla="*/ 463378 h 4973643"/>
                <a:gd name="T110" fmla="*/ 191530 w 3737919"/>
                <a:gd name="T111" fmla="*/ 0 h 49736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37919" h="4973643">
                  <a:moveTo>
                    <a:pt x="1349044" y="3954258"/>
                  </a:moveTo>
                  <a:lnTo>
                    <a:pt x="1378073" y="4019573"/>
                  </a:lnTo>
                  <a:lnTo>
                    <a:pt x="1407101" y="4001430"/>
                  </a:lnTo>
                  <a:lnTo>
                    <a:pt x="1349044" y="3954258"/>
                  </a:lnTo>
                  <a:close/>
                  <a:moveTo>
                    <a:pt x="975301" y="3954258"/>
                  </a:moveTo>
                  <a:lnTo>
                    <a:pt x="859187" y="4005058"/>
                  </a:lnTo>
                  <a:lnTo>
                    <a:pt x="837416" y="4059487"/>
                  </a:lnTo>
                  <a:lnTo>
                    <a:pt x="909987" y="4084887"/>
                  </a:lnTo>
                  <a:lnTo>
                    <a:pt x="902730" y="4019573"/>
                  </a:lnTo>
                  <a:lnTo>
                    <a:pt x="946273" y="4055858"/>
                  </a:lnTo>
                  <a:lnTo>
                    <a:pt x="971673" y="4055858"/>
                  </a:lnTo>
                  <a:lnTo>
                    <a:pt x="989816" y="4099401"/>
                  </a:lnTo>
                  <a:lnTo>
                    <a:pt x="1018844" y="4074001"/>
                  </a:lnTo>
                  <a:lnTo>
                    <a:pt x="993444" y="4023201"/>
                  </a:lnTo>
                  <a:lnTo>
                    <a:pt x="960787" y="4026830"/>
                  </a:lnTo>
                  <a:lnTo>
                    <a:pt x="975301" y="3954258"/>
                  </a:lnTo>
                  <a:close/>
                  <a:moveTo>
                    <a:pt x="564017" y="2573335"/>
                  </a:moveTo>
                  <a:lnTo>
                    <a:pt x="451897" y="2712862"/>
                  </a:lnTo>
                  <a:lnTo>
                    <a:pt x="409541" y="2695421"/>
                  </a:lnTo>
                  <a:lnTo>
                    <a:pt x="374659" y="2737777"/>
                  </a:lnTo>
                  <a:lnTo>
                    <a:pt x="404558" y="2750235"/>
                  </a:lnTo>
                  <a:lnTo>
                    <a:pt x="404558" y="2782625"/>
                  </a:lnTo>
                  <a:lnTo>
                    <a:pt x="476813" y="2752727"/>
                  </a:lnTo>
                  <a:lnTo>
                    <a:pt x="516678" y="2762693"/>
                  </a:lnTo>
                  <a:lnTo>
                    <a:pt x="536610" y="2797575"/>
                  </a:lnTo>
                  <a:lnTo>
                    <a:pt x="554051" y="2747743"/>
                  </a:lnTo>
                  <a:lnTo>
                    <a:pt x="583950" y="2762693"/>
                  </a:lnTo>
                  <a:lnTo>
                    <a:pt x="588933" y="2710370"/>
                  </a:lnTo>
                  <a:lnTo>
                    <a:pt x="534119" y="2712862"/>
                  </a:lnTo>
                  <a:lnTo>
                    <a:pt x="519169" y="2700404"/>
                  </a:lnTo>
                  <a:lnTo>
                    <a:pt x="539102" y="2682963"/>
                  </a:lnTo>
                  <a:lnTo>
                    <a:pt x="566509" y="2675488"/>
                  </a:lnTo>
                  <a:lnTo>
                    <a:pt x="586441" y="2635624"/>
                  </a:lnTo>
                  <a:lnTo>
                    <a:pt x="564017" y="2573335"/>
                  </a:lnTo>
                  <a:close/>
                  <a:moveTo>
                    <a:pt x="1767016" y="2323068"/>
                  </a:moveTo>
                  <a:lnTo>
                    <a:pt x="1705233" y="2335425"/>
                  </a:lnTo>
                  <a:lnTo>
                    <a:pt x="1563130" y="2353960"/>
                  </a:lnTo>
                  <a:lnTo>
                    <a:pt x="1575487" y="2428101"/>
                  </a:lnTo>
                  <a:lnTo>
                    <a:pt x="1526060" y="2477528"/>
                  </a:lnTo>
                  <a:lnTo>
                    <a:pt x="1569308" y="2496063"/>
                  </a:lnTo>
                  <a:lnTo>
                    <a:pt x="1563130" y="2551668"/>
                  </a:lnTo>
                  <a:lnTo>
                    <a:pt x="1600200" y="2551668"/>
                  </a:lnTo>
                  <a:lnTo>
                    <a:pt x="1631092" y="2601095"/>
                  </a:lnTo>
                  <a:lnTo>
                    <a:pt x="1686698" y="2570203"/>
                  </a:lnTo>
                  <a:lnTo>
                    <a:pt x="1717589" y="2539312"/>
                  </a:lnTo>
                  <a:lnTo>
                    <a:pt x="1643449" y="2508420"/>
                  </a:lnTo>
                  <a:lnTo>
                    <a:pt x="1655806" y="2434279"/>
                  </a:lnTo>
                  <a:lnTo>
                    <a:pt x="1627305" y="2370004"/>
                  </a:lnTo>
                  <a:cubicBezTo>
                    <a:pt x="1677663" y="2374751"/>
                    <a:pt x="1708089" y="2429330"/>
                    <a:pt x="1748481" y="2458993"/>
                  </a:cubicBezTo>
                  <a:lnTo>
                    <a:pt x="1760838" y="2409566"/>
                  </a:lnTo>
                  <a:lnTo>
                    <a:pt x="1736125" y="2353960"/>
                  </a:lnTo>
                  <a:lnTo>
                    <a:pt x="1767016" y="2323068"/>
                  </a:lnTo>
                  <a:close/>
                  <a:moveTo>
                    <a:pt x="1201855" y="2251924"/>
                  </a:moveTo>
                  <a:lnTo>
                    <a:pt x="1072294" y="2271857"/>
                  </a:lnTo>
                  <a:lnTo>
                    <a:pt x="1022463" y="2314213"/>
                  </a:lnTo>
                  <a:lnTo>
                    <a:pt x="1042395" y="2344112"/>
                  </a:lnTo>
                  <a:lnTo>
                    <a:pt x="1067311" y="2324179"/>
                  </a:lnTo>
                  <a:lnTo>
                    <a:pt x="1119634" y="2331654"/>
                  </a:lnTo>
                  <a:lnTo>
                    <a:pt x="1171956" y="2296772"/>
                  </a:lnTo>
                  <a:lnTo>
                    <a:pt x="1209329" y="2314213"/>
                  </a:lnTo>
                  <a:lnTo>
                    <a:pt x="1201855" y="2251924"/>
                  </a:lnTo>
                  <a:close/>
                  <a:moveTo>
                    <a:pt x="855529" y="1952938"/>
                  </a:moveTo>
                  <a:lnTo>
                    <a:pt x="788257" y="1955430"/>
                  </a:lnTo>
                  <a:lnTo>
                    <a:pt x="795732" y="2022701"/>
                  </a:lnTo>
                  <a:lnTo>
                    <a:pt x="820647" y="2020210"/>
                  </a:lnTo>
                  <a:lnTo>
                    <a:pt x="880444" y="2062566"/>
                  </a:lnTo>
                  <a:lnTo>
                    <a:pt x="922801" y="2030176"/>
                  </a:lnTo>
                  <a:lnTo>
                    <a:pt x="902868" y="1992803"/>
                  </a:lnTo>
                  <a:lnTo>
                    <a:pt x="875461" y="1997786"/>
                  </a:lnTo>
                  <a:lnTo>
                    <a:pt x="855529" y="1952938"/>
                  </a:lnTo>
                  <a:close/>
                  <a:moveTo>
                    <a:pt x="191530" y="0"/>
                  </a:moveTo>
                  <a:lnTo>
                    <a:pt x="518984" y="67962"/>
                  </a:lnTo>
                  <a:lnTo>
                    <a:pt x="661087" y="74141"/>
                  </a:lnTo>
                  <a:lnTo>
                    <a:pt x="846438" y="6178"/>
                  </a:lnTo>
                  <a:lnTo>
                    <a:pt x="970006" y="98854"/>
                  </a:lnTo>
                  <a:lnTo>
                    <a:pt x="1161535" y="253314"/>
                  </a:lnTo>
                  <a:lnTo>
                    <a:pt x="1186249" y="370703"/>
                  </a:lnTo>
                  <a:lnTo>
                    <a:pt x="1254211" y="413951"/>
                  </a:lnTo>
                  <a:lnTo>
                    <a:pt x="1328352" y="432487"/>
                  </a:lnTo>
                  <a:lnTo>
                    <a:pt x="1408671" y="413951"/>
                  </a:lnTo>
                  <a:lnTo>
                    <a:pt x="1464276" y="481914"/>
                  </a:lnTo>
                  <a:lnTo>
                    <a:pt x="1526060" y="426308"/>
                  </a:lnTo>
                  <a:lnTo>
                    <a:pt x="1544595" y="494270"/>
                  </a:lnTo>
                  <a:lnTo>
                    <a:pt x="1507525" y="543697"/>
                  </a:lnTo>
                  <a:lnTo>
                    <a:pt x="1495168" y="759941"/>
                  </a:lnTo>
                  <a:lnTo>
                    <a:pt x="1563130" y="840260"/>
                  </a:lnTo>
                  <a:lnTo>
                    <a:pt x="1556952" y="982362"/>
                  </a:lnTo>
                  <a:lnTo>
                    <a:pt x="1612557" y="982362"/>
                  </a:lnTo>
                  <a:lnTo>
                    <a:pt x="1581665" y="1013254"/>
                  </a:lnTo>
                  <a:lnTo>
                    <a:pt x="1631092" y="1068860"/>
                  </a:lnTo>
                  <a:lnTo>
                    <a:pt x="1575487" y="1112108"/>
                  </a:lnTo>
                  <a:lnTo>
                    <a:pt x="1501346" y="1161535"/>
                  </a:lnTo>
                  <a:lnTo>
                    <a:pt x="1532238" y="1210962"/>
                  </a:lnTo>
                  <a:lnTo>
                    <a:pt x="1563130" y="1155357"/>
                  </a:lnTo>
                  <a:lnTo>
                    <a:pt x="1699054" y="1112108"/>
                  </a:lnTo>
                  <a:lnTo>
                    <a:pt x="1822622" y="1198605"/>
                  </a:lnTo>
                  <a:lnTo>
                    <a:pt x="1902941" y="1291281"/>
                  </a:lnTo>
                  <a:lnTo>
                    <a:pt x="1977081" y="1217141"/>
                  </a:lnTo>
                  <a:lnTo>
                    <a:pt x="2082114" y="1124465"/>
                  </a:lnTo>
                  <a:lnTo>
                    <a:pt x="2162433" y="1050324"/>
                  </a:lnTo>
                  <a:lnTo>
                    <a:pt x="2236573" y="883508"/>
                  </a:lnTo>
                  <a:lnTo>
                    <a:pt x="2304535" y="617838"/>
                  </a:lnTo>
                  <a:lnTo>
                    <a:pt x="2329248" y="895865"/>
                  </a:lnTo>
                  <a:lnTo>
                    <a:pt x="2360140" y="1019433"/>
                  </a:lnTo>
                  <a:lnTo>
                    <a:pt x="2496065" y="1180070"/>
                  </a:lnTo>
                  <a:lnTo>
                    <a:pt x="2458995" y="1309816"/>
                  </a:lnTo>
                  <a:lnTo>
                    <a:pt x="2520779" y="1402492"/>
                  </a:lnTo>
                  <a:lnTo>
                    <a:pt x="2557849" y="1612557"/>
                  </a:lnTo>
                  <a:lnTo>
                    <a:pt x="2526957" y="1717589"/>
                  </a:lnTo>
                  <a:lnTo>
                    <a:pt x="2520779" y="1791730"/>
                  </a:lnTo>
                  <a:lnTo>
                    <a:pt x="2465173" y="1834978"/>
                  </a:lnTo>
                  <a:lnTo>
                    <a:pt x="2545492" y="1884405"/>
                  </a:lnTo>
                  <a:lnTo>
                    <a:pt x="2533135" y="1946189"/>
                  </a:lnTo>
                  <a:lnTo>
                    <a:pt x="2576384" y="2014151"/>
                  </a:lnTo>
                  <a:lnTo>
                    <a:pt x="2576384" y="2069757"/>
                  </a:lnTo>
                  <a:lnTo>
                    <a:pt x="2625811" y="2125362"/>
                  </a:lnTo>
                  <a:lnTo>
                    <a:pt x="2594919" y="2156254"/>
                  </a:lnTo>
                  <a:lnTo>
                    <a:pt x="2631989" y="2187146"/>
                  </a:lnTo>
                  <a:lnTo>
                    <a:pt x="2607276" y="2224216"/>
                  </a:lnTo>
                  <a:lnTo>
                    <a:pt x="2619633" y="2323070"/>
                  </a:lnTo>
                  <a:lnTo>
                    <a:pt x="2564027" y="2323070"/>
                  </a:lnTo>
                  <a:lnTo>
                    <a:pt x="2489887" y="2242751"/>
                  </a:lnTo>
                  <a:lnTo>
                    <a:pt x="2421925" y="2292178"/>
                  </a:lnTo>
                  <a:lnTo>
                    <a:pt x="2409568" y="2248930"/>
                  </a:lnTo>
                  <a:lnTo>
                    <a:pt x="2248930" y="2255108"/>
                  </a:lnTo>
                  <a:lnTo>
                    <a:pt x="2119184" y="2193324"/>
                  </a:lnTo>
                  <a:lnTo>
                    <a:pt x="2069757" y="2230395"/>
                  </a:lnTo>
                  <a:lnTo>
                    <a:pt x="1989438" y="2230395"/>
                  </a:lnTo>
                  <a:lnTo>
                    <a:pt x="2051222" y="2310714"/>
                  </a:lnTo>
                  <a:lnTo>
                    <a:pt x="2026508" y="2372497"/>
                  </a:lnTo>
                  <a:lnTo>
                    <a:pt x="1946189" y="2446638"/>
                  </a:lnTo>
                  <a:lnTo>
                    <a:pt x="1977081" y="2570205"/>
                  </a:lnTo>
                  <a:lnTo>
                    <a:pt x="1865871" y="2644346"/>
                  </a:lnTo>
                  <a:lnTo>
                    <a:pt x="1933833" y="2681416"/>
                  </a:lnTo>
                  <a:lnTo>
                    <a:pt x="1902941" y="2774092"/>
                  </a:lnTo>
                  <a:lnTo>
                    <a:pt x="2014152" y="2780270"/>
                  </a:lnTo>
                  <a:lnTo>
                    <a:pt x="2001795" y="2811162"/>
                  </a:lnTo>
                  <a:lnTo>
                    <a:pt x="2119184" y="2835876"/>
                  </a:lnTo>
                  <a:lnTo>
                    <a:pt x="2113006" y="2879124"/>
                  </a:lnTo>
                  <a:lnTo>
                    <a:pt x="2168611" y="2885303"/>
                  </a:lnTo>
                  <a:lnTo>
                    <a:pt x="2150076" y="2934730"/>
                  </a:lnTo>
                  <a:lnTo>
                    <a:pt x="2242752" y="2977978"/>
                  </a:lnTo>
                  <a:lnTo>
                    <a:pt x="2230395" y="3027405"/>
                  </a:lnTo>
                  <a:lnTo>
                    <a:pt x="2366319" y="3045941"/>
                  </a:lnTo>
                  <a:lnTo>
                    <a:pt x="2360141" y="3095368"/>
                  </a:lnTo>
                  <a:lnTo>
                    <a:pt x="2477530" y="3089189"/>
                  </a:lnTo>
                  <a:lnTo>
                    <a:pt x="2539314" y="3132438"/>
                  </a:lnTo>
                  <a:lnTo>
                    <a:pt x="2551671" y="3089189"/>
                  </a:lnTo>
                  <a:lnTo>
                    <a:pt x="2607276" y="3027405"/>
                  </a:lnTo>
                  <a:lnTo>
                    <a:pt x="3700849" y="2947087"/>
                  </a:lnTo>
                  <a:lnTo>
                    <a:pt x="3737919" y="3083011"/>
                  </a:lnTo>
                  <a:lnTo>
                    <a:pt x="3676135" y="3101546"/>
                  </a:lnTo>
                  <a:lnTo>
                    <a:pt x="3527854" y="3144795"/>
                  </a:lnTo>
                  <a:lnTo>
                    <a:pt x="3429000" y="3299254"/>
                  </a:lnTo>
                  <a:lnTo>
                    <a:pt x="3262184" y="3441357"/>
                  </a:lnTo>
                  <a:lnTo>
                    <a:pt x="3015049" y="3472249"/>
                  </a:lnTo>
                  <a:lnTo>
                    <a:pt x="2947087" y="3447535"/>
                  </a:lnTo>
                  <a:lnTo>
                    <a:pt x="2242752" y="3534032"/>
                  </a:lnTo>
                  <a:cubicBezTo>
                    <a:pt x="2197444" y="3593756"/>
                    <a:pt x="2090352" y="3585519"/>
                    <a:pt x="2106828" y="3713205"/>
                  </a:cubicBezTo>
                  <a:lnTo>
                    <a:pt x="1964724" y="3793522"/>
                  </a:lnTo>
                  <a:lnTo>
                    <a:pt x="1989438" y="3935625"/>
                  </a:lnTo>
                  <a:lnTo>
                    <a:pt x="2329249" y="3762630"/>
                  </a:lnTo>
                  <a:lnTo>
                    <a:pt x="2434281" y="3731739"/>
                  </a:lnTo>
                  <a:cubicBezTo>
                    <a:pt x="2479589" y="3733798"/>
                    <a:pt x="2524897" y="3772928"/>
                    <a:pt x="2570205" y="3774987"/>
                  </a:cubicBezTo>
                  <a:lnTo>
                    <a:pt x="2619632" y="3904733"/>
                  </a:lnTo>
                  <a:lnTo>
                    <a:pt x="2483709" y="4022122"/>
                  </a:lnTo>
                  <a:lnTo>
                    <a:pt x="2335427" y="4003589"/>
                  </a:lnTo>
                  <a:lnTo>
                    <a:pt x="2137719" y="4096263"/>
                  </a:lnTo>
                  <a:lnTo>
                    <a:pt x="2142393" y="4102759"/>
                  </a:lnTo>
                  <a:cubicBezTo>
                    <a:pt x="2144460" y="4108634"/>
                    <a:pt x="2089938" y="4055092"/>
                    <a:pt x="2089741" y="4058590"/>
                  </a:cubicBezTo>
                  <a:lnTo>
                    <a:pt x="2094471" y="4065372"/>
                  </a:lnTo>
                  <a:lnTo>
                    <a:pt x="1977082" y="4176583"/>
                  </a:lnTo>
                  <a:lnTo>
                    <a:pt x="1841157" y="4219832"/>
                  </a:lnTo>
                  <a:lnTo>
                    <a:pt x="1711411" y="4541106"/>
                  </a:lnTo>
                  <a:lnTo>
                    <a:pt x="1643449" y="4714101"/>
                  </a:lnTo>
                  <a:cubicBezTo>
                    <a:pt x="1594022" y="4835609"/>
                    <a:pt x="1538417" y="4697625"/>
                    <a:pt x="1488990" y="4819133"/>
                  </a:cubicBezTo>
                  <a:lnTo>
                    <a:pt x="988541" y="4868560"/>
                  </a:lnTo>
                  <a:lnTo>
                    <a:pt x="797010" y="4973593"/>
                  </a:lnTo>
                  <a:cubicBezTo>
                    <a:pt x="790832" y="4977712"/>
                    <a:pt x="667265" y="4728518"/>
                    <a:pt x="661087" y="4732637"/>
                  </a:cubicBezTo>
                  <a:lnTo>
                    <a:pt x="562233" y="4621427"/>
                  </a:lnTo>
                  <a:lnTo>
                    <a:pt x="383060" y="4602892"/>
                  </a:lnTo>
                  <a:lnTo>
                    <a:pt x="240956" y="4479324"/>
                  </a:lnTo>
                  <a:lnTo>
                    <a:pt x="148281" y="4096265"/>
                  </a:lnTo>
                  <a:lnTo>
                    <a:pt x="148281" y="3867665"/>
                  </a:lnTo>
                  <a:lnTo>
                    <a:pt x="123568" y="3361038"/>
                  </a:lnTo>
                  <a:lnTo>
                    <a:pt x="135925" y="3299254"/>
                  </a:lnTo>
                  <a:lnTo>
                    <a:pt x="216244" y="3404287"/>
                  </a:lnTo>
                  <a:lnTo>
                    <a:pt x="222422" y="3336324"/>
                  </a:lnTo>
                  <a:lnTo>
                    <a:pt x="197708" y="3262184"/>
                  </a:lnTo>
                  <a:lnTo>
                    <a:pt x="240957" y="3181865"/>
                  </a:lnTo>
                  <a:lnTo>
                    <a:pt x="247135" y="3113903"/>
                  </a:lnTo>
                  <a:lnTo>
                    <a:pt x="210065" y="2996514"/>
                  </a:lnTo>
                  <a:lnTo>
                    <a:pt x="166816" y="2872946"/>
                  </a:lnTo>
                  <a:lnTo>
                    <a:pt x="142103" y="2662881"/>
                  </a:lnTo>
                  <a:lnTo>
                    <a:pt x="67962" y="2570205"/>
                  </a:lnTo>
                  <a:lnTo>
                    <a:pt x="0" y="2502243"/>
                  </a:lnTo>
                  <a:lnTo>
                    <a:pt x="111211" y="2421924"/>
                  </a:lnTo>
                  <a:lnTo>
                    <a:pt x="197708" y="2366319"/>
                  </a:lnTo>
                  <a:lnTo>
                    <a:pt x="333633" y="2273643"/>
                  </a:lnTo>
                  <a:lnTo>
                    <a:pt x="383060" y="2187146"/>
                  </a:lnTo>
                  <a:lnTo>
                    <a:pt x="457200" y="2113005"/>
                  </a:lnTo>
                  <a:lnTo>
                    <a:pt x="475735" y="1995616"/>
                  </a:lnTo>
                  <a:lnTo>
                    <a:pt x="488092" y="1822622"/>
                  </a:lnTo>
                  <a:lnTo>
                    <a:pt x="463379" y="1699054"/>
                  </a:lnTo>
                  <a:lnTo>
                    <a:pt x="376881" y="1501346"/>
                  </a:lnTo>
                  <a:lnTo>
                    <a:pt x="247135" y="1439562"/>
                  </a:lnTo>
                  <a:lnTo>
                    <a:pt x="129746" y="1322173"/>
                  </a:lnTo>
                  <a:lnTo>
                    <a:pt x="123568" y="1266568"/>
                  </a:lnTo>
                  <a:lnTo>
                    <a:pt x="160638" y="1186249"/>
                  </a:lnTo>
                  <a:lnTo>
                    <a:pt x="203887" y="1099751"/>
                  </a:lnTo>
                  <a:lnTo>
                    <a:pt x="222422" y="1031789"/>
                  </a:lnTo>
                  <a:lnTo>
                    <a:pt x="203887" y="932935"/>
                  </a:lnTo>
                  <a:lnTo>
                    <a:pt x="284206" y="889687"/>
                  </a:lnTo>
                  <a:lnTo>
                    <a:pt x="247135" y="809368"/>
                  </a:lnTo>
                  <a:lnTo>
                    <a:pt x="210065" y="753762"/>
                  </a:lnTo>
                  <a:lnTo>
                    <a:pt x="253314" y="716692"/>
                  </a:lnTo>
                  <a:lnTo>
                    <a:pt x="203887" y="648730"/>
                  </a:lnTo>
                  <a:lnTo>
                    <a:pt x="148281" y="648730"/>
                  </a:lnTo>
                  <a:lnTo>
                    <a:pt x="111211" y="605481"/>
                  </a:lnTo>
                  <a:lnTo>
                    <a:pt x="185352" y="463378"/>
                  </a:lnTo>
                  <a:lnTo>
                    <a:pt x="179173" y="345989"/>
                  </a:lnTo>
                  <a:lnTo>
                    <a:pt x="135925" y="296562"/>
                  </a:lnTo>
                  <a:lnTo>
                    <a:pt x="92676" y="98854"/>
                  </a:lnTo>
                  <a:lnTo>
                    <a:pt x="19153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38" name="Freeform 10"/>
            <p:cNvSpPr>
              <a:spLocks/>
            </p:cNvSpPr>
            <p:nvPr/>
          </p:nvSpPr>
          <p:spPr bwMode="auto">
            <a:xfrm>
              <a:off x="5591629" y="5021943"/>
              <a:ext cx="460828" cy="206828"/>
            </a:xfrm>
            <a:custGeom>
              <a:avLst/>
              <a:gdLst>
                <a:gd name="T0" fmla="*/ 0 w 460828"/>
                <a:gd name="T1" fmla="*/ 36286 h 206828"/>
                <a:gd name="T2" fmla="*/ 130628 w 460828"/>
                <a:gd name="T3" fmla="*/ 105228 h 206828"/>
                <a:gd name="T4" fmla="*/ 145142 w 460828"/>
                <a:gd name="T5" fmla="*/ 137886 h 206828"/>
                <a:gd name="T6" fmla="*/ 370114 w 460828"/>
                <a:gd name="T7" fmla="*/ 206828 h 206828"/>
                <a:gd name="T8" fmla="*/ 460828 w 460828"/>
                <a:gd name="T9" fmla="*/ 185057 h 206828"/>
                <a:gd name="T10" fmla="*/ 460828 w 460828"/>
                <a:gd name="T11" fmla="*/ 134257 h 206828"/>
                <a:gd name="T12" fmla="*/ 413657 w 460828"/>
                <a:gd name="T13" fmla="*/ 134257 h 206828"/>
                <a:gd name="T14" fmla="*/ 319314 w 460828"/>
                <a:gd name="T15" fmla="*/ 90714 h 206828"/>
                <a:gd name="T16" fmla="*/ 297542 w 460828"/>
                <a:gd name="T17" fmla="*/ 61686 h 206828"/>
                <a:gd name="T18" fmla="*/ 39914 w 460828"/>
                <a:gd name="T19" fmla="*/ 0 h 206828"/>
                <a:gd name="T20" fmla="*/ 0 w 460828"/>
                <a:gd name="T21" fmla="*/ 36286 h 206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0828" h="206828">
                  <a:moveTo>
                    <a:pt x="0" y="36286"/>
                  </a:moveTo>
                  <a:lnTo>
                    <a:pt x="130628" y="105228"/>
                  </a:lnTo>
                  <a:lnTo>
                    <a:pt x="145142" y="137886"/>
                  </a:lnTo>
                  <a:lnTo>
                    <a:pt x="370114" y="206828"/>
                  </a:lnTo>
                  <a:lnTo>
                    <a:pt x="460828" y="185057"/>
                  </a:lnTo>
                  <a:lnTo>
                    <a:pt x="460828" y="134257"/>
                  </a:lnTo>
                  <a:lnTo>
                    <a:pt x="413657" y="134257"/>
                  </a:lnTo>
                  <a:lnTo>
                    <a:pt x="319314" y="90714"/>
                  </a:lnTo>
                  <a:lnTo>
                    <a:pt x="297542" y="61686"/>
                  </a:lnTo>
                  <a:lnTo>
                    <a:pt x="39914" y="0"/>
                  </a:lnTo>
                  <a:lnTo>
                    <a:pt x="0" y="36286"/>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2536" name="Text Box 5"/>
          <p:cNvSpPr txBox="1">
            <a:spLocks noChangeArrowheads="1"/>
          </p:cNvSpPr>
          <p:nvPr/>
        </p:nvSpPr>
        <p:spPr bwMode="auto">
          <a:xfrm>
            <a:off x="2847975" y="614521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Montreal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9"/>
          <p:cNvSpPr>
            <a:spLocks/>
          </p:cNvSpPr>
          <p:nvPr/>
        </p:nvSpPr>
        <p:spPr bwMode="auto">
          <a:xfrm rot="-715673">
            <a:off x="2389188" y="1042988"/>
            <a:ext cx="3287712" cy="5672137"/>
          </a:xfrm>
          <a:custGeom>
            <a:avLst/>
            <a:gdLst>
              <a:gd name="T0" fmla="*/ 1167299 w 3288742"/>
              <a:gd name="T1" fmla="*/ 4979520 h 5673475"/>
              <a:gd name="T2" fmla="*/ 1197264 w 3288742"/>
              <a:gd name="T3" fmla="*/ 4917965 h 5673475"/>
              <a:gd name="T4" fmla="*/ 1761410 w 3288742"/>
              <a:gd name="T5" fmla="*/ 4228167 h 5673475"/>
              <a:gd name="T6" fmla="*/ 1754778 w 3288742"/>
              <a:gd name="T7" fmla="*/ 4339914 h 5673475"/>
              <a:gd name="T8" fmla="*/ 1872201 w 3288742"/>
              <a:gd name="T9" fmla="*/ 4319468 h 5673475"/>
              <a:gd name="T10" fmla="*/ 1761410 w 3288742"/>
              <a:gd name="T11" fmla="*/ 4228167 h 5673475"/>
              <a:gd name="T12" fmla="*/ 1198431 w 3288742"/>
              <a:gd name="T13" fmla="*/ 2796668 h 5673475"/>
              <a:gd name="T14" fmla="*/ 1214902 w 3288742"/>
              <a:gd name="T15" fmla="*/ 2879355 h 5673475"/>
              <a:gd name="T16" fmla="*/ 1298699 w 3288742"/>
              <a:gd name="T17" fmla="*/ 2857461 h 5673475"/>
              <a:gd name="T18" fmla="*/ 2035180 w 3288742"/>
              <a:gd name="T19" fmla="*/ 2690621 h 5673475"/>
              <a:gd name="T20" fmla="*/ 1869034 w 3288742"/>
              <a:gd name="T21" fmla="*/ 2700771 h 5673475"/>
              <a:gd name="T22" fmla="*/ 1861797 w 3288742"/>
              <a:gd name="T23" fmla="*/ 2868963 h 5673475"/>
              <a:gd name="T24" fmla="*/ 1973805 w 3288742"/>
              <a:gd name="T25" fmla="*/ 2847374 h 5673475"/>
              <a:gd name="T26" fmla="*/ 2099232 w 3288742"/>
              <a:gd name="T27" fmla="*/ 2789018 h 5673475"/>
              <a:gd name="T28" fmla="*/ 2035180 w 3288742"/>
              <a:gd name="T29" fmla="*/ 2690621 h 5673475"/>
              <a:gd name="T30" fmla="*/ 888616 w 3288742"/>
              <a:gd name="T31" fmla="*/ 2040990 h 5673475"/>
              <a:gd name="T32" fmla="*/ 978589 w 3288742"/>
              <a:gd name="T33" fmla="*/ 2150524 h 5673475"/>
              <a:gd name="T34" fmla="*/ 1009856 w 3288742"/>
              <a:gd name="T35" fmla="*/ 2270277 h 5673475"/>
              <a:gd name="T36" fmla="*/ 1190332 w 3288742"/>
              <a:gd name="T37" fmla="*/ 2138695 h 5673475"/>
              <a:gd name="T38" fmla="*/ 1107984 w 3288742"/>
              <a:gd name="T39" fmla="*/ 2126949 h 5673475"/>
              <a:gd name="T40" fmla="*/ 1042107 w 3288742"/>
              <a:gd name="T41" fmla="*/ 2197891 h 5673475"/>
              <a:gd name="T42" fmla="*/ 939626 w 3288742"/>
              <a:gd name="T43" fmla="*/ 2040456 h 5673475"/>
              <a:gd name="T44" fmla="*/ 1805488 w 3288742"/>
              <a:gd name="T45" fmla="*/ 1448360 h 5673475"/>
              <a:gd name="T46" fmla="*/ 1644149 w 3288742"/>
              <a:gd name="T47" fmla="*/ 1516099 h 5673475"/>
              <a:gd name="T48" fmla="*/ 1770341 w 3288742"/>
              <a:gd name="T49" fmla="*/ 1588028 h 5673475"/>
              <a:gd name="T50" fmla="*/ 1872738 w 3288742"/>
              <a:gd name="T51" fmla="*/ 1451261 h 5673475"/>
              <a:gd name="T52" fmla="*/ 2144788 w 3288742"/>
              <a:gd name="T53" fmla="*/ 1180618 h 5673475"/>
              <a:gd name="T54" fmla="*/ 2199839 w 3288742"/>
              <a:gd name="T55" fmla="*/ 1107390 h 5673475"/>
              <a:gd name="T56" fmla="*/ 2750890 w 3288742"/>
              <a:gd name="T57" fmla="*/ 1229497 h 5673475"/>
              <a:gd name="T58" fmla="*/ 2617762 w 3288742"/>
              <a:gd name="T59" fmla="*/ 1297541 h 5673475"/>
              <a:gd name="T60" fmla="*/ 2607164 w 3288742"/>
              <a:gd name="T61" fmla="*/ 1374506 h 5673475"/>
              <a:gd name="T62" fmla="*/ 2622190 w 3288742"/>
              <a:gd name="T63" fmla="*/ 1490827 h 5673475"/>
              <a:gd name="T64" fmla="*/ 2713152 w 3288742"/>
              <a:gd name="T65" fmla="*/ 1408219 h 5673475"/>
              <a:gd name="T66" fmla="*/ 2881961 w 3288742"/>
              <a:gd name="T67" fmla="*/ 1251539 h 5673475"/>
              <a:gd name="T68" fmla="*/ 2304440 w 3288742"/>
              <a:gd name="T69" fmla="*/ 665584 h 5673475"/>
              <a:gd name="T70" fmla="*/ 2253966 w 3288742"/>
              <a:gd name="T71" fmla="*/ 717150 h 5673475"/>
              <a:gd name="T72" fmla="*/ 2323199 w 3288742"/>
              <a:gd name="T73" fmla="*/ 737438 h 5673475"/>
              <a:gd name="T74" fmla="*/ 2304440 w 3288742"/>
              <a:gd name="T75" fmla="*/ 665584 h 5673475"/>
              <a:gd name="T76" fmla="*/ 3003345 w 3288742"/>
              <a:gd name="T77" fmla="*/ 1606117 h 5673475"/>
              <a:gd name="T78" fmla="*/ 2730776 w 3288742"/>
              <a:gd name="T79" fmla="*/ 1887169 h 5673475"/>
              <a:gd name="T80" fmla="*/ 2550162 w 3288742"/>
              <a:gd name="T81" fmla="*/ 2214636 h 5673475"/>
              <a:gd name="T82" fmla="*/ 2470440 w 3288742"/>
              <a:gd name="T83" fmla="*/ 2341191 h 5673475"/>
              <a:gd name="T84" fmla="*/ 2867127 w 3288742"/>
              <a:gd name="T85" fmla="*/ 2146889 h 5673475"/>
              <a:gd name="T86" fmla="*/ 0 w 3288742"/>
              <a:gd name="T87" fmla="*/ 5166277 h 5673475"/>
              <a:gd name="T88" fmla="*/ 1127350 w 3288742"/>
              <a:gd name="T89" fmla="*/ 557099 h 5673475"/>
              <a:gd name="T90" fmla="*/ 2040113 w 3288742"/>
              <a:gd name="T91" fmla="*/ 646259 h 5673475"/>
              <a:gd name="T92" fmla="*/ 1319458 w 3288742"/>
              <a:gd name="T93" fmla="*/ 429148 h 5673475"/>
              <a:gd name="T94" fmla="*/ 1239918 w 3288742"/>
              <a:gd name="T95" fmla="*/ 258230 h 5673475"/>
              <a:gd name="T96" fmla="*/ 1029389 w 3288742"/>
              <a:gd name="T97" fmla="*/ 393080 h 5673475"/>
              <a:gd name="T98" fmla="*/ 3283598 w 3288742"/>
              <a:gd name="T99" fmla="*/ 458223 h 5673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88742" h="5673475">
                <a:moveTo>
                  <a:pt x="1112385" y="4905438"/>
                </a:moveTo>
                <a:lnTo>
                  <a:pt x="1169129" y="4985394"/>
                </a:lnTo>
                <a:lnTo>
                  <a:pt x="1228773" y="4997993"/>
                </a:lnTo>
                <a:lnTo>
                  <a:pt x="1199139" y="4923765"/>
                </a:lnTo>
                <a:lnTo>
                  <a:pt x="1112385" y="4905438"/>
                </a:lnTo>
                <a:close/>
                <a:moveTo>
                  <a:pt x="1764170" y="4233154"/>
                </a:moveTo>
                <a:lnTo>
                  <a:pt x="1714456" y="4307614"/>
                </a:lnTo>
                <a:lnTo>
                  <a:pt x="1757528" y="4345033"/>
                </a:lnTo>
                <a:lnTo>
                  <a:pt x="1803806" y="4286839"/>
                </a:lnTo>
                <a:lnTo>
                  <a:pt x="1875135" y="4324563"/>
                </a:lnTo>
                <a:lnTo>
                  <a:pt x="1831222" y="4264310"/>
                </a:lnTo>
                <a:lnTo>
                  <a:pt x="1764170" y="4233154"/>
                </a:lnTo>
                <a:close/>
                <a:moveTo>
                  <a:pt x="1259416" y="2761477"/>
                </a:moveTo>
                <a:lnTo>
                  <a:pt x="1200308" y="2799968"/>
                </a:lnTo>
                <a:lnTo>
                  <a:pt x="1224824" y="2844796"/>
                </a:lnTo>
                <a:lnTo>
                  <a:pt x="1216806" y="2882750"/>
                </a:lnTo>
                <a:lnTo>
                  <a:pt x="1276755" y="2867094"/>
                </a:lnTo>
                <a:lnTo>
                  <a:pt x="1300734" y="2860831"/>
                </a:lnTo>
                <a:lnTo>
                  <a:pt x="1259416" y="2761477"/>
                </a:lnTo>
                <a:close/>
                <a:moveTo>
                  <a:pt x="2038369" y="2693796"/>
                </a:moveTo>
                <a:lnTo>
                  <a:pt x="1986133" y="2699753"/>
                </a:lnTo>
                <a:lnTo>
                  <a:pt x="1871963" y="2703956"/>
                </a:lnTo>
                <a:lnTo>
                  <a:pt x="1847910" y="2817822"/>
                </a:lnTo>
                <a:lnTo>
                  <a:pt x="1864712" y="2872348"/>
                </a:lnTo>
                <a:lnTo>
                  <a:pt x="1952076" y="2834162"/>
                </a:lnTo>
                <a:lnTo>
                  <a:pt x="1976897" y="2850733"/>
                </a:lnTo>
                <a:lnTo>
                  <a:pt x="2035164" y="2789408"/>
                </a:lnTo>
                <a:lnTo>
                  <a:pt x="2102521" y="2792308"/>
                </a:lnTo>
                <a:lnTo>
                  <a:pt x="2060899" y="2721211"/>
                </a:lnTo>
                <a:lnTo>
                  <a:pt x="2038369" y="2693796"/>
                </a:lnTo>
                <a:close/>
                <a:moveTo>
                  <a:pt x="941096" y="2042861"/>
                </a:moveTo>
                <a:lnTo>
                  <a:pt x="890006" y="2043397"/>
                </a:lnTo>
                <a:lnTo>
                  <a:pt x="931324" y="2142751"/>
                </a:lnTo>
                <a:lnTo>
                  <a:pt x="980123" y="2153059"/>
                </a:lnTo>
                <a:lnTo>
                  <a:pt x="999216" y="2196742"/>
                </a:lnTo>
                <a:lnTo>
                  <a:pt x="1011436" y="2272956"/>
                </a:lnTo>
                <a:lnTo>
                  <a:pt x="1072531" y="2251878"/>
                </a:lnTo>
                <a:lnTo>
                  <a:pt x="1192197" y="2141217"/>
                </a:lnTo>
                <a:lnTo>
                  <a:pt x="1151415" y="2092953"/>
                </a:lnTo>
                <a:lnTo>
                  <a:pt x="1109719" y="2129459"/>
                </a:lnTo>
                <a:lnTo>
                  <a:pt x="1086276" y="2186812"/>
                </a:lnTo>
                <a:lnTo>
                  <a:pt x="1043739" y="2200483"/>
                </a:lnTo>
                <a:lnTo>
                  <a:pt x="1002421" y="2101129"/>
                </a:lnTo>
                <a:lnTo>
                  <a:pt x="941096" y="2042861"/>
                </a:lnTo>
                <a:close/>
                <a:moveTo>
                  <a:pt x="1875673" y="1452971"/>
                </a:moveTo>
                <a:lnTo>
                  <a:pt x="1808317" y="1450070"/>
                </a:lnTo>
                <a:lnTo>
                  <a:pt x="1727521" y="1483980"/>
                </a:lnTo>
                <a:lnTo>
                  <a:pt x="1646724" y="1517889"/>
                </a:lnTo>
                <a:lnTo>
                  <a:pt x="1638401" y="1584101"/>
                </a:lnTo>
                <a:lnTo>
                  <a:pt x="1773115" y="1589902"/>
                </a:lnTo>
                <a:lnTo>
                  <a:pt x="1859334" y="1557137"/>
                </a:lnTo>
                <a:lnTo>
                  <a:pt x="1875673" y="1452971"/>
                </a:lnTo>
                <a:close/>
                <a:moveTo>
                  <a:pt x="2203284" y="1108695"/>
                </a:moveTo>
                <a:lnTo>
                  <a:pt x="2148148" y="1182010"/>
                </a:lnTo>
                <a:lnTo>
                  <a:pt x="2194962" y="1174907"/>
                </a:lnTo>
                <a:lnTo>
                  <a:pt x="2203284" y="1108695"/>
                </a:lnTo>
                <a:close/>
                <a:moveTo>
                  <a:pt x="2814307" y="1192456"/>
                </a:moveTo>
                <a:lnTo>
                  <a:pt x="2755200" y="1230947"/>
                </a:lnTo>
                <a:lnTo>
                  <a:pt x="2690134" y="1217203"/>
                </a:lnTo>
                <a:lnTo>
                  <a:pt x="2621862" y="1299071"/>
                </a:lnTo>
                <a:lnTo>
                  <a:pt x="2576425" y="1380098"/>
                </a:lnTo>
                <a:lnTo>
                  <a:pt x="2611249" y="1376126"/>
                </a:lnTo>
                <a:lnTo>
                  <a:pt x="2566653" y="1479987"/>
                </a:lnTo>
                <a:lnTo>
                  <a:pt x="2626297" y="1492587"/>
                </a:lnTo>
                <a:lnTo>
                  <a:pt x="2671051" y="1575674"/>
                </a:lnTo>
                <a:lnTo>
                  <a:pt x="2717402" y="1409879"/>
                </a:lnTo>
                <a:lnTo>
                  <a:pt x="2815074" y="1322892"/>
                </a:lnTo>
                <a:lnTo>
                  <a:pt x="2886476" y="1253014"/>
                </a:lnTo>
                <a:lnTo>
                  <a:pt x="2814307" y="1192456"/>
                </a:lnTo>
                <a:close/>
                <a:moveTo>
                  <a:pt x="2308050" y="666369"/>
                </a:moveTo>
                <a:lnTo>
                  <a:pt x="2282925" y="678053"/>
                </a:lnTo>
                <a:lnTo>
                  <a:pt x="2257496" y="717995"/>
                </a:lnTo>
                <a:lnTo>
                  <a:pt x="2137293" y="777565"/>
                </a:lnTo>
                <a:lnTo>
                  <a:pt x="2326839" y="738308"/>
                </a:lnTo>
                <a:lnTo>
                  <a:pt x="2391369" y="700961"/>
                </a:lnTo>
                <a:lnTo>
                  <a:pt x="2308050" y="666369"/>
                </a:lnTo>
                <a:close/>
                <a:moveTo>
                  <a:pt x="3288742" y="458763"/>
                </a:moveTo>
                <a:lnTo>
                  <a:pt x="3008050" y="1608012"/>
                </a:lnTo>
                <a:lnTo>
                  <a:pt x="2689512" y="1828510"/>
                </a:lnTo>
                <a:lnTo>
                  <a:pt x="2735054" y="1889394"/>
                </a:lnTo>
                <a:cubicBezTo>
                  <a:pt x="2788929" y="1927625"/>
                  <a:pt x="2699770" y="2026267"/>
                  <a:pt x="2753645" y="2064498"/>
                </a:cubicBezTo>
                <a:lnTo>
                  <a:pt x="2554157" y="2217248"/>
                </a:lnTo>
                <a:lnTo>
                  <a:pt x="2506278" y="2257646"/>
                </a:lnTo>
                <a:lnTo>
                  <a:pt x="2474310" y="2343951"/>
                </a:lnTo>
                <a:lnTo>
                  <a:pt x="2574121" y="2307750"/>
                </a:lnTo>
                <a:lnTo>
                  <a:pt x="2871618" y="2149421"/>
                </a:lnTo>
                <a:lnTo>
                  <a:pt x="2345487" y="5673475"/>
                </a:lnTo>
                <a:lnTo>
                  <a:pt x="0" y="5172371"/>
                </a:lnTo>
                <a:lnTo>
                  <a:pt x="970018" y="593185"/>
                </a:lnTo>
                <a:lnTo>
                  <a:pt x="1129115" y="557754"/>
                </a:lnTo>
                <a:cubicBezTo>
                  <a:pt x="1303680" y="555373"/>
                  <a:pt x="1472521" y="580101"/>
                  <a:pt x="1652811" y="550611"/>
                </a:cubicBezTo>
                <a:lnTo>
                  <a:pt x="2043308" y="647019"/>
                </a:lnTo>
                <a:cubicBezTo>
                  <a:pt x="2021007" y="631925"/>
                  <a:pt x="1648471" y="452891"/>
                  <a:pt x="1528172" y="416664"/>
                </a:cubicBezTo>
                <a:cubicBezTo>
                  <a:pt x="1407874" y="380437"/>
                  <a:pt x="1351295" y="440663"/>
                  <a:pt x="1321523" y="429653"/>
                </a:cubicBezTo>
                <a:lnTo>
                  <a:pt x="1340384" y="393989"/>
                </a:lnTo>
                <a:lnTo>
                  <a:pt x="1241860" y="258535"/>
                </a:lnTo>
                <a:lnTo>
                  <a:pt x="1125907" y="282582"/>
                </a:lnTo>
                <a:lnTo>
                  <a:pt x="1031001" y="393545"/>
                </a:lnTo>
                <a:lnTo>
                  <a:pt x="1077873" y="0"/>
                </a:lnTo>
                <a:lnTo>
                  <a:pt x="3288742" y="458763"/>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4579" name="Rectangle 1"/>
          <p:cNvSpPr>
            <a:spLocks noGrp="1" noChangeArrowheads="1"/>
          </p:cNvSpPr>
          <p:nvPr>
            <p:ph type="title" idx="4294967295"/>
          </p:nvPr>
        </p:nvSpPr>
        <p:spPr>
          <a:xfrm>
            <a:off x="514350" y="309563"/>
            <a:ext cx="8228013" cy="1050925"/>
          </a:xfrm>
        </p:spPr>
        <p:txBody>
          <a:bodyPr lIns="0" tIns="0" rIns="0" bIns="0"/>
          <a:lstStyle/>
          <a:p>
            <a:r>
              <a:rPr lang="en-US" altLang="en-US" smtClean="0"/>
              <a:t>Saskatchewan</a:t>
            </a:r>
          </a:p>
        </p:txBody>
      </p:sp>
      <p:pic>
        <p:nvPicPr>
          <p:cNvPr id="24580"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0788" y="5394325"/>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9"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75" y="4360863"/>
            <a:ext cx="9318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Freeform 9"/>
          <p:cNvSpPr>
            <a:spLocks/>
          </p:cNvSpPr>
          <p:nvPr/>
        </p:nvSpPr>
        <p:spPr bwMode="auto">
          <a:xfrm rot="-715673">
            <a:off x="2387600" y="1042988"/>
            <a:ext cx="3289300" cy="5673725"/>
          </a:xfrm>
          <a:custGeom>
            <a:avLst/>
            <a:gdLst>
              <a:gd name="T0" fmla="*/ 1170120 w 3288742"/>
              <a:gd name="T1" fmla="*/ 4986494 h 5673475"/>
              <a:gd name="T2" fmla="*/ 1200157 w 3288742"/>
              <a:gd name="T3" fmla="*/ 4924850 h 5673475"/>
              <a:gd name="T4" fmla="*/ 1765666 w 3288742"/>
              <a:gd name="T5" fmla="*/ 4234089 h 5673475"/>
              <a:gd name="T6" fmla="*/ 1759018 w 3288742"/>
              <a:gd name="T7" fmla="*/ 4345988 h 5673475"/>
              <a:gd name="T8" fmla="*/ 1876725 w 3288742"/>
              <a:gd name="T9" fmla="*/ 4325518 h 5673475"/>
              <a:gd name="T10" fmla="*/ 1765666 w 3288742"/>
              <a:gd name="T11" fmla="*/ 4234089 h 5673475"/>
              <a:gd name="T12" fmla="*/ 1201328 w 3288742"/>
              <a:gd name="T13" fmla="*/ 2800583 h 5673475"/>
              <a:gd name="T14" fmla="*/ 1217839 w 3288742"/>
              <a:gd name="T15" fmla="*/ 2883385 h 5673475"/>
              <a:gd name="T16" fmla="*/ 1301839 w 3288742"/>
              <a:gd name="T17" fmla="*/ 2861461 h 5673475"/>
              <a:gd name="T18" fmla="*/ 2040099 w 3288742"/>
              <a:gd name="T19" fmla="*/ 2694391 h 5673475"/>
              <a:gd name="T20" fmla="*/ 1873553 w 3288742"/>
              <a:gd name="T21" fmla="*/ 2704551 h 5673475"/>
              <a:gd name="T22" fmla="*/ 1866294 w 3288742"/>
              <a:gd name="T23" fmla="*/ 2872983 h 5673475"/>
              <a:gd name="T24" fmla="*/ 1978575 w 3288742"/>
              <a:gd name="T25" fmla="*/ 2851363 h 5673475"/>
              <a:gd name="T26" fmla="*/ 2104306 w 3288742"/>
              <a:gd name="T27" fmla="*/ 2792923 h 5673475"/>
              <a:gd name="T28" fmla="*/ 2040099 w 3288742"/>
              <a:gd name="T29" fmla="*/ 2694391 h 5673475"/>
              <a:gd name="T30" fmla="*/ 890761 w 3288742"/>
              <a:gd name="T31" fmla="*/ 2043847 h 5673475"/>
              <a:gd name="T32" fmla="*/ 980953 w 3288742"/>
              <a:gd name="T33" fmla="*/ 2153534 h 5673475"/>
              <a:gd name="T34" fmla="*/ 1012296 w 3288742"/>
              <a:gd name="T35" fmla="*/ 2273456 h 5673475"/>
              <a:gd name="T36" fmla="*/ 1193207 w 3288742"/>
              <a:gd name="T37" fmla="*/ 2141687 h 5673475"/>
              <a:gd name="T38" fmla="*/ 1110659 w 3288742"/>
              <a:gd name="T39" fmla="*/ 2129929 h 5673475"/>
              <a:gd name="T40" fmla="*/ 1044624 w 3288742"/>
              <a:gd name="T41" fmla="*/ 2200968 h 5673475"/>
              <a:gd name="T42" fmla="*/ 941896 w 3288742"/>
              <a:gd name="T43" fmla="*/ 2043311 h 5673475"/>
              <a:gd name="T44" fmla="*/ 1809852 w 3288742"/>
              <a:gd name="T45" fmla="*/ 1450390 h 5673475"/>
              <a:gd name="T46" fmla="*/ 1648121 w 3288742"/>
              <a:gd name="T47" fmla="*/ 1518224 h 5673475"/>
              <a:gd name="T48" fmla="*/ 1774620 w 3288742"/>
              <a:gd name="T49" fmla="*/ 1590252 h 5673475"/>
              <a:gd name="T50" fmla="*/ 1877263 w 3288742"/>
              <a:gd name="T51" fmla="*/ 1453291 h 5673475"/>
              <a:gd name="T52" fmla="*/ 2149972 w 3288742"/>
              <a:gd name="T53" fmla="*/ 1182270 h 5673475"/>
              <a:gd name="T54" fmla="*/ 2205154 w 3288742"/>
              <a:gd name="T55" fmla="*/ 1108940 h 5673475"/>
              <a:gd name="T56" fmla="*/ 2757539 w 3288742"/>
              <a:gd name="T57" fmla="*/ 1231217 h 5673475"/>
              <a:gd name="T58" fmla="*/ 2624087 w 3288742"/>
              <a:gd name="T59" fmla="*/ 1299356 h 5673475"/>
              <a:gd name="T60" fmla="*/ 2613464 w 3288742"/>
              <a:gd name="T61" fmla="*/ 1376431 h 5673475"/>
              <a:gd name="T62" fmla="*/ 2628527 w 3288742"/>
              <a:gd name="T63" fmla="*/ 1492917 h 5673475"/>
              <a:gd name="T64" fmla="*/ 2719707 w 3288742"/>
              <a:gd name="T65" fmla="*/ 1410189 h 5673475"/>
              <a:gd name="T66" fmla="*/ 2888926 w 3288742"/>
              <a:gd name="T67" fmla="*/ 1253289 h 5673475"/>
              <a:gd name="T68" fmla="*/ 2310010 w 3288742"/>
              <a:gd name="T69" fmla="*/ 666514 h 5673475"/>
              <a:gd name="T70" fmla="*/ 2259411 w 3288742"/>
              <a:gd name="T71" fmla="*/ 718155 h 5673475"/>
              <a:gd name="T72" fmla="*/ 2328814 w 3288742"/>
              <a:gd name="T73" fmla="*/ 738473 h 5673475"/>
              <a:gd name="T74" fmla="*/ 2310010 w 3288742"/>
              <a:gd name="T75" fmla="*/ 666514 h 5673475"/>
              <a:gd name="T76" fmla="*/ 3010603 w 3288742"/>
              <a:gd name="T77" fmla="*/ 1608367 h 5673475"/>
              <a:gd name="T78" fmla="*/ 2737374 w 3288742"/>
              <a:gd name="T79" fmla="*/ 1889809 h 5673475"/>
              <a:gd name="T80" fmla="*/ 2556325 w 3288742"/>
              <a:gd name="T81" fmla="*/ 2217738 h 5673475"/>
              <a:gd name="T82" fmla="*/ 2476410 w 3288742"/>
              <a:gd name="T83" fmla="*/ 2344466 h 5673475"/>
              <a:gd name="T84" fmla="*/ 2874054 w 3288742"/>
              <a:gd name="T85" fmla="*/ 2149896 h 5673475"/>
              <a:gd name="T86" fmla="*/ 0 w 3288742"/>
              <a:gd name="T87" fmla="*/ 5173511 h 5673475"/>
              <a:gd name="T88" fmla="*/ 1130075 w 3288742"/>
              <a:gd name="T89" fmla="*/ 557879 h 5673475"/>
              <a:gd name="T90" fmla="*/ 2045043 w 3288742"/>
              <a:gd name="T91" fmla="*/ 647164 h 5673475"/>
              <a:gd name="T92" fmla="*/ 1322643 w 3288742"/>
              <a:gd name="T93" fmla="*/ 429748 h 5673475"/>
              <a:gd name="T94" fmla="*/ 1242915 w 3288742"/>
              <a:gd name="T95" fmla="*/ 258590 h 5673475"/>
              <a:gd name="T96" fmla="*/ 1031876 w 3288742"/>
              <a:gd name="T97" fmla="*/ 393630 h 5673475"/>
              <a:gd name="T98" fmla="*/ 3291532 w 3288742"/>
              <a:gd name="T99" fmla="*/ 458863 h 56734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88742" h="5673475">
                <a:moveTo>
                  <a:pt x="1112385" y="4905438"/>
                </a:moveTo>
                <a:lnTo>
                  <a:pt x="1169129" y="4985394"/>
                </a:lnTo>
                <a:lnTo>
                  <a:pt x="1228773" y="4997993"/>
                </a:lnTo>
                <a:lnTo>
                  <a:pt x="1199139" y="4923765"/>
                </a:lnTo>
                <a:lnTo>
                  <a:pt x="1112385" y="4905438"/>
                </a:lnTo>
                <a:close/>
                <a:moveTo>
                  <a:pt x="1764170" y="4233154"/>
                </a:moveTo>
                <a:lnTo>
                  <a:pt x="1714456" y="4307614"/>
                </a:lnTo>
                <a:lnTo>
                  <a:pt x="1757528" y="4345033"/>
                </a:lnTo>
                <a:lnTo>
                  <a:pt x="1803806" y="4286839"/>
                </a:lnTo>
                <a:lnTo>
                  <a:pt x="1875135" y="4324563"/>
                </a:lnTo>
                <a:lnTo>
                  <a:pt x="1831222" y="4264310"/>
                </a:lnTo>
                <a:lnTo>
                  <a:pt x="1764170" y="4233154"/>
                </a:lnTo>
                <a:close/>
                <a:moveTo>
                  <a:pt x="1259416" y="2761477"/>
                </a:moveTo>
                <a:lnTo>
                  <a:pt x="1200308" y="2799968"/>
                </a:lnTo>
                <a:lnTo>
                  <a:pt x="1224824" y="2844796"/>
                </a:lnTo>
                <a:lnTo>
                  <a:pt x="1216806" y="2882750"/>
                </a:lnTo>
                <a:lnTo>
                  <a:pt x="1276755" y="2867094"/>
                </a:lnTo>
                <a:lnTo>
                  <a:pt x="1300734" y="2860831"/>
                </a:lnTo>
                <a:lnTo>
                  <a:pt x="1259416" y="2761477"/>
                </a:lnTo>
                <a:close/>
                <a:moveTo>
                  <a:pt x="2038369" y="2693796"/>
                </a:moveTo>
                <a:lnTo>
                  <a:pt x="1986133" y="2699753"/>
                </a:lnTo>
                <a:lnTo>
                  <a:pt x="1871963" y="2703956"/>
                </a:lnTo>
                <a:lnTo>
                  <a:pt x="1847910" y="2817822"/>
                </a:lnTo>
                <a:lnTo>
                  <a:pt x="1864712" y="2872348"/>
                </a:lnTo>
                <a:lnTo>
                  <a:pt x="1952076" y="2834162"/>
                </a:lnTo>
                <a:lnTo>
                  <a:pt x="1976897" y="2850733"/>
                </a:lnTo>
                <a:lnTo>
                  <a:pt x="2035164" y="2789408"/>
                </a:lnTo>
                <a:lnTo>
                  <a:pt x="2102521" y="2792308"/>
                </a:lnTo>
                <a:lnTo>
                  <a:pt x="2060899" y="2721211"/>
                </a:lnTo>
                <a:lnTo>
                  <a:pt x="2038369" y="2693796"/>
                </a:lnTo>
                <a:close/>
                <a:moveTo>
                  <a:pt x="941096" y="2042861"/>
                </a:moveTo>
                <a:lnTo>
                  <a:pt x="890006" y="2043397"/>
                </a:lnTo>
                <a:lnTo>
                  <a:pt x="931324" y="2142751"/>
                </a:lnTo>
                <a:lnTo>
                  <a:pt x="980123" y="2153059"/>
                </a:lnTo>
                <a:lnTo>
                  <a:pt x="999216" y="2196742"/>
                </a:lnTo>
                <a:lnTo>
                  <a:pt x="1011436" y="2272956"/>
                </a:lnTo>
                <a:lnTo>
                  <a:pt x="1072531" y="2251878"/>
                </a:lnTo>
                <a:lnTo>
                  <a:pt x="1192197" y="2141217"/>
                </a:lnTo>
                <a:lnTo>
                  <a:pt x="1151415" y="2092953"/>
                </a:lnTo>
                <a:lnTo>
                  <a:pt x="1109719" y="2129459"/>
                </a:lnTo>
                <a:lnTo>
                  <a:pt x="1086276" y="2186812"/>
                </a:lnTo>
                <a:lnTo>
                  <a:pt x="1043739" y="2200483"/>
                </a:lnTo>
                <a:lnTo>
                  <a:pt x="1002421" y="2101129"/>
                </a:lnTo>
                <a:lnTo>
                  <a:pt x="941096" y="2042861"/>
                </a:lnTo>
                <a:close/>
                <a:moveTo>
                  <a:pt x="1875673" y="1452971"/>
                </a:moveTo>
                <a:lnTo>
                  <a:pt x="1808317" y="1450070"/>
                </a:lnTo>
                <a:lnTo>
                  <a:pt x="1727521" y="1483980"/>
                </a:lnTo>
                <a:lnTo>
                  <a:pt x="1646724" y="1517889"/>
                </a:lnTo>
                <a:lnTo>
                  <a:pt x="1638401" y="1584101"/>
                </a:lnTo>
                <a:lnTo>
                  <a:pt x="1773115" y="1589902"/>
                </a:lnTo>
                <a:lnTo>
                  <a:pt x="1859334" y="1557137"/>
                </a:lnTo>
                <a:lnTo>
                  <a:pt x="1875673" y="1452971"/>
                </a:lnTo>
                <a:close/>
                <a:moveTo>
                  <a:pt x="2203284" y="1108695"/>
                </a:moveTo>
                <a:lnTo>
                  <a:pt x="2148148" y="1182010"/>
                </a:lnTo>
                <a:lnTo>
                  <a:pt x="2194962" y="1174907"/>
                </a:lnTo>
                <a:lnTo>
                  <a:pt x="2203284" y="1108695"/>
                </a:lnTo>
                <a:close/>
                <a:moveTo>
                  <a:pt x="2814307" y="1192456"/>
                </a:moveTo>
                <a:lnTo>
                  <a:pt x="2755200" y="1230947"/>
                </a:lnTo>
                <a:lnTo>
                  <a:pt x="2690134" y="1217203"/>
                </a:lnTo>
                <a:lnTo>
                  <a:pt x="2621862" y="1299071"/>
                </a:lnTo>
                <a:lnTo>
                  <a:pt x="2576425" y="1380098"/>
                </a:lnTo>
                <a:lnTo>
                  <a:pt x="2611249" y="1376126"/>
                </a:lnTo>
                <a:lnTo>
                  <a:pt x="2566653" y="1479987"/>
                </a:lnTo>
                <a:lnTo>
                  <a:pt x="2626297" y="1492587"/>
                </a:lnTo>
                <a:lnTo>
                  <a:pt x="2671051" y="1575674"/>
                </a:lnTo>
                <a:lnTo>
                  <a:pt x="2717402" y="1409879"/>
                </a:lnTo>
                <a:lnTo>
                  <a:pt x="2815074" y="1322892"/>
                </a:lnTo>
                <a:lnTo>
                  <a:pt x="2886476" y="1253014"/>
                </a:lnTo>
                <a:lnTo>
                  <a:pt x="2814307" y="1192456"/>
                </a:lnTo>
                <a:close/>
                <a:moveTo>
                  <a:pt x="2308050" y="666369"/>
                </a:moveTo>
                <a:lnTo>
                  <a:pt x="2282925" y="678053"/>
                </a:lnTo>
                <a:lnTo>
                  <a:pt x="2257496" y="717995"/>
                </a:lnTo>
                <a:lnTo>
                  <a:pt x="2137293" y="777565"/>
                </a:lnTo>
                <a:lnTo>
                  <a:pt x="2326839" y="738308"/>
                </a:lnTo>
                <a:lnTo>
                  <a:pt x="2391369" y="700961"/>
                </a:lnTo>
                <a:lnTo>
                  <a:pt x="2308050" y="666369"/>
                </a:lnTo>
                <a:close/>
                <a:moveTo>
                  <a:pt x="3288742" y="458763"/>
                </a:moveTo>
                <a:lnTo>
                  <a:pt x="3008050" y="1608012"/>
                </a:lnTo>
                <a:lnTo>
                  <a:pt x="2689512" y="1828510"/>
                </a:lnTo>
                <a:lnTo>
                  <a:pt x="2735054" y="1889394"/>
                </a:lnTo>
                <a:cubicBezTo>
                  <a:pt x="2788929" y="1927625"/>
                  <a:pt x="2699770" y="2026267"/>
                  <a:pt x="2753645" y="2064498"/>
                </a:cubicBezTo>
                <a:lnTo>
                  <a:pt x="2554157" y="2217248"/>
                </a:lnTo>
                <a:lnTo>
                  <a:pt x="2506278" y="2257646"/>
                </a:lnTo>
                <a:lnTo>
                  <a:pt x="2474310" y="2343951"/>
                </a:lnTo>
                <a:lnTo>
                  <a:pt x="2574121" y="2307750"/>
                </a:lnTo>
                <a:lnTo>
                  <a:pt x="2871618" y="2149421"/>
                </a:lnTo>
                <a:lnTo>
                  <a:pt x="2345487" y="5673475"/>
                </a:lnTo>
                <a:lnTo>
                  <a:pt x="0" y="5172371"/>
                </a:lnTo>
                <a:lnTo>
                  <a:pt x="970018" y="593185"/>
                </a:lnTo>
                <a:lnTo>
                  <a:pt x="1129115" y="557754"/>
                </a:lnTo>
                <a:cubicBezTo>
                  <a:pt x="1303680" y="555373"/>
                  <a:pt x="1472521" y="580101"/>
                  <a:pt x="1652811" y="550611"/>
                </a:cubicBezTo>
                <a:lnTo>
                  <a:pt x="2043308" y="647019"/>
                </a:lnTo>
                <a:cubicBezTo>
                  <a:pt x="2021007" y="631925"/>
                  <a:pt x="1648471" y="452891"/>
                  <a:pt x="1528172" y="416664"/>
                </a:cubicBezTo>
                <a:cubicBezTo>
                  <a:pt x="1407874" y="380437"/>
                  <a:pt x="1351295" y="440663"/>
                  <a:pt x="1321523" y="429653"/>
                </a:cubicBezTo>
                <a:lnTo>
                  <a:pt x="1340384" y="393989"/>
                </a:lnTo>
                <a:lnTo>
                  <a:pt x="1241860" y="258535"/>
                </a:lnTo>
                <a:lnTo>
                  <a:pt x="1125907" y="282582"/>
                </a:lnTo>
                <a:lnTo>
                  <a:pt x="1031001" y="393545"/>
                </a:lnTo>
                <a:lnTo>
                  <a:pt x="1077873" y="0"/>
                </a:lnTo>
                <a:lnTo>
                  <a:pt x="3288742" y="458763"/>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3" name="Text Box 5"/>
          <p:cNvSpPr txBox="1">
            <a:spLocks noChangeArrowheads="1"/>
          </p:cNvSpPr>
          <p:nvPr/>
        </p:nvSpPr>
        <p:spPr bwMode="auto">
          <a:xfrm>
            <a:off x="1390650" y="480536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Saskatoon</a:t>
            </a:r>
          </a:p>
        </p:txBody>
      </p:sp>
      <p:sp>
        <p:nvSpPr>
          <p:cNvPr id="24584" name="Text Box 5"/>
          <p:cNvSpPr txBox="1">
            <a:spLocks noChangeArrowheads="1"/>
          </p:cNvSpPr>
          <p:nvPr/>
        </p:nvSpPr>
        <p:spPr bwMode="auto">
          <a:xfrm>
            <a:off x="4376738" y="605631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Regina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132"/>
          <p:cNvSpPr/>
          <p:nvPr/>
        </p:nvSpPr>
        <p:spPr>
          <a:xfrm>
            <a:off x="3502025" y="3068638"/>
            <a:ext cx="854075" cy="738187"/>
          </a:xfrm>
          <a:custGeom>
            <a:avLst/>
            <a:gdLst>
              <a:gd name="connsiteX0" fmla="*/ 0 w 854138"/>
              <a:gd name="connsiteY0" fmla="*/ 374668 h 738856"/>
              <a:gd name="connsiteX1" fmla="*/ 0 w 854138"/>
              <a:gd name="connsiteY1" fmla="*/ 427069 h 738856"/>
              <a:gd name="connsiteX2" fmla="*/ 18340 w 854138"/>
              <a:gd name="connsiteY2" fmla="*/ 508291 h 738856"/>
              <a:gd name="connsiteX3" fmla="*/ 128382 w 854138"/>
              <a:gd name="connsiteY3" fmla="*/ 560692 h 738856"/>
              <a:gd name="connsiteX4" fmla="*/ 154583 w 854138"/>
              <a:gd name="connsiteY4" fmla="*/ 675974 h 738856"/>
              <a:gd name="connsiteX5" fmla="*/ 351087 w 854138"/>
              <a:gd name="connsiteY5" fmla="*/ 702175 h 738856"/>
              <a:gd name="connsiteX6" fmla="*/ 406108 w 854138"/>
              <a:gd name="connsiteY6" fmla="*/ 670734 h 738856"/>
              <a:gd name="connsiteX7" fmla="*/ 468990 w 854138"/>
              <a:gd name="connsiteY7" fmla="*/ 668114 h 738856"/>
              <a:gd name="connsiteX8" fmla="*/ 537111 w 854138"/>
              <a:gd name="connsiteY8" fmla="*/ 623573 h 738856"/>
              <a:gd name="connsiteX9" fmla="*/ 560692 w 854138"/>
              <a:gd name="connsiteY9" fmla="*/ 652394 h 738856"/>
              <a:gd name="connsiteX10" fmla="*/ 631433 w 854138"/>
              <a:gd name="connsiteY10" fmla="*/ 689075 h 738856"/>
              <a:gd name="connsiteX11" fmla="*/ 597373 w 854138"/>
              <a:gd name="connsiteY11" fmla="*/ 707415 h 738856"/>
              <a:gd name="connsiteX12" fmla="*/ 660254 w 854138"/>
              <a:gd name="connsiteY12" fmla="*/ 712655 h 738856"/>
              <a:gd name="connsiteX13" fmla="*/ 702175 w 854138"/>
              <a:gd name="connsiteY13" fmla="*/ 738856 h 738856"/>
              <a:gd name="connsiteX14" fmla="*/ 780777 w 854138"/>
              <a:gd name="connsiteY14" fmla="*/ 707415 h 738856"/>
              <a:gd name="connsiteX15" fmla="*/ 770296 w 854138"/>
              <a:gd name="connsiteY15" fmla="*/ 647154 h 738856"/>
              <a:gd name="connsiteX16" fmla="*/ 736236 w 854138"/>
              <a:gd name="connsiteY16" fmla="*/ 668114 h 738856"/>
              <a:gd name="connsiteX17" fmla="*/ 720515 w 854138"/>
              <a:gd name="connsiteY17" fmla="*/ 607853 h 738856"/>
              <a:gd name="connsiteX18" fmla="*/ 759816 w 854138"/>
              <a:gd name="connsiteY18" fmla="*/ 634054 h 738856"/>
              <a:gd name="connsiteX19" fmla="*/ 788637 w 854138"/>
              <a:gd name="connsiteY19" fmla="*/ 586893 h 738856"/>
              <a:gd name="connsiteX20" fmla="*/ 799117 w 854138"/>
              <a:gd name="connsiteY20" fmla="*/ 623573 h 738856"/>
              <a:gd name="connsiteX21" fmla="*/ 820077 w 854138"/>
              <a:gd name="connsiteY21" fmla="*/ 589513 h 738856"/>
              <a:gd name="connsiteX22" fmla="*/ 854138 w 854138"/>
              <a:gd name="connsiteY22" fmla="*/ 620953 h 738856"/>
              <a:gd name="connsiteX23" fmla="*/ 854138 w 854138"/>
              <a:gd name="connsiteY23" fmla="*/ 547592 h 738856"/>
              <a:gd name="connsiteX24" fmla="*/ 820077 w 854138"/>
              <a:gd name="connsiteY24" fmla="*/ 542352 h 738856"/>
              <a:gd name="connsiteX25" fmla="*/ 767676 w 854138"/>
              <a:gd name="connsiteY25" fmla="*/ 471610 h 738856"/>
              <a:gd name="connsiteX26" fmla="*/ 736236 w 854138"/>
              <a:gd name="connsiteY26" fmla="*/ 471610 h 738856"/>
              <a:gd name="connsiteX27" fmla="*/ 689075 w 854138"/>
              <a:gd name="connsiteY27" fmla="*/ 351087 h 738856"/>
              <a:gd name="connsiteX28" fmla="*/ 699555 w 854138"/>
              <a:gd name="connsiteY28" fmla="*/ 317027 h 738856"/>
              <a:gd name="connsiteX29" fmla="*/ 681214 w 854138"/>
              <a:gd name="connsiteY29" fmla="*/ 99562 h 738856"/>
              <a:gd name="connsiteX30" fmla="*/ 607853 w 854138"/>
              <a:gd name="connsiteY30" fmla="*/ 20960 h 738856"/>
              <a:gd name="connsiteX31" fmla="*/ 589512 w 854138"/>
              <a:gd name="connsiteY31" fmla="*/ 0 h 738856"/>
              <a:gd name="connsiteX32" fmla="*/ 571172 w 854138"/>
              <a:gd name="connsiteY32" fmla="*/ 235805 h 738856"/>
              <a:gd name="connsiteX33" fmla="*/ 537111 w 854138"/>
              <a:gd name="connsiteY33" fmla="*/ 262005 h 738856"/>
              <a:gd name="connsiteX34" fmla="*/ 524011 w 854138"/>
              <a:gd name="connsiteY34" fmla="*/ 112662 h 738856"/>
              <a:gd name="connsiteX35" fmla="*/ 479470 w 854138"/>
              <a:gd name="connsiteY35" fmla="*/ 20960 h 738856"/>
              <a:gd name="connsiteX36" fmla="*/ 364187 w 854138"/>
              <a:gd name="connsiteY36" fmla="*/ 482090 h 738856"/>
              <a:gd name="connsiteX37" fmla="*/ 262005 w 854138"/>
              <a:gd name="connsiteY37" fmla="*/ 461130 h 738856"/>
              <a:gd name="connsiteX38" fmla="*/ 209604 w 854138"/>
              <a:gd name="connsiteY38" fmla="*/ 482090 h 738856"/>
              <a:gd name="connsiteX39" fmla="*/ 191264 w 854138"/>
              <a:gd name="connsiteY39" fmla="*/ 434929 h 738856"/>
              <a:gd name="connsiteX40" fmla="*/ 0 w 854138"/>
              <a:gd name="connsiteY40" fmla="*/ 374668 h 73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54138" h="738856">
                <a:moveTo>
                  <a:pt x="0" y="374668"/>
                </a:moveTo>
                <a:lnTo>
                  <a:pt x="0" y="427069"/>
                </a:lnTo>
                <a:lnTo>
                  <a:pt x="18340" y="508291"/>
                </a:lnTo>
                <a:lnTo>
                  <a:pt x="128382" y="560692"/>
                </a:lnTo>
                <a:lnTo>
                  <a:pt x="154583" y="675974"/>
                </a:lnTo>
                <a:lnTo>
                  <a:pt x="351087" y="702175"/>
                </a:lnTo>
                <a:lnTo>
                  <a:pt x="406108" y="670734"/>
                </a:lnTo>
                <a:lnTo>
                  <a:pt x="468990" y="668114"/>
                </a:lnTo>
                <a:lnTo>
                  <a:pt x="537111" y="623573"/>
                </a:lnTo>
                <a:lnTo>
                  <a:pt x="560692" y="652394"/>
                </a:lnTo>
                <a:lnTo>
                  <a:pt x="631433" y="689075"/>
                </a:lnTo>
                <a:lnTo>
                  <a:pt x="597373" y="707415"/>
                </a:lnTo>
                <a:lnTo>
                  <a:pt x="660254" y="712655"/>
                </a:lnTo>
                <a:lnTo>
                  <a:pt x="702175" y="738856"/>
                </a:lnTo>
                <a:lnTo>
                  <a:pt x="780777" y="707415"/>
                </a:lnTo>
                <a:lnTo>
                  <a:pt x="770296" y="647154"/>
                </a:lnTo>
                <a:lnTo>
                  <a:pt x="736236" y="668114"/>
                </a:lnTo>
                <a:lnTo>
                  <a:pt x="720515" y="607853"/>
                </a:lnTo>
                <a:lnTo>
                  <a:pt x="759816" y="634054"/>
                </a:lnTo>
                <a:lnTo>
                  <a:pt x="788637" y="586893"/>
                </a:lnTo>
                <a:lnTo>
                  <a:pt x="799117" y="623573"/>
                </a:lnTo>
                <a:lnTo>
                  <a:pt x="820077" y="589513"/>
                </a:lnTo>
                <a:lnTo>
                  <a:pt x="854138" y="620953"/>
                </a:lnTo>
                <a:lnTo>
                  <a:pt x="854138" y="547592"/>
                </a:lnTo>
                <a:lnTo>
                  <a:pt x="820077" y="542352"/>
                </a:lnTo>
                <a:lnTo>
                  <a:pt x="767676" y="471610"/>
                </a:lnTo>
                <a:lnTo>
                  <a:pt x="736236" y="471610"/>
                </a:lnTo>
                <a:lnTo>
                  <a:pt x="689075" y="351087"/>
                </a:lnTo>
                <a:lnTo>
                  <a:pt x="699555" y="317027"/>
                </a:lnTo>
                <a:lnTo>
                  <a:pt x="681214" y="99562"/>
                </a:lnTo>
                <a:lnTo>
                  <a:pt x="607853" y="20960"/>
                </a:lnTo>
                <a:lnTo>
                  <a:pt x="589512" y="0"/>
                </a:lnTo>
                <a:lnTo>
                  <a:pt x="571172" y="235805"/>
                </a:lnTo>
                <a:lnTo>
                  <a:pt x="537111" y="262005"/>
                </a:lnTo>
                <a:lnTo>
                  <a:pt x="524011" y="112662"/>
                </a:lnTo>
                <a:lnTo>
                  <a:pt x="479470" y="20960"/>
                </a:lnTo>
                <a:lnTo>
                  <a:pt x="364187" y="482090"/>
                </a:lnTo>
                <a:lnTo>
                  <a:pt x="262005" y="461130"/>
                </a:lnTo>
                <a:lnTo>
                  <a:pt x="209604" y="482090"/>
                </a:lnTo>
                <a:lnTo>
                  <a:pt x="191264" y="434929"/>
                </a:lnTo>
                <a:lnTo>
                  <a:pt x="0" y="3746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6627" name="Title 1"/>
          <p:cNvSpPr>
            <a:spLocks noGrp="1"/>
          </p:cNvSpPr>
          <p:nvPr>
            <p:ph type="ctrTitle"/>
          </p:nvPr>
        </p:nvSpPr>
        <p:spPr>
          <a:xfrm>
            <a:off x="107950" y="115888"/>
            <a:ext cx="8420100" cy="1152525"/>
          </a:xfrm>
          <a:extLst>
            <a:ext uri="{91240B29-F687-4F45-9708-019B960494DF}">
              <a14:hiddenLine xmlns:a14="http://schemas.microsoft.com/office/drawing/2010/main" w="12700">
                <a:solidFill>
                  <a:srgbClr val="000000"/>
                </a:solidFill>
                <a:round/>
                <a:headEnd/>
                <a:tailEnd/>
              </a14:hiddenLine>
            </a:ext>
          </a:extLst>
        </p:spPr>
        <p:txBody>
          <a:bodyPr/>
          <a:lstStyle/>
          <a:p>
            <a:r>
              <a:rPr lang="en-GB" altLang="en-US" smtClean="0"/>
              <a:t>Territories of Canada</a:t>
            </a:r>
          </a:p>
        </p:txBody>
      </p:sp>
      <p:sp>
        <p:nvSpPr>
          <p:cNvPr id="93" name="Freeform 92"/>
          <p:cNvSpPr/>
          <p:nvPr/>
        </p:nvSpPr>
        <p:spPr>
          <a:xfrm>
            <a:off x="1419225" y="2841625"/>
            <a:ext cx="1074738" cy="1809750"/>
          </a:xfrm>
          <a:custGeom>
            <a:avLst/>
            <a:gdLst>
              <a:gd name="connsiteX0" fmla="*/ 946597 w 1075385"/>
              <a:gd name="connsiteY0" fmla="*/ 0 h 1809482"/>
              <a:gd name="connsiteX1" fmla="*/ 0 w 1075385"/>
              <a:gd name="connsiteY1" fmla="*/ 1081825 h 1809482"/>
              <a:gd name="connsiteX2" fmla="*/ 83712 w 1075385"/>
              <a:gd name="connsiteY2" fmla="*/ 1165538 h 1809482"/>
              <a:gd name="connsiteX3" fmla="*/ 83712 w 1075385"/>
              <a:gd name="connsiteY3" fmla="*/ 1229932 h 1809482"/>
              <a:gd name="connsiteX4" fmla="*/ 1075385 w 1075385"/>
              <a:gd name="connsiteY4" fmla="*/ 1809482 h 1809482"/>
              <a:gd name="connsiteX5" fmla="*/ 1062507 w 1075385"/>
              <a:gd name="connsiteY5" fmla="*/ 1700011 h 1809482"/>
              <a:gd name="connsiteX6" fmla="*/ 907960 w 1075385"/>
              <a:gd name="connsiteY6" fmla="*/ 1661375 h 1809482"/>
              <a:gd name="connsiteX7" fmla="*/ 940157 w 1075385"/>
              <a:gd name="connsiteY7" fmla="*/ 1564783 h 1809482"/>
              <a:gd name="connsiteX8" fmla="*/ 882202 w 1075385"/>
              <a:gd name="connsiteY8" fmla="*/ 1390918 h 1809482"/>
              <a:gd name="connsiteX9" fmla="*/ 940157 w 1075385"/>
              <a:gd name="connsiteY9" fmla="*/ 1133341 h 1809482"/>
              <a:gd name="connsiteX10" fmla="*/ 907960 w 1075385"/>
              <a:gd name="connsiteY10" fmla="*/ 920839 h 1809482"/>
              <a:gd name="connsiteX11" fmla="*/ 972354 w 1075385"/>
              <a:gd name="connsiteY11" fmla="*/ 798490 h 1809482"/>
              <a:gd name="connsiteX12" fmla="*/ 998112 w 1075385"/>
              <a:gd name="connsiteY12" fmla="*/ 753414 h 1809482"/>
              <a:gd name="connsiteX13" fmla="*/ 920839 w 1075385"/>
              <a:gd name="connsiteY13" fmla="*/ 721217 h 1809482"/>
              <a:gd name="connsiteX14" fmla="*/ 998112 w 1075385"/>
              <a:gd name="connsiteY14" fmla="*/ 573110 h 1809482"/>
              <a:gd name="connsiteX15" fmla="*/ 914400 w 1075385"/>
              <a:gd name="connsiteY15" fmla="*/ 489397 h 1809482"/>
              <a:gd name="connsiteX16" fmla="*/ 1049628 w 1075385"/>
              <a:gd name="connsiteY16" fmla="*/ 276896 h 1809482"/>
              <a:gd name="connsiteX17" fmla="*/ 1010991 w 1075385"/>
              <a:gd name="connsiteY17" fmla="*/ 103031 h 1809482"/>
              <a:gd name="connsiteX18" fmla="*/ 946597 w 1075385"/>
              <a:gd name="connsiteY18" fmla="*/ 0 h 180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5385" h="1809482">
                <a:moveTo>
                  <a:pt x="946597" y="0"/>
                </a:moveTo>
                <a:lnTo>
                  <a:pt x="0" y="1081825"/>
                </a:lnTo>
                <a:lnTo>
                  <a:pt x="83712" y="1165538"/>
                </a:lnTo>
                <a:lnTo>
                  <a:pt x="83712" y="1229932"/>
                </a:lnTo>
                <a:lnTo>
                  <a:pt x="1075385" y="1809482"/>
                </a:lnTo>
                <a:lnTo>
                  <a:pt x="1062507" y="1700011"/>
                </a:lnTo>
                <a:lnTo>
                  <a:pt x="907960" y="1661375"/>
                </a:lnTo>
                <a:lnTo>
                  <a:pt x="940157" y="1564783"/>
                </a:lnTo>
                <a:lnTo>
                  <a:pt x="882202" y="1390918"/>
                </a:lnTo>
                <a:lnTo>
                  <a:pt x="940157" y="1133341"/>
                </a:lnTo>
                <a:lnTo>
                  <a:pt x="907960" y="920839"/>
                </a:lnTo>
                <a:lnTo>
                  <a:pt x="972354" y="798490"/>
                </a:lnTo>
                <a:lnTo>
                  <a:pt x="998112" y="753414"/>
                </a:lnTo>
                <a:lnTo>
                  <a:pt x="920839" y="721217"/>
                </a:lnTo>
                <a:lnTo>
                  <a:pt x="998112" y="573110"/>
                </a:lnTo>
                <a:lnTo>
                  <a:pt x="914400" y="489397"/>
                </a:lnTo>
                <a:lnTo>
                  <a:pt x="1049628" y="276896"/>
                </a:lnTo>
                <a:lnTo>
                  <a:pt x="1010991" y="103031"/>
                </a:lnTo>
                <a:lnTo>
                  <a:pt x="94659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7" name="Freeform 96"/>
          <p:cNvSpPr/>
          <p:nvPr/>
        </p:nvSpPr>
        <p:spPr>
          <a:xfrm>
            <a:off x="2311400" y="3092450"/>
            <a:ext cx="1876425" cy="2097088"/>
          </a:xfrm>
          <a:custGeom>
            <a:avLst/>
            <a:gdLst/>
            <a:ahLst/>
            <a:cxnLst/>
            <a:rect l="l" t="t" r="r" b="b"/>
            <a:pathLst>
              <a:path w="1876470" h="2097486">
                <a:moveTo>
                  <a:pt x="878761" y="1395435"/>
                </a:moveTo>
                <a:lnTo>
                  <a:pt x="883094" y="1495109"/>
                </a:lnTo>
                <a:lnTo>
                  <a:pt x="922097" y="1607784"/>
                </a:lnTo>
                <a:lnTo>
                  <a:pt x="891762" y="1599117"/>
                </a:lnTo>
                <a:lnTo>
                  <a:pt x="805089" y="1659788"/>
                </a:lnTo>
                <a:lnTo>
                  <a:pt x="748751" y="1651120"/>
                </a:lnTo>
                <a:lnTo>
                  <a:pt x="644744" y="1581782"/>
                </a:lnTo>
                <a:lnTo>
                  <a:pt x="783421" y="1746461"/>
                </a:lnTo>
                <a:lnTo>
                  <a:pt x="965434" y="1750794"/>
                </a:lnTo>
                <a:lnTo>
                  <a:pt x="1017438" y="1690123"/>
                </a:lnTo>
                <a:lnTo>
                  <a:pt x="1056440" y="1707458"/>
                </a:lnTo>
                <a:lnTo>
                  <a:pt x="1242787" y="1612118"/>
                </a:lnTo>
                <a:lnTo>
                  <a:pt x="1277457" y="1560114"/>
                </a:lnTo>
                <a:lnTo>
                  <a:pt x="1338128" y="1590449"/>
                </a:lnTo>
                <a:lnTo>
                  <a:pt x="1355462" y="1564447"/>
                </a:lnTo>
                <a:lnTo>
                  <a:pt x="1229786" y="1521111"/>
                </a:lnTo>
                <a:lnTo>
                  <a:pt x="1095443" y="1607784"/>
                </a:lnTo>
                <a:lnTo>
                  <a:pt x="1030439" y="1607784"/>
                </a:lnTo>
                <a:lnTo>
                  <a:pt x="995769" y="1512444"/>
                </a:lnTo>
                <a:lnTo>
                  <a:pt x="917764" y="1473441"/>
                </a:lnTo>
                <a:lnTo>
                  <a:pt x="917764" y="1408436"/>
                </a:lnTo>
                <a:close/>
                <a:moveTo>
                  <a:pt x="523402" y="702051"/>
                </a:moveTo>
                <a:lnTo>
                  <a:pt x="523402" y="754055"/>
                </a:lnTo>
                <a:lnTo>
                  <a:pt x="553737" y="741054"/>
                </a:lnTo>
                <a:lnTo>
                  <a:pt x="688080" y="784391"/>
                </a:lnTo>
                <a:lnTo>
                  <a:pt x="727083" y="845062"/>
                </a:lnTo>
                <a:lnTo>
                  <a:pt x="657745" y="806059"/>
                </a:lnTo>
                <a:lnTo>
                  <a:pt x="653411" y="858063"/>
                </a:lnTo>
                <a:lnTo>
                  <a:pt x="571072" y="910066"/>
                </a:lnTo>
                <a:lnTo>
                  <a:pt x="605741" y="970738"/>
                </a:lnTo>
                <a:lnTo>
                  <a:pt x="722749" y="918734"/>
                </a:lnTo>
                <a:lnTo>
                  <a:pt x="748751" y="953403"/>
                </a:lnTo>
                <a:lnTo>
                  <a:pt x="649077" y="996739"/>
                </a:lnTo>
                <a:lnTo>
                  <a:pt x="662078" y="1022741"/>
                </a:lnTo>
                <a:lnTo>
                  <a:pt x="787754" y="970738"/>
                </a:lnTo>
                <a:lnTo>
                  <a:pt x="792088" y="936068"/>
                </a:lnTo>
                <a:lnTo>
                  <a:pt x="826757" y="914400"/>
                </a:lnTo>
                <a:lnTo>
                  <a:pt x="900429" y="975071"/>
                </a:lnTo>
                <a:lnTo>
                  <a:pt x="909096" y="931735"/>
                </a:lnTo>
                <a:lnTo>
                  <a:pt x="965434" y="832061"/>
                </a:lnTo>
                <a:lnTo>
                  <a:pt x="909096" y="862396"/>
                </a:lnTo>
                <a:lnTo>
                  <a:pt x="857093" y="840728"/>
                </a:lnTo>
                <a:lnTo>
                  <a:pt x="809422" y="801725"/>
                </a:lnTo>
                <a:lnTo>
                  <a:pt x="900429" y="758389"/>
                </a:lnTo>
                <a:close/>
                <a:moveTo>
                  <a:pt x="190681" y="0"/>
                </a:moveTo>
                <a:lnTo>
                  <a:pt x="229684" y="47670"/>
                </a:lnTo>
                <a:lnTo>
                  <a:pt x="286021" y="60671"/>
                </a:lnTo>
                <a:lnTo>
                  <a:pt x="563374" y="17335"/>
                </a:lnTo>
                <a:lnTo>
                  <a:pt x="598044" y="56338"/>
                </a:lnTo>
                <a:lnTo>
                  <a:pt x="338025" y="99674"/>
                </a:lnTo>
                <a:lnTo>
                  <a:pt x="355359" y="134343"/>
                </a:lnTo>
                <a:lnTo>
                  <a:pt x="489703" y="91007"/>
                </a:lnTo>
                <a:lnTo>
                  <a:pt x="641380" y="121342"/>
                </a:lnTo>
                <a:lnTo>
                  <a:pt x="702051" y="86673"/>
                </a:lnTo>
                <a:lnTo>
                  <a:pt x="715052" y="47670"/>
                </a:lnTo>
                <a:lnTo>
                  <a:pt x="741054" y="260019"/>
                </a:lnTo>
                <a:lnTo>
                  <a:pt x="858063" y="169012"/>
                </a:lnTo>
                <a:lnTo>
                  <a:pt x="801725" y="290355"/>
                </a:lnTo>
                <a:lnTo>
                  <a:pt x="849395" y="320690"/>
                </a:lnTo>
                <a:lnTo>
                  <a:pt x="897065" y="268686"/>
                </a:lnTo>
                <a:lnTo>
                  <a:pt x="1005407" y="368360"/>
                </a:lnTo>
                <a:lnTo>
                  <a:pt x="901399" y="572042"/>
                </a:lnTo>
                <a:lnTo>
                  <a:pt x="1248091" y="1118082"/>
                </a:lnTo>
                <a:lnTo>
                  <a:pt x="1360766" y="1139750"/>
                </a:lnTo>
                <a:lnTo>
                  <a:pt x="1430104" y="1265426"/>
                </a:lnTo>
                <a:lnTo>
                  <a:pt x="1876470" y="1438772"/>
                </a:lnTo>
                <a:lnTo>
                  <a:pt x="1807132" y="2097486"/>
                </a:lnTo>
                <a:lnTo>
                  <a:pt x="1191754" y="1980478"/>
                </a:lnTo>
                <a:lnTo>
                  <a:pt x="424698" y="1733460"/>
                </a:lnTo>
                <a:lnTo>
                  <a:pt x="182013" y="1573114"/>
                </a:lnTo>
                <a:lnTo>
                  <a:pt x="186347" y="1460440"/>
                </a:lnTo>
                <a:lnTo>
                  <a:pt x="30336" y="1408436"/>
                </a:lnTo>
                <a:lnTo>
                  <a:pt x="60671" y="1317429"/>
                </a:lnTo>
                <a:lnTo>
                  <a:pt x="0" y="1139750"/>
                </a:lnTo>
                <a:lnTo>
                  <a:pt x="56338" y="879731"/>
                </a:lnTo>
                <a:lnTo>
                  <a:pt x="13000" y="684717"/>
                </a:lnTo>
                <a:lnTo>
                  <a:pt x="112675" y="507037"/>
                </a:lnTo>
                <a:lnTo>
                  <a:pt x="34670" y="459367"/>
                </a:lnTo>
                <a:lnTo>
                  <a:pt x="91006" y="320690"/>
                </a:lnTo>
                <a:lnTo>
                  <a:pt x="30335" y="2426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5456238" y="4652963"/>
            <a:ext cx="133350" cy="150812"/>
          </a:xfrm>
          <a:custGeom>
            <a:avLst/>
            <a:gdLst>
              <a:gd name="connsiteX0" fmla="*/ 37737 w 133531"/>
              <a:gd name="connsiteY0" fmla="*/ 14514 h 150949"/>
              <a:gd name="connsiteX1" fmla="*/ 0 w 133531"/>
              <a:gd name="connsiteY1" fmla="*/ 101600 h 150949"/>
              <a:gd name="connsiteX2" fmla="*/ 37737 w 133531"/>
              <a:gd name="connsiteY2" fmla="*/ 150949 h 150949"/>
              <a:gd name="connsiteX3" fmla="*/ 78377 w 133531"/>
              <a:gd name="connsiteY3" fmla="*/ 124823 h 150949"/>
              <a:gd name="connsiteX4" fmla="*/ 133531 w 133531"/>
              <a:gd name="connsiteY4" fmla="*/ 52251 h 150949"/>
              <a:gd name="connsiteX5" fmla="*/ 127725 w 133531"/>
              <a:gd name="connsiteY5" fmla="*/ 0 h 150949"/>
              <a:gd name="connsiteX6" fmla="*/ 37737 w 133531"/>
              <a:gd name="connsiteY6" fmla="*/ 14514 h 15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150949">
                <a:moveTo>
                  <a:pt x="37737" y="14514"/>
                </a:moveTo>
                <a:lnTo>
                  <a:pt x="0" y="101600"/>
                </a:lnTo>
                <a:lnTo>
                  <a:pt x="37737" y="150949"/>
                </a:lnTo>
                <a:lnTo>
                  <a:pt x="78377" y="124823"/>
                </a:lnTo>
                <a:lnTo>
                  <a:pt x="133531" y="52251"/>
                </a:lnTo>
                <a:lnTo>
                  <a:pt x="127725" y="0"/>
                </a:lnTo>
                <a:lnTo>
                  <a:pt x="37737" y="1451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8" name="Freeform 107"/>
          <p:cNvSpPr/>
          <p:nvPr/>
        </p:nvSpPr>
        <p:spPr>
          <a:xfrm>
            <a:off x="5729288" y="4703763"/>
            <a:ext cx="80962" cy="134937"/>
          </a:xfrm>
          <a:custGeom>
            <a:avLst/>
            <a:gdLst>
              <a:gd name="connsiteX0" fmla="*/ 23223 w 81280"/>
              <a:gd name="connsiteY0" fmla="*/ 0 h 133532"/>
              <a:gd name="connsiteX1" fmla="*/ 0 w 81280"/>
              <a:gd name="connsiteY1" fmla="*/ 78378 h 133532"/>
              <a:gd name="connsiteX2" fmla="*/ 52252 w 81280"/>
              <a:gd name="connsiteY2" fmla="*/ 133532 h 133532"/>
              <a:gd name="connsiteX3" fmla="*/ 69669 w 81280"/>
              <a:gd name="connsiteY3" fmla="*/ 113212 h 133532"/>
              <a:gd name="connsiteX4" fmla="*/ 60960 w 81280"/>
              <a:gd name="connsiteY4" fmla="*/ 72572 h 133532"/>
              <a:gd name="connsiteX5" fmla="*/ 81280 w 81280"/>
              <a:gd name="connsiteY5" fmla="*/ 40640 h 133532"/>
              <a:gd name="connsiteX6" fmla="*/ 23223 w 81280"/>
              <a:gd name="connsiteY6" fmla="*/ 0 h 13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 h="133532">
                <a:moveTo>
                  <a:pt x="23223" y="0"/>
                </a:moveTo>
                <a:lnTo>
                  <a:pt x="0" y="78378"/>
                </a:lnTo>
                <a:lnTo>
                  <a:pt x="52252" y="133532"/>
                </a:lnTo>
                <a:lnTo>
                  <a:pt x="69669" y="113212"/>
                </a:lnTo>
                <a:lnTo>
                  <a:pt x="60960" y="72572"/>
                </a:lnTo>
                <a:lnTo>
                  <a:pt x="81280" y="40640"/>
                </a:lnTo>
                <a:lnTo>
                  <a:pt x="232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9" name="Freeform 108"/>
          <p:cNvSpPr/>
          <p:nvPr/>
        </p:nvSpPr>
        <p:spPr>
          <a:xfrm>
            <a:off x="5827713" y="4506913"/>
            <a:ext cx="55562" cy="55562"/>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0" name="Freeform 109"/>
          <p:cNvSpPr/>
          <p:nvPr/>
        </p:nvSpPr>
        <p:spPr>
          <a:xfrm>
            <a:off x="5873750" y="4478338"/>
            <a:ext cx="55563" cy="25400"/>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1" name="Freeform 110"/>
          <p:cNvSpPr/>
          <p:nvPr/>
        </p:nvSpPr>
        <p:spPr>
          <a:xfrm>
            <a:off x="6657975" y="4689475"/>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2" name="Freeform 111"/>
          <p:cNvSpPr/>
          <p:nvPr/>
        </p:nvSpPr>
        <p:spPr>
          <a:xfrm>
            <a:off x="6781800" y="4429125"/>
            <a:ext cx="65088" cy="55563"/>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3" name="Freeform 112"/>
          <p:cNvSpPr/>
          <p:nvPr/>
        </p:nvSpPr>
        <p:spPr>
          <a:xfrm>
            <a:off x="5203825" y="4248150"/>
            <a:ext cx="452438" cy="436563"/>
          </a:xfrm>
          <a:custGeom>
            <a:avLst/>
            <a:gdLst>
              <a:gd name="connsiteX0" fmla="*/ 52251 w 452846"/>
              <a:gd name="connsiteY0" fmla="*/ 0 h 435428"/>
              <a:gd name="connsiteX1" fmla="*/ 37737 w 452846"/>
              <a:gd name="connsiteY1" fmla="*/ 121920 h 435428"/>
              <a:gd name="connsiteX2" fmla="*/ 49349 w 452846"/>
              <a:gd name="connsiteY2" fmla="*/ 148046 h 435428"/>
              <a:gd name="connsiteX3" fmla="*/ 60960 w 452846"/>
              <a:gd name="connsiteY3" fmla="*/ 275771 h 435428"/>
              <a:gd name="connsiteX4" fmla="*/ 0 w 452846"/>
              <a:gd name="connsiteY4" fmla="*/ 362857 h 435428"/>
              <a:gd name="connsiteX5" fmla="*/ 107406 w 452846"/>
              <a:gd name="connsiteY5" fmla="*/ 345440 h 435428"/>
              <a:gd name="connsiteX6" fmla="*/ 130629 w 452846"/>
              <a:gd name="connsiteY6" fmla="*/ 435428 h 435428"/>
              <a:gd name="connsiteX7" fmla="*/ 179977 w 452846"/>
              <a:gd name="connsiteY7" fmla="*/ 391886 h 435428"/>
              <a:gd name="connsiteX8" fmla="*/ 191589 w 452846"/>
              <a:gd name="connsiteY8" fmla="*/ 333828 h 435428"/>
              <a:gd name="connsiteX9" fmla="*/ 229326 w 452846"/>
              <a:gd name="connsiteY9" fmla="*/ 307703 h 435428"/>
              <a:gd name="connsiteX10" fmla="*/ 226423 w 452846"/>
              <a:gd name="connsiteY10" fmla="*/ 278674 h 435428"/>
              <a:gd name="connsiteX11" fmla="*/ 252549 w 452846"/>
              <a:gd name="connsiteY11" fmla="*/ 246743 h 435428"/>
              <a:gd name="connsiteX12" fmla="*/ 284480 w 452846"/>
              <a:gd name="connsiteY12" fmla="*/ 269966 h 435428"/>
              <a:gd name="connsiteX13" fmla="*/ 313509 w 452846"/>
              <a:gd name="connsiteY13" fmla="*/ 261257 h 435428"/>
              <a:gd name="connsiteX14" fmla="*/ 313509 w 452846"/>
              <a:gd name="connsiteY14" fmla="*/ 313508 h 435428"/>
              <a:gd name="connsiteX15" fmla="*/ 415109 w 452846"/>
              <a:gd name="connsiteY15" fmla="*/ 322217 h 435428"/>
              <a:gd name="connsiteX16" fmla="*/ 452846 w 452846"/>
              <a:gd name="connsiteY16" fmla="*/ 249646 h 435428"/>
              <a:gd name="connsiteX17" fmla="*/ 429623 w 452846"/>
              <a:gd name="connsiteY17" fmla="*/ 214811 h 435428"/>
              <a:gd name="connsiteX18" fmla="*/ 362857 w 452846"/>
              <a:gd name="connsiteY18" fmla="*/ 243840 h 435428"/>
              <a:gd name="connsiteX19" fmla="*/ 362857 w 452846"/>
              <a:gd name="connsiteY19" fmla="*/ 243840 h 435428"/>
              <a:gd name="connsiteX20" fmla="*/ 359954 w 452846"/>
              <a:gd name="connsiteY20" fmla="*/ 209006 h 435428"/>
              <a:gd name="connsiteX21" fmla="*/ 310606 w 452846"/>
              <a:gd name="connsiteY21" fmla="*/ 156754 h 435428"/>
              <a:gd name="connsiteX22" fmla="*/ 275771 w 452846"/>
              <a:gd name="connsiteY22" fmla="*/ 148046 h 435428"/>
              <a:gd name="connsiteX23" fmla="*/ 214811 w 452846"/>
              <a:gd name="connsiteY23" fmla="*/ 95794 h 435428"/>
              <a:gd name="connsiteX24" fmla="*/ 185783 w 452846"/>
              <a:gd name="connsiteY24" fmla="*/ 98697 h 435428"/>
              <a:gd name="connsiteX25" fmla="*/ 150949 w 452846"/>
              <a:gd name="connsiteY25" fmla="*/ 72571 h 435428"/>
              <a:gd name="connsiteX26" fmla="*/ 127726 w 452846"/>
              <a:gd name="connsiteY26" fmla="*/ 98697 h 435428"/>
              <a:gd name="connsiteX27" fmla="*/ 107406 w 452846"/>
              <a:gd name="connsiteY27" fmla="*/ 92891 h 435428"/>
              <a:gd name="connsiteX28" fmla="*/ 52251 w 452846"/>
              <a:gd name="connsiteY28" fmla="*/ 0 h 43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2846" h="435428">
                <a:moveTo>
                  <a:pt x="52251" y="0"/>
                </a:moveTo>
                <a:lnTo>
                  <a:pt x="37737" y="121920"/>
                </a:lnTo>
                <a:lnTo>
                  <a:pt x="49349" y="148046"/>
                </a:lnTo>
                <a:lnTo>
                  <a:pt x="60960" y="275771"/>
                </a:lnTo>
                <a:lnTo>
                  <a:pt x="0" y="362857"/>
                </a:lnTo>
                <a:lnTo>
                  <a:pt x="107406" y="345440"/>
                </a:lnTo>
                <a:lnTo>
                  <a:pt x="130629" y="435428"/>
                </a:lnTo>
                <a:lnTo>
                  <a:pt x="179977" y="391886"/>
                </a:lnTo>
                <a:lnTo>
                  <a:pt x="191589" y="333828"/>
                </a:lnTo>
                <a:lnTo>
                  <a:pt x="229326" y="307703"/>
                </a:lnTo>
                <a:lnTo>
                  <a:pt x="226423" y="278674"/>
                </a:lnTo>
                <a:lnTo>
                  <a:pt x="252549" y="246743"/>
                </a:lnTo>
                <a:lnTo>
                  <a:pt x="284480" y="269966"/>
                </a:lnTo>
                <a:lnTo>
                  <a:pt x="313509" y="261257"/>
                </a:lnTo>
                <a:lnTo>
                  <a:pt x="313509" y="313508"/>
                </a:lnTo>
                <a:lnTo>
                  <a:pt x="415109" y="322217"/>
                </a:lnTo>
                <a:lnTo>
                  <a:pt x="452846" y="249646"/>
                </a:lnTo>
                <a:lnTo>
                  <a:pt x="429623" y="214811"/>
                </a:lnTo>
                <a:lnTo>
                  <a:pt x="362857" y="243840"/>
                </a:lnTo>
                <a:lnTo>
                  <a:pt x="362857" y="243840"/>
                </a:lnTo>
                <a:lnTo>
                  <a:pt x="359954" y="209006"/>
                </a:lnTo>
                <a:lnTo>
                  <a:pt x="310606" y="156754"/>
                </a:lnTo>
                <a:lnTo>
                  <a:pt x="275771" y="148046"/>
                </a:lnTo>
                <a:lnTo>
                  <a:pt x="214811" y="95794"/>
                </a:lnTo>
                <a:lnTo>
                  <a:pt x="185783" y="98697"/>
                </a:lnTo>
                <a:lnTo>
                  <a:pt x="150949" y="72571"/>
                </a:lnTo>
                <a:lnTo>
                  <a:pt x="127726" y="98697"/>
                </a:lnTo>
                <a:lnTo>
                  <a:pt x="107406" y="92891"/>
                </a:lnTo>
                <a:lnTo>
                  <a:pt x="5225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4" name="Freeform 113"/>
          <p:cNvSpPr/>
          <p:nvPr/>
        </p:nvSpPr>
        <p:spPr>
          <a:xfrm>
            <a:off x="2520950" y="3059113"/>
            <a:ext cx="133350" cy="60325"/>
          </a:xfrm>
          <a:custGeom>
            <a:avLst/>
            <a:gdLst>
              <a:gd name="connsiteX0" fmla="*/ 0 w 133531"/>
              <a:gd name="connsiteY0" fmla="*/ 17418 h 31932"/>
              <a:gd name="connsiteX1" fmla="*/ 133531 w 133531"/>
              <a:gd name="connsiteY1" fmla="*/ 31932 h 31932"/>
              <a:gd name="connsiteX2" fmla="*/ 119017 w 133531"/>
              <a:gd name="connsiteY2" fmla="*/ 0 h 31932"/>
              <a:gd name="connsiteX3" fmla="*/ 101600 w 133531"/>
              <a:gd name="connsiteY3" fmla="*/ 17418 h 31932"/>
              <a:gd name="connsiteX4" fmla="*/ 63863 w 133531"/>
              <a:gd name="connsiteY4" fmla="*/ 8709 h 31932"/>
              <a:gd name="connsiteX5" fmla="*/ 0 w 133531"/>
              <a:gd name="connsiteY5" fmla="*/ 17418 h 31932"/>
              <a:gd name="connsiteX0" fmla="*/ 0 w 133531"/>
              <a:gd name="connsiteY0" fmla="*/ 17418 h 31932"/>
              <a:gd name="connsiteX1" fmla="*/ 49349 w 133531"/>
              <a:gd name="connsiteY1" fmla="*/ 23223 h 31932"/>
              <a:gd name="connsiteX2" fmla="*/ 133531 w 133531"/>
              <a:gd name="connsiteY2" fmla="*/ 31932 h 31932"/>
              <a:gd name="connsiteX3" fmla="*/ 119017 w 133531"/>
              <a:gd name="connsiteY3" fmla="*/ 0 h 31932"/>
              <a:gd name="connsiteX4" fmla="*/ 101600 w 133531"/>
              <a:gd name="connsiteY4" fmla="*/ 17418 h 31932"/>
              <a:gd name="connsiteX5" fmla="*/ 63863 w 133531"/>
              <a:gd name="connsiteY5" fmla="*/ 8709 h 31932"/>
              <a:gd name="connsiteX6" fmla="*/ 0 w 133531"/>
              <a:gd name="connsiteY6" fmla="*/ 17418 h 31932"/>
              <a:gd name="connsiteX0" fmla="*/ 0 w 133531"/>
              <a:gd name="connsiteY0" fmla="*/ 17418 h 60960"/>
              <a:gd name="connsiteX1" fmla="*/ 37738 w 133531"/>
              <a:gd name="connsiteY1" fmla="*/ 60960 h 60960"/>
              <a:gd name="connsiteX2" fmla="*/ 133531 w 133531"/>
              <a:gd name="connsiteY2" fmla="*/ 31932 h 60960"/>
              <a:gd name="connsiteX3" fmla="*/ 119017 w 133531"/>
              <a:gd name="connsiteY3" fmla="*/ 0 h 60960"/>
              <a:gd name="connsiteX4" fmla="*/ 101600 w 133531"/>
              <a:gd name="connsiteY4" fmla="*/ 17418 h 60960"/>
              <a:gd name="connsiteX5" fmla="*/ 63863 w 133531"/>
              <a:gd name="connsiteY5" fmla="*/ 8709 h 60960"/>
              <a:gd name="connsiteX6" fmla="*/ 0 w 133531"/>
              <a:gd name="connsiteY6" fmla="*/ 17418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531" h="60960">
                <a:moveTo>
                  <a:pt x="0" y="17418"/>
                </a:moveTo>
                <a:lnTo>
                  <a:pt x="37738" y="60960"/>
                </a:lnTo>
                <a:lnTo>
                  <a:pt x="133531" y="31932"/>
                </a:lnTo>
                <a:lnTo>
                  <a:pt x="119017" y="0"/>
                </a:lnTo>
                <a:lnTo>
                  <a:pt x="101600" y="17418"/>
                </a:lnTo>
                <a:lnTo>
                  <a:pt x="63863" y="8709"/>
                </a:lnTo>
                <a:lnTo>
                  <a:pt x="0" y="1741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5" name="Freeform 114"/>
          <p:cNvSpPr/>
          <p:nvPr/>
        </p:nvSpPr>
        <p:spPr>
          <a:xfrm>
            <a:off x="3238500" y="2681288"/>
            <a:ext cx="517525" cy="484187"/>
          </a:xfrm>
          <a:custGeom>
            <a:avLst/>
            <a:gdLst>
              <a:gd name="connsiteX0" fmla="*/ 0 w 516708"/>
              <a:gd name="connsiteY0" fmla="*/ 287383 h 484777"/>
              <a:gd name="connsiteX1" fmla="*/ 49348 w 516708"/>
              <a:gd name="connsiteY1" fmla="*/ 409303 h 484777"/>
              <a:gd name="connsiteX2" fmla="*/ 31931 w 516708"/>
              <a:gd name="connsiteY2" fmla="*/ 481874 h 484777"/>
              <a:gd name="connsiteX3" fmla="*/ 63863 w 516708"/>
              <a:gd name="connsiteY3" fmla="*/ 484777 h 484777"/>
              <a:gd name="connsiteX4" fmla="*/ 116114 w 516708"/>
              <a:gd name="connsiteY4" fmla="*/ 458651 h 484777"/>
              <a:gd name="connsiteX5" fmla="*/ 148045 w 516708"/>
              <a:gd name="connsiteY5" fmla="*/ 484777 h 484777"/>
              <a:gd name="connsiteX6" fmla="*/ 168365 w 516708"/>
              <a:gd name="connsiteY6" fmla="*/ 476069 h 484777"/>
              <a:gd name="connsiteX7" fmla="*/ 229325 w 516708"/>
              <a:gd name="connsiteY7" fmla="*/ 383177 h 484777"/>
              <a:gd name="connsiteX8" fmla="*/ 267063 w 516708"/>
              <a:gd name="connsiteY8" fmla="*/ 380274 h 484777"/>
              <a:gd name="connsiteX9" fmla="*/ 301897 w 516708"/>
              <a:gd name="connsiteY9" fmla="*/ 336731 h 484777"/>
              <a:gd name="connsiteX10" fmla="*/ 444137 w 516708"/>
              <a:gd name="connsiteY10" fmla="*/ 272869 h 484777"/>
              <a:gd name="connsiteX11" fmla="*/ 487680 w 516708"/>
              <a:gd name="connsiteY11" fmla="*/ 293189 h 484777"/>
              <a:gd name="connsiteX12" fmla="*/ 516708 w 516708"/>
              <a:gd name="connsiteY12" fmla="*/ 264160 h 484777"/>
              <a:gd name="connsiteX13" fmla="*/ 467360 w 516708"/>
              <a:gd name="connsiteY13" fmla="*/ 133531 h 484777"/>
              <a:gd name="connsiteX14" fmla="*/ 415108 w 516708"/>
              <a:gd name="connsiteY14" fmla="*/ 127726 h 484777"/>
              <a:gd name="connsiteX15" fmla="*/ 348343 w 516708"/>
              <a:gd name="connsiteY15" fmla="*/ 72571 h 484777"/>
              <a:gd name="connsiteX16" fmla="*/ 336731 w 516708"/>
              <a:gd name="connsiteY16" fmla="*/ 8709 h 484777"/>
              <a:gd name="connsiteX17" fmla="*/ 217714 w 516708"/>
              <a:gd name="connsiteY17" fmla="*/ 0 h 484777"/>
              <a:gd name="connsiteX18" fmla="*/ 191588 w 516708"/>
              <a:gd name="connsiteY18" fmla="*/ 58057 h 484777"/>
              <a:gd name="connsiteX19" fmla="*/ 179977 w 516708"/>
              <a:gd name="connsiteY19" fmla="*/ 92891 h 484777"/>
              <a:gd name="connsiteX20" fmla="*/ 0 w 516708"/>
              <a:gd name="connsiteY20" fmla="*/ 287383 h 48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708" h="484777">
                <a:moveTo>
                  <a:pt x="0" y="287383"/>
                </a:moveTo>
                <a:lnTo>
                  <a:pt x="49348" y="409303"/>
                </a:lnTo>
                <a:lnTo>
                  <a:pt x="31931" y="481874"/>
                </a:lnTo>
                <a:lnTo>
                  <a:pt x="63863" y="484777"/>
                </a:lnTo>
                <a:lnTo>
                  <a:pt x="116114" y="458651"/>
                </a:lnTo>
                <a:lnTo>
                  <a:pt x="148045" y="484777"/>
                </a:lnTo>
                <a:lnTo>
                  <a:pt x="168365" y="476069"/>
                </a:lnTo>
                <a:lnTo>
                  <a:pt x="229325" y="383177"/>
                </a:lnTo>
                <a:lnTo>
                  <a:pt x="267063" y="380274"/>
                </a:lnTo>
                <a:lnTo>
                  <a:pt x="301897" y="336731"/>
                </a:lnTo>
                <a:lnTo>
                  <a:pt x="444137" y="272869"/>
                </a:lnTo>
                <a:lnTo>
                  <a:pt x="487680" y="293189"/>
                </a:lnTo>
                <a:lnTo>
                  <a:pt x="516708" y="264160"/>
                </a:lnTo>
                <a:lnTo>
                  <a:pt x="467360" y="133531"/>
                </a:lnTo>
                <a:lnTo>
                  <a:pt x="415108" y="127726"/>
                </a:lnTo>
                <a:lnTo>
                  <a:pt x="348343" y="72571"/>
                </a:lnTo>
                <a:lnTo>
                  <a:pt x="336731" y="8709"/>
                </a:lnTo>
                <a:lnTo>
                  <a:pt x="217714" y="0"/>
                </a:lnTo>
                <a:lnTo>
                  <a:pt x="191588" y="58057"/>
                </a:lnTo>
                <a:lnTo>
                  <a:pt x="179977" y="92891"/>
                </a:lnTo>
                <a:lnTo>
                  <a:pt x="0" y="28738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6" name="Freeform 115"/>
          <p:cNvSpPr/>
          <p:nvPr/>
        </p:nvSpPr>
        <p:spPr>
          <a:xfrm>
            <a:off x="3490913" y="2986088"/>
            <a:ext cx="479425" cy="563562"/>
          </a:xfrm>
          <a:custGeom>
            <a:avLst/>
            <a:gdLst>
              <a:gd name="connsiteX0" fmla="*/ 0 w 478972"/>
              <a:gd name="connsiteY0" fmla="*/ 455749 h 563154"/>
              <a:gd name="connsiteX1" fmla="*/ 371566 w 478972"/>
              <a:gd name="connsiteY1" fmla="*/ 563154 h 563154"/>
              <a:gd name="connsiteX2" fmla="*/ 478972 w 478972"/>
              <a:gd name="connsiteY2" fmla="*/ 101600 h 563154"/>
              <a:gd name="connsiteX3" fmla="*/ 455749 w 478972"/>
              <a:gd name="connsiteY3" fmla="*/ 121920 h 563154"/>
              <a:gd name="connsiteX4" fmla="*/ 461555 w 478972"/>
              <a:gd name="connsiteY4" fmla="*/ 148046 h 563154"/>
              <a:gd name="connsiteX5" fmla="*/ 452846 w 478972"/>
              <a:gd name="connsiteY5" fmla="*/ 182880 h 563154"/>
              <a:gd name="connsiteX6" fmla="*/ 441235 w 478972"/>
              <a:gd name="connsiteY6" fmla="*/ 174171 h 563154"/>
              <a:gd name="connsiteX7" fmla="*/ 412206 w 478972"/>
              <a:gd name="connsiteY7" fmla="*/ 197394 h 563154"/>
              <a:gd name="connsiteX8" fmla="*/ 388983 w 478972"/>
              <a:gd name="connsiteY8" fmla="*/ 185783 h 563154"/>
              <a:gd name="connsiteX9" fmla="*/ 406400 w 478972"/>
              <a:gd name="connsiteY9" fmla="*/ 150949 h 563154"/>
              <a:gd name="connsiteX10" fmla="*/ 348343 w 478972"/>
              <a:gd name="connsiteY10" fmla="*/ 78377 h 563154"/>
              <a:gd name="connsiteX11" fmla="*/ 310606 w 478972"/>
              <a:gd name="connsiteY11" fmla="*/ 124823 h 563154"/>
              <a:gd name="connsiteX12" fmla="*/ 278675 w 478972"/>
              <a:gd name="connsiteY12" fmla="*/ 124823 h 563154"/>
              <a:gd name="connsiteX13" fmla="*/ 264160 w 478972"/>
              <a:gd name="connsiteY13" fmla="*/ 113211 h 563154"/>
              <a:gd name="connsiteX14" fmla="*/ 313509 w 478972"/>
              <a:gd name="connsiteY14" fmla="*/ 72571 h 563154"/>
              <a:gd name="connsiteX15" fmla="*/ 284480 w 478972"/>
              <a:gd name="connsiteY15" fmla="*/ 0 h 563154"/>
              <a:gd name="connsiteX16" fmla="*/ 206103 w 478972"/>
              <a:gd name="connsiteY16" fmla="*/ 29029 h 563154"/>
              <a:gd name="connsiteX17" fmla="*/ 194492 w 478972"/>
              <a:gd name="connsiteY17" fmla="*/ 20320 h 563154"/>
              <a:gd name="connsiteX18" fmla="*/ 78377 w 478972"/>
              <a:gd name="connsiteY18" fmla="*/ 87086 h 563154"/>
              <a:gd name="connsiteX19" fmla="*/ 75475 w 478972"/>
              <a:gd name="connsiteY19" fmla="*/ 116114 h 563154"/>
              <a:gd name="connsiteX20" fmla="*/ 8709 w 478972"/>
              <a:gd name="connsiteY20" fmla="*/ 162560 h 563154"/>
              <a:gd name="connsiteX21" fmla="*/ 43543 w 478972"/>
              <a:gd name="connsiteY21" fmla="*/ 194491 h 563154"/>
              <a:gd name="connsiteX22" fmla="*/ 31932 w 478972"/>
              <a:gd name="connsiteY22" fmla="*/ 229326 h 563154"/>
              <a:gd name="connsiteX23" fmla="*/ 69669 w 478972"/>
              <a:gd name="connsiteY23" fmla="*/ 243840 h 563154"/>
              <a:gd name="connsiteX24" fmla="*/ 159657 w 478972"/>
              <a:gd name="connsiteY24" fmla="*/ 264160 h 563154"/>
              <a:gd name="connsiteX25" fmla="*/ 121920 w 478972"/>
              <a:gd name="connsiteY25" fmla="*/ 275771 h 563154"/>
              <a:gd name="connsiteX26" fmla="*/ 20320 w 478972"/>
              <a:gd name="connsiteY26" fmla="*/ 281577 h 563154"/>
              <a:gd name="connsiteX27" fmla="*/ 2903 w 478972"/>
              <a:gd name="connsiteY27" fmla="*/ 310606 h 563154"/>
              <a:gd name="connsiteX28" fmla="*/ 23223 w 478972"/>
              <a:gd name="connsiteY28" fmla="*/ 351246 h 563154"/>
              <a:gd name="connsiteX29" fmla="*/ 168366 w 478972"/>
              <a:gd name="connsiteY29" fmla="*/ 406400 h 563154"/>
              <a:gd name="connsiteX30" fmla="*/ 197395 w 478972"/>
              <a:gd name="connsiteY30" fmla="*/ 406400 h 563154"/>
              <a:gd name="connsiteX31" fmla="*/ 243840 w 478972"/>
              <a:gd name="connsiteY31" fmla="*/ 444137 h 563154"/>
              <a:gd name="connsiteX32" fmla="*/ 293189 w 478972"/>
              <a:gd name="connsiteY32" fmla="*/ 496389 h 563154"/>
              <a:gd name="connsiteX33" fmla="*/ 284480 w 478972"/>
              <a:gd name="connsiteY33" fmla="*/ 519611 h 563154"/>
              <a:gd name="connsiteX34" fmla="*/ 217715 w 478972"/>
              <a:gd name="connsiteY34" fmla="*/ 496389 h 563154"/>
              <a:gd name="connsiteX35" fmla="*/ 188686 w 478972"/>
              <a:gd name="connsiteY35" fmla="*/ 490583 h 563154"/>
              <a:gd name="connsiteX36" fmla="*/ 165463 w 478972"/>
              <a:gd name="connsiteY36" fmla="*/ 464457 h 563154"/>
              <a:gd name="connsiteX37" fmla="*/ 92892 w 478972"/>
              <a:gd name="connsiteY37" fmla="*/ 444137 h 563154"/>
              <a:gd name="connsiteX38" fmla="*/ 0 w 478972"/>
              <a:gd name="connsiteY38" fmla="*/ 455749 h 56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78972" h="563154">
                <a:moveTo>
                  <a:pt x="0" y="455749"/>
                </a:moveTo>
                <a:lnTo>
                  <a:pt x="371566" y="563154"/>
                </a:lnTo>
                <a:lnTo>
                  <a:pt x="478972" y="101600"/>
                </a:lnTo>
                <a:lnTo>
                  <a:pt x="455749" y="121920"/>
                </a:lnTo>
                <a:lnTo>
                  <a:pt x="461555" y="148046"/>
                </a:lnTo>
                <a:lnTo>
                  <a:pt x="452846" y="182880"/>
                </a:lnTo>
                <a:lnTo>
                  <a:pt x="441235" y="174171"/>
                </a:lnTo>
                <a:lnTo>
                  <a:pt x="412206" y="197394"/>
                </a:lnTo>
                <a:lnTo>
                  <a:pt x="388983" y="185783"/>
                </a:lnTo>
                <a:lnTo>
                  <a:pt x="406400" y="150949"/>
                </a:lnTo>
                <a:lnTo>
                  <a:pt x="348343" y="78377"/>
                </a:lnTo>
                <a:lnTo>
                  <a:pt x="310606" y="124823"/>
                </a:lnTo>
                <a:lnTo>
                  <a:pt x="278675" y="124823"/>
                </a:lnTo>
                <a:lnTo>
                  <a:pt x="264160" y="113211"/>
                </a:lnTo>
                <a:lnTo>
                  <a:pt x="313509" y="72571"/>
                </a:lnTo>
                <a:lnTo>
                  <a:pt x="284480" y="0"/>
                </a:lnTo>
                <a:lnTo>
                  <a:pt x="206103" y="29029"/>
                </a:lnTo>
                <a:lnTo>
                  <a:pt x="194492" y="20320"/>
                </a:lnTo>
                <a:lnTo>
                  <a:pt x="78377" y="87086"/>
                </a:lnTo>
                <a:lnTo>
                  <a:pt x="75475" y="116114"/>
                </a:lnTo>
                <a:lnTo>
                  <a:pt x="8709" y="162560"/>
                </a:lnTo>
                <a:lnTo>
                  <a:pt x="43543" y="194491"/>
                </a:lnTo>
                <a:lnTo>
                  <a:pt x="31932" y="229326"/>
                </a:lnTo>
                <a:lnTo>
                  <a:pt x="69669" y="243840"/>
                </a:lnTo>
                <a:lnTo>
                  <a:pt x="159657" y="264160"/>
                </a:lnTo>
                <a:lnTo>
                  <a:pt x="121920" y="275771"/>
                </a:lnTo>
                <a:lnTo>
                  <a:pt x="20320" y="281577"/>
                </a:lnTo>
                <a:lnTo>
                  <a:pt x="2903" y="310606"/>
                </a:lnTo>
                <a:lnTo>
                  <a:pt x="23223" y="351246"/>
                </a:lnTo>
                <a:lnTo>
                  <a:pt x="168366" y="406400"/>
                </a:lnTo>
                <a:lnTo>
                  <a:pt x="197395" y="406400"/>
                </a:lnTo>
                <a:lnTo>
                  <a:pt x="243840" y="444137"/>
                </a:lnTo>
                <a:lnTo>
                  <a:pt x="293189" y="496389"/>
                </a:lnTo>
                <a:lnTo>
                  <a:pt x="284480" y="519611"/>
                </a:lnTo>
                <a:lnTo>
                  <a:pt x="217715" y="496389"/>
                </a:lnTo>
                <a:lnTo>
                  <a:pt x="188686" y="490583"/>
                </a:lnTo>
                <a:lnTo>
                  <a:pt x="165463" y="464457"/>
                </a:lnTo>
                <a:lnTo>
                  <a:pt x="92892" y="444137"/>
                </a:lnTo>
                <a:lnTo>
                  <a:pt x="0" y="45574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7" name="Freeform 116"/>
          <p:cNvSpPr/>
          <p:nvPr/>
        </p:nvSpPr>
        <p:spPr>
          <a:xfrm>
            <a:off x="3767138" y="2509838"/>
            <a:ext cx="290512" cy="336550"/>
          </a:xfrm>
          <a:custGeom>
            <a:avLst/>
            <a:gdLst>
              <a:gd name="connsiteX0" fmla="*/ 269965 w 290285"/>
              <a:gd name="connsiteY0" fmla="*/ 304800 h 336732"/>
              <a:gd name="connsiteX1" fmla="*/ 159657 w 290285"/>
              <a:gd name="connsiteY1" fmla="*/ 336732 h 336732"/>
              <a:gd name="connsiteX2" fmla="*/ 104503 w 290285"/>
              <a:gd name="connsiteY2" fmla="*/ 281578 h 336732"/>
              <a:gd name="connsiteX3" fmla="*/ 179977 w 290285"/>
              <a:gd name="connsiteY3" fmla="*/ 264160 h 336732"/>
              <a:gd name="connsiteX4" fmla="*/ 217714 w 290285"/>
              <a:gd name="connsiteY4" fmla="*/ 275772 h 336732"/>
              <a:gd name="connsiteX5" fmla="*/ 243840 w 290285"/>
              <a:gd name="connsiteY5" fmla="*/ 238035 h 336732"/>
              <a:gd name="connsiteX6" fmla="*/ 232228 w 290285"/>
              <a:gd name="connsiteY6" fmla="*/ 226423 h 336732"/>
              <a:gd name="connsiteX7" fmla="*/ 203200 w 290285"/>
              <a:gd name="connsiteY7" fmla="*/ 232229 h 336732"/>
              <a:gd name="connsiteX8" fmla="*/ 182880 w 290285"/>
              <a:gd name="connsiteY8" fmla="*/ 223520 h 336732"/>
              <a:gd name="connsiteX9" fmla="*/ 142240 w 290285"/>
              <a:gd name="connsiteY9" fmla="*/ 235132 h 336732"/>
              <a:gd name="connsiteX10" fmla="*/ 139337 w 290285"/>
              <a:gd name="connsiteY10" fmla="*/ 194492 h 336732"/>
              <a:gd name="connsiteX11" fmla="*/ 107405 w 290285"/>
              <a:gd name="connsiteY11" fmla="*/ 223520 h 336732"/>
              <a:gd name="connsiteX12" fmla="*/ 55154 w 290285"/>
              <a:gd name="connsiteY12" fmla="*/ 211909 h 336732"/>
              <a:gd name="connsiteX13" fmla="*/ 0 w 290285"/>
              <a:gd name="connsiteY13" fmla="*/ 139338 h 336732"/>
              <a:gd name="connsiteX14" fmla="*/ 58057 w 290285"/>
              <a:gd name="connsiteY14" fmla="*/ 130629 h 336732"/>
              <a:gd name="connsiteX15" fmla="*/ 40640 w 290285"/>
              <a:gd name="connsiteY15" fmla="*/ 101600 h 336732"/>
              <a:gd name="connsiteX16" fmla="*/ 63863 w 290285"/>
              <a:gd name="connsiteY16" fmla="*/ 84183 h 336732"/>
              <a:gd name="connsiteX17" fmla="*/ 89988 w 290285"/>
              <a:gd name="connsiteY17" fmla="*/ 98698 h 336732"/>
              <a:gd name="connsiteX18" fmla="*/ 84183 w 290285"/>
              <a:gd name="connsiteY18" fmla="*/ 55155 h 336732"/>
              <a:gd name="connsiteX19" fmla="*/ 148045 w 290285"/>
              <a:gd name="connsiteY19" fmla="*/ 0 h 336732"/>
              <a:gd name="connsiteX20" fmla="*/ 171268 w 290285"/>
              <a:gd name="connsiteY20" fmla="*/ 11612 h 336732"/>
              <a:gd name="connsiteX21" fmla="*/ 177074 w 290285"/>
              <a:gd name="connsiteY21" fmla="*/ 46446 h 336732"/>
              <a:gd name="connsiteX22" fmla="*/ 214811 w 290285"/>
              <a:gd name="connsiteY22" fmla="*/ 66766 h 336732"/>
              <a:gd name="connsiteX23" fmla="*/ 249645 w 290285"/>
              <a:gd name="connsiteY23" fmla="*/ 133532 h 336732"/>
              <a:gd name="connsiteX24" fmla="*/ 249645 w 290285"/>
              <a:gd name="connsiteY24" fmla="*/ 171269 h 336732"/>
              <a:gd name="connsiteX25" fmla="*/ 290285 w 290285"/>
              <a:gd name="connsiteY25" fmla="*/ 197395 h 336732"/>
              <a:gd name="connsiteX26" fmla="*/ 269965 w 290285"/>
              <a:gd name="connsiteY26" fmla="*/ 304800 h 3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285" h="336732">
                <a:moveTo>
                  <a:pt x="269965" y="304800"/>
                </a:moveTo>
                <a:lnTo>
                  <a:pt x="159657" y="336732"/>
                </a:lnTo>
                <a:lnTo>
                  <a:pt x="104503" y="281578"/>
                </a:lnTo>
                <a:lnTo>
                  <a:pt x="179977" y="264160"/>
                </a:lnTo>
                <a:lnTo>
                  <a:pt x="217714" y="275772"/>
                </a:lnTo>
                <a:lnTo>
                  <a:pt x="243840" y="238035"/>
                </a:lnTo>
                <a:lnTo>
                  <a:pt x="232228" y="226423"/>
                </a:lnTo>
                <a:lnTo>
                  <a:pt x="203200" y="232229"/>
                </a:lnTo>
                <a:lnTo>
                  <a:pt x="182880" y="223520"/>
                </a:lnTo>
                <a:lnTo>
                  <a:pt x="142240" y="235132"/>
                </a:lnTo>
                <a:lnTo>
                  <a:pt x="139337" y="194492"/>
                </a:lnTo>
                <a:lnTo>
                  <a:pt x="107405" y="223520"/>
                </a:lnTo>
                <a:lnTo>
                  <a:pt x="55154" y="211909"/>
                </a:lnTo>
                <a:lnTo>
                  <a:pt x="0" y="139338"/>
                </a:lnTo>
                <a:lnTo>
                  <a:pt x="58057" y="130629"/>
                </a:lnTo>
                <a:lnTo>
                  <a:pt x="40640" y="101600"/>
                </a:lnTo>
                <a:lnTo>
                  <a:pt x="63863" y="84183"/>
                </a:lnTo>
                <a:lnTo>
                  <a:pt x="89988" y="98698"/>
                </a:lnTo>
                <a:lnTo>
                  <a:pt x="84183" y="55155"/>
                </a:lnTo>
                <a:lnTo>
                  <a:pt x="148045" y="0"/>
                </a:lnTo>
                <a:lnTo>
                  <a:pt x="171268" y="11612"/>
                </a:lnTo>
                <a:lnTo>
                  <a:pt x="177074" y="46446"/>
                </a:lnTo>
                <a:lnTo>
                  <a:pt x="214811" y="66766"/>
                </a:lnTo>
                <a:lnTo>
                  <a:pt x="249645" y="133532"/>
                </a:lnTo>
                <a:lnTo>
                  <a:pt x="249645" y="171269"/>
                </a:lnTo>
                <a:lnTo>
                  <a:pt x="290285" y="197395"/>
                </a:lnTo>
                <a:lnTo>
                  <a:pt x="269965" y="3048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8" name="Freeform 117"/>
          <p:cNvSpPr/>
          <p:nvPr/>
        </p:nvSpPr>
        <p:spPr>
          <a:xfrm>
            <a:off x="3633788" y="2317750"/>
            <a:ext cx="322262" cy="215900"/>
          </a:xfrm>
          <a:custGeom>
            <a:avLst/>
            <a:gdLst>
              <a:gd name="connsiteX0" fmla="*/ 264160 w 264160"/>
              <a:gd name="connsiteY0" fmla="*/ 0 h 185783"/>
              <a:gd name="connsiteX1" fmla="*/ 124823 w 264160"/>
              <a:gd name="connsiteY1" fmla="*/ 49349 h 185783"/>
              <a:gd name="connsiteX2" fmla="*/ 92892 w 264160"/>
              <a:gd name="connsiteY2" fmla="*/ 52252 h 185783"/>
              <a:gd name="connsiteX3" fmla="*/ 72572 w 264160"/>
              <a:gd name="connsiteY3" fmla="*/ 81280 h 185783"/>
              <a:gd name="connsiteX4" fmla="*/ 46446 w 264160"/>
              <a:gd name="connsiteY4" fmla="*/ 78378 h 185783"/>
              <a:gd name="connsiteX5" fmla="*/ 2903 w 264160"/>
              <a:gd name="connsiteY5" fmla="*/ 92892 h 185783"/>
              <a:gd name="connsiteX6" fmla="*/ 0 w 264160"/>
              <a:gd name="connsiteY6" fmla="*/ 130629 h 185783"/>
              <a:gd name="connsiteX7" fmla="*/ 66766 w 264160"/>
              <a:gd name="connsiteY7" fmla="*/ 148046 h 185783"/>
              <a:gd name="connsiteX8" fmla="*/ 66766 w 264160"/>
              <a:gd name="connsiteY8" fmla="*/ 185783 h 185783"/>
              <a:gd name="connsiteX9" fmla="*/ 104503 w 264160"/>
              <a:gd name="connsiteY9" fmla="*/ 185783 h 185783"/>
              <a:gd name="connsiteX10" fmla="*/ 110309 w 264160"/>
              <a:gd name="connsiteY10" fmla="*/ 150949 h 185783"/>
              <a:gd name="connsiteX11" fmla="*/ 136435 w 264160"/>
              <a:gd name="connsiteY11" fmla="*/ 150949 h 185783"/>
              <a:gd name="connsiteX12" fmla="*/ 209006 w 264160"/>
              <a:gd name="connsiteY12" fmla="*/ 69669 h 185783"/>
              <a:gd name="connsiteX13" fmla="*/ 191589 w 264160"/>
              <a:gd name="connsiteY13" fmla="*/ 142240 h 185783"/>
              <a:gd name="connsiteX14" fmla="*/ 197395 w 264160"/>
              <a:gd name="connsiteY14" fmla="*/ 165463 h 185783"/>
              <a:gd name="connsiteX15" fmla="*/ 258355 w 264160"/>
              <a:gd name="connsiteY15" fmla="*/ 127726 h 185783"/>
              <a:gd name="connsiteX0" fmla="*/ 264160 w 264160"/>
              <a:gd name="connsiteY0" fmla="*/ 0 h 185783"/>
              <a:gd name="connsiteX1" fmla="*/ 174172 w 264160"/>
              <a:gd name="connsiteY1" fmla="*/ 31932 h 185783"/>
              <a:gd name="connsiteX2" fmla="*/ 124823 w 264160"/>
              <a:gd name="connsiteY2" fmla="*/ 49349 h 185783"/>
              <a:gd name="connsiteX3" fmla="*/ 92892 w 264160"/>
              <a:gd name="connsiteY3" fmla="*/ 52252 h 185783"/>
              <a:gd name="connsiteX4" fmla="*/ 72572 w 264160"/>
              <a:gd name="connsiteY4" fmla="*/ 81280 h 185783"/>
              <a:gd name="connsiteX5" fmla="*/ 46446 w 264160"/>
              <a:gd name="connsiteY5" fmla="*/ 78378 h 185783"/>
              <a:gd name="connsiteX6" fmla="*/ 2903 w 264160"/>
              <a:gd name="connsiteY6" fmla="*/ 92892 h 185783"/>
              <a:gd name="connsiteX7" fmla="*/ 0 w 264160"/>
              <a:gd name="connsiteY7" fmla="*/ 130629 h 185783"/>
              <a:gd name="connsiteX8" fmla="*/ 66766 w 264160"/>
              <a:gd name="connsiteY8" fmla="*/ 148046 h 185783"/>
              <a:gd name="connsiteX9" fmla="*/ 66766 w 264160"/>
              <a:gd name="connsiteY9" fmla="*/ 185783 h 185783"/>
              <a:gd name="connsiteX10" fmla="*/ 104503 w 264160"/>
              <a:gd name="connsiteY10" fmla="*/ 185783 h 185783"/>
              <a:gd name="connsiteX11" fmla="*/ 110309 w 264160"/>
              <a:gd name="connsiteY11" fmla="*/ 150949 h 185783"/>
              <a:gd name="connsiteX12" fmla="*/ 136435 w 264160"/>
              <a:gd name="connsiteY12" fmla="*/ 150949 h 185783"/>
              <a:gd name="connsiteX13" fmla="*/ 209006 w 264160"/>
              <a:gd name="connsiteY13" fmla="*/ 69669 h 185783"/>
              <a:gd name="connsiteX14" fmla="*/ 191589 w 264160"/>
              <a:gd name="connsiteY14" fmla="*/ 142240 h 185783"/>
              <a:gd name="connsiteX15" fmla="*/ 197395 w 264160"/>
              <a:gd name="connsiteY15" fmla="*/ 165463 h 185783"/>
              <a:gd name="connsiteX16" fmla="*/ 258355 w 264160"/>
              <a:gd name="connsiteY16" fmla="*/ 127726 h 185783"/>
              <a:gd name="connsiteX0" fmla="*/ 264160 w 264160"/>
              <a:gd name="connsiteY0" fmla="*/ 29028 h 214811"/>
              <a:gd name="connsiteX1" fmla="*/ 206104 w 264160"/>
              <a:gd name="connsiteY1" fmla="*/ 0 h 214811"/>
              <a:gd name="connsiteX2" fmla="*/ 124823 w 264160"/>
              <a:gd name="connsiteY2" fmla="*/ 78377 h 214811"/>
              <a:gd name="connsiteX3" fmla="*/ 92892 w 264160"/>
              <a:gd name="connsiteY3" fmla="*/ 81280 h 214811"/>
              <a:gd name="connsiteX4" fmla="*/ 72572 w 264160"/>
              <a:gd name="connsiteY4" fmla="*/ 110308 h 214811"/>
              <a:gd name="connsiteX5" fmla="*/ 46446 w 264160"/>
              <a:gd name="connsiteY5" fmla="*/ 107406 h 214811"/>
              <a:gd name="connsiteX6" fmla="*/ 2903 w 264160"/>
              <a:gd name="connsiteY6" fmla="*/ 121920 h 214811"/>
              <a:gd name="connsiteX7" fmla="*/ 0 w 264160"/>
              <a:gd name="connsiteY7" fmla="*/ 159657 h 214811"/>
              <a:gd name="connsiteX8" fmla="*/ 66766 w 264160"/>
              <a:gd name="connsiteY8" fmla="*/ 177074 h 214811"/>
              <a:gd name="connsiteX9" fmla="*/ 66766 w 264160"/>
              <a:gd name="connsiteY9" fmla="*/ 214811 h 214811"/>
              <a:gd name="connsiteX10" fmla="*/ 104503 w 264160"/>
              <a:gd name="connsiteY10" fmla="*/ 214811 h 214811"/>
              <a:gd name="connsiteX11" fmla="*/ 110309 w 264160"/>
              <a:gd name="connsiteY11" fmla="*/ 179977 h 214811"/>
              <a:gd name="connsiteX12" fmla="*/ 136435 w 264160"/>
              <a:gd name="connsiteY12" fmla="*/ 179977 h 214811"/>
              <a:gd name="connsiteX13" fmla="*/ 209006 w 264160"/>
              <a:gd name="connsiteY13" fmla="*/ 98697 h 214811"/>
              <a:gd name="connsiteX14" fmla="*/ 191589 w 264160"/>
              <a:gd name="connsiteY14" fmla="*/ 171268 h 214811"/>
              <a:gd name="connsiteX15" fmla="*/ 197395 w 264160"/>
              <a:gd name="connsiteY15" fmla="*/ 194491 h 214811"/>
              <a:gd name="connsiteX16" fmla="*/ 258355 w 264160"/>
              <a:gd name="connsiteY16" fmla="*/ 156754 h 214811"/>
              <a:gd name="connsiteX0" fmla="*/ 264160 w 267063"/>
              <a:gd name="connsiteY0" fmla="*/ 29028 h 214811"/>
              <a:gd name="connsiteX1" fmla="*/ 267063 w 267063"/>
              <a:gd name="connsiteY1" fmla="*/ 26126 h 214811"/>
              <a:gd name="connsiteX2" fmla="*/ 206104 w 267063"/>
              <a:gd name="connsiteY2" fmla="*/ 0 h 214811"/>
              <a:gd name="connsiteX3" fmla="*/ 124823 w 267063"/>
              <a:gd name="connsiteY3" fmla="*/ 78377 h 214811"/>
              <a:gd name="connsiteX4" fmla="*/ 92892 w 267063"/>
              <a:gd name="connsiteY4" fmla="*/ 81280 h 214811"/>
              <a:gd name="connsiteX5" fmla="*/ 72572 w 267063"/>
              <a:gd name="connsiteY5" fmla="*/ 110308 h 214811"/>
              <a:gd name="connsiteX6" fmla="*/ 46446 w 267063"/>
              <a:gd name="connsiteY6" fmla="*/ 107406 h 214811"/>
              <a:gd name="connsiteX7" fmla="*/ 2903 w 267063"/>
              <a:gd name="connsiteY7" fmla="*/ 121920 h 214811"/>
              <a:gd name="connsiteX8" fmla="*/ 0 w 267063"/>
              <a:gd name="connsiteY8" fmla="*/ 159657 h 214811"/>
              <a:gd name="connsiteX9" fmla="*/ 66766 w 267063"/>
              <a:gd name="connsiteY9" fmla="*/ 177074 h 214811"/>
              <a:gd name="connsiteX10" fmla="*/ 66766 w 267063"/>
              <a:gd name="connsiteY10" fmla="*/ 214811 h 214811"/>
              <a:gd name="connsiteX11" fmla="*/ 104503 w 267063"/>
              <a:gd name="connsiteY11" fmla="*/ 214811 h 214811"/>
              <a:gd name="connsiteX12" fmla="*/ 110309 w 267063"/>
              <a:gd name="connsiteY12" fmla="*/ 179977 h 214811"/>
              <a:gd name="connsiteX13" fmla="*/ 136435 w 267063"/>
              <a:gd name="connsiteY13" fmla="*/ 179977 h 214811"/>
              <a:gd name="connsiteX14" fmla="*/ 209006 w 267063"/>
              <a:gd name="connsiteY14" fmla="*/ 98697 h 214811"/>
              <a:gd name="connsiteX15" fmla="*/ 191589 w 267063"/>
              <a:gd name="connsiteY15" fmla="*/ 171268 h 214811"/>
              <a:gd name="connsiteX16" fmla="*/ 197395 w 267063"/>
              <a:gd name="connsiteY16" fmla="*/ 194491 h 214811"/>
              <a:gd name="connsiteX17" fmla="*/ 258355 w 267063"/>
              <a:gd name="connsiteY17" fmla="*/ 156754 h 214811"/>
              <a:gd name="connsiteX0" fmla="*/ 264160 w 322217"/>
              <a:gd name="connsiteY0" fmla="*/ 29028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06104 w 322217"/>
              <a:gd name="connsiteY2" fmla="*/ 0 h 214811"/>
              <a:gd name="connsiteX3" fmla="*/ 124823 w 322217"/>
              <a:gd name="connsiteY3" fmla="*/ 78377 h 214811"/>
              <a:gd name="connsiteX4" fmla="*/ 92892 w 322217"/>
              <a:gd name="connsiteY4" fmla="*/ 81280 h 214811"/>
              <a:gd name="connsiteX5" fmla="*/ 72572 w 322217"/>
              <a:gd name="connsiteY5" fmla="*/ 110308 h 214811"/>
              <a:gd name="connsiteX6" fmla="*/ 46446 w 322217"/>
              <a:gd name="connsiteY6" fmla="*/ 107406 h 214811"/>
              <a:gd name="connsiteX7" fmla="*/ 2903 w 322217"/>
              <a:gd name="connsiteY7" fmla="*/ 121920 h 214811"/>
              <a:gd name="connsiteX8" fmla="*/ 0 w 322217"/>
              <a:gd name="connsiteY8" fmla="*/ 159657 h 214811"/>
              <a:gd name="connsiteX9" fmla="*/ 66766 w 322217"/>
              <a:gd name="connsiteY9" fmla="*/ 177074 h 214811"/>
              <a:gd name="connsiteX10" fmla="*/ 66766 w 322217"/>
              <a:gd name="connsiteY10" fmla="*/ 214811 h 214811"/>
              <a:gd name="connsiteX11" fmla="*/ 104503 w 322217"/>
              <a:gd name="connsiteY11" fmla="*/ 214811 h 214811"/>
              <a:gd name="connsiteX12" fmla="*/ 110309 w 322217"/>
              <a:gd name="connsiteY12" fmla="*/ 179977 h 214811"/>
              <a:gd name="connsiteX13" fmla="*/ 136435 w 322217"/>
              <a:gd name="connsiteY13" fmla="*/ 179977 h 214811"/>
              <a:gd name="connsiteX14" fmla="*/ 209006 w 322217"/>
              <a:gd name="connsiteY14" fmla="*/ 98697 h 214811"/>
              <a:gd name="connsiteX15" fmla="*/ 191589 w 322217"/>
              <a:gd name="connsiteY15" fmla="*/ 171268 h 214811"/>
              <a:gd name="connsiteX16" fmla="*/ 197395 w 322217"/>
              <a:gd name="connsiteY16" fmla="*/ 194491 h 214811"/>
              <a:gd name="connsiteX17" fmla="*/ 258355 w 322217"/>
              <a:gd name="connsiteY17" fmla="*/ 156754 h 214811"/>
              <a:gd name="connsiteX0" fmla="*/ 275772 w 322217"/>
              <a:gd name="connsiteY0" fmla="*/ 81280 h 214811"/>
              <a:gd name="connsiteX1" fmla="*/ 322217 w 322217"/>
              <a:gd name="connsiteY1" fmla="*/ 31931 h 214811"/>
              <a:gd name="connsiteX2" fmla="*/ 275772 w 322217"/>
              <a:gd name="connsiteY2" fmla="*/ 17417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06104 w 322217"/>
              <a:gd name="connsiteY3" fmla="*/ 0 h 214811"/>
              <a:gd name="connsiteX4" fmla="*/ 124823 w 322217"/>
              <a:gd name="connsiteY4" fmla="*/ 78377 h 214811"/>
              <a:gd name="connsiteX5" fmla="*/ 92892 w 322217"/>
              <a:gd name="connsiteY5" fmla="*/ 81280 h 214811"/>
              <a:gd name="connsiteX6" fmla="*/ 72572 w 322217"/>
              <a:gd name="connsiteY6" fmla="*/ 110308 h 214811"/>
              <a:gd name="connsiteX7" fmla="*/ 46446 w 322217"/>
              <a:gd name="connsiteY7" fmla="*/ 107406 h 214811"/>
              <a:gd name="connsiteX8" fmla="*/ 2903 w 322217"/>
              <a:gd name="connsiteY8" fmla="*/ 121920 h 214811"/>
              <a:gd name="connsiteX9" fmla="*/ 0 w 322217"/>
              <a:gd name="connsiteY9" fmla="*/ 159657 h 214811"/>
              <a:gd name="connsiteX10" fmla="*/ 66766 w 322217"/>
              <a:gd name="connsiteY10" fmla="*/ 177074 h 214811"/>
              <a:gd name="connsiteX11" fmla="*/ 66766 w 322217"/>
              <a:gd name="connsiteY11" fmla="*/ 214811 h 214811"/>
              <a:gd name="connsiteX12" fmla="*/ 104503 w 322217"/>
              <a:gd name="connsiteY12" fmla="*/ 214811 h 214811"/>
              <a:gd name="connsiteX13" fmla="*/ 110309 w 322217"/>
              <a:gd name="connsiteY13" fmla="*/ 179977 h 214811"/>
              <a:gd name="connsiteX14" fmla="*/ 136435 w 322217"/>
              <a:gd name="connsiteY14" fmla="*/ 179977 h 214811"/>
              <a:gd name="connsiteX15" fmla="*/ 209006 w 322217"/>
              <a:gd name="connsiteY15" fmla="*/ 98697 h 214811"/>
              <a:gd name="connsiteX16" fmla="*/ 191589 w 322217"/>
              <a:gd name="connsiteY16" fmla="*/ 171268 h 214811"/>
              <a:gd name="connsiteX17" fmla="*/ 197395 w 322217"/>
              <a:gd name="connsiteY17" fmla="*/ 194491 h 214811"/>
              <a:gd name="connsiteX18" fmla="*/ 258355 w 322217"/>
              <a:gd name="connsiteY18" fmla="*/ 156754 h 214811"/>
              <a:gd name="connsiteX0" fmla="*/ 275772 w 322217"/>
              <a:gd name="connsiteY0" fmla="*/ 84183 h 217714"/>
              <a:gd name="connsiteX1" fmla="*/ 322217 w 322217"/>
              <a:gd name="connsiteY1" fmla="*/ 34834 h 217714"/>
              <a:gd name="connsiteX2" fmla="*/ 298995 w 322217"/>
              <a:gd name="connsiteY2" fmla="*/ 5806 h 217714"/>
              <a:gd name="connsiteX3" fmla="*/ 243840 w 322217"/>
              <a:gd name="connsiteY3" fmla="*/ 0 h 217714"/>
              <a:gd name="connsiteX4" fmla="*/ 206104 w 322217"/>
              <a:gd name="connsiteY4" fmla="*/ 2903 h 217714"/>
              <a:gd name="connsiteX5" fmla="*/ 124823 w 322217"/>
              <a:gd name="connsiteY5" fmla="*/ 81280 h 217714"/>
              <a:gd name="connsiteX6" fmla="*/ 92892 w 322217"/>
              <a:gd name="connsiteY6" fmla="*/ 84183 h 217714"/>
              <a:gd name="connsiteX7" fmla="*/ 72572 w 322217"/>
              <a:gd name="connsiteY7" fmla="*/ 113211 h 217714"/>
              <a:gd name="connsiteX8" fmla="*/ 46446 w 322217"/>
              <a:gd name="connsiteY8" fmla="*/ 110309 h 217714"/>
              <a:gd name="connsiteX9" fmla="*/ 2903 w 322217"/>
              <a:gd name="connsiteY9" fmla="*/ 124823 h 217714"/>
              <a:gd name="connsiteX10" fmla="*/ 0 w 322217"/>
              <a:gd name="connsiteY10" fmla="*/ 162560 h 217714"/>
              <a:gd name="connsiteX11" fmla="*/ 66766 w 322217"/>
              <a:gd name="connsiteY11" fmla="*/ 179977 h 217714"/>
              <a:gd name="connsiteX12" fmla="*/ 66766 w 322217"/>
              <a:gd name="connsiteY12" fmla="*/ 217714 h 217714"/>
              <a:gd name="connsiteX13" fmla="*/ 104503 w 322217"/>
              <a:gd name="connsiteY13" fmla="*/ 217714 h 217714"/>
              <a:gd name="connsiteX14" fmla="*/ 110309 w 322217"/>
              <a:gd name="connsiteY14" fmla="*/ 182880 h 217714"/>
              <a:gd name="connsiteX15" fmla="*/ 136435 w 322217"/>
              <a:gd name="connsiteY15" fmla="*/ 182880 h 217714"/>
              <a:gd name="connsiteX16" fmla="*/ 209006 w 322217"/>
              <a:gd name="connsiteY16" fmla="*/ 101600 h 217714"/>
              <a:gd name="connsiteX17" fmla="*/ 191589 w 322217"/>
              <a:gd name="connsiteY17" fmla="*/ 174171 h 217714"/>
              <a:gd name="connsiteX18" fmla="*/ 197395 w 322217"/>
              <a:gd name="connsiteY18" fmla="*/ 197394 h 217714"/>
              <a:gd name="connsiteX19" fmla="*/ 258355 w 322217"/>
              <a:gd name="connsiteY19" fmla="*/ 159657 h 217714"/>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0" fmla="*/ 275772 w 322217"/>
              <a:gd name="connsiteY0" fmla="*/ 81280 h 214811"/>
              <a:gd name="connsiteX1" fmla="*/ 322217 w 322217"/>
              <a:gd name="connsiteY1" fmla="*/ 31931 h 214811"/>
              <a:gd name="connsiteX2" fmla="*/ 298995 w 322217"/>
              <a:gd name="connsiteY2" fmla="*/ 2903 h 214811"/>
              <a:gd name="connsiteX3" fmla="*/ 261257 w 322217"/>
              <a:gd name="connsiteY3" fmla="*/ 29028 h 214811"/>
              <a:gd name="connsiteX4" fmla="*/ 206104 w 322217"/>
              <a:gd name="connsiteY4" fmla="*/ 0 h 214811"/>
              <a:gd name="connsiteX5" fmla="*/ 124823 w 322217"/>
              <a:gd name="connsiteY5" fmla="*/ 78377 h 214811"/>
              <a:gd name="connsiteX6" fmla="*/ 92892 w 322217"/>
              <a:gd name="connsiteY6" fmla="*/ 81280 h 214811"/>
              <a:gd name="connsiteX7" fmla="*/ 72572 w 322217"/>
              <a:gd name="connsiteY7" fmla="*/ 110308 h 214811"/>
              <a:gd name="connsiteX8" fmla="*/ 46446 w 322217"/>
              <a:gd name="connsiteY8" fmla="*/ 107406 h 214811"/>
              <a:gd name="connsiteX9" fmla="*/ 2903 w 322217"/>
              <a:gd name="connsiteY9" fmla="*/ 121920 h 214811"/>
              <a:gd name="connsiteX10" fmla="*/ 0 w 322217"/>
              <a:gd name="connsiteY10" fmla="*/ 159657 h 214811"/>
              <a:gd name="connsiteX11" fmla="*/ 66766 w 322217"/>
              <a:gd name="connsiteY11" fmla="*/ 177074 h 214811"/>
              <a:gd name="connsiteX12" fmla="*/ 66766 w 322217"/>
              <a:gd name="connsiteY12" fmla="*/ 214811 h 214811"/>
              <a:gd name="connsiteX13" fmla="*/ 104503 w 322217"/>
              <a:gd name="connsiteY13" fmla="*/ 214811 h 214811"/>
              <a:gd name="connsiteX14" fmla="*/ 110309 w 322217"/>
              <a:gd name="connsiteY14" fmla="*/ 179977 h 214811"/>
              <a:gd name="connsiteX15" fmla="*/ 136435 w 322217"/>
              <a:gd name="connsiteY15" fmla="*/ 179977 h 214811"/>
              <a:gd name="connsiteX16" fmla="*/ 209006 w 322217"/>
              <a:gd name="connsiteY16" fmla="*/ 98697 h 214811"/>
              <a:gd name="connsiteX17" fmla="*/ 191589 w 322217"/>
              <a:gd name="connsiteY17" fmla="*/ 171268 h 214811"/>
              <a:gd name="connsiteX18" fmla="*/ 197395 w 322217"/>
              <a:gd name="connsiteY18" fmla="*/ 194491 h 214811"/>
              <a:gd name="connsiteX19" fmla="*/ 258355 w 322217"/>
              <a:gd name="connsiteY19" fmla="*/ 156754 h 214811"/>
              <a:gd name="connsiteX20" fmla="*/ 275772 w 322217"/>
              <a:gd name="connsiteY20" fmla="*/ 81280 h 214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17" h="214811">
                <a:moveTo>
                  <a:pt x="275772" y="81280"/>
                </a:moveTo>
                <a:lnTo>
                  <a:pt x="322217" y="31931"/>
                </a:lnTo>
                <a:lnTo>
                  <a:pt x="298995" y="2903"/>
                </a:lnTo>
                <a:lnTo>
                  <a:pt x="261257" y="29028"/>
                </a:lnTo>
                <a:lnTo>
                  <a:pt x="206104" y="0"/>
                </a:lnTo>
                <a:lnTo>
                  <a:pt x="124823" y="78377"/>
                </a:lnTo>
                <a:lnTo>
                  <a:pt x="92892" y="81280"/>
                </a:lnTo>
                <a:lnTo>
                  <a:pt x="72572" y="110308"/>
                </a:lnTo>
                <a:lnTo>
                  <a:pt x="46446" y="107406"/>
                </a:lnTo>
                <a:lnTo>
                  <a:pt x="2903" y="121920"/>
                </a:lnTo>
                <a:lnTo>
                  <a:pt x="0" y="159657"/>
                </a:lnTo>
                <a:lnTo>
                  <a:pt x="66766" y="177074"/>
                </a:lnTo>
                <a:lnTo>
                  <a:pt x="66766" y="214811"/>
                </a:lnTo>
                <a:lnTo>
                  <a:pt x="104503" y="214811"/>
                </a:lnTo>
                <a:lnTo>
                  <a:pt x="110309" y="179977"/>
                </a:lnTo>
                <a:lnTo>
                  <a:pt x="136435" y="179977"/>
                </a:lnTo>
                <a:lnTo>
                  <a:pt x="209006" y="98697"/>
                </a:lnTo>
                <a:lnTo>
                  <a:pt x="191589" y="171268"/>
                </a:lnTo>
                <a:lnTo>
                  <a:pt x="197395" y="194491"/>
                </a:lnTo>
                <a:lnTo>
                  <a:pt x="258355" y="156754"/>
                </a:lnTo>
                <a:lnTo>
                  <a:pt x="275772" y="8128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9" name="Freeform 118"/>
          <p:cNvSpPr/>
          <p:nvPr/>
        </p:nvSpPr>
        <p:spPr>
          <a:xfrm>
            <a:off x="3713163" y="2535238"/>
            <a:ext cx="92075" cy="61912"/>
          </a:xfrm>
          <a:custGeom>
            <a:avLst/>
            <a:gdLst>
              <a:gd name="connsiteX0" fmla="*/ 0 w 89989"/>
              <a:gd name="connsiteY0" fmla="*/ 31932 h 31932"/>
              <a:gd name="connsiteX1" fmla="*/ 89989 w 89989"/>
              <a:gd name="connsiteY1" fmla="*/ 0 h 31932"/>
              <a:gd name="connsiteX2" fmla="*/ 0 w 89989"/>
              <a:gd name="connsiteY2" fmla="*/ 31932 h 31932"/>
              <a:gd name="connsiteX0" fmla="*/ 0 w 89989"/>
              <a:gd name="connsiteY0" fmla="*/ 31932 h 31932"/>
              <a:gd name="connsiteX1" fmla="*/ 89989 w 89989"/>
              <a:gd name="connsiteY1" fmla="*/ 0 h 31932"/>
              <a:gd name="connsiteX2" fmla="*/ 43543 w 89989"/>
              <a:gd name="connsiteY2" fmla="*/ 14514 h 31932"/>
              <a:gd name="connsiteX3" fmla="*/ 0 w 89989"/>
              <a:gd name="connsiteY3" fmla="*/ 31932 h 31932"/>
              <a:gd name="connsiteX0" fmla="*/ 1227 w 91986"/>
              <a:gd name="connsiteY0" fmla="*/ 32514 h 61541"/>
              <a:gd name="connsiteX1" fmla="*/ 91216 w 91986"/>
              <a:gd name="connsiteY1" fmla="*/ 582 h 61541"/>
              <a:gd name="connsiteX2" fmla="*/ 41867 w 91986"/>
              <a:gd name="connsiteY2" fmla="*/ 61541 h 61541"/>
              <a:gd name="connsiteX3" fmla="*/ 1227 w 91986"/>
              <a:gd name="connsiteY3" fmla="*/ 32514 h 61541"/>
            </a:gdLst>
            <a:ahLst/>
            <a:cxnLst>
              <a:cxn ang="0">
                <a:pos x="connsiteX0" y="connsiteY0"/>
              </a:cxn>
              <a:cxn ang="0">
                <a:pos x="connsiteX1" y="connsiteY1"/>
              </a:cxn>
              <a:cxn ang="0">
                <a:pos x="connsiteX2" y="connsiteY2"/>
              </a:cxn>
              <a:cxn ang="0">
                <a:pos x="connsiteX3" y="connsiteY3"/>
              </a:cxn>
            </a:cxnLst>
            <a:rect l="l" t="t" r="r" b="b"/>
            <a:pathLst>
              <a:path w="91986" h="61541">
                <a:moveTo>
                  <a:pt x="1227" y="32514"/>
                </a:moveTo>
                <a:cubicBezTo>
                  <a:pt x="9452" y="22354"/>
                  <a:pt x="84443" y="-4256"/>
                  <a:pt x="91216" y="582"/>
                </a:cubicBezTo>
                <a:cubicBezTo>
                  <a:pt x="97989" y="5420"/>
                  <a:pt x="58317" y="41221"/>
                  <a:pt x="41867" y="61541"/>
                </a:cubicBezTo>
                <a:cubicBezTo>
                  <a:pt x="28320" y="51865"/>
                  <a:pt x="-6998" y="42674"/>
                  <a:pt x="1227" y="3251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0" name="Freeform 119"/>
          <p:cNvSpPr/>
          <p:nvPr/>
        </p:nvSpPr>
        <p:spPr>
          <a:xfrm>
            <a:off x="3949700" y="2454275"/>
            <a:ext cx="46038" cy="26988"/>
          </a:xfrm>
          <a:custGeom>
            <a:avLst/>
            <a:gdLst>
              <a:gd name="connsiteX0" fmla="*/ 0 w 46445"/>
              <a:gd name="connsiteY0" fmla="*/ 0 h 26126"/>
              <a:gd name="connsiteX1" fmla="*/ 46445 w 46445"/>
              <a:gd name="connsiteY1" fmla="*/ 26126 h 26126"/>
              <a:gd name="connsiteX2" fmla="*/ 0 w 46445"/>
              <a:gd name="connsiteY2" fmla="*/ 0 h 26126"/>
            </a:gdLst>
            <a:ahLst/>
            <a:cxnLst>
              <a:cxn ang="0">
                <a:pos x="connsiteX0" y="connsiteY0"/>
              </a:cxn>
              <a:cxn ang="0">
                <a:pos x="connsiteX1" y="connsiteY1"/>
              </a:cxn>
              <a:cxn ang="0">
                <a:pos x="connsiteX2" y="connsiteY2"/>
              </a:cxn>
            </a:cxnLst>
            <a:rect l="l" t="t" r="r" b="b"/>
            <a:pathLst>
              <a:path w="46445" h="26126">
                <a:moveTo>
                  <a:pt x="0" y="0"/>
                </a:moveTo>
                <a:lnTo>
                  <a:pt x="46445" y="26126"/>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1" name="Freeform 120"/>
          <p:cNvSpPr/>
          <p:nvPr/>
        </p:nvSpPr>
        <p:spPr>
          <a:xfrm>
            <a:off x="4037013" y="2298700"/>
            <a:ext cx="119062" cy="109538"/>
          </a:xfrm>
          <a:custGeom>
            <a:avLst/>
            <a:gdLst>
              <a:gd name="connsiteX0" fmla="*/ 119018 w 119018"/>
              <a:gd name="connsiteY0" fmla="*/ 0 h 110308"/>
              <a:gd name="connsiteX1" fmla="*/ 26126 w 119018"/>
              <a:gd name="connsiteY1" fmla="*/ 8708 h 110308"/>
              <a:gd name="connsiteX2" fmla="*/ 0 w 119018"/>
              <a:gd name="connsiteY2" fmla="*/ 58057 h 110308"/>
              <a:gd name="connsiteX3" fmla="*/ 31932 w 119018"/>
              <a:gd name="connsiteY3" fmla="*/ 104503 h 110308"/>
              <a:gd name="connsiteX4" fmla="*/ 92892 w 119018"/>
              <a:gd name="connsiteY4" fmla="*/ 110308 h 110308"/>
              <a:gd name="connsiteX5" fmla="*/ 101600 w 119018"/>
              <a:gd name="connsiteY5" fmla="*/ 63863 h 110308"/>
              <a:gd name="connsiteX6" fmla="*/ 119018 w 119018"/>
              <a:gd name="connsiteY6" fmla="*/ 0 h 1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18" h="110308">
                <a:moveTo>
                  <a:pt x="119018" y="0"/>
                </a:moveTo>
                <a:lnTo>
                  <a:pt x="26126" y="8708"/>
                </a:lnTo>
                <a:lnTo>
                  <a:pt x="0" y="58057"/>
                </a:lnTo>
                <a:lnTo>
                  <a:pt x="31932" y="104503"/>
                </a:lnTo>
                <a:lnTo>
                  <a:pt x="92892" y="110308"/>
                </a:lnTo>
                <a:lnTo>
                  <a:pt x="101600" y="63863"/>
                </a:lnTo>
                <a:lnTo>
                  <a:pt x="1190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2" name="Freeform 121"/>
          <p:cNvSpPr/>
          <p:nvPr/>
        </p:nvSpPr>
        <p:spPr>
          <a:xfrm>
            <a:off x="4071938" y="2197100"/>
            <a:ext cx="98425" cy="71438"/>
          </a:xfrm>
          <a:custGeom>
            <a:avLst/>
            <a:gdLst>
              <a:gd name="connsiteX0" fmla="*/ 98697 w 98697"/>
              <a:gd name="connsiteY0" fmla="*/ 0 h 72571"/>
              <a:gd name="connsiteX1" fmla="*/ 0 w 98697"/>
              <a:gd name="connsiteY1" fmla="*/ 29028 h 72571"/>
              <a:gd name="connsiteX2" fmla="*/ 46445 w 98697"/>
              <a:gd name="connsiteY2" fmla="*/ 72571 h 72571"/>
              <a:gd name="connsiteX3" fmla="*/ 72571 w 98697"/>
              <a:gd name="connsiteY3" fmla="*/ 55154 h 72571"/>
              <a:gd name="connsiteX4" fmla="*/ 87085 w 98697"/>
              <a:gd name="connsiteY4" fmla="*/ 72571 h 72571"/>
              <a:gd name="connsiteX5" fmla="*/ 98697 w 98697"/>
              <a:gd name="connsiteY5" fmla="*/ 0 h 7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97" h="72571">
                <a:moveTo>
                  <a:pt x="98697" y="0"/>
                </a:moveTo>
                <a:lnTo>
                  <a:pt x="0" y="29028"/>
                </a:lnTo>
                <a:lnTo>
                  <a:pt x="46445" y="72571"/>
                </a:lnTo>
                <a:lnTo>
                  <a:pt x="72571" y="55154"/>
                </a:lnTo>
                <a:lnTo>
                  <a:pt x="87085" y="72571"/>
                </a:lnTo>
                <a:lnTo>
                  <a:pt x="9869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3" name="Freeform 122"/>
          <p:cNvSpPr/>
          <p:nvPr/>
        </p:nvSpPr>
        <p:spPr>
          <a:xfrm>
            <a:off x="3987800" y="2268538"/>
            <a:ext cx="46038" cy="58737"/>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cxnSp>
        <p:nvCxnSpPr>
          <p:cNvPr id="26647" name="Straight Connector 126"/>
          <p:cNvCxnSpPr>
            <a:cxnSpLocks noChangeShapeType="1"/>
            <a:endCxn id="116" idx="0"/>
          </p:cNvCxnSpPr>
          <p:nvPr/>
        </p:nvCxnSpPr>
        <p:spPr bwMode="auto">
          <a:xfrm flipH="1" flipV="1">
            <a:off x="3490913" y="3441700"/>
            <a:ext cx="14287" cy="539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Freeform 127"/>
          <p:cNvSpPr/>
          <p:nvPr/>
        </p:nvSpPr>
        <p:spPr>
          <a:xfrm>
            <a:off x="3216275" y="3360738"/>
            <a:ext cx="2274888" cy="1868487"/>
          </a:xfrm>
          <a:custGeom>
            <a:avLst/>
            <a:gdLst>
              <a:gd name="connsiteX0" fmla="*/ 91006 w 2275166"/>
              <a:gd name="connsiteY0" fmla="*/ 117009 h 1867803"/>
              <a:gd name="connsiteX1" fmla="*/ 0 w 2275166"/>
              <a:gd name="connsiteY1" fmla="*/ 299022 h 1867803"/>
              <a:gd name="connsiteX2" fmla="*/ 338024 w 2275166"/>
              <a:gd name="connsiteY2" fmla="*/ 858063 h 1867803"/>
              <a:gd name="connsiteX3" fmla="*/ 455033 w 2275166"/>
              <a:gd name="connsiteY3" fmla="*/ 875397 h 1867803"/>
              <a:gd name="connsiteX4" fmla="*/ 537372 w 2275166"/>
              <a:gd name="connsiteY4" fmla="*/ 1014074 h 1867803"/>
              <a:gd name="connsiteX5" fmla="*/ 962070 w 2275166"/>
              <a:gd name="connsiteY5" fmla="*/ 1178753 h 1867803"/>
              <a:gd name="connsiteX6" fmla="*/ 905732 w 2275166"/>
              <a:gd name="connsiteY6" fmla="*/ 1828800 h 1867803"/>
              <a:gd name="connsiteX7" fmla="*/ 1447439 w 2275166"/>
              <a:gd name="connsiteY7" fmla="*/ 1867803 h 1867803"/>
              <a:gd name="connsiteX8" fmla="*/ 1651120 w 2275166"/>
              <a:gd name="connsiteY8" fmla="*/ 1456106 h 1867803"/>
              <a:gd name="connsiteX9" fmla="*/ 1638119 w 2275166"/>
              <a:gd name="connsiteY9" fmla="*/ 1421437 h 1867803"/>
              <a:gd name="connsiteX10" fmla="*/ 1716125 w 2275166"/>
              <a:gd name="connsiteY10" fmla="*/ 1404103 h 1867803"/>
              <a:gd name="connsiteX11" fmla="*/ 1750794 w 2275166"/>
              <a:gd name="connsiteY11" fmla="*/ 1334764 h 1867803"/>
              <a:gd name="connsiteX12" fmla="*/ 1525444 w 2275166"/>
              <a:gd name="connsiteY12" fmla="*/ 1248091 h 1867803"/>
              <a:gd name="connsiteX13" fmla="*/ 1542779 w 2275166"/>
              <a:gd name="connsiteY13" fmla="*/ 1217756 h 1867803"/>
              <a:gd name="connsiteX14" fmla="*/ 1750794 w 2275166"/>
              <a:gd name="connsiteY14" fmla="*/ 1274093 h 1867803"/>
              <a:gd name="connsiteX15" fmla="*/ 1794131 w 2275166"/>
              <a:gd name="connsiteY15" fmla="*/ 1204755 h 1867803"/>
              <a:gd name="connsiteX16" fmla="*/ 1885137 w 2275166"/>
              <a:gd name="connsiteY16" fmla="*/ 1196088 h 1867803"/>
              <a:gd name="connsiteX17" fmla="*/ 1950142 w 2275166"/>
              <a:gd name="connsiteY17" fmla="*/ 1018408 h 1867803"/>
              <a:gd name="connsiteX18" fmla="*/ 1846134 w 2275166"/>
              <a:gd name="connsiteY18" fmla="*/ 1005407 h 1867803"/>
              <a:gd name="connsiteX19" fmla="*/ 1724792 w 2275166"/>
              <a:gd name="connsiteY19" fmla="*/ 910067 h 1867803"/>
              <a:gd name="connsiteX20" fmla="*/ 1876470 w 2275166"/>
              <a:gd name="connsiteY20" fmla="*/ 970738 h 1867803"/>
              <a:gd name="connsiteX21" fmla="*/ 1954476 w 2275166"/>
              <a:gd name="connsiteY21" fmla="*/ 979405 h 1867803"/>
              <a:gd name="connsiteX22" fmla="*/ 2015147 w 2275166"/>
              <a:gd name="connsiteY22" fmla="*/ 845062 h 1867803"/>
              <a:gd name="connsiteX23" fmla="*/ 1980477 w 2275166"/>
              <a:gd name="connsiteY23" fmla="*/ 806059 h 1867803"/>
              <a:gd name="connsiteX24" fmla="*/ 2054150 w 2275166"/>
              <a:gd name="connsiteY24" fmla="*/ 810393 h 1867803"/>
              <a:gd name="connsiteX25" fmla="*/ 2080151 w 2275166"/>
              <a:gd name="connsiteY25" fmla="*/ 823394 h 1867803"/>
              <a:gd name="connsiteX26" fmla="*/ 2275166 w 2275166"/>
              <a:gd name="connsiteY26" fmla="*/ 637047 h 1867803"/>
              <a:gd name="connsiteX27" fmla="*/ 2153823 w 2275166"/>
              <a:gd name="connsiteY27" fmla="*/ 463701 h 1867803"/>
              <a:gd name="connsiteX28" fmla="*/ 2197160 w 2275166"/>
              <a:gd name="connsiteY28" fmla="*/ 450700 h 1867803"/>
              <a:gd name="connsiteX29" fmla="*/ 2227495 w 2275166"/>
              <a:gd name="connsiteY29" fmla="*/ 390029 h 1867803"/>
              <a:gd name="connsiteX30" fmla="*/ 2119154 w 2275166"/>
              <a:gd name="connsiteY30" fmla="*/ 277354 h 1867803"/>
              <a:gd name="connsiteX31" fmla="*/ 1967477 w 2275166"/>
              <a:gd name="connsiteY31" fmla="*/ 286021 h 1867803"/>
              <a:gd name="connsiteX32" fmla="*/ 1976144 w 2275166"/>
              <a:gd name="connsiteY32" fmla="*/ 368361 h 1867803"/>
              <a:gd name="connsiteX33" fmla="*/ 2019480 w 2275166"/>
              <a:gd name="connsiteY33" fmla="*/ 398696 h 1867803"/>
              <a:gd name="connsiteX34" fmla="*/ 2010813 w 2275166"/>
              <a:gd name="connsiteY34" fmla="*/ 446366 h 1867803"/>
              <a:gd name="connsiteX35" fmla="*/ 1989145 w 2275166"/>
              <a:gd name="connsiteY35" fmla="*/ 468034 h 1867803"/>
              <a:gd name="connsiteX36" fmla="*/ 1911139 w 2275166"/>
              <a:gd name="connsiteY36" fmla="*/ 702052 h 1867803"/>
              <a:gd name="connsiteX37" fmla="*/ 1824466 w 2275166"/>
              <a:gd name="connsiteY37" fmla="*/ 572042 h 1867803"/>
              <a:gd name="connsiteX38" fmla="*/ 1867803 w 2275166"/>
              <a:gd name="connsiteY38" fmla="*/ 524372 h 1867803"/>
              <a:gd name="connsiteX39" fmla="*/ 1781130 w 2275166"/>
              <a:gd name="connsiteY39" fmla="*/ 394362 h 1867803"/>
              <a:gd name="connsiteX40" fmla="*/ 1720459 w 2275166"/>
              <a:gd name="connsiteY40" fmla="*/ 546040 h 1867803"/>
              <a:gd name="connsiteX41" fmla="*/ 1677122 w 2275166"/>
              <a:gd name="connsiteY41" fmla="*/ 385695 h 1867803"/>
              <a:gd name="connsiteX42" fmla="*/ 1685789 w 2275166"/>
              <a:gd name="connsiteY42" fmla="*/ 355360 h 1867803"/>
              <a:gd name="connsiteX43" fmla="*/ 1629452 w 2275166"/>
              <a:gd name="connsiteY43" fmla="*/ 338025 h 1867803"/>
              <a:gd name="connsiteX44" fmla="*/ 1594783 w 2275166"/>
              <a:gd name="connsiteY44" fmla="*/ 359693 h 1867803"/>
              <a:gd name="connsiteX45" fmla="*/ 1590449 w 2275166"/>
              <a:gd name="connsiteY45" fmla="*/ 320690 h 1867803"/>
              <a:gd name="connsiteX46" fmla="*/ 1599116 w 2275166"/>
              <a:gd name="connsiteY46" fmla="*/ 251352 h 1867803"/>
              <a:gd name="connsiteX47" fmla="*/ 1616451 w 2275166"/>
              <a:gd name="connsiteY47" fmla="*/ 229684 h 1867803"/>
              <a:gd name="connsiteX48" fmla="*/ 1499442 w 2275166"/>
              <a:gd name="connsiteY48" fmla="*/ 17335 h 1867803"/>
              <a:gd name="connsiteX49" fmla="*/ 1456106 w 2275166"/>
              <a:gd name="connsiteY49" fmla="*/ 0 h 1867803"/>
              <a:gd name="connsiteX50" fmla="*/ 1382434 w 2275166"/>
              <a:gd name="connsiteY50" fmla="*/ 91007 h 1867803"/>
              <a:gd name="connsiteX51" fmla="*/ 1369433 w 2275166"/>
              <a:gd name="connsiteY51" fmla="*/ 234017 h 1867803"/>
              <a:gd name="connsiteX52" fmla="*/ 1447439 w 2275166"/>
              <a:gd name="connsiteY52" fmla="*/ 338025 h 1867803"/>
              <a:gd name="connsiteX53" fmla="*/ 1469107 w 2275166"/>
              <a:gd name="connsiteY53" fmla="*/ 342359 h 1867803"/>
              <a:gd name="connsiteX54" fmla="*/ 1495109 w 2275166"/>
              <a:gd name="connsiteY54" fmla="*/ 394362 h 1867803"/>
              <a:gd name="connsiteX55" fmla="*/ 1464773 w 2275166"/>
              <a:gd name="connsiteY55" fmla="*/ 463701 h 1867803"/>
              <a:gd name="connsiteX56" fmla="*/ 1490775 w 2275166"/>
              <a:gd name="connsiteY56" fmla="*/ 485369 h 1867803"/>
              <a:gd name="connsiteX57" fmla="*/ 1516777 w 2275166"/>
              <a:gd name="connsiteY57" fmla="*/ 450700 h 1867803"/>
              <a:gd name="connsiteX58" fmla="*/ 1534112 w 2275166"/>
              <a:gd name="connsiteY58" fmla="*/ 515705 h 1867803"/>
              <a:gd name="connsiteX59" fmla="*/ 1469107 w 2275166"/>
              <a:gd name="connsiteY59" fmla="*/ 602378 h 1867803"/>
              <a:gd name="connsiteX60" fmla="*/ 1421437 w 2275166"/>
              <a:gd name="connsiteY60" fmla="*/ 606711 h 1867803"/>
              <a:gd name="connsiteX61" fmla="*/ 1425770 w 2275166"/>
              <a:gd name="connsiteY61" fmla="*/ 736721 h 1867803"/>
              <a:gd name="connsiteX62" fmla="*/ 1382434 w 2275166"/>
              <a:gd name="connsiteY62" fmla="*/ 723720 h 1867803"/>
              <a:gd name="connsiteX63" fmla="*/ 1378100 w 2275166"/>
              <a:gd name="connsiteY63" fmla="*/ 563375 h 1867803"/>
              <a:gd name="connsiteX64" fmla="*/ 1291427 w 2275166"/>
              <a:gd name="connsiteY64" fmla="*/ 520038 h 1867803"/>
              <a:gd name="connsiteX65" fmla="*/ 1243757 w 2275166"/>
              <a:gd name="connsiteY65" fmla="*/ 554707 h 1867803"/>
              <a:gd name="connsiteX66" fmla="*/ 1265425 w 2275166"/>
              <a:gd name="connsiteY66" fmla="*/ 598044 h 1867803"/>
              <a:gd name="connsiteX67" fmla="*/ 1304428 w 2275166"/>
              <a:gd name="connsiteY67" fmla="*/ 606711 h 1867803"/>
              <a:gd name="connsiteX68" fmla="*/ 1321763 w 2275166"/>
              <a:gd name="connsiteY68" fmla="*/ 645714 h 1867803"/>
              <a:gd name="connsiteX69" fmla="*/ 1300095 w 2275166"/>
              <a:gd name="connsiteY69" fmla="*/ 671716 h 1867803"/>
              <a:gd name="connsiteX70" fmla="*/ 1252424 w 2275166"/>
              <a:gd name="connsiteY70" fmla="*/ 619712 h 1867803"/>
              <a:gd name="connsiteX71" fmla="*/ 1204754 w 2275166"/>
              <a:gd name="connsiteY71" fmla="*/ 641380 h 1867803"/>
              <a:gd name="connsiteX72" fmla="*/ 1165751 w 2275166"/>
              <a:gd name="connsiteY72" fmla="*/ 615379 h 1867803"/>
              <a:gd name="connsiteX73" fmla="*/ 1035742 w 2275166"/>
              <a:gd name="connsiteY73" fmla="*/ 632713 h 1867803"/>
              <a:gd name="connsiteX74" fmla="*/ 957736 w 2275166"/>
              <a:gd name="connsiteY74" fmla="*/ 563375 h 1867803"/>
              <a:gd name="connsiteX75" fmla="*/ 918733 w 2275166"/>
              <a:gd name="connsiteY75" fmla="*/ 567708 h 1867803"/>
              <a:gd name="connsiteX76" fmla="*/ 845061 w 2275166"/>
              <a:gd name="connsiteY76" fmla="*/ 498370 h 1867803"/>
              <a:gd name="connsiteX77" fmla="*/ 689050 w 2275166"/>
              <a:gd name="connsiteY77" fmla="*/ 554707 h 1867803"/>
              <a:gd name="connsiteX78" fmla="*/ 702051 w 2275166"/>
              <a:gd name="connsiteY78" fmla="*/ 715052 h 1867803"/>
              <a:gd name="connsiteX79" fmla="*/ 658714 w 2275166"/>
              <a:gd name="connsiteY79" fmla="*/ 710719 h 1867803"/>
              <a:gd name="connsiteX80" fmla="*/ 658714 w 2275166"/>
              <a:gd name="connsiteY80" fmla="*/ 641380 h 1867803"/>
              <a:gd name="connsiteX81" fmla="*/ 580709 w 2275166"/>
              <a:gd name="connsiteY81" fmla="*/ 507037 h 1867803"/>
              <a:gd name="connsiteX82" fmla="*/ 446366 w 2275166"/>
              <a:gd name="connsiteY82" fmla="*/ 524372 h 1867803"/>
              <a:gd name="connsiteX83" fmla="*/ 277353 w 2275166"/>
              <a:gd name="connsiteY83" fmla="*/ 433365 h 1867803"/>
              <a:gd name="connsiteX84" fmla="*/ 303355 w 2275166"/>
              <a:gd name="connsiteY84" fmla="*/ 394362 h 1867803"/>
              <a:gd name="connsiteX85" fmla="*/ 359693 w 2275166"/>
              <a:gd name="connsiteY85" fmla="*/ 403030 h 1867803"/>
              <a:gd name="connsiteX86" fmla="*/ 359693 w 2275166"/>
              <a:gd name="connsiteY86" fmla="*/ 355360 h 1867803"/>
              <a:gd name="connsiteX87" fmla="*/ 299022 w 2275166"/>
              <a:gd name="connsiteY87" fmla="*/ 260019 h 1867803"/>
              <a:gd name="connsiteX88" fmla="*/ 234017 w 2275166"/>
              <a:gd name="connsiteY88" fmla="*/ 268687 h 1867803"/>
              <a:gd name="connsiteX89" fmla="*/ 91006 w 2275166"/>
              <a:gd name="connsiteY89" fmla="*/ 117009 h 18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275166" h="1867803">
                <a:moveTo>
                  <a:pt x="91006" y="117009"/>
                </a:moveTo>
                <a:lnTo>
                  <a:pt x="0" y="299022"/>
                </a:lnTo>
                <a:lnTo>
                  <a:pt x="338024" y="858063"/>
                </a:lnTo>
                <a:lnTo>
                  <a:pt x="455033" y="875397"/>
                </a:lnTo>
                <a:lnTo>
                  <a:pt x="537372" y="1014074"/>
                </a:lnTo>
                <a:lnTo>
                  <a:pt x="962070" y="1178753"/>
                </a:lnTo>
                <a:lnTo>
                  <a:pt x="905732" y="1828800"/>
                </a:lnTo>
                <a:lnTo>
                  <a:pt x="1447439" y="1867803"/>
                </a:lnTo>
                <a:lnTo>
                  <a:pt x="1651120" y="1456106"/>
                </a:lnTo>
                <a:lnTo>
                  <a:pt x="1638119" y="1421437"/>
                </a:lnTo>
                <a:lnTo>
                  <a:pt x="1716125" y="1404103"/>
                </a:lnTo>
                <a:lnTo>
                  <a:pt x="1750794" y="1334764"/>
                </a:lnTo>
                <a:lnTo>
                  <a:pt x="1525444" y="1248091"/>
                </a:lnTo>
                <a:lnTo>
                  <a:pt x="1542779" y="1217756"/>
                </a:lnTo>
                <a:lnTo>
                  <a:pt x="1750794" y="1274093"/>
                </a:lnTo>
                <a:lnTo>
                  <a:pt x="1794131" y="1204755"/>
                </a:lnTo>
                <a:lnTo>
                  <a:pt x="1885137" y="1196088"/>
                </a:lnTo>
                <a:lnTo>
                  <a:pt x="1950142" y="1018408"/>
                </a:lnTo>
                <a:lnTo>
                  <a:pt x="1846134" y="1005407"/>
                </a:lnTo>
                <a:lnTo>
                  <a:pt x="1724792" y="910067"/>
                </a:lnTo>
                <a:lnTo>
                  <a:pt x="1876470" y="970738"/>
                </a:lnTo>
                <a:lnTo>
                  <a:pt x="1954476" y="979405"/>
                </a:lnTo>
                <a:lnTo>
                  <a:pt x="2015147" y="845062"/>
                </a:lnTo>
                <a:lnTo>
                  <a:pt x="1980477" y="806059"/>
                </a:lnTo>
                <a:lnTo>
                  <a:pt x="2054150" y="810393"/>
                </a:lnTo>
                <a:lnTo>
                  <a:pt x="2080151" y="823394"/>
                </a:lnTo>
                <a:lnTo>
                  <a:pt x="2275166" y="637047"/>
                </a:lnTo>
                <a:lnTo>
                  <a:pt x="2153823" y="463701"/>
                </a:lnTo>
                <a:lnTo>
                  <a:pt x="2197160" y="450700"/>
                </a:lnTo>
                <a:lnTo>
                  <a:pt x="2227495" y="390029"/>
                </a:lnTo>
                <a:lnTo>
                  <a:pt x="2119154" y="277354"/>
                </a:lnTo>
                <a:lnTo>
                  <a:pt x="1967477" y="286021"/>
                </a:lnTo>
                <a:lnTo>
                  <a:pt x="1976144" y="368361"/>
                </a:lnTo>
                <a:lnTo>
                  <a:pt x="2019480" y="398696"/>
                </a:lnTo>
                <a:lnTo>
                  <a:pt x="2010813" y="446366"/>
                </a:lnTo>
                <a:lnTo>
                  <a:pt x="1989145" y="468034"/>
                </a:lnTo>
                <a:lnTo>
                  <a:pt x="1911139" y="702052"/>
                </a:lnTo>
                <a:lnTo>
                  <a:pt x="1824466" y="572042"/>
                </a:lnTo>
                <a:lnTo>
                  <a:pt x="1867803" y="524372"/>
                </a:lnTo>
                <a:lnTo>
                  <a:pt x="1781130" y="394362"/>
                </a:lnTo>
                <a:lnTo>
                  <a:pt x="1720459" y="546040"/>
                </a:lnTo>
                <a:lnTo>
                  <a:pt x="1677122" y="385695"/>
                </a:lnTo>
                <a:lnTo>
                  <a:pt x="1685789" y="355360"/>
                </a:lnTo>
                <a:lnTo>
                  <a:pt x="1629452" y="338025"/>
                </a:lnTo>
                <a:lnTo>
                  <a:pt x="1594783" y="359693"/>
                </a:lnTo>
                <a:lnTo>
                  <a:pt x="1590449" y="320690"/>
                </a:lnTo>
                <a:lnTo>
                  <a:pt x="1599116" y="251352"/>
                </a:lnTo>
                <a:lnTo>
                  <a:pt x="1616451" y="229684"/>
                </a:lnTo>
                <a:lnTo>
                  <a:pt x="1499442" y="17335"/>
                </a:lnTo>
                <a:lnTo>
                  <a:pt x="1456106" y="0"/>
                </a:lnTo>
                <a:lnTo>
                  <a:pt x="1382434" y="91007"/>
                </a:lnTo>
                <a:lnTo>
                  <a:pt x="1369433" y="234017"/>
                </a:lnTo>
                <a:lnTo>
                  <a:pt x="1447439" y="338025"/>
                </a:lnTo>
                <a:lnTo>
                  <a:pt x="1469107" y="342359"/>
                </a:lnTo>
                <a:lnTo>
                  <a:pt x="1495109" y="394362"/>
                </a:lnTo>
                <a:lnTo>
                  <a:pt x="1464773" y="463701"/>
                </a:lnTo>
                <a:lnTo>
                  <a:pt x="1490775" y="485369"/>
                </a:lnTo>
                <a:lnTo>
                  <a:pt x="1516777" y="450700"/>
                </a:lnTo>
                <a:lnTo>
                  <a:pt x="1534112" y="515705"/>
                </a:lnTo>
                <a:lnTo>
                  <a:pt x="1469107" y="602378"/>
                </a:lnTo>
                <a:lnTo>
                  <a:pt x="1421437" y="606711"/>
                </a:lnTo>
                <a:lnTo>
                  <a:pt x="1425770" y="736721"/>
                </a:lnTo>
                <a:lnTo>
                  <a:pt x="1382434" y="723720"/>
                </a:lnTo>
                <a:lnTo>
                  <a:pt x="1378100" y="563375"/>
                </a:lnTo>
                <a:lnTo>
                  <a:pt x="1291427" y="520038"/>
                </a:lnTo>
                <a:lnTo>
                  <a:pt x="1243757" y="554707"/>
                </a:lnTo>
                <a:lnTo>
                  <a:pt x="1265425" y="598044"/>
                </a:lnTo>
                <a:lnTo>
                  <a:pt x="1304428" y="606711"/>
                </a:lnTo>
                <a:lnTo>
                  <a:pt x="1321763" y="645714"/>
                </a:lnTo>
                <a:lnTo>
                  <a:pt x="1300095" y="671716"/>
                </a:lnTo>
                <a:lnTo>
                  <a:pt x="1252424" y="619712"/>
                </a:lnTo>
                <a:lnTo>
                  <a:pt x="1204754" y="641380"/>
                </a:lnTo>
                <a:lnTo>
                  <a:pt x="1165751" y="615379"/>
                </a:lnTo>
                <a:lnTo>
                  <a:pt x="1035742" y="632713"/>
                </a:lnTo>
                <a:lnTo>
                  <a:pt x="957736" y="563375"/>
                </a:lnTo>
                <a:lnTo>
                  <a:pt x="918733" y="567708"/>
                </a:lnTo>
                <a:lnTo>
                  <a:pt x="845061" y="498370"/>
                </a:lnTo>
                <a:lnTo>
                  <a:pt x="689050" y="554707"/>
                </a:lnTo>
                <a:lnTo>
                  <a:pt x="702051" y="715052"/>
                </a:lnTo>
                <a:lnTo>
                  <a:pt x="658714" y="710719"/>
                </a:lnTo>
                <a:lnTo>
                  <a:pt x="658714" y="641380"/>
                </a:lnTo>
                <a:lnTo>
                  <a:pt x="580709" y="507037"/>
                </a:lnTo>
                <a:lnTo>
                  <a:pt x="446366" y="524372"/>
                </a:lnTo>
                <a:lnTo>
                  <a:pt x="277353" y="433365"/>
                </a:lnTo>
                <a:lnTo>
                  <a:pt x="303355" y="394362"/>
                </a:lnTo>
                <a:lnTo>
                  <a:pt x="359693" y="403030"/>
                </a:lnTo>
                <a:lnTo>
                  <a:pt x="359693" y="355360"/>
                </a:lnTo>
                <a:lnTo>
                  <a:pt x="299022" y="260019"/>
                </a:lnTo>
                <a:lnTo>
                  <a:pt x="234017" y="268687"/>
                </a:lnTo>
                <a:lnTo>
                  <a:pt x="91006" y="11700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9" name="Freeform 128"/>
          <p:cNvSpPr/>
          <p:nvPr/>
        </p:nvSpPr>
        <p:spPr>
          <a:xfrm>
            <a:off x="4414838" y="3668713"/>
            <a:ext cx="227012" cy="214312"/>
          </a:xfrm>
          <a:custGeom>
            <a:avLst/>
            <a:gdLst>
              <a:gd name="connsiteX0" fmla="*/ 81221 w 227945"/>
              <a:gd name="connsiteY0" fmla="*/ 0 h 214845"/>
              <a:gd name="connsiteX1" fmla="*/ 49781 w 227945"/>
              <a:gd name="connsiteY1" fmla="*/ 47161 h 214845"/>
              <a:gd name="connsiteX2" fmla="*/ 47161 w 227945"/>
              <a:gd name="connsiteY2" fmla="*/ 86462 h 214845"/>
              <a:gd name="connsiteX3" fmla="*/ 0 w 227945"/>
              <a:gd name="connsiteY3" fmla="*/ 120522 h 214845"/>
              <a:gd name="connsiteX4" fmla="*/ 7860 w 227945"/>
              <a:gd name="connsiteY4" fmla="*/ 146723 h 214845"/>
              <a:gd name="connsiteX5" fmla="*/ 36680 w 227945"/>
              <a:gd name="connsiteY5" fmla="*/ 149343 h 214845"/>
              <a:gd name="connsiteX6" fmla="*/ 170303 w 227945"/>
              <a:gd name="connsiteY6" fmla="*/ 214845 h 214845"/>
              <a:gd name="connsiteX7" fmla="*/ 227945 w 227945"/>
              <a:gd name="connsiteY7" fmla="*/ 165063 h 214845"/>
              <a:gd name="connsiteX8" fmla="*/ 81221 w 227945"/>
              <a:gd name="connsiteY8" fmla="*/ 0 h 21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945" h="214845">
                <a:moveTo>
                  <a:pt x="81221" y="0"/>
                </a:moveTo>
                <a:lnTo>
                  <a:pt x="49781" y="47161"/>
                </a:lnTo>
                <a:lnTo>
                  <a:pt x="47161" y="86462"/>
                </a:lnTo>
                <a:lnTo>
                  <a:pt x="0" y="120522"/>
                </a:lnTo>
                <a:lnTo>
                  <a:pt x="7860" y="146723"/>
                </a:lnTo>
                <a:lnTo>
                  <a:pt x="36680" y="149343"/>
                </a:lnTo>
                <a:lnTo>
                  <a:pt x="170303" y="214845"/>
                </a:lnTo>
                <a:lnTo>
                  <a:pt x="227945" y="165063"/>
                </a:lnTo>
                <a:lnTo>
                  <a:pt x="8122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0" name="Freeform 129"/>
          <p:cNvSpPr/>
          <p:nvPr/>
        </p:nvSpPr>
        <p:spPr>
          <a:xfrm>
            <a:off x="3876675" y="3768725"/>
            <a:ext cx="176213" cy="93663"/>
          </a:xfrm>
          <a:custGeom>
            <a:avLst/>
            <a:gdLst>
              <a:gd name="connsiteX0" fmla="*/ 26200 w 175544"/>
              <a:gd name="connsiteY0" fmla="*/ 26201 h 94322"/>
              <a:gd name="connsiteX1" fmla="*/ 0 w 175544"/>
              <a:gd name="connsiteY1" fmla="*/ 62881 h 94322"/>
              <a:gd name="connsiteX2" fmla="*/ 36681 w 175544"/>
              <a:gd name="connsiteY2" fmla="*/ 94322 h 94322"/>
              <a:gd name="connsiteX3" fmla="*/ 175544 w 175544"/>
              <a:gd name="connsiteY3" fmla="*/ 55021 h 94322"/>
              <a:gd name="connsiteX4" fmla="*/ 165063 w 175544"/>
              <a:gd name="connsiteY4" fmla="*/ 0 h 94322"/>
              <a:gd name="connsiteX5" fmla="*/ 26200 w 175544"/>
              <a:gd name="connsiteY5" fmla="*/ 26201 h 9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44" h="94322">
                <a:moveTo>
                  <a:pt x="26200" y="26201"/>
                </a:moveTo>
                <a:lnTo>
                  <a:pt x="0" y="62881"/>
                </a:lnTo>
                <a:lnTo>
                  <a:pt x="36681" y="94322"/>
                </a:lnTo>
                <a:lnTo>
                  <a:pt x="175544" y="55021"/>
                </a:lnTo>
                <a:lnTo>
                  <a:pt x="165063" y="0"/>
                </a:lnTo>
                <a:lnTo>
                  <a:pt x="26200" y="2620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1" name="Freeform 130"/>
          <p:cNvSpPr/>
          <p:nvPr/>
        </p:nvSpPr>
        <p:spPr>
          <a:xfrm>
            <a:off x="4645025" y="3013075"/>
            <a:ext cx="238125" cy="317500"/>
          </a:xfrm>
          <a:custGeom>
            <a:avLst/>
            <a:gdLst>
              <a:gd name="connsiteX0" fmla="*/ 26200 w 238425"/>
              <a:gd name="connsiteY0" fmla="*/ 0 h 317027"/>
              <a:gd name="connsiteX1" fmla="*/ 0 w 238425"/>
              <a:gd name="connsiteY1" fmla="*/ 60262 h 317027"/>
              <a:gd name="connsiteX2" fmla="*/ 20960 w 238425"/>
              <a:gd name="connsiteY2" fmla="*/ 301307 h 317027"/>
              <a:gd name="connsiteX3" fmla="*/ 68121 w 238425"/>
              <a:gd name="connsiteY3" fmla="*/ 317027 h 317027"/>
              <a:gd name="connsiteX4" fmla="*/ 91702 w 238425"/>
              <a:gd name="connsiteY4" fmla="*/ 238426 h 317027"/>
              <a:gd name="connsiteX5" fmla="*/ 81221 w 238425"/>
              <a:gd name="connsiteY5" fmla="*/ 188645 h 317027"/>
              <a:gd name="connsiteX6" fmla="*/ 154583 w 238425"/>
              <a:gd name="connsiteY6" fmla="*/ 209605 h 317027"/>
              <a:gd name="connsiteX7" fmla="*/ 238425 w 238425"/>
              <a:gd name="connsiteY7" fmla="*/ 13101 h 317027"/>
              <a:gd name="connsiteX8" fmla="*/ 26200 w 238425"/>
              <a:gd name="connsiteY8" fmla="*/ 0 h 31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5" h="317027">
                <a:moveTo>
                  <a:pt x="26200" y="0"/>
                </a:moveTo>
                <a:lnTo>
                  <a:pt x="0" y="60262"/>
                </a:lnTo>
                <a:lnTo>
                  <a:pt x="20960" y="301307"/>
                </a:lnTo>
                <a:lnTo>
                  <a:pt x="68121" y="317027"/>
                </a:lnTo>
                <a:lnTo>
                  <a:pt x="91702" y="238426"/>
                </a:lnTo>
                <a:lnTo>
                  <a:pt x="81221" y="188645"/>
                </a:lnTo>
                <a:lnTo>
                  <a:pt x="154583" y="209605"/>
                </a:lnTo>
                <a:lnTo>
                  <a:pt x="238425" y="13101"/>
                </a:lnTo>
                <a:lnTo>
                  <a:pt x="2620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2" name="Freeform 131"/>
          <p:cNvSpPr/>
          <p:nvPr/>
        </p:nvSpPr>
        <p:spPr>
          <a:xfrm>
            <a:off x="4314825" y="3005138"/>
            <a:ext cx="277813" cy="434975"/>
          </a:xfrm>
          <a:custGeom>
            <a:avLst/>
            <a:gdLst>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41484 w 277727"/>
              <a:gd name="connsiteY17"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65064 w 277727"/>
              <a:gd name="connsiteY17" fmla="*/ 10481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0304 w 277727"/>
              <a:gd name="connsiteY17" fmla="*/ 65503 h 434930"/>
              <a:gd name="connsiteX18" fmla="*/ 141484 w 277727"/>
              <a:gd name="connsiteY18"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201745 w 277727"/>
              <a:gd name="connsiteY17" fmla="*/ 26201 h 434930"/>
              <a:gd name="connsiteX18" fmla="*/ 170304 w 277727"/>
              <a:gd name="connsiteY18" fmla="*/ 65503 h 434930"/>
              <a:gd name="connsiteX19" fmla="*/ 141484 w 277727"/>
              <a:gd name="connsiteY19" fmla="*/ 13101 h 434930"/>
              <a:gd name="connsiteX0" fmla="*/ 141484 w 277727"/>
              <a:gd name="connsiteY0" fmla="*/ 13101 h 434930"/>
              <a:gd name="connsiteX1" fmla="*/ 86462 w 277727"/>
              <a:gd name="connsiteY1" fmla="*/ 36681 h 434930"/>
              <a:gd name="connsiteX2" fmla="*/ 83842 w 277727"/>
              <a:gd name="connsiteY2" fmla="*/ 78602 h 434930"/>
              <a:gd name="connsiteX3" fmla="*/ 62882 w 277727"/>
              <a:gd name="connsiteY3" fmla="*/ 83842 h 434930"/>
              <a:gd name="connsiteX4" fmla="*/ 99563 w 277727"/>
              <a:gd name="connsiteY4" fmla="*/ 141483 h 434930"/>
              <a:gd name="connsiteX5" fmla="*/ 91702 w 277727"/>
              <a:gd name="connsiteY5" fmla="*/ 199125 h 434930"/>
              <a:gd name="connsiteX6" fmla="*/ 26201 w 277727"/>
              <a:gd name="connsiteY6" fmla="*/ 144103 h 434930"/>
              <a:gd name="connsiteX7" fmla="*/ 0 w 277727"/>
              <a:gd name="connsiteY7" fmla="*/ 165064 h 434930"/>
              <a:gd name="connsiteX8" fmla="*/ 136243 w 277727"/>
              <a:gd name="connsiteY8" fmla="*/ 416589 h 434930"/>
              <a:gd name="connsiteX9" fmla="*/ 170304 w 277727"/>
              <a:gd name="connsiteY9" fmla="*/ 434930 h 434930"/>
              <a:gd name="connsiteX10" fmla="*/ 193885 w 277727"/>
              <a:gd name="connsiteY10" fmla="*/ 372048 h 434930"/>
              <a:gd name="connsiteX11" fmla="*/ 227945 w 277727"/>
              <a:gd name="connsiteY11" fmla="*/ 377289 h 434930"/>
              <a:gd name="connsiteX12" fmla="*/ 277727 w 277727"/>
              <a:gd name="connsiteY12" fmla="*/ 337988 h 434930"/>
              <a:gd name="connsiteX13" fmla="*/ 272486 w 277727"/>
              <a:gd name="connsiteY13" fmla="*/ 159824 h 434930"/>
              <a:gd name="connsiteX14" fmla="*/ 196505 w 277727"/>
              <a:gd name="connsiteY14" fmla="*/ 167684 h 434930"/>
              <a:gd name="connsiteX15" fmla="*/ 264626 w 277727"/>
              <a:gd name="connsiteY15" fmla="*/ 57642 h 434930"/>
              <a:gd name="connsiteX16" fmla="*/ 220085 w 277727"/>
              <a:gd name="connsiteY16" fmla="*/ 0 h 434930"/>
              <a:gd name="connsiteX17" fmla="*/ 175544 w 277727"/>
              <a:gd name="connsiteY17" fmla="*/ 10481 h 434930"/>
              <a:gd name="connsiteX18" fmla="*/ 170304 w 277727"/>
              <a:gd name="connsiteY18" fmla="*/ 65503 h 434930"/>
              <a:gd name="connsiteX19" fmla="*/ 141484 w 277727"/>
              <a:gd name="connsiteY19" fmla="*/ 13101 h 43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727" h="434930">
                <a:moveTo>
                  <a:pt x="141484" y="13101"/>
                </a:moveTo>
                <a:lnTo>
                  <a:pt x="86462" y="36681"/>
                </a:lnTo>
                <a:lnTo>
                  <a:pt x="83842" y="78602"/>
                </a:lnTo>
                <a:lnTo>
                  <a:pt x="62882" y="83842"/>
                </a:lnTo>
                <a:lnTo>
                  <a:pt x="99563" y="141483"/>
                </a:lnTo>
                <a:lnTo>
                  <a:pt x="91702" y="199125"/>
                </a:lnTo>
                <a:lnTo>
                  <a:pt x="26201" y="144103"/>
                </a:lnTo>
                <a:lnTo>
                  <a:pt x="0" y="165064"/>
                </a:lnTo>
                <a:lnTo>
                  <a:pt x="136243" y="416589"/>
                </a:lnTo>
                <a:lnTo>
                  <a:pt x="170304" y="434930"/>
                </a:lnTo>
                <a:lnTo>
                  <a:pt x="193885" y="372048"/>
                </a:lnTo>
                <a:lnTo>
                  <a:pt x="227945" y="377289"/>
                </a:lnTo>
                <a:lnTo>
                  <a:pt x="277727" y="337988"/>
                </a:lnTo>
                <a:lnTo>
                  <a:pt x="272486" y="159824"/>
                </a:lnTo>
                <a:lnTo>
                  <a:pt x="196505" y="167684"/>
                </a:lnTo>
                <a:lnTo>
                  <a:pt x="264626" y="57642"/>
                </a:lnTo>
                <a:lnTo>
                  <a:pt x="220085" y="0"/>
                </a:lnTo>
                <a:lnTo>
                  <a:pt x="175544" y="10481"/>
                </a:lnTo>
                <a:lnTo>
                  <a:pt x="170304" y="65503"/>
                </a:lnTo>
                <a:lnTo>
                  <a:pt x="141484" y="1310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4" name="Freeform 133"/>
          <p:cNvSpPr/>
          <p:nvPr/>
        </p:nvSpPr>
        <p:spPr>
          <a:xfrm>
            <a:off x="4133850" y="3019425"/>
            <a:ext cx="112713" cy="130175"/>
          </a:xfrm>
          <a:custGeom>
            <a:avLst/>
            <a:gdLst>
              <a:gd name="connsiteX0" fmla="*/ 0 w 112663"/>
              <a:gd name="connsiteY0" fmla="*/ 18340 h 131002"/>
              <a:gd name="connsiteX1" fmla="*/ 60262 w 112663"/>
              <a:gd name="connsiteY1" fmla="*/ 131002 h 131002"/>
              <a:gd name="connsiteX2" fmla="*/ 112663 w 112663"/>
              <a:gd name="connsiteY2" fmla="*/ 47161 h 131002"/>
              <a:gd name="connsiteX3" fmla="*/ 70742 w 112663"/>
              <a:gd name="connsiteY3" fmla="*/ 0 h 131002"/>
              <a:gd name="connsiteX4" fmla="*/ 0 w 112663"/>
              <a:gd name="connsiteY4" fmla="*/ 18340 h 13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63" h="131002">
                <a:moveTo>
                  <a:pt x="0" y="18340"/>
                </a:moveTo>
                <a:lnTo>
                  <a:pt x="60262" y="131002"/>
                </a:lnTo>
                <a:lnTo>
                  <a:pt x="112663" y="47161"/>
                </a:lnTo>
                <a:lnTo>
                  <a:pt x="70742" y="0"/>
                </a:lnTo>
                <a:lnTo>
                  <a:pt x="0" y="1834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5" name="Freeform 134"/>
          <p:cNvSpPr/>
          <p:nvPr/>
        </p:nvSpPr>
        <p:spPr>
          <a:xfrm>
            <a:off x="4352925" y="3779838"/>
            <a:ext cx="26988" cy="57150"/>
          </a:xfrm>
          <a:custGeom>
            <a:avLst/>
            <a:gdLst>
              <a:gd name="connsiteX0" fmla="*/ 5240 w 5240"/>
              <a:gd name="connsiteY0" fmla="*/ 0 h 55021"/>
              <a:gd name="connsiteX1" fmla="*/ 0 w 5240"/>
              <a:gd name="connsiteY1" fmla="*/ 55021 h 55021"/>
              <a:gd name="connsiteX2" fmla="*/ 5240 w 5240"/>
              <a:gd name="connsiteY2" fmla="*/ 0 h 55021"/>
              <a:gd name="connsiteX0" fmla="*/ 15000 w 15000"/>
              <a:gd name="connsiteY0" fmla="*/ 0 h 10000"/>
              <a:gd name="connsiteX1" fmla="*/ 5000 w 15000"/>
              <a:gd name="connsiteY1" fmla="*/ 10000 h 10000"/>
              <a:gd name="connsiteX2" fmla="*/ 0 w 15000"/>
              <a:gd name="connsiteY2" fmla="*/ 4762 h 10000"/>
              <a:gd name="connsiteX3" fmla="*/ 15000 w 15000"/>
              <a:gd name="connsiteY3" fmla="*/ 0 h 10000"/>
              <a:gd name="connsiteX0" fmla="*/ 11962 w 46964"/>
              <a:gd name="connsiteY0" fmla="*/ 121 h 10218"/>
              <a:gd name="connsiteX1" fmla="*/ 1962 w 46964"/>
              <a:gd name="connsiteY1" fmla="*/ 10121 h 10218"/>
              <a:gd name="connsiteX2" fmla="*/ 46964 w 46964"/>
              <a:gd name="connsiteY2" fmla="*/ 4883 h 10218"/>
              <a:gd name="connsiteX3" fmla="*/ 11962 w 46964"/>
              <a:gd name="connsiteY3" fmla="*/ 121 h 10218"/>
              <a:gd name="connsiteX0" fmla="*/ 16361 w 51363"/>
              <a:gd name="connsiteY0" fmla="*/ 121 h 10126"/>
              <a:gd name="connsiteX1" fmla="*/ 1361 w 51363"/>
              <a:gd name="connsiteY1" fmla="*/ 3931 h 10126"/>
              <a:gd name="connsiteX2" fmla="*/ 6361 w 51363"/>
              <a:gd name="connsiteY2" fmla="*/ 10121 h 10126"/>
              <a:gd name="connsiteX3" fmla="*/ 51363 w 51363"/>
              <a:gd name="connsiteY3" fmla="*/ 4883 h 10126"/>
              <a:gd name="connsiteX4" fmla="*/ 16361 w 51363"/>
              <a:gd name="connsiteY4" fmla="*/ 121 h 1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3" h="10126">
                <a:moveTo>
                  <a:pt x="16361" y="121"/>
                </a:moveTo>
                <a:cubicBezTo>
                  <a:pt x="8027" y="-38"/>
                  <a:pt x="3028" y="2264"/>
                  <a:pt x="1361" y="3931"/>
                </a:cubicBezTo>
                <a:cubicBezTo>
                  <a:pt x="-306" y="5598"/>
                  <a:pt x="-1973" y="9962"/>
                  <a:pt x="6361" y="10121"/>
                </a:cubicBezTo>
                <a:cubicBezTo>
                  <a:pt x="14695" y="10280"/>
                  <a:pt x="36362" y="6629"/>
                  <a:pt x="51363" y="4883"/>
                </a:cubicBezTo>
                <a:cubicBezTo>
                  <a:pt x="39696" y="3296"/>
                  <a:pt x="23861" y="-752"/>
                  <a:pt x="16361" y="121"/>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136" name="Freeform 135"/>
          <p:cNvSpPr/>
          <p:nvPr/>
        </p:nvSpPr>
        <p:spPr>
          <a:xfrm>
            <a:off x="5346700" y="4206875"/>
            <a:ext cx="74613" cy="65088"/>
          </a:xfrm>
          <a:custGeom>
            <a:avLst/>
            <a:gdLst>
              <a:gd name="connsiteX0" fmla="*/ 0 w 73818"/>
              <a:gd name="connsiteY0" fmla="*/ 0 h 64293"/>
              <a:gd name="connsiteX1" fmla="*/ 30956 w 73818"/>
              <a:gd name="connsiteY1" fmla="*/ 64293 h 64293"/>
              <a:gd name="connsiteX2" fmla="*/ 73818 w 73818"/>
              <a:gd name="connsiteY2" fmla="*/ 47625 h 64293"/>
              <a:gd name="connsiteX3" fmla="*/ 0 w 73818"/>
              <a:gd name="connsiteY3" fmla="*/ 0 h 64293"/>
            </a:gdLst>
            <a:ahLst/>
            <a:cxnLst>
              <a:cxn ang="0">
                <a:pos x="connsiteX0" y="connsiteY0"/>
              </a:cxn>
              <a:cxn ang="0">
                <a:pos x="connsiteX1" y="connsiteY1"/>
              </a:cxn>
              <a:cxn ang="0">
                <a:pos x="connsiteX2" y="connsiteY2"/>
              </a:cxn>
              <a:cxn ang="0">
                <a:pos x="connsiteX3" y="connsiteY3"/>
              </a:cxn>
            </a:cxnLst>
            <a:rect l="l" t="t" r="r" b="b"/>
            <a:pathLst>
              <a:path w="73818" h="64293">
                <a:moveTo>
                  <a:pt x="0" y="0"/>
                </a:moveTo>
                <a:lnTo>
                  <a:pt x="30956" y="64293"/>
                </a:lnTo>
                <a:lnTo>
                  <a:pt x="73818" y="47625"/>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7" name="Freeform 136"/>
          <p:cNvSpPr/>
          <p:nvPr/>
        </p:nvSpPr>
        <p:spPr>
          <a:xfrm>
            <a:off x="5287963" y="4225925"/>
            <a:ext cx="44450" cy="65088"/>
          </a:xfrm>
          <a:custGeom>
            <a:avLst/>
            <a:gdLst>
              <a:gd name="connsiteX0" fmla="*/ 0 w 45244"/>
              <a:gd name="connsiteY0" fmla="*/ 0 h 64293"/>
              <a:gd name="connsiteX1" fmla="*/ 35719 w 45244"/>
              <a:gd name="connsiteY1" fmla="*/ 64293 h 64293"/>
              <a:gd name="connsiteX2" fmla="*/ 45244 w 45244"/>
              <a:gd name="connsiteY2" fmla="*/ 50006 h 64293"/>
              <a:gd name="connsiteX3" fmla="*/ 0 w 45244"/>
              <a:gd name="connsiteY3" fmla="*/ 0 h 64293"/>
            </a:gdLst>
            <a:ahLst/>
            <a:cxnLst>
              <a:cxn ang="0">
                <a:pos x="connsiteX0" y="connsiteY0"/>
              </a:cxn>
              <a:cxn ang="0">
                <a:pos x="connsiteX1" y="connsiteY1"/>
              </a:cxn>
              <a:cxn ang="0">
                <a:pos x="connsiteX2" y="connsiteY2"/>
              </a:cxn>
              <a:cxn ang="0">
                <a:pos x="connsiteX3" y="connsiteY3"/>
              </a:cxn>
            </a:cxnLst>
            <a:rect l="l" t="t" r="r" b="b"/>
            <a:pathLst>
              <a:path w="45244" h="64293">
                <a:moveTo>
                  <a:pt x="0" y="0"/>
                </a:moveTo>
                <a:lnTo>
                  <a:pt x="35719" y="64293"/>
                </a:lnTo>
                <a:lnTo>
                  <a:pt x="45244" y="50006"/>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8" name="Freeform 137"/>
          <p:cNvSpPr/>
          <p:nvPr/>
        </p:nvSpPr>
        <p:spPr>
          <a:xfrm>
            <a:off x="4106863" y="3821113"/>
            <a:ext cx="11112" cy="38100"/>
          </a:xfrm>
          <a:custGeom>
            <a:avLst/>
            <a:gdLst>
              <a:gd name="connsiteX0" fmla="*/ 11907 w 11907"/>
              <a:gd name="connsiteY0" fmla="*/ 0 h 38100"/>
              <a:gd name="connsiteX1" fmla="*/ 0 w 11907"/>
              <a:gd name="connsiteY1" fmla="*/ 38100 h 38100"/>
              <a:gd name="connsiteX2" fmla="*/ 11907 w 11907"/>
              <a:gd name="connsiteY2" fmla="*/ 0 h 38100"/>
            </a:gdLst>
            <a:ahLst/>
            <a:cxnLst>
              <a:cxn ang="0">
                <a:pos x="connsiteX0" y="connsiteY0"/>
              </a:cxn>
              <a:cxn ang="0">
                <a:pos x="connsiteX1" y="connsiteY1"/>
              </a:cxn>
              <a:cxn ang="0">
                <a:pos x="connsiteX2" y="connsiteY2"/>
              </a:cxn>
            </a:cxnLst>
            <a:rect l="l" t="t" r="r" b="b"/>
            <a:pathLst>
              <a:path w="11907" h="38100">
                <a:moveTo>
                  <a:pt x="11907" y="0"/>
                </a:moveTo>
                <a:lnTo>
                  <a:pt x="0" y="38100"/>
                </a:lnTo>
                <a:lnTo>
                  <a:pt x="1190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9" name="Freeform 138"/>
          <p:cNvSpPr/>
          <p:nvPr/>
        </p:nvSpPr>
        <p:spPr>
          <a:xfrm>
            <a:off x="4249738" y="3822700"/>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0" name="Freeform 139"/>
          <p:cNvSpPr/>
          <p:nvPr/>
        </p:nvSpPr>
        <p:spPr>
          <a:xfrm>
            <a:off x="4613275" y="3727450"/>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1" name="Freeform 140"/>
          <p:cNvSpPr/>
          <p:nvPr/>
        </p:nvSpPr>
        <p:spPr>
          <a:xfrm>
            <a:off x="4664075" y="2725738"/>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2" name="Freeform 141"/>
          <p:cNvSpPr/>
          <p:nvPr/>
        </p:nvSpPr>
        <p:spPr>
          <a:xfrm>
            <a:off x="4041775" y="2506663"/>
            <a:ext cx="227013" cy="319087"/>
          </a:xfrm>
          <a:custGeom>
            <a:avLst/>
            <a:gdLst>
              <a:gd name="connsiteX0" fmla="*/ 0 w 226218"/>
              <a:gd name="connsiteY0" fmla="*/ 307181 h 319088"/>
              <a:gd name="connsiteX1" fmla="*/ 52387 w 226218"/>
              <a:gd name="connsiteY1" fmla="*/ 288131 h 319088"/>
              <a:gd name="connsiteX2" fmla="*/ 69056 w 226218"/>
              <a:gd name="connsiteY2" fmla="*/ 311944 h 319088"/>
              <a:gd name="connsiteX3" fmla="*/ 107156 w 226218"/>
              <a:gd name="connsiteY3" fmla="*/ 304800 h 319088"/>
              <a:gd name="connsiteX4" fmla="*/ 130968 w 226218"/>
              <a:gd name="connsiteY4" fmla="*/ 319088 h 319088"/>
              <a:gd name="connsiteX5" fmla="*/ 197643 w 226218"/>
              <a:gd name="connsiteY5" fmla="*/ 288131 h 319088"/>
              <a:gd name="connsiteX6" fmla="*/ 192881 w 226218"/>
              <a:gd name="connsiteY6" fmla="*/ 252413 h 319088"/>
              <a:gd name="connsiteX7" fmla="*/ 226218 w 226218"/>
              <a:gd name="connsiteY7" fmla="*/ 207169 h 319088"/>
              <a:gd name="connsiteX8" fmla="*/ 192881 w 226218"/>
              <a:gd name="connsiteY8" fmla="*/ 145256 h 319088"/>
              <a:gd name="connsiteX9" fmla="*/ 145256 w 226218"/>
              <a:gd name="connsiteY9" fmla="*/ 169069 h 319088"/>
              <a:gd name="connsiteX10" fmla="*/ 116681 w 226218"/>
              <a:gd name="connsiteY10" fmla="*/ 121444 h 319088"/>
              <a:gd name="connsiteX11" fmla="*/ 130968 w 226218"/>
              <a:gd name="connsiteY11" fmla="*/ 95250 h 319088"/>
              <a:gd name="connsiteX12" fmla="*/ 116681 w 226218"/>
              <a:gd name="connsiteY12" fmla="*/ 66675 h 319088"/>
              <a:gd name="connsiteX13" fmla="*/ 126206 w 226218"/>
              <a:gd name="connsiteY13" fmla="*/ 26194 h 319088"/>
              <a:gd name="connsiteX14" fmla="*/ 111918 w 226218"/>
              <a:gd name="connsiteY14" fmla="*/ 0 h 319088"/>
              <a:gd name="connsiteX15" fmla="*/ 66675 w 226218"/>
              <a:gd name="connsiteY15" fmla="*/ 38100 h 319088"/>
              <a:gd name="connsiteX16" fmla="*/ 59531 w 226218"/>
              <a:gd name="connsiteY16" fmla="*/ 80963 h 319088"/>
              <a:gd name="connsiteX17" fmla="*/ 83343 w 226218"/>
              <a:gd name="connsiteY17" fmla="*/ 119063 h 319088"/>
              <a:gd name="connsiteX18" fmla="*/ 45243 w 226218"/>
              <a:gd name="connsiteY18" fmla="*/ 138113 h 319088"/>
              <a:gd name="connsiteX19" fmla="*/ 80962 w 226218"/>
              <a:gd name="connsiteY19" fmla="*/ 200025 h 319088"/>
              <a:gd name="connsiteX20" fmla="*/ 28575 w 226218"/>
              <a:gd name="connsiteY20" fmla="*/ 204788 h 319088"/>
              <a:gd name="connsiteX21" fmla="*/ 0 w 226218"/>
              <a:gd name="connsiteY21" fmla="*/ 307181 h 3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218" h="319088">
                <a:moveTo>
                  <a:pt x="0" y="307181"/>
                </a:moveTo>
                <a:lnTo>
                  <a:pt x="52387" y="288131"/>
                </a:lnTo>
                <a:lnTo>
                  <a:pt x="69056" y="311944"/>
                </a:lnTo>
                <a:lnTo>
                  <a:pt x="107156" y="304800"/>
                </a:lnTo>
                <a:lnTo>
                  <a:pt x="130968" y="319088"/>
                </a:lnTo>
                <a:lnTo>
                  <a:pt x="197643" y="288131"/>
                </a:lnTo>
                <a:lnTo>
                  <a:pt x="192881" y="252413"/>
                </a:lnTo>
                <a:lnTo>
                  <a:pt x="226218" y="207169"/>
                </a:lnTo>
                <a:lnTo>
                  <a:pt x="192881" y="145256"/>
                </a:lnTo>
                <a:lnTo>
                  <a:pt x="145256" y="169069"/>
                </a:lnTo>
                <a:lnTo>
                  <a:pt x="116681" y="121444"/>
                </a:lnTo>
                <a:lnTo>
                  <a:pt x="130968" y="95250"/>
                </a:lnTo>
                <a:lnTo>
                  <a:pt x="116681" y="66675"/>
                </a:lnTo>
                <a:lnTo>
                  <a:pt x="126206" y="26194"/>
                </a:lnTo>
                <a:lnTo>
                  <a:pt x="111918" y="0"/>
                </a:lnTo>
                <a:lnTo>
                  <a:pt x="66675" y="38100"/>
                </a:lnTo>
                <a:lnTo>
                  <a:pt x="59531" y="80963"/>
                </a:lnTo>
                <a:lnTo>
                  <a:pt x="83343" y="119063"/>
                </a:lnTo>
                <a:lnTo>
                  <a:pt x="45243" y="138113"/>
                </a:lnTo>
                <a:lnTo>
                  <a:pt x="80962" y="200025"/>
                </a:lnTo>
                <a:lnTo>
                  <a:pt x="28575" y="204788"/>
                </a:lnTo>
                <a:lnTo>
                  <a:pt x="0" y="30718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3" name="Freeform 142"/>
          <p:cNvSpPr/>
          <p:nvPr/>
        </p:nvSpPr>
        <p:spPr>
          <a:xfrm>
            <a:off x="4344988" y="2139950"/>
            <a:ext cx="177800" cy="266700"/>
          </a:xfrm>
          <a:custGeom>
            <a:avLst/>
            <a:gdLst>
              <a:gd name="connsiteX0" fmla="*/ 0 w 178594"/>
              <a:gd name="connsiteY0" fmla="*/ 28575 h 266700"/>
              <a:gd name="connsiteX1" fmla="*/ 52388 w 178594"/>
              <a:gd name="connsiteY1" fmla="*/ 109537 h 266700"/>
              <a:gd name="connsiteX2" fmla="*/ 50007 w 178594"/>
              <a:gd name="connsiteY2" fmla="*/ 142875 h 266700"/>
              <a:gd name="connsiteX3" fmla="*/ 14288 w 178594"/>
              <a:gd name="connsiteY3" fmla="*/ 133350 h 266700"/>
              <a:gd name="connsiteX4" fmla="*/ 9525 w 178594"/>
              <a:gd name="connsiteY4" fmla="*/ 164306 h 266700"/>
              <a:gd name="connsiteX5" fmla="*/ 104775 w 178594"/>
              <a:gd name="connsiteY5" fmla="*/ 190500 h 266700"/>
              <a:gd name="connsiteX6" fmla="*/ 133350 w 178594"/>
              <a:gd name="connsiteY6" fmla="*/ 252412 h 266700"/>
              <a:gd name="connsiteX7" fmla="*/ 164307 w 178594"/>
              <a:gd name="connsiteY7" fmla="*/ 266700 h 266700"/>
              <a:gd name="connsiteX8" fmla="*/ 178594 w 178594"/>
              <a:gd name="connsiteY8" fmla="*/ 209550 h 266700"/>
              <a:gd name="connsiteX9" fmla="*/ 169069 w 178594"/>
              <a:gd name="connsiteY9" fmla="*/ 178593 h 266700"/>
              <a:gd name="connsiteX10" fmla="*/ 178594 w 178594"/>
              <a:gd name="connsiteY10" fmla="*/ 126206 h 266700"/>
              <a:gd name="connsiteX11" fmla="*/ 114300 w 178594"/>
              <a:gd name="connsiteY11" fmla="*/ 50006 h 266700"/>
              <a:gd name="connsiteX12" fmla="*/ 92869 w 178594"/>
              <a:gd name="connsiteY12" fmla="*/ 73818 h 266700"/>
              <a:gd name="connsiteX13" fmla="*/ 90488 w 178594"/>
              <a:gd name="connsiteY13" fmla="*/ 26193 h 266700"/>
              <a:gd name="connsiteX14" fmla="*/ 42863 w 178594"/>
              <a:gd name="connsiteY14" fmla="*/ 0 h 266700"/>
              <a:gd name="connsiteX15" fmla="*/ 0 w 178594"/>
              <a:gd name="connsiteY15"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594" h="266700">
                <a:moveTo>
                  <a:pt x="0" y="28575"/>
                </a:moveTo>
                <a:lnTo>
                  <a:pt x="52388" y="109537"/>
                </a:lnTo>
                <a:lnTo>
                  <a:pt x="50007" y="142875"/>
                </a:lnTo>
                <a:lnTo>
                  <a:pt x="14288" y="133350"/>
                </a:lnTo>
                <a:lnTo>
                  <a:pt x="9525" y="164306"/>
                </a:lnTo>
                <a:lnTo>
                  <a:pt x="104775" y="190500"/>
                </a:lnTo>
                <a:lnTo>
                  <a:pt x="133350" y="252412"/>
                </a:lnTo>
                <a:lnTo>
                  <a:pt x="164307" y="266700"/>
                </a:lnTo>
                <a:lnTo>
                  <a:pt x="178594" y="209550"/>
                </a:lnTo>
                <a:lnTo>
                  <a:pt x="169069" y="178593"/>
                </a:lnTo>
                <a:lnTo>
                  <a:pt x="178594" y="126206"/>
                </a:lnTo>
                <a:lnTo>
                  <a:pt x="114300" y="50006"/>
                </a:lnTo>
                <a:lnTo>
                  <a:pt x="92869" y="73818"/>
                </a:lnTo>
                <a:lnTo>
                  <a:pt x="90488" y="26193"/>
                </a:lnTo>
                <a:lnTo>
                  <a:pt x="42863" y="0"/>
                </a:lnTo>
                <a:lnTo>
                  <a:pt x="0" y="285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4" name="Freeform 143"/>
          <p:cNvSpPr/>
          <p:nvPr/>
        </p:nvSpPr>
        <p:spPr>
          <a:xfrm>
            <a:off x="4560888" y="2243138"/>
            <a:ext cx="100012" cy="157162"/>
          </a:xfrm>
          <a:custGeom>
            <a:avLst/>
            <a:gdLst>
              <a:gd name="connsiteX0" fmla="*/ 4763 w 100013"/>
              <a:gd name="connsiteY0" fmla="*/ 0 h 157163"/>
              <a:gd name="connsiteX1" fmla="*/ 0 w 100013"/>
              <a:gd name="connsiteY1" fmla="*/ 64294 h 157163"/>
              <a:gd name="connsiteX2" fmla="*/ 33338 w 100013"/>
              <a:gd name="connsiteY2" fmla="*/ 111919 h 157163"/>
              <a:gd name="connsiteX3" fmla="*/ 16669 w 100013"/>
              <a:gd name="connsiteY3" fmla="*/ 130969 h 157163"/>
              <a:gd name="connsiteX4" fmla="*/ 33338 w 100013"/>
              <a:gd name="connsiteY4" fmla="*/ 157163 h 157163"/>
              <a:gd name="connsiteX5" fmla="*/ 100013 w 100013"/>
              <a:gd name="connsiteY5" fmla="*/ 123825 h 157163"/>
              <a:gd name="connsiteX6" fmla="*/ 95250 w 100013"/>
              <a:gd name="connsiteY6" fmla="*/ 95250 h 157163"/>
              <a:gd name="connsiteX7" fmla="*/ 95250 w 100013"/>
              <a:gd name="connsiteY7" fmla="*/ 54769 h 157163"/>
              <a:gd name="connsiteX8" fmla="*/ 4763 w 100013"/>
              <a:gd name="connsiteY8"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13" h="157163">
                <a:moveTo>
                  <a:pt x="4763" y="0"/>
                </a:moveTo>
                <a:lnTo>
                  <a:pt x="0" y="64294"/>
                </a:lnTo>
                <a:lnTo>
                  <a:pt x="33338" y="111919"/>
                </a:lnTo>
                <a:lnTo>
                  <a:pt x="16669" y="130969"/>
                </a:lnTo>
                <a:lnTo>
                  <a:pt x="33338" y="157163"/>
                </a:lnTo>
                <a:lnTo>
                  <a:pt x="100013" y="123825"/>
                </a:lnTo>
                <a:lnTo>
                  <a:pt x="95250" y="95250"/>
                </a:lnTo>
                <a:lnTo>
                  <a:pt x="95250" y="54769"/>
                </a:lnTo>
                <a:lnTo>
                  <a:pt x="476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5" name="Freeform 144"/>
          <p:cNvSpPr/>
          <p:nvPr/>
        </p:nvSpPr>
        <p:spPr>
          <a:xfrm>
            <a:off x="4598988" y="2762250"/>
            <a:ext cx="117475" cy="161925"/>
          </a:xfrm>
          <a:custGeom>
            <a:avLst/>
            <a:gdLst>
              <a:gd name="connsiteX0" fmla="*/ 59531 w 116681"/>
              <a:gd name="connsiteY0" fmla="*/ 0 h 161925"/>
              <a:gd name="connsiteX1" fmla="*/ 0 w 116681"/>
              <a:gd name="connsiteY1" fmla="*/ 85725 h 161925"/>
              <a:gd name="connsiteX2" fmla="*/ 61913 w 116681"/>
              <a:gd name="connsiteY2" fmla="*/ 161925 h 161925"/>
              <a:gd name="connsiteX3" fmla="*/ 116681 w 116681"/>
              <a:gd name="connsiteY3" fmla="*/ 154781 h 161925"/>
              <a:gd name="connsiteX4" fmla="*/ 114300 w 116681"/>
              <a:gd name="connsiteY4" fmla="*/ 45244 h 161925"/>
              <a:gd name="connsiteX5" fmla="*/ 59531 w 116681"/>
              <a:gd name="connsiteY5"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81" h="161925">
                <a:moveTo>
                  <a:pt x="59531" y="0"/>
                </a:moveTo>
                <a:lnTo>
                  <a:pt x="0" y="85725"/>
                </a:lnTo>
                <a:lnTo>
                  <a:pt x="61913" y="161925"/>
                </a:lnTo>
                <a:lnTo>
                  <a:pt x="116681" y="154781"/>
                </a:lnTo>
                <a:cubicBezTo>
                  <a:pt x="115887" y="118269"/>
                  <a:pt x="115094" y="81756"/>
                  <a:pt x="114300" y="45244"/>
                </a:cubicBezTo>
                <a:lnTo>
                  <a:pt x="5953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6" name="Freeform 145"/>
          <p:cNvSpPr/>
          <p:nvPr/>
        </p:nvSpPr>
        <p:spPr>
          <a:xfrm>
            <a:off x="4279900" y="2392363"/>
            <a:ext cx="47625" cy="98425"/>
          </a:xfrm>
          <a:custGeom>
            <a:avLst/>
            <a:gdLst>
              <a:gd name="connsiteX0" fmla="*/ 0 w 47625"/>
              <a:gd name="connsiteY0" fmla="*/ 0 h 97631"/>
              <a:gd name="connsiteX1" fmla="*/ 9525 w 47625"/>
              <a:gd name="connsiteY1" fmla="*/ 90488 h 97631"/>
              <a:gd name="connsiteX2" fmla="*/ 38100 w 47625"/>
              <a:gd name="connsiteY2" fmla="*/ 97631 h 97631"/>
              <a:gd name="connsiteX3" fmla="*/ 47625 w 47625"/>
              <a:gd name="connsiteY3" fmla="*/ 61913 h 97631"/>
              <a:gd name="connsiteX4" fmla="*/ 38100 w 47625"/>
              <a:gd name="connsiteY4" fmla="*/ 42863 h 97631"/>
              <a:gd name="connsiteX5" fmla="*/ 0 w 47625"/>
              <a:gd name="connsiteY5"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97631">
                <a:moveTo>
                  <a:pt x="0" y="0"/>
                </a:moveTo>
                <a:lnTo>
                  <a:pt x="9525" y="90488"/>
                </a:lnTo>
                <a:lnTo>
                  <a:pt x="38100" y="97631"/>
                </a:lnTo>
                <a:lnTo>
                  <a:pt x="47625" y="61913"/>
                </a:lnTo>
                <a:lnTo>
                  <a:pt x="38100" y="42863"/>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7" name="Freeform 146"/>
          <p:cNvSpPr/>
          <p:nvPr/>
        </p:nvSpPr>
        <p:spPr>
          <a:xfrm>
            <a:off x="4373563" y="2559050"/>
            <a:ext cx="200025" cy="295275"/>
          </a:xfrm>
          <a:custGeom>
            <a:avLst/>
            <a:gdLst>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35719 w 200025"/>
              <a:gd name="connsiteY12"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57150 w 200025"/>
              <a:gd name="connsiteY12" fmla="*/ 26193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28588 w 200025"/>
              <a:gd name="connsiteY10" fmla="*/ 3095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33337 h 257175"/>
              <a:gd name="connsiteX1" fmla="*/ 47625 w 200025"/>
              <a:gd name="connsiteY1" fmla="*/ 121443 h 257175"/>
              <a:gd name="connsiteX2" fmla="*/ 0 w 200025"/>
              <a:gd name="connsiteY2" fmla="*/ 157162 h 257175"/>
              <a:gd name="connsiteX3" fmla="*/ 102394 w 200025"/>
              <a:gd name="connsiteY3" fmla="*/ 145256 h 257175"/>
              <a:gd name="connsiteX4" fmla="*/ 71438 w 200025"/>
              <a:gd name="connsiteY4" fmla="*/ 209550 h 257175"/>
              <a:gd name="connsiteX5" fmla="*/ 73819 w 200025"/>
              <a:gd name="connsiteY5" fmla="*/ 257175 h 257175"/>
              <a:gd name="connsiteX6" fmla="*/ 159544 w 200025"/>
              <a:gd name="connsiteY6" fmla="*/ 247650 h 257175"/>
              <a:gd name="connsiteX7" fmla="*/ 197644 w 200025"/>
              <a:gd name="connsiteY7" fmla="*/ 173831 h 257175"/>
              <a:gd name="connsiteX8" fmla="*/ 200025 w 200025"/>
              <a:gd name="connsiteY8" fmla="*/ 73818 h 257175"/>
              <a:gd name="connsiteX9" fmla="*/ 161925 w 200025"/>
              <a:gd name="connsiteY9" fmla="*/ 0 h 257175"/>
              <a:gd name="connsiteX10" fmla="*/ 142876 w 200025"/>
              <a:gd name="connsiteY10" fmla="*/ 50006 h 257175"/>
              <a:gd name="connsiteX11" fmla="*/ 102394 w 200025"/>
              <a:gd name="connsiteY11" fmla="*/ 4762 h 257175"/>
              <a:gd name="connsiteX12" fmla="*/ 97631 w 200025"/>
              <a:gd name="connsiteY12" fmla="*/ 104774 h 257175"/>
              <a:gd name="connsiteX13" fmla="*/ 35719 w 200025"/>
              <a:gd name="connsiteY13" fmla="*/ 33337 h 257175"/>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97631 w 200025"/>
              <a:gd name="connsiteY12" fmla="*/ 142875 h 295276"/>
              <a:gd name="connsiteX13" fmla="*/ 35719 w 200025"/>
              <a:gd name="connsiteY13" fmla="*/ 71438 h 295276"/>
              <a:gd name="connsiteX0" fmla="*/ 35719 w 200025"/>
              <a:gd name="connsiteY0" fmla="*/ 71438 h 295276"/>
              <a:gd name="connsiteX1" fmla="*/ 47625 w 200025"/>
              <a:gd name="connsiteY1" fmla="*/ 159544 h 295276"/>
              <a:gd name="connsiteX2" fmla="*/ 0 w 200025"/>
              <a:gd name="connsiteY2" fmla="*/ 195263 h 295276"/>
              <a:gd name="connsiteX3" fmla="*/ 102394 w 200025"/>
              <a:gd name="connsiteY3" fmla="*/ 183357 h 295276"/>
              <a:gd name="connsiteX4" fmla="*/ 71438 w 200025"/>
              <a:gd name="connsiteY4" fmla="*/ 247651 h 295276"/>
              <a:gd name="connsiteX5" fmla="*/ 73819 w 200025"/>
              <a:gd name="connsiteY5" fmla="*/ 295276 h 295276"/>
              <a:gd name="connsiteX6" fmla="*/ 159544 w 200025"/>
              <a:gd name="connsiteY6" fmla="*/ 285751 h 295276"/>
              <a:gd name="connsiteX7" fmla="*/ 197644 w 200025"/>
              <a:gd name="connsiteY7" fmla="*/ 211932 h 295276"/>
              <a:gd name="connsiteX8" fmla="*/ 200025 w 200025"/>
              <a:gd name="connsiteY8" fmla="*/ 111919 h 295276"/>
              <a:gd name="connsiteX9" fmla="*/ 161925 w 200025"/>
              <a:gd name="connsiteY9" fmla="*/ 38101 h 295276"/>
              <a:gd name="connsiteX10" fmla="*/ 142876 w 200025"/>
              <a:gd name="connsiteY10" fmla="*/ 88107 h 295276"/>
              <a:gd name="connsiteX11" fmla="*/ 90488 w 200025"/>
              <a:gd name="connsiteY11" fmla="*/ 0 h 295276"/>
              <a:gd name="connsiteX12" fmla="*/ 88107 w 200025"/>
              <a:gd name="connsiteY12" fmla="*/ 85726 h 295276"/>
              <a:gd name="connsiteX13" fmla="*/ 97631 w 200025"/>
              <a:gd name="connsiteY13" fmla="*/ 142875 h 295276"/>
              <a:gd name="connsiteX14" fmla="*/ 35719 w 200025"/>
              <a:gd name="connsiteY14" fmla="*/ 71438 h 295276"/>
              <a:gd name="connsiteX0" fmla="*/ 35719 w 200025"/>
              <a:gd name="connsiteY0" fmla="*/ 71742 h 295580"/>
              <a:gd name="connsiteX1" fmla="*/ 47625 w 200025"/>
              <a:gd name="connsiteY1" fmla="*/ 159848 h 295580"/>
              <a:gd name="connsiteX2" fmla="*/ 0 w 200025"/>
              <a:gd name="connsiteY2" fmla="*/ 195567 h 295580"/>
              <a:gd name="connsiteX3" fmla="*/ 102394 w 200025"/>
              <a:gd name="connsiteY3" fmla="*/ 183661 h 295580"/>
              <a:gd name="connsiteX4" fmla="*/ 71438 w 200025"/>
              <a:gd name="connsiteY4" fmla="*/ 247955 h 295580"/>
              <a:gd name="connsiteX5" fmla="*/ 73819 w 200025"/>
              <a:gd name="connsiteY5" fmla="*/ 295580 h 295580"/>
              <a:gd name="connsiteX6" fmla="*/ 159544 w 200025"/>
              <a:gd name="connsiteY6" fmla="*/ 286055 h 295580"/>
              <a:gd name="connsiteX7" fmla="*/ 197644 w 200025"/>
              <a:gd name="connsiteY7" fmla="*/ 212236 h 295580"/>
              <a:gd name="connsiteX8" fmla="*/ 200025 w 200025"/>
              <a:gd name="connsiteY8" fmla="*/ 112223 h 295580"/>
              <a:gd name="connsiteX9" fmla="*/ 161925 w 200025"/>
              <a:gd name="connsiteY9" fmla="*/ 38405 h 295580"/>
              <a:gd name="connsiteX10" fmla="*/ 142876 w 200025"/>
              <a:gd name="connsiteY10" fmla="*/ 88411 h 295580"/>
              <a:gd name="connsiteX11" fmla="*/ 90488 w 200025"/>
              <a:gd name="connsiteY11" fmla="*/ 304 h 295580"/>
              <a:gd name="connsiteX12" fmla="*/ 61913 w 200025"/>
              <a:gd name="connsiteY12" fmla="*/ 24117 h 295580"/>
              <a:gd name="connsiteX13" fmla="*/ 88107 w 200025"/>
              <a:gd name="connsiteY13" fmla="*/ 86030 h 295580"/>
              <a:gd name="connsiteX14" fmla="*/ 97631 w 200025"/>
              <a:gd name="connsiteY14" fmla="*/ 143179 h 295580"/>
              <a:gd name="connsiteX15" fmla="*/ 35719 w 200025"/>
              <a:gd name="connsiteY15" fmla="*/ 71742 h 2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025" h="295580">
                <a:moveTo>
                  <a:pt x="35719" y="71742"/>
                </a:moveTo>
                <a:lnTo>
                  <a:pt x="47625" y="159848"/>
                </a:lnTo>
                <a:lnTo>
                  <a:pt x="0" y="195567"/>
                </a:lnTo>
                <a:lnTo>
                  <a:pt x="102394" y="183661"/>
                </a:lnTo>
                <a:lnTo>
                  <a:pt x="71438" y="247955"/>
                </a:lnTo>
                <a:lnTo>
                  <a:pt x="73819" y="295580"/>
                </a:lnTo>
                <a:lnTo>
                  <a:pt x="159544" y="286055"/>
                </a:lnTo>
                <a:lnTo>
                  <a:pt x="197644" y="212236"/>
                </a:lnTo>
                <a:cubicBezTo>
                  <a:pt x="198438" y="178898"/>
                  <a:pt x="199231" y="145561"/>
                  <a:pt x="200025" y="112223"/>
                </a:cubicBezTo>
                <a:lnTo>
                  <a:pt x="161925" y="38405"/>
                </a:lnTo>
                <a:lnTo>
                  <a:pt x="142876" y="88411"/>
                </a:lnTo>
                <a:lnTo>
                  <a:pt x="90488" y="304"/>
                </a:lnTo>
                <a:cubicBezTo>
                  <a:pt x="81757" y="-2077"/>
                  <a:pt x="62310" y="9829"/>
                  <a:pt x="61913" y="24117"/>
                </a:cubicBezTo>
                <a:cubicBezTo>
                  <a:pt x="61516" y="38405"/>
                  <a:pt x="86917" y="74521"/>
                  <a:pt x="88107" y="86030"/>
                </a:cubicBezTo>
                <a:lnTo>
                  <a:pt x="97631" y="143179"/>
                </a:lnTo>
                <a:lnTo>
                  <a:pt x="35719" y="7174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8" name="Freeform 147"/>
          <p:cNvSpPr/>
          <p:nvPr/>
        </p:nvSpPr>
        <p:spPr>
          <a:xfrm>
            <a:off x="4616450" y="2411413"/>
            <a:ext cx="111125" cy="52387"/>
          </a:xfrm>
          <a:custGeom>
            <a:avLst/>
            <a:gdLst>
              <a:gd name="connsiteX0" fmla="*/ 0 w 88107"/>
              <a:gd name="connsiteY0" fmla="*/ 0 h 52388"/>
              <a:gd name="connsiteX1" fmla="*/ 71438 w 88107"/>
              <a:gd name="connsiteY1" fmla="*/ 52388 h 52388"/>
              <a:gd name="connsiteX2" fmla="*/ 88107 w 88107"/>
              <a:gd name="connsiteY2" fmla="*/ 4763 h 52388"/>
              <a:gd name="connsiteX3" fmla="*/ 0 w 88107"/>
              <a:gd name="connsiteY3" fmla="*/ 0 h 52388"/>
              <a:gd name="connsiteX0" fmla="*/ 0 w 88107"/>
              <a:gd name="connsiteY0" fmla="*/ 0 h 52388"/>
              <a:gd name="connsiteX1" fmla="*/ 28575 w 88107"/>
              <a:gd name="connsiteY1" fmla="*/ 23813 h 52388"/>
              <a:gd name="connsiteX2" fmla="*/ 71438 w 88107"/>
              <a:gd name="connsiteY2" fmla="*/ 52388 h 52388"/>
              <a:gd name="connsiteX3" fmla="*/ 88107 w 88107"/>
              <a:gd name="connsiteY3" fmla="*/ 4763 h 52388"/>
              <a:gd name="connsiteX4" fmla="*/ 0 w 88107"/>
              <a:gd name="connsiteY4" fmla="*/ 0 h 52388"/>
              <a:gd name="connsiteX0" fmla="*/ 23813 w 111920"/>
              <a:gd name="connsiteY0" fmla="*/ 0 h 52388"/>
              <a:gd name="connsiteX1" fmla="*/ 0 w 111920"/>
              <a:gd name="connsiteY1" fmla="*/ 42863 h 52388"/>
              <a:gd name="connsiteX2" fmla="*/ 95251 w 111920"/>
              <a:gd name="connsiteY2" fmla="*/ 52388 h 52388"/>
              <a:gd name="connsiteX3" fmla="*/ 111920 w 111920"/>
              <a:gd name="connsiteY3" fmla="*/ 4763 h 52388"/>
              <a:gd name="connsiteX4" fmla="*/ 23813 w 111920"/>
              <a:gd name="connsiteY4" fmla="*/ 0 h 5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0" h="52388">
                <a:moveTo>
                  <a:pt x="23813" y="0"/>
                </a:moveTo>
                <a:lnTo>
                  <a:pt x="0" y="42863"/>
                </a:lnTo>
                <a:lnTo>
                  <a:pt x="95251" y="52388"/>
                </a:lnTo>
                <a:lnTo>
                  <a:pt x="111920" y="4763"/>
                </a:lnTo>
                <a:lnTo>
                  <a:pt x="2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9" name="Freeform 148"/>
          <p:cNvSpPr/>
          <p:nvPr/>
        </p:nvSpPr>
        <p:spPr>
          <a:xfrm>
            <a:off x="4356100" y="2697163"/>
            <a:ext cx="28575"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0" name="Freeform 149"/>
          <p:cNvSpPr/>
          <p:nvPr/>
        </p:nvSpPr>
        <p:spPr>
          <a:xfrm>
            <a:off x="4595813" y="2762250"/>
            <a:ext cx="26987" cy="190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1" name="Freeform 150"/>
          <p:cNvSpPr/>
          <p:nvPr/>
        </p:nvSpPr>
        <p:spPr>
          <a:xfrm>
            <a:off x="4414838" y="2387600"/>
            <a:ext cx="44450"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2" name="Freeform 151"/>
          <p:cNvSpPr/>
          <p:nvPr/>
        </p:nvSpPr>
        <p:spPr>
          <a:xfrm>
            <a:off x="4519613" y="2025650"/>
            <a:ext cx="46037"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3" name="Freeform 152"/>
          <p:cNvSpPr/>
          <p:nvPr/>
        </p:nvSpPr>
        <p:spPr>
          <a:xfrm>
            <a:off x="4791075" y="2444750"/>
            <a:ext cx="44450"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4" name="Freeform 153"/>
          <p:cNvSpPr/>
          <p:nvPr/>
        </p:nvSpPr>
        <p:spPr>
          <a:xfrm>
            <a:off x="4305300" y="2586038"/>
            <a:ext cx="46038"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5" name="Freeform 154"/>
          <p:cNvSpPr/>
          <p:nvPr/>
        </p:nvSpPr>
        <p:spPr>
          <a:xfrm>
            <a:off x="4264025" y="2781300"/>
            <a:ext cx="44450"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6" name="Freeform 155"/>
          <p:cNvSpPr/>
          <p:nvPr/>
        </p:nvSpPr>
        <p:spPr>
          <a:xfrm>
            <a:off x="4311650" y="2632075"/>
            <a:ext cx="46038"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7" name="Freeform 156"/>
          <p:cNvSpPr/>
          <p:nvPr/>
        </p:nvSpPr>
        <p:spPr>
          <a:xfrm>
            <a:off x="4598988" y="2554288"/>
            <a:ext cx="684212" cy="366712"/>
          </a:xfrm>
          <a:custGeom>
            <a:avLst/>
            <a:gdLst>
              <a:gd name="connsiteX0" fmla="*/ 0 w 683419"/>
              <a:gd name="connsiteY0" fmla="*/ 0 h 366713"/>
              <a:gd name="connsiteX1" fmla="*/ 52388 w 683419"/>
              <a:gd name="connsiteY1" fmla="*/ 102394 h 366713"/>
              <a:gd name="connsiteX2" fmla="*/ 133350 w 683419"/>
              <a:gd name="connsiteY2" fmla="*/ 88106 h 366713"/>
              <a:gd name="connsiteX3" fmla="*/ 142875 w 683419"/>
              <a:gd name="connsiteY3" fmla="*/ 126206 h 366713"/>
              <a:gd name="connsiteX4" fmla="*/ 169069 w 683419"/>
              <a:gd name="connsiteY4" fmla="*/ 166688 h 366713"/>
              <a:gd name="connsiteX5" fmla="*/ 169069 w 683419"/>
              <a:gd name="connsiteY5" fmla="*/ 261938 h 366713"/>
              <a:gd name="connsiteX6" fmla="*/ 188119 w 683419"/>
              <a:gd name="connsiteY6" fmla="*/ 292894 h 366713"/>
              <a:gd name="connsiteX7" fmla="*/ 180975 w 683419"/>
              <a:gd name="connsiteY7" fmla="*/ 338138 h 366713"/>
              <a:gd name="connsiteX8" fmla="*/ 285750 w 683419"/>
              <a:gd name="connsiteY8" fmla="*/ 364331 h 366713"/>
              <a:gd name="connsiteX9" fmla="*/ 326231 w 683419"/>
              <a:gd name="connsiteY9" fmla="*/ 335756 h 366713"/>
              <a:gd name="connsiteX10" fmla="*/ 342900 w 683419"/>
              <a:gd name="connsiteY10" fmla="*/ 366713 h 366713"/>
              <a:gd name="connsiteX11" fmla="*/ 547688 w 683419"/>
              <a:gd name="connsiteY11" fmla="*/ 338138 h 366713"/>
              <a:gd name="connsiteX12" fmla="*/ 569119 w 683419"/>
              <a:gd name="connsiteY12" fmla="*/ 304800 h 366713"/>
              <a:gd name="connsiteX13" fmla="*/ 611981 w 683419"/>
              <a:gd name="connsiteY13" fmla="*/ 330994 h 366713"/>
              <a:gd name="connsiteX14" fmla="*/ 669131 w 683419"/>
              <a:gd name="connsiteY14" fmla="*/ 307181 h 366713"/>
              <a:gd name="connsiteX15" fmla="*/ 683419 w 683419"/>
              <a:gd name="connsiteY15" fmla="*/ 161925 h 366713"/>
              <a:gd name="connsiteX16" fmla="*/ 581025 w 683419"/>
              <a:gd name="connsiteY16" fmla="*/ 116681 h 366713"/>
              <a:gd name="connsiteX17" fmla="*/ 431006 w 683419"/>
              <a:gd name="connsiteY17" fmla="*/ 188119 h 366713"/>
              <a:gd name="connsiteX18" fmla="*/ 421481 w 683419"/>
              <a:gd name="connsiteY18" fmla="*/ 223838 h 366713"/>
              <a:gd name="connsiteX19" fmla="*/ 378619 w 683419"/>
              <a:gd name="connsiteY19" fmla="*/ 195263 h 366713"/>
              <a:gd name="connsiteX20" fmla="*/ 338138 w 683419"/>
              <a:gd name="connsiteY20" fmla="*/ 200025 h 366713"/>
              <a:gd name="connsiteX21" fmla="*/ 319088 w 683419"/>
              <a:gd name="connsiteY21" fmla="*/ 180975 h 366713"/>
              <a:gd name="connsiteX22" fmla="*/ 304800 w 683419"/>
              <a:gd name="connsiteY22" fmla="*/ 216694 h 366713"/>
              <a:gd name="connsiteX23" fmla="*/ 283369 w 683419"/>
              <a:gd name="connsiteY23" fmla="*/ 154781 h 366713"/>
              <a:gd name="connsiteX24" fmla="*/ 219075 w 683419"/>
              <a:gd name="connsiteY24" fmla="*/ 152400 h 366713"/>
              <a:gd name="connsiteX25" fmla="*/ 264319 w 683419"/>
              <a:gd name="connsiteY25" fmla="*/ 88106 h 366713"/>
              <a:gd name="connsiteX26" fmla="*/ 188119 w 683419"/>
              <a:gd name="connsiteY26" fmla="*/ 35719 h 366713"/>
              <a:gd name="connsiteX27" fmla="*/ 145256 w 683419"/>
              <a:gd name="connsiteY27" fmla="*/ 50006 h 366713"/>
              <a:gd name="connsiteX28" fmla="*/ 102394 w 683419"/>
              <a:gd name="connsiteY28" fmla="*/ 2381 h 366713"/>
              <a:gd name="connsiteX29" fmla="*/ 0 w 683419"/>
              <a:gd name="connsiteY29" fmla="*/ 0 h 36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3419" h="366713">
                <a:moveTo>
                  <a:pt x="0" y="0"/>
                </a:moveTo>
                <a:lnTo>
                  <a:pt x="52388" y="102394"/>
                </a:lnTo>
                <a:lnTo>
                  <a:pt x="133350" y="88106"/>
                </a:lnTo>
                <a:lnTo>
                  <a:pt x="142875" y="126206"/>
                </a:lnTo>
                <a:lnTo>
                  <a:pt x="169069" y="166688"/>
                </a:lnTo>
                <a:lnTo>
                  <a:pt x="169069" y="261938"/>
                </a:lnTo>
                <a:lnTo>
                  <a:pt x="188119" y="292894"/>
                </a:lnTo>
                <a:lnTo>
                  <a:pt x="180975" y="338138"/>
                </a:lnTo>
                <a:lnTo>
                  <a:pt x="285750" y="364331"/>
                </a:lnTo>
                <a:lnTo>
                  <a:pt x="326231" y="335756"/>
                </a:lnTo>
                <a:lnTo>
                  <a:pt x="342900" y="366713"/>
                </a:lnTo>
                <a:lnTo>
                  <a:pt x="547688" y="338138"/>
                </a:lnTo>
                <a:lnTo>
                  <a:pt x="569119" y="304800"/>
                </a:lnTo>
                <a:lnTo>
                  <a:pt x="611981" y="330994"/>
                </a:lnTo>
                <a:lnTo>
                  <a:pt x="669131" y="307181"/>
                </a:lnTo>
                <a:lnTo>
                  <a:pt x="683419" y="161925"/>
                </a:lnTo>
                <a:lnTo>
                  <a:pt x="581025" y="116681"/>
                </a:lnTo>
                <a:lnTo>
                  <a:pt x="431006" y="188119"/>
                </a:lnTo>
                <a:lnTo>
                  <a:pt x="421481" y="223838"/>
                </a:lnTo>
                <a:lnTo>
                  <a:pt x="378619" y="195263"/>
                </a:lnTo>
                <a:lnTo>
                  <a:pt x="338138" y="200025"/>
                </a:lnTo>
                <a:lnTo>
                  <a:pt x="319088" y="180975"/>
                </a:lnTo>
                <a:lnTo>
                  <a:pt x="304800" y="216694"/>
                </a:lnTo>
                <a:lnTo>
                  <a:pt x="283369" y="154781"/>
                </a:lnTo>
                <a:lnTo>
                  <a:pt x="219075" y="152400"/>
                </a:lnTo>
                <a:lnTo>
                  <a:pt x="264319" y="88106"/>
                </a:lnTo>
                <a:lnTo>
                  <a:pt x="188119" y="35719"/>
                </a:lnTo>
                <a:lnTo>
                  <a:pt x="145256" y="50006"/>
                </a:lnTo>
                <a:lnTo>
                  <a:pt x="102394" y="238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8" name="Freeform 157"/>
          <p:cNvSpPr/>
          <p:nvPr/>
        </p:nvSpPr>
        <p:spPr>
          <a:xfrm>
            <a:off x="4835525" y="2559050"/>
            <a:ext cx="47625" cy="58738"/>
          </a:xfrm>
          <a:custGeom>
            <a:avLst/>
            <a:gdLst>
              <a:gd name="connsiteX0" fmla="*/ 0 w 46446"/>
              <a:gd name="connsiteY0" fmla="*/ 0 h 23223"/>
              <a:gd name="connsiteX1" fmla="*/ 46446 w 46446"/>
              <a:gd name="connsiteY1" fmla="*/ 23223 h 23223"/>
              <a:gd name="connsiteX2" fmla="*/ 0 w 46446"/>
              <a:gd name="connsiteY2" fmla="*/ 0 h 23223"/>
              <a:gd name="connsiteX0" fmla="*/ 0 w 46446"/>
              <a:gd name="connsiteY0" fmla="*/ 0 h 23223"/>
              <a:gd name="connsiteX1" fmla="*/ 46446 w 46446"/>
              <a:gd name="connsiteY1" fmla="*/ 23223 h 23223"/>
              <a:gd name="connsiteX2" fmla="*/ 17417 w 46446"/>
              <a:gd name="connsiteY2" fmla="*/ 8708 h 23223"/>
              <a:gd name="connsiteX3" fmla="*/ 0 w 46446"/>
              <a:gd name="connsiteY3" fmla="*/ 0 h 23223"/>
              <a:gd name="connsiteX0" fmla="*/ 258 w 47582"/>
              <a:gd name="connsiteY0" fmla="*/ 506 h 46951"/>
              <a:gd name="connsiteX1" fmla="*/ 46704 w 47582"/>
              <a:gd name="connsiteY1" fmla="*/ 23729 h 46951"/>
              <a:gd name="connsiteX2" fmla="*/ 29286 w 47582"/>
              <a:gd name="connsiteY2" fmla="*/ 46951 h 46951"/>
              <a:gd name="connsiteX3" fmla="*/ 258 w 47582"/>
              <a:gd name="connsiteY3" fmla="*/ 506 h 46951"/>
              <a:gd name="connsiteX0" fmla="*/ 258 w 46704"/>
              <a:gd name="connsiteY0" fmla="*/ 2501 h 48946"/>
              <a:gd name="connsiteX1" fmla="*/ 29286 w 46704"/>
              <a:gd name="connsiteY1" fmla="*/ 8306 h 48946"/>
              <a:gd name="connsiteX2" fmla="*/ 46704 w 46704"/>
              <a:gd name="connsiteY2" fmla="*/ 25724 h 48946"/>
              <a:gd name="connsiteX3" fmla="*/ 29286 w 46704"/>
              <a:gd name="connsiteY3" fmla="*/ 48946 h 48946"/>
              <a:gd name="connsiteX4" fmla="*/ 258 w 46704"/>
              <a:gd name="connsiteY4" fmla="*/ 2501 h 48946"/>
              <a:gd name="connsiteX0" fmla="*/ 215 w 46848"/>
              <a:gd name="connsiteY0" fmla="*/ 12824 h 59269"/>
              <a:gd name="connsiteX1" fmla="*/ 17632 w 46848"/>
              <a:gd name="connsiteY1" fmla="*/ 1212 h 59269"/>
              <a:gd name="connsiteX2" fmla="*/ 46661 w 46848"/>
              <a:gd name="connsiteY2" fmla="*/ 36047 h 59269"/>
              <a:gd name="connsiteX3" fmla="*/ 29243 w 46848"/>
              <a:gd name="connsiteY3" fmla="*/ 59269 h 59269"/>
              <a:gd name="connsiteX4" fmla="*/ 215 w 46848"/>
              <a:gd name="connsiteY4" fmla="*/ 12824 h 59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9" name="Freeform 158"/>
          <p:cNvSpPr/>
          <p:nvPr/>
        </p:nvSpPr>
        <p:spPr>
          <a:xfrm>
            <a:off x="4622800" y="1816100"/>
            <a:ext cx="338138" cy="531813"/>
          </a:xfrm>
          <a:custGeom>
            <a:avLst/>
            <a:gdLst>
              <a:gd name="connsiteX0" fmla="*/ 80962 w 338137"/>
              <a:gd name="connsiteY0" fmla="*/ 0 h 531018"/>
              <a:gd name="connsiteX1" fmla="*/ 0 w 338137"/>
              <a:gd name="connsiteY1" fmla="*/ 216693 h 531018"/>
              <a:gd name="connsiteX2" fmla="*/ 33337 w 338137"/>
              <a:gd name="connsiteY2" fmla="*/ 342900 h 531018"/>
              <a:gd name="connsiteX3" fmla="*/ 121443 w 338137"/>
              <a:gd name="connsiteY3" fmla="*/ 328612 h 531018"/>
              <a:gd name="connsiteX4" fmla="*/ 128587 w 338137"/>
              <a:gd name="connsiteY4" fmla="*/ 371475 h 531018"/>
              <a:gd name="connsiteX5" fmla="*/ 71437 w 338137"/>
              <a:gd name="connsiteY5" fmla="*/ 400050 h 531018"/>
              <a:gd name="connsiteX6" fmla="*/ 171450 w 338137"/>
              <a:gd name="connsiteY6" fmla="*/ 531018 h 531018"/>
              <a:gd name="connsiteX7" fmla="*/ 338137 w 338137"/>
              <a:gd name="connsiteY7" fmla="*/ 345281 h 531018"/>
              <a:gd name="connsiteX8" fmla="*/ 302418 w 338137"/>
              <a:gd name="connsiteY8" fmla="*/ 283368 h 531018"/>
              <a:gd name="connsiteX9" fmla="*/ 273843 w 338137"/>
              <a:gd name="connsiteY9" fmla="*/ 297656 h 531018"/>
              <a:gd name="connsiteX10" fmla="*/ 235743 w 338137"/>
              <a:gd name="connsiteY10" fmla="*/ 161925 h 531018"/>
              <a:gd name="connsiteX11" fmla="*/ 207168 w 338137"/>
              <a:gd name="connsiteY11" fmla="*/ 200025 h 531018"/>
              <a:gd name="connsiteX12" fmla="*/ 183356 w 338137"/>
              <a:gd name="connsiteY12" fmla="*/ 142875 h 531018"/>
              <a:gd name="connsiteX13" fmla="*/ 80962 w 338137"/>
              <a:gd name="connsiteY13" fmla="*/ 0 h 5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7" h="531018">
                <a:moveTo>
                  <a:pt x="80962" y="0"/>
                </a:moveTo>
                <a:lnTo>
                  <a:pt x="0" y="216693"/>
                </a:lnTo>
                <a:lnTo>
                  <a:pt x="33337" y="342900"/>
                </a:lnTo>
                <a:lnTo>
                  <a:pt x="121443" y="328612"/>
                </a:lnTo>
                <a:lnTo>
                  <a:pt x="128587" y="371475"/>
                </a:lnTo>
                <a:lnTo>
                  <a:pt x="71437" y="400050"/>
                </a:lnTo>
                <a:lnTo>
                  <a:pt x="171450" y="531018"/>
                </a:lnTo>
                <a:lnTo>
                  <a:pt x="338137" y="345281"/>
                </a:lnTo>
                <a:lnTo>
                  <a:pt x="302418" y="283368"/>
                </a:lnTo>
                <a:lnTo>
                  <a:pt x="273843" y="297656"/>
                </a:lnTo>
                <a:lnTo>
                  <a:pt x="235743" y="161925"/>
                </a:lnTo>
                <a:lnTo>
                  <a:pt x="207168" y="200025"/>
                </a:lnTo>
                <a:lnTo>
                  <a:pt x="183356" y="142875"/>
                </a:lnTo>
                <a:lnTo>
                  <a:pt x="80962"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0" name="Freeform 159"/>
          <p:cNvSpPr/>
          <p:nvPr/>
        </p:nvSpPr>
        <p:spPr>
          <a:xfrm>
            <a:off x="4760913" y="1417638"/>
            <a:ext cx="628650" cy="1219200"/>
          </a:xfrm>
          <a:custGeom>
            <a:avLst/>
            <a:gdLst>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126380 w 628185"/>
              <a:gd name="connsiteY11" fmla="*/ 512956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96644 w 628185"/>
              <a:gd name="connsiteY11" fmla="*/ 490654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 name="connsiteX0" fmla="*/ 472068 w 628185"/>
              <a:gd name="connsiteY0" fmla="*/ 0 h 1219200"/>
              <a:gd name="connsiteX1" fmla="*/ 189570 w 628185"/>
              <a:gd name="connsiteY1" fmla="*/ 148683 h 1219200"/>
              <a:gd name="connsiteX2" fmla="*/ 178419 w 628185"/>
              <a:gd name="connsiteY2" fmla="*/ 234176 h 1219200"/>
              <a:gd name="connsiteX3" fmla="*/ 118946 w 628185"/>
              <a:gd name="connsiteY3" fmla="*/ 189571 h 1219200"/>
              <a:gd name="connsiteX4" fmla="*/ 96644 w 628185"/>
              <a:gd name="connsiteY4" fmla="*/ 252761 h 1219200"/>
              <a:gd name="connsiteX5" fmla="*/ 133814 w 628185"/>
              <a:gd name="connsiteY5" fmla="*/ 282497 h 1219200"/>
              <a:gd name="connsiteX6" fmla="*/ 89209 w 628185"/>
              <a:gd name="connsiteY6" fmla="*/ 289932 h 1219200"/>
              <a:gd name="connsiteX7" fmla="*/ 70624 w 628185"/>
              <a:gd name="connsiteY7" fmla="*/ 275063 h 1219200"/>
              <a:gd name="connsiteX8" fmla="*/ 0 w 628185"/>
              <a:gd name="connsiteY8" fmla="*/ 356839 h 1219200"/>
              <a:gd name="connsiteX9" fmla="*/ 52039 w 628185"/>
              <a:gd name="connsiteY9" fmla="*/ 442332 h 1219200"/>
              <a:gd name="connsiteX10" fmla="*/ 137531 w 628185"/>
              <a:gd name="connsiteY10" fmla="*/ 412595 h 1219200"/>
              <a:gd name="connsiteX11" fmla="*/ 66907 w 628185"/>
              <a:gd name="connsiteY11" fmla="*/ 475785 h 1219200"/>
              <a:gd name="connsiteX12" fmla="*/ 178419 w 628185"/>
              <a:gd name="connsiteY12" fmla="*/ 524107 h 1219200"/>
              <a:gd name="connsiteX13" fmla="*/ 349405 w 628185"/>
              <a:gd name="connsiteY13" fmla="*/ 431180 h 1219200"/>
              <a:gd name="connsiteX14" fmla="*/ 260195 w 628185"/>
              <a:gd name="connsiteY14" fmla="*/ 553844 h 1219200"/>
              <a:gd name="connsiteX15" fmla="*/ 312234 w 628185"/>
              <a:gd name="connsiteY15" fmla="*/ 635619 h 1219200"/>
              <a:gd name="connsiteX16" fmla="*/ 215590 w 628185"/>
              <a:gd name="connsiteY16" fmla="*/ 572429 h 1219200"/>
              <a:gd name="connsiteX17" fmla="*/ 148683 w 628185"/>
              <a:gd name="connsiteY17" fmla="*/ 572429 h 1219200"/>
              <a:gd name="connsiteX18" fmla="*/ 141248 w 628185"/>
              <a:gd name="connsiteY18" fmla="*/ 650488 h 1219200"/>
              <a:gd name="connsiteX19" fmla="*/ 237892 w 628185"/>
              <a:gd name="connsiteY19" fmla="*/ 754566 h 1219200"/>
              <a:gd name="connsiteX20" fmla="*/ 308517 w 628185"/>
              <a:gd name="connsiteY20" fmla="*/ 762000 h 1219200"/>
              <a:gd name="connsiteX21" fmla="*/ 271346 w 628185"/>
              <a:gd name="connsiteY21" fmla="*/ 806605 h 1219200"/>
              <a:gd name="connsiteX22" fmla="*/ 200722 w 628185"/>
              <a:gd name="connsiteY22" fmla="*/ 802888 h 1219200"/>
              <a:gd name="connsiteX23" fmla="*/ 152400 w 628185"/>
              <a:gd name="connsiteY23" fmla="*/ 925551 h 1219200"/>
              <a:gd name="connsiteX24" fmla="*/ 241609 w 628185"/>
              <a:gd name="connsiteY24" fmla="*/ 910683 h 1219200"/>
              <a:gd name="connsiteX25" fmla="*/ 267629 w 628185"/>
              <a:gd name="connsiteY25" fmla="*/ 999893 h 1219200"/>
              <a:gd name="connsiteX26" fmla="*/ 301083 w 628185"/>
              <a:gd name="connsiteY26" fmla="*/ 970156 h 1219200"/>
              <a:gd name="connsiteX27" fmla="*/ 286214 w 628185"/>
              <a:gd name="connsiteY27" fmla="*/ 1025912 h 1219200"/>
              <a:gd name="connsiteX28" fmla="*/ 230458 w 628185"/>
              <a:gd name="connsiteY28" fmla="*/ 1025912 h 1219200"/>
              <a:gd name="connsiteX29" fmla="*/ 193287 w 628185"/>
              <a:gd name="connsiteY29" fmla="*/ 962722 h 1219200"/>
              <a:gd name="connsiteX30" fmla="*/ 144966 w 628185"/>
              <a:gd name="connsiteY30" fmla="*/ 981307 h 1219200"/>
              <a:gd name="connsiteX31" fmla="*/ 174702 w 628185"/>
              <a:gd name="connsiteY31" fmla="*/ 1074234 h 1219200"/>
              <a:gd name="connsiteX32" fmla="*/ 111512 w 628185"/>
              <a:gd name="connsiteY32" fmla="*/ 1144858 h 1219200"/>
              <a:gd name="connsiteX33" fmla="*/ 133814 w 628185"/>
              <a:gd name="connsiteY33" fmla="*/ 1193180 h 1219200"/>
              <a:gd name="connsiteX34" fmla="*/ 178419 w 628185"/>
              <a:gd name="connsiteY34" fmla="*/ 1208049 h 1219200"/>
              <a:gd name="connsiteX35" fmla="*/ 215590 w 628185"/>
              <a:gd name="connsiteY35" fmla="*/ 1185746 h 1219200"/>
              <a:gd name="connsiteX36" fmla="*/ 286214 w 628185"/>
              <a:gd name="connsiteY36" fmla="*/ 1219200 h 1219200"/>
              <a:gd name="connsiteX37" fmla="*/ 301083 w 628185"/>
              <a:gd name="connsiteY37" fmla="*/ 1170878 h 1219200"/>
              <a:gd name="connsiteX38" fmla="*/ 334536 w 628185"/>
              <a:gd name="connsiteY38" fmla="*/ 1159727 h 1219200"/>
              <a:gd name="connsiteX39" fmla="*/ 356839 w 628185"/>
              <a:gd name="connsiteY39" fmla="*/ 1178312 h 1219200"/>
              <a:gd name="connsiteX40" fmla="*/ 394009 w 628185"/>
              <a:gd name="connsiteY40" fmla="*/ 1133707 h 1219200"/>
              <a:gd name="connsiteX41" fmla="*/ 423746 w 628185"/>
              <a:gd name="connsiteY41" fmla="*/ 1141141 h 1219200"/>
              <a:gd name="connsiteX42" fmla="*/ 427463 w 628185"/>
              <a:gd name="connsiteY42" fmla="*/ 1193180 h 1219200"/>
              <a:gd name="connsiteX43" fmla="*/ 538975 w 628185"/>
              <a:gd name="connsiteY43" fmla="*/ 1092819 h 1219200"/>
              <a:gd name="connsiteX44" fmla="*/ 494370 w 628185"/>
              <a:gd name="connsiteY44" fmla="*/ 1048215 h 1219200"/>
              <a:gd name="connsiteX45" fmla="*/ 375424 w 628185"/>
              <a:gd name="connsiteY45" fmla="*/ 1033346 h 1219200"/>
              <a:gd name="connsiteX46" fmla="*/ 364273 w 628185"/>
              <a:gd name="connsiteY46" fmla="*/ 966439 h 1219200"/>
              <a:gd name="connsiteX47" fmla="*/ 401444 w 628185"/>
              <a:gd name="connsiteY47" fmla="*/ 999893 h 1219200"/>
              <a:gd name="connsiteX48" fmla="*/ 486936 w 628185"/>
              <a:gd name="connsiteY48" fmla="*/ 959005 h 1219200"/>
              <a:gd name="connsiteX49" fmla="*/ 475785 w 628185"/>
              <a:gd name="connsiteY49" fmla="*/ 892097 h 1219200"/>
              <a:gd name="connsiteX50" fmla="*/ 538975 w 628185"/>
              <a:gd name="connsiteY50" fmla="*/ 851210 h 1219200"/>
              <a:gd name="connsiteX51" fmla="*/ 516673 w 628185"/>
              <a:gd name="connsiteY51" fmla="*/ 817756 h 1219200"/>
              <a:gd name="connsiteX52" fmla="*/ 527824 w 628185"/>
              <a:gd name="connsiteY52" fmla="*/ 732263 h 1219200"/>
              <a:gd name="connsiteX53" fmla="*/ 472068 w 628185"/>
              <a:gd name="connsiteY53" fmla="*/ 706244 h 1219200"/>
              <a:gd name="connsiteX54" fmla="*/ 464634 w 628185"/>
              <a:gd name="connsiteY54" fmla="*/ 676507 h 1219200"/>
              <a:gd name="connsiteX55" fmla="*/ 446048 w 628185"/>
              <a:gd name="connsiteY55" fmla="*/ 669073 h 1219200"/>
              <a:gd name="connsiteX56" fmla="*/ 527824 w 628185"/>
              <a:gd name="connsiteY56" fmla="*/ 591015 h 1219200"/>
              <a:gd name="connsiteX57" fmla="*/ 524107 w 628185"/>
              <a:gd name="connsiteY57" fmla="*/ 561278 h 1219200"/>
              <a:gd name="connsiteX58" fmla="*/ 564995 w 628185"/>
              <a:gd name="connsiteY58" fmla="*/ 553844 h 1219200"/>
              <a:gd name="connsiteX59" fmla="*/ 628185 w 628185"/>
              <a:gd name="connsiteY59" fmla="*/ 208156 h 1219200"/>
              <a:gd name="connsiteX60" fmla="*/ 550127 w 628185"/>
              <a:gd name="connsiteY60" fmla="*/ 312234 h 1219200"/>
              <a:gd name="connsiteX61" fmla="*/ 561278 w 628185"/>
              <a:gd name="connsiteY61" fmla="*/ 230458 h 1219200"/>
              <a:gd name="connsiteX62" fmla="*/ 624468 w 628185"/>
              <a:gd name="connsiteY62" fmla="*/ 141249 h 1219200"/>
              <a:gd name="connsiteX63" fmla="*/ 613317 w 628185"/>
              <a:gd name="connsiteY63" fmla="*/ 33454 h 1219200"/>
              <a:gd name="connsiteX64" fmla="*/ 531541 w 628185"/>
              <a:gd name="connsiteY64" fmla="*/ 7434 h 1219200"/>
              <a:gd name="connsiteX65" fmla="*/ 479502 w 628185"/>
              <a:gd name="connsiteY65" fmla="*/ 66907 h 1219200"/>
              <a:gd name="connsiteX66" fmla="*/ 472068 w 628185"/>
              <a:gd name="connsiteY6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28185" h="1219200">
                <a:moveTo>
                  <a:pt x="472068" y="0"/>
                </a:moveTo>
                <a:lnTo>
                  <a:pt x="189570" y="148683"/>
                </a:lnTo>
                <a:lnTo>
                  <a:pt x="178419" y="234176"/>
                </a:lnTo>
                <a:lnTo>
                  <a:pt x="118946" y="189571"/>
                </a:lnTo>
                <a:lnTo>
                  <a:pt x="96644" y="252761"/>
                </a:lnTo>
                <a:lnTo>
                  <a:pt x="133814" y="282497"/>
                </a:lnTo>
                <a:lnTo>
                  <a:pt x="89209" y="289932"/>
                </a:lnTo>
                <a:lnTo>
                  <a:pt x="70624" y="275063"/>
                </a:lnTo>
                <a:lnTo>
                  <a:pt x="0" y="356839"/>
                </a:lnTo>
                <a:lnTo>
                  <a:pt x="52039" y="442332"/>
                </a:lnTo>
                <a:lnTo>
                  <a:pt x="137531" y="412595"/>
                </a:lnTo>
                <a:lnTo>
                  <a:pt x="66907" y="475785"/>
                </a:lnTo>
                <a:lnTo>
                  <a:pt x="178419" y="524107"/>
                </a:lnTo>
                <a:lnTo>
                  <a:pt x="349405" y="431180"/>
                </a:lnTo>
                <a:lnTo>
                  <a:pt x="260195" y="553844"/>
                </a:lnTo>
                <a:lnTo>
                  <a:pt x="312234" y="635619"/>
                </a:lnTo>
                <a:lnTo>
                  <a:pt x="215590" y="572429"/>
                </a:lnTo>
                <a:lnTo>
                  <a:pt x="148683" y="572429"/>
                </a:lnTo>
                <a:lnTo>
                  <a:pt x="141248" y="650488"/>
                </a:lnTo>
                <a:lnTo>
                  <a:pt x="237892" y="754566"/>
                </a:lnTo>
                <a:lnTo>
                  <a:pt x="308517" y="762000"/>
                </a:lnTo>
                <a:lnTo>
                  <a:pt x="271346" y="806605"/>
                </a:lnTo>
                <a:lnTo>
                  <a:pt x="200722" y="802888"/>
                </a:lnTo>
                <a:lnTo>
                  <a:pt x="152400" y="925551"/>
                </a:lnTo>
                <a:lnTo>
                  <a:pt x="241609" y="910683"/>
                </a:lnTo>
                <a:lnTo>
                  <a:pt x="267629" y="999893"/>
                </a:lnTo>
                <a:lnTo>
                  <a:pt x="301083" y="970156"/>
                </a:lnTo>
                <a:lnTo>
                  <a:pt x="286214" y="1025912"/>
                </a:lnTo>
                <a:lnTo>
                  <a:pt x="230458" y="1025912"/>
                </a:lnTo>
                <a:lnTo>
                  <a:pt x="193287" y="962722"/>
                </a:lnTo>
                <a:lnTo>
                  <a:pt x="144966" y="981307"/>
                </a:lnTo>
                <a:lnTo>
                  <a:pt x="174702" y="1074234"/>
                </a:lnTo>
                <a:lnTo>
                  <a:pt x="111512" y="1144858"/>
                </a:lnTo>
                <a:lnTo>
                  <a:pt x="133814" y="1193180"/>
                </a:lnTo>
                <a:lnTo>
                  <a:pt x="178419" y="1208049"/>
                </a:lnTo>
                <a:lnTo>
                  <a:pt x="215590" y="1185746"/>
                </a:lnTo>
                <a:lnTo>
                  <a:pt x="286214" y="1219200"/>
                </a:lnTo>
                <a:lnTo>
                  <a:pt x="301083" y="1170878"/>
                </a:lnTo>
                <a:lnTo>
                  <a:pt x="334536" y="1159727"/>
                </a:lnTo>
                <a:lnTo>
                  <a:pt x="356839" y="1178312"/>
                </a:lnTo>
                <a:lnTo>
                  <a:pt x="394009" y="1133707"/>
                </a:lnTo>
                <a:lnTo>
                  <a:pt x="423746" y="1141141"/>
                </a:lnTo>
                <a:lnTo>
                  <a:pt x="427463" y="1193180"/>
                </a:lnTo>
                <a:lnTo>
                  <a:pt x="538975" y="1092819"/>
                </a:lnTo>
                <a:lnTo>
                  <a:pt x="494370" y="1048215"/>
                </a:lnTo>
                <a:lnTo>
                  <a:pt x="375424" y="1033346"/>
                </a:lnTo>
                <a:lnTo>
                  <a:pt x="364273" y="966439"/>
                </a:lnTo>
                <a:lnTo>
                  <a:pt x="401444" y="999893"/>
                </a:lnTo>
                <a:lnTo>
                  <a:pt x="486936" y="959005"/>
                </a:lnTo>
                <a:lnTo>
                  <a:pt x="475785" y="892097"/>
                </a:lnTo>
                <a:lnTo>
                  <a:pt x="538975" y="851210"/>
                </a:lnTo>
                <a:lnTo>
                  <a:pt x="516673" y="817756"/>
                </a:lnTo>
                <a:lnTo>
                  <a:pt x="527824" y="732263"/>
                </a:lnTo>
                <a:lnTo>
                  <a:pt x="472068" y="706244"/>
                </a:lnTo>
                <a:lnTo>
                  <a:pt x="464634" y="676507"/>
                </a:lnTo>
                <a:lnTo>
                  <a:pt x="446048" y="669073"/>
                </a:lnTo>
                <a:lnTo>
                  <a:pt x="527824" y="591015"/>
                </a:lnTo>
                <a:lnTo>
                  <a:pt x="524107" y="561278"/>
                </a:lnTo>
                <a:lnTo>
                  <a:pt x="564995" y="553844"/>
                </a:lnTo>
                <a:lnTo>
                  <a:pt x="628185" y="208156"/>
                </a:lnTo>
                <a:lnTo>
                  <a:pt x="550127" y="312234"/>
                </a:lnTo>
                <a:lnTo>
                  <a:pt x="561278" y="230458"/>
                </a:lnTo>
                <a:lnTo>
                  <a:pt x="624468" y="141249"/>
                </a:lnTo>
                <a:lnTo>
                  <a:pt x="613317" y="33454"/>
                </a:lnTo>
                <a:lnTo>
                  <a:pt x="531541" y="7434"/>
                </a:lnTo>
                <a:lnTo>
                  <a:pt x="479502" y="66907"/>
                </a:lnTo>
                <a:lnTo>
                  <a:pt x="47206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1" name="Freeform 160"/>
          <p:cNvSpPr/>
          <p:nvPr/>
        </p:nvSpPr>
        <p:spPr>
          <a:xfrm>
            <a:off x="5264150" y="2071688"/>
            <a:ext cx="46038" cy="44450"/>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2" name="Freeform 161"/>
          <p:cNvSpPr/>
          <p:nvPr/>
        </p:nvSpPr>
        <p:spPr>
          <a:xfrm>
            <a:off x="5846763" y="3736975"/>
            <a:ext cx="55562" cy="55563"/>
          </a:xfrm>
          <a:custGeom>
            <a:avLst/>
            <a:gdLst>
              <a:gd name="connsiteX0" fmla="*/ 0 w 55155"/>
              <a:gd name="connsiteY0" fmla="*/ 0 h 55154"/>
              <a:gd name="connsiteX1" fmla="*/ 23223 w 55155"/>
              <a:gd name="connsiteY1" fmla="*/ 55154 h 55154"/>
              <a:gd name="connsiteX2" fmla="*/ 55155 w 55155"/>
              <a:gd name="connsiteY2" fmla="*/ 29029 h 55154"/>
              <a:gd name="connsiteX3" fmla="*/ 0 w 55155"/>
              <a:gd name="connsiteY3" fmla="*/ 0 h 55154"/>
            </a:gdLst>
            <a:ahLst/>
            <a:cxnLst>
              <a:cxn ang="0">
                <a:pos x="connsiteX0" y="connsiteY0"/>
              </a:cxn>
              <a:cxn ang="0">
                <a:pos x="connsiteX1" y="connsiteY1"/>
              </a:cxn>
              <a:cxn ang="0">
                <a:pos x="connsiteX2" y="connsiteY2"/>
              </a:cxn>
              <a:cxn ang="0">
                <a:pos x="connsiteX3" y="connsiteY3"/>
              </a:cxn>
            </a:cxnLst>
            <a:rect l="l" t="t" r="r" b="b"/>
            <a:pathLst>
              <a:path w="55155" h="55154">
                <a:moveTo>
                  <a:pt x="0" y="0"/>
                </a:moveTo>
                <a:lnTo>
                  <a:pt x="23223" y="55154"/>
                </a:lnTo>
                <a:lnTo>
                  <a:pt x="55155" y="29029"/>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3" name="Freeform 162"/>
          <p:cNvSpPr/>
          <p:nvPr/>
        </p:nvSpPr>
        <p:spPr>
          <a:xfrm>
            <a:off x="4914900" y="3009900"/>
            <a:ext cx="1800225" cy="1452563"/>
          </a:xfrm>
          <a:custGeom>
            <a:avLst/>
            <a:gdLst>
              <a:gd name="connsiteX0" fmla="*/ 90714 w 1799771"/>
              <a:gd name="connsiteY0" fmla="*/ 7257 h 1451429"/>
              <a:gd name="connsiteX1" fmla="*/ 0 w 1799771"/>
              <a:gd name="connsiteY1" fmla="*/ 152400 h 1451429"/>
              <a:gd name="connsiteX2" fmla="*/ 0 w 1799771"/>
              <a:gd name="connsiteY2" fmla="*/ 410029 h 1451429"/>
              <a:gd name="connsiteX3" fmla="*/ 105228 w 1799771"/>
              <a:gd name="connsiteY3" fmla="*/ 424543 h 1451429"/>
              <a:gd name="connsiteX4" fmla="*/ 134257 w 1799771"/>
              <a:gd name="connsiteY4" fmla="*/ 468086 h 1451429"/>
              <a:gd name="connsiteX5" fmla="*/ 90714 w 1799771"/>
              <a:gd name="connsiteY5" fmla="*/ 475343 h 1451429"/>
              <a:gd name="connsiteX6" fmla="*/ 54428 w 1799771"/>
              <a:gd name="connsiteY6" fmla="*/ 453572 h 1451429"/>
              <a:gd name="connsiteX7" fmla="*/ 105228 w 1799771"/>
              <a:gd name="connsiteY7" fmla="*/ 566057 h 1451429"/>
              <a:gd name="connsiteX8" fmla="*/ 174171 w 1799771"/>
              <a:gd name="connsiteY8" fmla="*/ 544286 h 1451429"/>
              <a:gd name="connsiteX9" fmla="*/ 239485 w 1799771"/>
              <a:gd name="connsiteY9" fmla="*/ 602343 h 1451429"/>
              <a:gd name="connsiteX10" fmla="*/ 489857 w 1799771"/>
              <a:gd name="connsiteY10" fmla="*/ 576943 h 1451429"/>
              <a:gd name="connsiteX11" fmla="*/ 489857 w 1799771"/>
              <a:gd name="connsiteY11" fmla="*/ 555172 h 1451429"/>
              <a:gd name="connsiteX12" fmla="*/ 598714 w 1799771"/>
              <a:gd name="connsiteY12" fmla="*/ 544286 h 1451429"/>
              <a:gd name="connsiteX13" fmla="*/ 558800 w 1799771"/>
              <a:gd name="connsiteY13" fmla="*/ 475343 h 1451429"/>
              <a:gd name="connsiteX14" fmla="*/ 605971 w 1799771"/>
              <a:gd name="connsiteY14" fmla="*/ 471715 h 1451429"/>
              <a:gd name="connsiteX15" fmla="*/ 801914 w 1799771"/>
              <a:gd name="connsiteY15" fmla="*/ 616857 h 1451429"/>
              <a:gd name="connsiteX16" fmla="*/ 780143 w 1799771"/>
              <a:gd name="connsiteY16" fmla="*/ 656772 h 1451429"/>
              <a:gd name="connsiteX17" fmla="*/ 841828 w 1799771"/>
              <a:gd name="connsiteY17" fmla="*/ 638629 h 1451429"/>
              <a:gd name="connsiteX18" fmla="*/ 1088571 w 1799771"/>
              <a:gd name="connsiteY18" fmla="*/ 805543 h 1451429"/>
              <a:gd name="connsiteX19" fmla="*/ 1034143 w 1799771"/>
              <a:gd name="connsiteY19" fmla="*/ 1026886 h 1451429"/>
              <a:gd name="connsiteX20" fmla="*/ 1117600 w 1799771"/>
              <a:gd name="connsiteY20" fmla="*/ 1117600 h 1451429"/>
              <a:gd name="connsiteX21" fmla="*/ 889000 w 1799771"/>
              <a:gd name="connsiteY21" fmla="*/ 1193800 h 1451429"/>
              <a:gd name="connsiteX22" fmla="*/ 878114 w 1799771"/>
              <a:gd name="connsiteY22" fmla="*/ 1233715 h 1451429"/>
              <a:gd name="connsiteX23" fmla="*/ 852714 w 1799771"/>
              <a:gd name="connsiteY23" fmla="*/ 1270000 h 1451429"/>
              <a:gd name="connsiteX24" fmla="*/ 950685 w 1799771"/>
              <a:gd name="connsiteY24" fmla="*/ 1375229 h 1451429"/>
              <a:gd name="connsiteX25" fmla="*/ 1023257 w 1799771"/>
              <a:gd name="connsiteY25" fmla="*/ 1317172 h 1451429"/>
              <a:gd name="connsiteX26" fmla="*/ 1026885 w 1799771"/>
              <a:gd name="connsiteY26" fmla="*/ 1277257 h 1451429"/>
              <a:gd name="connsiteX27" fmla="*/ 1084943 w 1799771"/>
              <a:gd name="connsiteY27" fmla="*/ 1302657 h 1451429"/>
              <a:gd name="connsiteX28" fmla="*/ 1117600 w 1799771"/>
              <a:gd name="connsiteY28" fmla="*/ 1240972 h 1451429"/>
              <a:gd name="connsiteX29" fmla="*/ 1150257 w 1799771"/>
              <a:gd name="connsiteY29" fmla="*/ 1277257 h 1451429"/>
              <a:gd name="connsiteX30" fmla="*/ 1150257 w 1799771"/>
              <a:gd name="connsiteY30" fmla="*/ 1277257 h 1451429"/>
              <a:gd name="connsiteX31" fmla="*/ 1299028 w 1799771"/>
              <a:gd name="connsiteY31" fmla="*/ 1346200 h 1451429"/>
              <a:gd name="connsiteX32" fmla="*/ 1331685 w 1799771"/>
              <a:gd name="connsiteY32" fmla="*/ 1338943 h 1451429"/>
              <a:gd name="connsiteX33" fmla="*/ 1346200 w 1799771"/>
              <a:gd name="connsiteY33" fmla="*/ 1404257 h 1451429"/>
              <a:gd name="connsiteX34" fmla="*/ 1393371 w 1799771"/>
              <a:gd name="connsiteY34" fmla="*/ 1433286 h 1451429"/>
              <a:gd name="connsiteX35" fmla="*/ 1607457 w 1799771"/>
              <a:gd name="connsiteY35" fmla="*/ 1451429 h 1451429"/>
              <a:gd name="connsiteX36" fmla="*/ 1792514 w 1799771"/>
              <a:gd name="connsiteY36" fmla="*/ 1440543 h 1451429"/>
              <a:gd name="connsiteX37" fmla="*/ 1778000 w 1799771"/>
              <a:gd name="connsiteY37" fmla="*/ 1389743 h 1451429"/>
              <a:gd name="connsiteX38" fmla="*/ 1527628 w 1799771"/>
              <a:gd name="connsiteY38" fmla="*/ 1262743 h 1451429"/>
              <a:gd name="connsiteX39" fmla="*/ 1799771 w 1799771"/>
              <a:gd name="connsiteY39" fmla="*/ 1288143 h 1451429"/>
              <a:gd name="connsiteX40" fmla="*/ 1785257 w 1799771"/>
              <a:gd name="connsiteY40" fmla="*/ 1161143 h 1451429"/>
              <a:gd name="connsiteX41" fmla="*/ 1476828 w 1799771"/>
              <a:gd name="connsiteY41" fmla="*/ 957943 h 1451429"/>
              <a:gd name="connsiteX42" fmla="*/ 1444171 w 1799771"/>
              <a:gd name="connsiteY42" fmla="*/ 954315 h 1451429"/>
              <a:gd name="connsiteX43" fmla="*/ 1407885 w 1799771"/>
              <a:gd name="connsiteY43" fmla="*/ 903515 h 1451429"/>
              <a:gd name="connsiteX44" fmla="*/ 1440543 w 1799771"/>
              <a:gd name="connsiteY44" fmla="*/ 794657 h 1451429"/>
              <a:gd name="connsiteX45" fmla="*/ 1661885 w 1799771"/>
              <a:gd name="connsiteY45" fmla="*/ 925286 h 1451429"/>
              <a:gd name="connsiteX46" fmla="*/ 1694543 w 1799771"/>
              <a:gd name="connsiteY46" fmla="*/ 914400 h 1451429"/>
              <a:gd name="connsiteX47" fmla="*/ 1745343 w 1799771"/>
              <a:gd name="connsiteY47" fmla="*/ 921657 h 1451429"/>
              <a:gd name="connsiteX48" fmla="*/ 1698171 w 1799771"/>
              <a:gd name="connsiteY48" fmla="*/ 816429 h 1451429"/>
              <a:gd name="connsiteX49" fmla="*/ 1738085 w 1799771"/>
              <a:gd name="connsiteY49" fmla="*/ 722086 h 1451429"/>
              <a:gd name="connsiteX50" fmla="*/ 1716314 w 1799771"/>
              <a:gd name="connsiteY50" fmla="*/ 703943 h 1451429"/>
              <a:gd name="connsiteX51" fmla="*/ 1741714 w 1799771"/>
              <a:gd name="connsiteY51" fmla="*/ 605972 h 1451429"/>
              <a:gd name="connsiteX52" fmla="*/ 1621971 w 1799771"/>
              <a:gd name="connsiteY52" fmla="*/ 656772 h 1451429"/>
              <a:gd name="connsiteX53" fmla="*/ 1625600 w 1799771"/>
              <a:gd name="connsiteY53" fmla="*/ 580572 h 1451429"/>
              <a:gd name="connsiteX54" fmla="*/ 1556657 w 1799771"/>
              <a:gd name="connsiteY54" fmla="*/ 635000 h 1451429"/>
              <a:gd name="connsiteX55" fmla="*/ 1455057 w 1799771"/>
              <a:gd name="connsiteY55" fmla="*/ 544286 h 1451429"/>
              <a:gd name="connsiteX56" fmla="*/ 1404257 w 1799771"/>
              <a:gd name="connsiteY56" fmla="*/ 580572 h 1451429"/>
              <a:gd name="connsiteX57" fmla="*/ 1201057 w 1799771"/>
              <a:gd name="connsiteY57" fmla="*/ 537029 h 1451429"/>
              <a:gd name="connsiteX58" fmla="*/ 1226457 w 1799771"/>
              <a:gd name="connsiteY58" fmla="*/ 482600 h 1451429"/>
              <a:gd name="connsiteX59" fmla="*/ 1204685 w 1799771"/>
              <a:gd name="connsiteY59" fmla="*/ 453572 h 1451429"/>
              <a:gd name="connsiteX60" fmla="*/ 1262743 w 1799771"/>
              <a:gd name="connsiteY60" fmla="*/ 402772 h 1451429"/>
              <a:gd name="connsiteX61" fmla="*/ 1157514 w 1799771"/>
              <a:gd name="connsiteY61" fmla="*/ 402772 h 1451429"/>
              <a:gd name="connsiteX62" fmla="*/ 1197428 w 1799771"/>
              <a:gd name="connsiteY62" fmla="*/ 330200 h 1451429"/>
              <a:gd name="connsiteX63" fmla="*/ 1143000 w 1799771"/>
              <a:gd name="connsiteY63" fmla="*/ 286657 h 1451429"/>
              <a:gd name="connsiteX64" fmla="*/ 1117600 w 1799771"/>
              <a:gd name="connsiteY64" fmla="*/ 348343 h 1451429"/>
              <a:gd name="connsiteX65" fmla="*/ 1074057 w 1799771"/>
              <a:gd name="connsiteY65" fmla="*/ 330200 h 1451429"/>
              <a:gd name="connsiteX66" fmla="*/ 1103085 w 1799771"/>
              <a:gd name="connsiteY66" fmla="*/ 268515 h 1451429"/>
              <a:gd name="connsiteX67" fmla="*/ 1016000 w 1799771"/>
              <a:gd name="connsiteY67" fmla="*/ 272143 h 1451429"/>
              <a:gd name="connsiteX68" fmla="*/ 972457 w 1799771"/>
              <a:gd name="connsiteY68" fmla="*/ 290286 h 1451429"/>
              <a:gd name="connsiteX69" fmla="*/ 968828 w 1799771"/>
              <a:gd name="connsiteY69" fmla="*/ 235857 h 1451429"/>
              <a:gd name="connsiteX70" fmla="*/ 896257 w 1799771"/>
              <a:gd name="connsiteY70" fmla="*/ 268515 h 1451429"/>
              <a:gd name="connsiteX71" fmla="*/ 921657 w 1799771"/>
              <a:gd name="connsiteY71" fmla="*/ 214086 h 1451429"/>
              <a:gd name="connsiteX72" fmla="*/ 856343 w 1799771"/>
              <a:gd name="connsiteY72" fmla="*/ 174172 h 1451429"/>
              <a:gd name="connsiteX73" fmla="*/ 827314 w 1799771"/>
              <a:gd name="connsiteY73" fmla="*/ 254000 h 1451429"/>
              <a:gd name="connsiteX74" fmla="*/ 787400 w 1799771"/>
              <a:gd name="connsiteY74" fmla="*/ 177800 h 1451429"/>
              <a:gd name="connsiteX75" fmla="*/ 751114 w 1799771"/>
              <a:gd name="connsiteY75" fmla="*/ 221343 h 1451429"/>
              <a:gd name="connsiteX76" fmla="*/ 758371 w 1799771"/>
              <a:gd name="connsiteY76" fmla="*/ 152400 h 1451429"/>
              <a:gd name="connsiteX77" fmla="*/ 566057 w 1799771"/>
              <a:gd name="connsiteY77" fmla="*/ 108857 h 1451429"/>
              <a:gd name="connsiteX78" fmla="*/ 515257 w 1799771"/>
              <a:gd name="connsiteY78" fmla="*/ 199572 h 1451429"/>
              <a:gd name="connsiteX79" fmla="*/ 468085 w 1799771"/>
              <a:gd name="connsiteY79" fmla="*/ 163286 h 1451429"/>
              <a:gd name="connsiteX80" fmla="*/ 431800 w 1799771"/>
              <a:gd name="connsiteY80" fmla="*/ 232229 h 1451429"/>
              <a:gd name="connsiteX81" fmla="*/ 410028 w 1799771"/>
              <a:gd name="connsiteY81" fmla="*/ 90715 h 1451429"/>
              <a:gd name="connsiteX82" fmla="*/ 351971 w 1799771"/>
              <a:gd name="connsiteY82" fmla="*/ 0 h 1451429"/>
              <a:gd name="connsiteX83" fmla="*/ 272143 w 1799771"/>
              <a:gd name="connsiteY83" fmla="*/ 3629 h 1451429"/>
              <a:gd name="connsiteX84" fmla="*/ 210457 w 1799771"/>
              <a:gd name="connsiteY84" fmla="*/ 83457 h 1451429"/>
              <a:gd name="connsiteX85" fmla="*/ 203200 w 1799771"/>
              <a:gd name="connsiteY85" fmla="*/ 224972 h 1451429"/>
              <a:gd name="connsiteX86" fmla="*/ 228600 w 1799771"/>
              <a:gd name="connsiteY86" fmla="*/ 239486 h 1451429"/>
              <a:gd name="connsiteX87" fmla="*/ 199571 w 1799771"/>
              <a:gd name="connsiteY87" fmla="*/ 286657 h 1451429"/>
              <a:gd name="connsiteX88" fmla="*/ 257628 w 1799771"/>
              <a:gd name="connsiteY88" fmla="*/ 337457 h 1451429"/>
              <a:gd name="connsiteX89" fmla="*/ 250371 w 1799771"/>
              <a:gd name="connsiteY89" fmla="*/ 395515 h 1451429"/>
              <a:gd name="connsiteX90" fmla="*/ 159657 w 1799771"/>
              <a:gd name="connsiteY90" fmla="*/ 286657 h 1451429"/>
              <a:gd name="connsiteX91" fmla="*/ 137885 w 1799771"/>
              <a:gd name="connsiteY91" fmla="*/ 152400 h 1451429"/>
              <a:gd name="connsiteX92" fmla="*/ 185057 w 1799771"/>
              <a:gd name="connsiteY92" fmla="*/ 14515 h 1451429"/>
              <a:gd name="connsiteX93" fmla="*/ 90714 w 1799771"/>
              <a:gd name="connsiteY93" fmla="*/ 7257 h 145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4" name="Freeform 163"/>
          <p:cNvSpPr/>
          <p:nvPr/>
        </p:nvSpPr>
        <p:spPr>
          <a:xfrm>
            <a:off x="5284788" y="2970213"/>
            <a:ext cx="242887" cy="157162"/>
          </a:xfrm>
          <a:custGeom>
            <a:avLst/>
            <a:gdLst>
              <a:gd name="connsiteX0" fmla="*/ 0 w 243114"/>
              <a:gd name="connsiteY0" fmla="*/ 10886 h 156029"/>
              <a:gd name="connsiteX1" fmla="*/ 87086 w 243114"/>
              <a:gd name="connsiteY1" fmla="*/ 156029 h 156029"/>
              <a:gd name="connsiteX2" fmla="*/ 243114 w 243114"/>
              <a:gd name="connsiteY2" fmla="*/ 105229 h 156029"/>
              <a:gd name="connsiteX3" fmla="*/ 127000 w 243114"/>
              <a:gd name="connsiteY3" fmla="*/ 0 h 156029"/>
              <a:gd name="connsiteX4" fmla="*/ 0 w 243114"/>
              <a:gd name="connsiteY4" fmla="*/ 10886 h 15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14" h="156029">
                <a:moveTo>
                  <a:pt x="0" y="10886"/>
                </a:moveTo>
                <a:lnTo>
                  <a:pt x="87086" y="156029"/>
                </a:lnTo>
                <a:lnTo>
                  <a:pt x="243114" y="105229"/>
                </a:lnTo>
                <a:lnTo>
                  <a:pt x="127000" y="0"/>
                </a:lnTo>
                <a:lnTo>
                  <a:pt x="0" y="1088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5" name="Freeform 164"/>
          <p:cNvSpPr/>
          <p:nvPr/>
        </p:nvSpPr>
        <p:spPr>
          <a:xfrm>
            <a:off x="5702300" y="3746500"/>
            <a:ext cx="127000" cy="152400"/>
          </a:xfrm>
          <a:custGeom>
            <a:avLst/>
            <a:gdLst>
              <a:gd name="connsiteX0" fmla="*/ 0 w 127000"/>
              <a:gd name="connsiteY0" fmla="*/ 25400 h 152400"/>
              <a:gd name="connsiteX1" fmla="*/ 7257 w 127000"/>
              <a:gd name="connsiteY1" fmla="*/ 152400 h 152400"/>
              <a:gd name="connsiteX2" fmla="*/ 127000 w 127000"/>
              <a:gd name="connsiteY2" fmla="*/ 141515 h 152400"/>
              <a:gd name="connsiteX3" fmla="*/ 97971 w 127000"/>
              <a:gd name="connsiteY3" fmla="*/ 0 h 152400"/>
              <a:gd name="connsiteX4" fmla="*/ 0 w 127000"/>
              <a:gd name="connsiteY4" fmla="*/ 25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52400">
                <a:moveTo>
                  <a:pt x="0" y="25400"/>
                </a:moveTo>
                <a:lnTo>
                  <a:pt x="7257" y="152400"/>
                </a:lnTo>
                <a:lnTo>
                  <a:pt x="127000" y="141515"/>
                </a:lnTo>
                <a:lnTo>
                  <a:pt x="97971" y="0"/>
                </a:lnTo>
                <a:lnTo>
                  <a:pt x="0" y="254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6" name="Freeform 165"/>
          <p:cNvSpPr/>
          <p:nvPr/>
        </p:nvSpPr>
        <p:spPr>
          <a:xfrm>
            <a:off x="5668963" y="3640138"/>
            <a:ext cx="66675" cy="57150"/>
          </a:xfrm>
          <a:custGeom>
            <a:avLst/>
            <a:gdLst>
              <a:gd name="connsiteX0" fmla="*/ 0 w 34834"/>
              <a:gd name="connsiteY0" fmla="*/ 0 h 52251"/>
              <a:gd name="connsiteX1" fmla="*/ 34834 w 34834"/>
              <a:gd name="connsiteY1" fmla="*/ 52251 h 52251"/>
              <a:gd name="connsiteX2" fmla="*/ 0 w 34834"/>
              <a:gd name="connsiteY2"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0 w 34834"/>
              <a:gd name="connsiteY0" fmla="*/ 0 h 52251"/>
              <a:gd name="connsiteX1" fmla="*/ 34834 w 34834"/>
              <a:gd name="connsiteY1" fmla="*/ 52251 h 52251"/>
              <a:gd name="connsiteX2" fmla="*/ 17417 w 34834"/>
              <a:gd name="connsiteY2" fmla="*/ 20320 h 52251"/>
              <a:gd name="connsiteX3" fmla="*/ 0 w 34834"/>
              <a:gd name="connsiteY3" fmla="*/ 0 h 52251"/>
              <a:gd name="connsiteX0" fmla="*/ 30628 w 65735"/>
              <a:gd name="connsiteY0" fmla="*/ 223 h 56156"/>
              <a:gd name="connsiteX1" fmla="*/ 65462 w 65735"/>
              <a:gd name="connsiteY1" fmla="*/ 52474 h 56156"/>
              <a:gd name="connsiteX2" fmla="*/ 10308 w 65735"/>
              <a:gd name="connsiteY2" fmla="*/ 35058 h 56156"/>
              <a:gd name="connsiteX3" fmla="*/ 30628 w 65735"/>
              <a:gd name="connsiteY3" fmla="*/ 223 h 56156"/>
            </a:gdLst>
            <a:ahLst/>
            <a:cxnLst>
              <a:cxn ang="0">
                <a:pos x="connsiteX0" y="connsiteY0"/>
              </a:cxn>
              <a:cxn ang="0">
                <a:pos x="connsiteX1" y="connsiteY1"/>
              </a:cxn>
              <a:cxn ang="0">
                <a:pos x="connsiteX2" y="connsiteY2"/>
              </a:cxn>
              <a:cxn ang="0">
                <a:pos x="connsiteX3" y="connsiteY3"/>
              </a:cxn>
            </a:cxnLst>
            <a:rect l="l" t="t"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7" name="Freeform 166"/>
          <p:cNvSpPr/>
          <p:nvPr/>
        </p:nvSpPr>
        <p:spPr>
          <a:xfrm>
            <a:off x="5749925" y="3702050"/>
            <a:ext cx="55563" cy="25400"/>
          </a:xfrm>
          <a:custGeom>
            <a:avLst/>
            <a:gdLst>
              <a:gd name="connsiteX0" fmla="*/ 0 w 55154"/>
              <a:gd name="connsiteY0" fmla="*/ 0 h 26125"/>
              <a:gd name="connsiteX1" fmla="*/ 46446 w 55154"/>
              <a:gd name="connsiteY1" fmla="*/ 26125 h 26125"/>
              <a:gd name="connsiteX2" fmla="*/ 55154 w 55154"/>
              <a:gd name="connsiteY2" fmla="*/ 11611 h 26125"/>
              <a:gd name="connsiteX3" fmla="*/ 0 w 55154"/>
              <a:gd name="connsiteY3" fmla="*/ 0 h 26125"/>
            </a:gdLst>
            <a:ahLst/>
            <a:cxnLst>
              <a:cxn ang="0">
                <a:pos x="connsiteX0" y="connsiteY0"/>
              </a:cxn>
              <a:cxn ang="0">
                <a:pos x="connsiteX1" y="connsiteY1"/>
              </a:cxn>
              <a:cxn ang="0">
                <a:pos x="connsiteX2" y="connsiteY2"/>
              </a:cxn>
              <a:cxn ang="0">
                <a:pos x="connsiteX3" y="connsiteY3"/>
              </a:cxn>
            </a:cxnLst>
            <a:rect l="l" t="t" r="r" b="b"/>
            <a:pathLst>
              <a:path w="55154" h="26125">
                <a:moveTo>
                  <a:pt x="0" y="0"/>
                </a:moveTo>
                <a:lnTo>
                  <a:pt x="46446" y="26125"/>
                </a:lnTo>
                <a:lnTo>
                  <a:pt x="55154" y="11611"/>
                </a:lnTo>
                <a:lnTo>
                  <a:pt x="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8" name="Freeform 167"/>
          <p:cNvSpPr/>
          <p:nvPr/>
        </p:nvSpPr>
        <p:spPr>
          <a:xfrm>
            <a:off x="5527675" y="3644900"/>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9" name="Freeform 168"/>
          <p:cNvSpPr/>
          <p:nvPr/>
        </p:nvSpPr>
        <p:spPr>
          <a:xfrm>
            <a:off x="5467350" y="3575050"/>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0" name="Freeform 169"/>
          <p:cNvSpPr/>
          <p:nvPr/>
        </p:nvSpPr>
        <p:spPr>
          <a:xfrm>
            <a:off x="5543550" y="3568700"/>
            <a:ext cx="49213"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1" name="Freeform 170"/>
          <p:cNvSpPr/>
          <p:nvPr/>
        </p:nvSpPr>
        <p:spPr>
          <a:xfrm flipH="1" flipV="1">
            <a:off x="5614988" y="3608388"/>
            <a:ext cx="46037"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2" name="Freeform 171"/>
          <p:cNvSpPr/>
          <p:nvPr/>
        </p:nvSpPr>
        <p:spPr>
          <a:xfrm flipH="1" flipV="1">
            <a:off x="5075238" y="3592513"/>
            <a:ext cx="46037" cy="46037"/>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3" name="Freeform 172"/>
          <p:cNvSpPr/>
          <p:nvPr/>
        </p:nvSpPr>
        <p:spPr>
          <a:xfrm flipH="1" flipV="1">
            <a:off x="6757988" y="4267200"/>
            <a:ext cx="46037" cy="46038"/>
          </a:xfrm>
          <a:custGeom>
            <a:avLst/>
            <a:gdLst>
              <a:gd name="connsiteX0" fmla="*/ 7144 w 7144"/>
              <a:gd name="connsiteY0" fmla="*/ 0 h 69056"/>
              <a:gd name="connsiteX1" fmla="*/ 0 w 7144"/>
              <a:gd name="connsiteY1" fmla="*/ 69056 h 69056"/>
              <a:gd name="connsiteX2" fmla="*/ 7144 w 7144"/>
              <a:gd name="connsiteY2" fmla="*/ 0 h 69056"/>
              <a:gd name="connsiteX0" fmla="*/ 10000 w 10000"/>
              <a:gd name="connsiteY0" fmla="*/ 0 h 10000"/>
              <a:gd name="connsiteX1" fmla="*/ 0 w 10000"/>
              <a:gd name="connsiteY1" fmla="*/ 10000 h 10000"/>
              <a:gd name="connsiteX2" fmla="*/ 3333 w 10000"/>
              <a:gd name="connsiteY2" fmla="*/ 5172 h 10000"/>
              <a:gd name="connsiteX3" fmla="*/ 10000 w 10000"/>
              <a:gd name="connsiteY3" fmla="*/ 0 h 10000"/>
              <a:gd name="connsiteX0" fmla="*/ 46666 w 48777"/>
              <a:gd name="connsiteY0" fmla="*/ 316 h 10337"/>
              <a:gd name="connsiteX1" fmla="*/ 36666 w 48777"/>
              <a:gd name="connsiteY1" fmla="*/ 10316 h 10337"/>
              <a:gd name="connsiteX2" fmla="*/ 0 w 48777"/>
              <a:gd name="connsiteY2" fmla="*/ 2729 h 10337"/>
              <a:gd name="connsiteX3" fmla="*/ 46666 w 48777"/>
              <a:gd name="connsiteY3" fmla="*/ 316 h 10337"/>
              <a:gd name="connsiteX0" fmla="*/ 46666 w 48164"/>
              <a:gd name="connsiteY0" fmla="*/ 41 h 4732"/>
              <a:gd name="connsiteX1" fmla="*/ 33332 w 48164"/>
              <a:gd name="connsiteY1" fmla="*/ 4524 h 4732"/>
              <a:gd name="connsiteX2" fmla="*/ 0 w 48164"/>
              <a:gd name="connsiteY2" fmla="*/ 2454 h 4732"/>
              <a:gd name="connsiteX3" fmla="*/ 46666 w 48164"/>
              <a:gd name="connsiteY3" fmla="*/ 41 h 4732"/>
              <a:gd name="connsiteX0" fmla="*/ 7613 w 8235"/>
              <a:gd name="connsiteY0" fmla="*/ 557 h 5779"/>
              <a:gd name="connsiteX1" fmla="*/ 6921 w 8235"/>
              <a:gd name="connsiteY1" fmla="*/ 5658 h 5779"/>
              <a:gd name="connsiteX2" fmla="*/ 0 w 8235"/>
              <a:gd name="connsiteY2" fmla="*/ 1284 h 5779"/>
              <a:gd name="connsiteX3" fmla="*/ 7613 w 8235"/>
              <a:gd name="connsiteY3" fmla="*/ 557 h 5779"/>
            </a:gdLst>
            <a:ahLst/>
            <a:cxnLst>
              <a:cxn ang="0">
                <a:pos x="connsiteX0" y="connsiteY0"/>
              </a:cxn>
              <a:cxn ang="0">
                <a:pos x="connsiteX1" y="connsiteY1"/>
              </a:cxn>
              <a:cxn ang="0">
                <a:pos x="connsiteX2" y="connsiteY2"/>
              </a:cxn>
              <a:cxn ang="0">
                <a:pos x="connsiteX3" y="connsiteY3"/>
              </a:cxn>
            </a:cxnLst>
            <a:rect l="l" t="t"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cxnSp>
        <p:nvCxnSpPr>
          <p:cNvPr id="26693" name="Straight Connector 123"/>
          <p:cNvCxnSpPr>
            <a:cxnSpLocks noChangeShapeType="1"/>
            <a:endCxn id="116" idx="1"/>
          </p:cNvCxnSpPr>
          <p:nvPr/>
        </p:nvCxnSpPr>
        <p:spPr bwMode="auto">
          <a:xfrm flipH="1">
            <a:off x="3862388" y="2168525"/>
            <a:ext cx="325437" cy="138112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4" name="Straight Connector 125"/>
          <p:cNvCxnSpPr>
            <a:cxnSpLocks noChangeShapeType="1"/>
          </p:cNvCxnSpPr>
          <p:nvPr/>
        </p:nvCxnSpPr>
        <p:spPr bwMode="auto">
          <a:xfrm>
            <a:off x="3319463" y="3441700"/>
            <a:ext cx="185737" cy="53975"/>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95" name="Straight Connector 124"/>
          <p:cNvCxnSpPr>
            <a:cxnSpLocks noChangeShapeType="1"/>
            <a:stCxn id="116" idx="0"/>
          </p:cNvCxnSpPr>
          <p:nvPr/>
        </p:nvCxnSpPr>
        <p:spPr bwMode="auto">
          <a:xfrm>
            <a:off x="3490913" y="3441700"/>
            <a:ext cx="371475" cy="10795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Northwest Territories</a:t>
            </a:r>
          </a:p>
        </p:txBody>
      </p:sp>
      <p:grpSp>
        <p:nvGrpSpPr>
          <p:cNvPr id="27651" name="Group 1"/>
          <p:cNvGrpSpPr>
            <a:grpSpLocks/>
          </p:cNvGrpSpPr>
          <p:nvPr/>
        </p:nvGrpSpPr>
        <p:grpSpPr bwMode="auto">
          <a:xfrm>
            <a:off x="3203575" y="1341438"/>
            <a:ext cx="2998788" cy="4827587"/>
            <a:chOff x="3203576" y="1341440"/>
            <a:chExt cx="2998791" cy="4827585"/>
          </a:xfrm>
        </p:grpSpPr>
        <p:sp>
          <p:nvSpPr>
            <p:cNvPr id="27670" name="Freeform 68"/>
            <p:cNvSpPr>
              <a:spLocks/>
            </p:cNvSpPr>
            <p:nvPr/>
          </p:nvSpPr>
          <p:spPr bwMode="auto">
            <a:xfrm>
              <a:off x="3203576" y="2817105"/>
              <a:ext cx="2998788" cy="3351920"/>
            </a:xfrm>
            <a:custGeom>
              <a:avLst/>
              <a:gdLst>
                <a:gd name="T0" fmla="*/ 14710643 w 1876470"/>
                <a:gd name="T1" fmla="*/ 24902346 h 2097486"/>
                <a:gd name="T2" fmla="*/ 14855031 w 1876470"/>
                <a:gd name="T3" fmla="*/ 26634697 h 2097486"/>
                <a:gd name="T4" fmla="*/ 12472746 w 1876470"/>
                <a:gd name="T5" fmla="*/ 27500845 h 2097486"/>
                <a:gd name="T6" fmla="*/ 13050293 w 1876470"/>
                <a:gd name="T7" fmla="*/ 29088832 h 2097486"/>
                <a:gd name="T8" fmla="*/ 16948556 w 1876470"/>
                <a:gd name="T9" fmla="*/ 28150472 h 2097486"/>
                <a:gd name="T10" fmla="*/ 20702439 w 1876470"/>
                <a:gd name="T11" fmla="*/ 26851230 h 2097486"/>
                <a:gd name="T12" fmla="*/ 22290636 w 1876470"/>
                <a:gd name="T13" fmla="*/ 26490323 h 2097486"/>
                <a:gd name="T14" fmla="*/ 20485866 w 1876470"/>
                <a:gd name="T15" fmla="*/ 25335439 h 2097486"/>
                <a:gd name="T16" fmla="*/ 17165128 w 1876470"/>
                <a:gd name="T17" fmla="*/ 26779047 h 2097486"/>
                <a:gd name="T18" fmla="*/ 15288182 w 1876470"/>
                <a:gd name="T19" fmla="*/ 24541447 h 2097486"/>
                <a:gd name="T20" fmla="*/ 14638471 w 1876470"/>
                <a:gd name="T21" fmla="*/ 23242196 h 2097486"/>
                <a:gd name="T22" fmla="*/ 8718870 w 1876470"/>
                <a:gd name="T23" fmla="*/ 12559441 h 2097486"/>
                <a:gd name="T24" fmla="*/ 11462085 w 1876470"/>
                <a:gd name="T25" fmla="*/ 13064719 h 2097486"/>
                <a:gd name="T26" fmla="*/ 10956768 w 1876470"/>
                <a:gd name="T27" fmla="*/ 13425617 h 2097486"/>
                <a:gd name="T28" fmla="*/ 9512964 w 1876470"/>
                <a:gd name="T29" fmla="*/ 15157947 h 2097486"/>
                <a:gd name="T30" fmla="*/ 12039613 w 1876470"/>
                <a:gd name="T31" fmla="*/ 15302316 h 2097486"/>
                <a:gd name="T32" fmla="*/ 10812372 w 1876470"/>
                <a:gd name="T33" fmla="*/ 16601559 h 2097486"/>
                <a:gd name="T34" fmla="*/ 13122463 w 1876470"/>
                <a:gd name="T35" fmla="*/ 16168493 h 2097486"/>
                <a:gd name="T36" fmla="*/ 13772181 w 1876470"/>
                <a:gd name="T37" fmla="*/ 15230133 h 2097486"/>
                <a:gd name="T38" fmla="*/ 15143794 w 1876470"/>
                <a:gd name="T39" fmla="*/ 15518867 h 2097486"/>
                <a:gd name="T40" fmla="*/ 15143794 w 1876470"/>
                <a:gd name="T41" fmla="*/ 14363956 h 2097486"/>
                <a:gd name="T42" fmla="*/ 13483414 w 1876470"/>
                <a:gd name="T43" fmla="*/ 13353432 h 2097486"/>
                <a:gd name="T44" fmla="*/ 8718870 w 1876470"/>
                <a:gd name="T45" fmla="*/ 11693266 h 2097486"/>
                <a:gd name="T46" fmla="*/ 3826093 w 1876470"/>
                <a:gd name="T47" fmla="*/ 793991 h 2097486"/>
                <a:gd name="T48" fmla="*/ 9384722 w 1876470"/>
                <a:gd name="T49" fmla="*/ 288726 h 2097486"/>
                <a:gd name="T50" fmla="*/ 5630847 w 1876470"/>
                <a:gd name="T51" fmla="*/ 1660160 h 2097486"/>
                <a:gd name="T52" fmla="*/ 8157515 w 1876470"/>
                <a:gd name="T53" fmla="*/ 1515800 h 2097486"/>
                <a:gd name="T54" fmla="*/ 11694818 w 1876470"/>
                <a:gd name="T55" fmla="*/ 1443609 h 2097486"/>
                <a:gd name="T56" fmla="*/ 12344535 w 1876470"/>
                <a:gd name="T57" fmla="*/ 4330839 h 2097486"/>
                <a:gd name="T58" fmla="*/ 13355196 w 1876470"/>
                <a:gd name="T59" fmla="*/ 4836115 h 2097486"/>
                <a:gd name="T60" fmla="*/ 14943374 w 1876470"/>
                <a:gd name="T61" fmla="*/ 4475200 h 2097486"/>
                <a:gd name="T62" fmla="*/ 15015572 w 1876470"/>
                <a:gd name="T63" fmla="*/ 9527861 h 2097486"/>
                <a:gd name="T64" fmla="*/ 22667738 w 1876470"/>
                <a:gd name="T65" fmla="*/ 18983529 h 2097486"/>
                <a:gd name="T66" fmla="*/ 31258380 w 1876470"/>
                <a:gd name="T67" fmla="*/ 23964007 h 2097486"/>
                <a:gd name="T68" fmla="*/ 19852328 w 1876470"/>
                <a:gd name="T69" fmla="*/ 32986600 h 2097486"/>
                <a:gd name="T70" fmla="*/ 3031987 w 1876470"/>
                <a:gd name="T71" fmla="*/ 26201588 h 2097486"/>
                <a:gd name="T72" fmla="*/ 505337 w 1876470"/>
                <a:gd name="T73" fmla="*/ 23458737 h 2097486"/>
                <a:gd name="T74" fmla="*/ 0 w 1876470"/>
                <a:gd name="T75" fmla="*/ 18983529 h 2097486"/>
                <a:gd name="T76" fmla="*/ 216557 w 1876470"/>
                <a:gd name="T77" fmla="*/ 11404564 h 2097486"/>
                <a:gd name="T78" fmla="*/ 577530 w 1876470"/>
                <a:gd name="T79" fmla="*/ 7651160 h 2097486"/>
                <a:gd name="T80" fmla="*/ 505323 w 1876470"/>
                <a:gd name="T81" fmla="*/ 4042116 h 20974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76470" h="2097486">
                  <a:moveTo>
                    <a:pt x="878761" y="1395435"/>
                  </a:moveTo>
                  <a:lnTo>
                    <a:pt x="883094" y="1495109"/>
                  </a:lnTo>
                  <a:lnTo>
                    <a:pt x="922097" y="1607784"/>
                  </a:lnTo>
                  <a:lnTo>
                    <a:pt x="891762" y="1599117"/>
                  </a:lnTo>
                  <a:lnTo>
                    <a:pt x="805089" y="1659788"/>
                  </a:lnTo>
                  <a:lnTo>
                    <a:pt x="748751" y="1651120"/>
                  </a:lnTo>
                  <a:lnTo>
                    <a:pt x="644744" y="1581782"/>
                  </a:lnTo>
                  <a:lnTo>
                    <a:pt x="783421" y="1746461"/>
                  </a:lnTo>
                  <a:lnTo>
                    <a:pt x="965434" y="1750794"/>
                  </a:lnTo>
                  <a:lnTo>
                    <a:pt x="1017438" y="1690123"/>
                  </a:lnTo>
                  <a:lnTo>
                    <a:pt x="1056440" y="1707458"/>
                  </a:lnTo>
                  <a:lnTo>
                    <a:pt x="1242787" y="1612118"/>
                  </a:lnTo>
                  <a:lnTo>
                    <a:pt x="1277457" y="1560114"/>
                  </a:lnTo>
                  <a:lnTo>
                    <a:pt x="1338128" y="1590449"/>
                  </a:lnTo>
                  <a:lnTo>
                    <a:pt x="1355462" y="1564447"/>
                  </a:lnTo>
                  <a:lnTo>
                    <a:pt x="1229786" y="1521111"/>
                  </a:lnTo>
                  <a:lnTo>
                    <a:pt x="1095443" y="1607784"/>
                  </a:lnTo>
                  <a:lnTo>
                    <a:pt x="1030439" y="1607784"/>
                  </a:lnTo>
                  <a:lnTo>
                    <a:pt x="995769" y="1512444"/>
                  </a:lnTo>
                  <a:lnTo>
                    <a:pt x="917764" y="1473441"/>
                  </a:lnTo>
                  <a:lnTo>
                    <a:pt x="917764" y="1408436"/>
                  </a:lnTo>
                  <a:lnTo>
                    <a:pt x="878761" y="1395435"/>
                  </a:lnTo>
                  <a:close/>
                  <a:moveTo>
                    <a:pt x="523402" y="702051"/>
                  </a:moveTo>
                  <a:lnTo>
                    <a:pt x="523402" y="754055"/>
                  </a:lnTo>
                  <a:lnTo>
                    <a:pt x="553737" y="741054"/>
                  </a:lnTo>
                  <a:lnTo>
                    <a:pt x="688080" y="784391"/>
                  </a:lnTo>
                  <a:lnTo>
                    <a:pt x="727083" y="845062"/>
                  </a:lnTo>
                  <a:lnTo>
                    <a:pt x="657745" y="806059"/>
                  </a:lnTo>
                  <a:lnTo>
                    <a:pt x="653411" y="858063"/>
                  </a:lnTo>
                  <a:lnTo>
                    <a:pt x="571072" y="910066"/>
                  </a:lnTo>
                  <a:lnTo>
                    <a:pt x="605741" y="970738"/>
                  </a:lnTo>
                  <a:lnTo>
                    <a:pt x="722749" y="918734"/>
                  </a:lnTo>
                  <a:lnTo>
                    <a:pt x="748751" y="953403"/>
                  </a:lnTo>
                  <a:lnTo>
                    <a:pt x="649077" y="996739"/>
                  </a:lnTo>
                  <a:lnTo>
                    <a:pt x="662078" y="1022741"/>
                  </a:lnTo>
                  <a:lnTo>
                    <a:pt x="787754" y="970738"/>
                  </a:lnTo>
                  <a:lnTo>
                    <a:pt x="792088" y="936068"/>
                  </a:lnTo>
                  <a:lnTo>
                    <a:pt x="826757" y="914400"/>
                  </a:lnTo>
                  <a:lnTo>
                    <a:pt x="900429" y="975071"/>
                  </a:lnTo>
                  <a:lnTo>
                    <a:pt x="909096" y="931735"/>
                  </a:lnTo>
                  <a:lnTo>
                    <a:pt x="965434" y="832061"/>
                  </a:lnTo>
                  <a:lnTo>
                    <a:pt x="909096" y="862396"/>
                  </a:lnTo>
                  <a:lnTo>
                    <a:pt x="857093" y="840728"/>
                  </a:lnTo>
                  <a:lnTo>
                    <a:pt x="809422" y="801725"/>
                  </a:lnTo>
                  <a:lnTo>
                    <a:pt x="900429" y="758389"/>
                  </a:lnTo>
                  <a:lnTo>
                    <a:pt x="523402" y="702051"/>
                  </a:lnTo>
                  <a:close/>
                  <a:moveTo>
                    <a:pt x="190681" y="0"/>
                  </a:moveTo>
                  <a:lnTo>
                    <a:pt x="229684" y="47670"/>
                  </a:lnTo>
                  <a:lnTo>
                    <a:pt x="286021" y="60671"/>
                  </a:lnTo>
                  <a:lnTo>
                    <a:pt x="563374" y="17335"/>
                  </a:lnTo>
                  <a:lnTo>
                    <a:pt x="598044" y="56338"/>
                  </a:lnTo>
                  <a:lnTo>
                    <a:pt x="338025" y="99674"/>
                  </a:lnTo>
                  <a:lnTo>
                    <a:pt x="355359" y="134343"/>
                  </a:lnTo>
                  <a:lnTo>
                    <a:pt x="489703" y="91007"/>
                  </a:lnTo>
                  <a:lnTo>
                    <a:pt x="641380" y="121342"/>
                  </a:lnTo>
                  <a:lnTo>
                    <a:pt x="702051" y="86673"/>
                  </a:lnTo>
                  <a:lnTo>
                    <a:pt x="715052" y="47670"/>
                  </a:lnTo>
                  <a:lnTo>
                    <a:pt x="741054" y="260019"/>
                  </a:lnTo>
                  <a:lnTo>
                    <a:pt x="858063" y="169012"/>
                  </a:lnTo>
                  <a:lnTo>
                    <a:pt x="801725" y="290355"/>
                  </a:lnTo>
                  <a:lnTo>
                    <a:pt x="849395" y="320690"/>
                  </a:lnTo>
                  <a:lnTo>
                    <a:pt x="897065" y="268686"/>
                  </a:lnTo>
                  <a:lnTo>
                    <a:pt x="1005407" y="368360"/>
                  </a:lnTo>
                  <a:lnTo>
                    <a:pt x="901399" y="572042"/>
                  </a:lnTo>
                  <a:lnTo>
                    <a:pt x="1248091" y="1118082"/>
                  </a:lnTo>
                  <a:lnTo>
                    <a:pt x="1360766" y="1139750"/>
                  </a:lnTo>
                  <a:lnTo>
                    <a:pt x="1430104" y="1265426"/>
                  </a:lnTo>
                  <a:lnTo>
                    <a:pt x="1876470" y="1438772"/>
                  </a:lnTo>
                  <a:lnTo>
                    <a:pt x="1807132" y="2097486"/>
                  </a:lnTo>
                  <a:lnTo>
                    <a:pt x="1191754" y="1980478"/>
                  </a:lnTo>
                  <a:lnTo>
                    <a:pt x="424698" y="1733460"/>
                  </a:lnTo>
                  <a:lnTo>
                    <a:pt x="182013" y="1573114"/>
                  </a:lnTo>
                  <a:lnTo>
                    <a:pt x="186347" y="1460440"/>
                  </a:lnTo>
                  <a:lnTo>
                    <a:pt x="30336" y="1408436"/>
                  </a:lnTo>
                  <a:lnTo>
                    <a:pt x="60671" y="1317429"/>
                  </a:lnTo>
                  <a:lnTo>
                    <a:pt x="0" y="1139750"/>
                  </a:lnTo>
                  <a:lnTo>
                    <a:pt x="56338" y="879731"/>
                  </a:lnTo>
                  <a:lnTo>
                    <a:pt x="13000" y="684717"/>
                  </a:lnTo>
                  <a:lnTo>
                    <a:pt x="112675" y="507037"/>
                  </a:lnTo>
                  <a:lnTo>
                    <a:pt x="34670" y="459367"/>
                  </a:lnTo>
                  <a:lnTo>
                    <a:pt x="91006" y="320690"/>
                  </a:lnTo>
                  <a:lnTo>
                    <a:pt x="30335" y="242684"/>
                  </a:lnTo>
                  <a:lnTo>
                    <a:pt x="190681"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1" name="Freeform 69"/>
            <p:cNvSpPr>
              <a:spLocks/>
            </p:cNvSpPr>
            <p:nvPr/>
          </p:nvSpPr>
          <p:spPr bwMode="auto">
            <a:xfrm>
              <a:off x="3538919" y="2762558"/>
              <a:ext cx="213396" cy="97418"/>
            </a:xfrm>
            <a:custGeom>
              <a:avLst/>
              <a:gdLst>
                <a:gd name="T0" fmla="*/ 0 w 133531"/>
                <a:gd name="T1" fmla="*/ 290108 h 60960"/>
                <a:gd name="T2" fmla="*/ 628642 w 133531"/>
                <a:gd name="T3" fmla="*/ 1015338 h 60960"/>
                <a:gd name="T4" fmla="*/ 2224368 w 133531"/>
                <a:gd name="T5" fmla="*/ 531852 h 60960"/>
                <a:gd name="T6" fmla="*/ 1982593 w 133531"/>
                <a:gd name="T7" fmla="*/ 0 h 60960"/>
                <a:gd name="T8" fmla="*/ 1692464 w 133531"/>
                <a:gd name="T9" fmla="*/ 290108 h 60960"/>
                <a:gd name="T10" fmla="*/ 1063838 w 133531"/>
                <a:gd name="T11" fmla="*/ 145061 h 60960"/>
                <a:gd name="T12" fmla="*/ 0 w 133531"/>
                <a:gd name="T13" fmla="*/ 290108 h 60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531" h="60960">
                  <a:moveTo>
                    <a:pt x="0" y="17418"/>
                  </a:moveTo>
                  <a:lnTo>
                    <a:pt x="37738" y="60960"/>
                  </a:lnTo>
                  <a:lnTo>
                    <a:pt x="133531" y="31932"/>
                  </a:lnTo>
                  <a:lnTo>
                    <a:pt x="119017" y="0"/>
                  </a:lnTo>
                  <a:lnTo>
                    <a:pt x="101600" y="17418"/>
                  </a:lnTo>
                  <a:lnTo>
                    <a:pt x="63863" y="8709"/>
                  </a:lnTo>
                  <a:lnTo>
                    <a:pt x="0" y="17418"/>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2" name="Freeform 70"/>
            <p:cNvSpPr>
              <a:spLocks/>
            </p:cNvSpPr>
            <p:nvPr/>
          </p:nvSpPr>
          <p:spPr bwMode="auto">
            <a:xfrm>
              <a:off x="4684766" y="2159494"/>
              <a:ext cx="825751" cy="774705"/>
            </a:xfrm>
            <a:custGeom>
              <a:avLst/>
              <a:gdLst>
                <a:gd name="T0" fmla="*/ 0 w 516708"/>
                <a:gd name="T1" fmla="*/ 4786602 h 484777"/>
                <a:gd name="T2" fmla="*/ 822039 w 516708"/>
                <a:gd name="T3" fmla="*/ 6817283 h 484777"/>
                <a:gd name="T4" fmla="*/ 531904 w 516708"/>
                <a:gd name="T5" fmla="*/ 8026007 h 484777"/>
                <a:gd name="T6" fmla="*/ 1063825 w 516708"/>
                <a:gd name="T7" fmla="*/ 8074361 h 484777"/>
                <a:gd name="T8" fmla="*/ 1934236 w 516708"/>
                <a:gd name="T9" fmla="*/ 7639211 h 484777"/>
                <a:gd name="T10" fmla="*/ 2466140 w 516708"/>
                <a:gd name="T11" fmla="*/ 8074361 h 484777"/>
                <a:gd name="T12" fmla="*/ 2804629 w 516708"/>
                <a:gd name="T13" fmla="*/ 7929319 h 484777"/>
                <a:gd name="T14" fmla="*/ 3820100 w 516708"/>
                <a:gd name="T15" fmla="*/ 6382132 h 484777"/>
                <a:gd name="T16" fmla="*/ 4448741 w 516708"/>
                <a:gd name="T17" fmla="*/ 6333773 h 484777"/>
                <a:gd name="T18" fmla="*/ 5029009 w 516708"/>
                <a:gd name="T19" fmla="*/ 5608531 h 484777"/>
                <a:gd name="T20" fmla="*/ 7398440 w 516708"/>
                <a:gd name="T21" fmla="*/ 4544851 h 484777"/>
                <a:gd name="T22" fmla="*/ 8123784 w 516708"/>
                <a:gd name="T23" fmla="*/ 4883302 h 484777"/>
                <a:gd name="T24" fmla="*/ 8607337 w 516708"/>
                <a:gd name="T25" fmla="*/ 4399803 h 484777"/>
                <a:gd name="T26" fmla="*/ 7785299 w 516708"/>
                <a:gd name="T27" fmla="*/ 2224070 h 484777"/>
                <a:gd name="T28" fmla="*/ 6914881 w 516708"/>
                <a:gd name="T29" fmla="*/ 2127376 h 484777"/>
                <a:gd name="T30" fmla="*/ 5802706 w 516708"/>
                <a:gd name="T31" fmla="*/ 1208728 h 484777"/>
                <a:gd name="T32" fmla="*/ 5609273 w 516708"/>
                <a:gd name="T33" fmla="*/ 145061 h 484777"/>
                <a:gd name="T34" fmla="*/ 3626683 w 516708"/>
                <a:gd name="T35" fmla="*/ 0 h 484777"/>
                <a:gd name="T36" fmla="*/ 3191477 w 516708"/>
                <a:gd name="T37" fmla="*/ 966987 h 484777"/>
                <a:gd name="T38" fmla="*/ 2998058 w 516708"/>
                <a:gd name="T39" fmla="*/ 1547176 h 484777"/>
                <a:gd name="T40" fmla="*/ 0 w 516708"/>
                <a:gd name="T41" fmla="*/ 4786602 h 4847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6708" h="484777">
                  <a:moveTo>
                    <a:pt x="0" y="287383"/>
                  </a:moveTo>
                  <a:lnTo>
                    <a:pt x="49348" y="409303"/>
                  </a:lnTo>
                  <a:lnTo>
                    <a:pt x="31931" y="481874"/>
                  </a:lnTo>
                  <a:lnTo>
                    <a:pt x="63863" y="484777"/>
                  </a:lnTo>
                  <a:lnTo>
                    <a:pt x="116114" y="458651"/>
                  </a:lnTo>
                  <a:lnTo>
                    <a:pt x="148045" y="484777"/>
                  </a:lnTo>
                  <a:lnTo>
                    <a:pt x="168365" y="476069"/>
                  </a:lnTo>
                  <a:lnTo>
                    <a:pt x="229325" y="383177"/>
                  </a:lnTo>
                  <a:lnTo>
                    <a:pt x="267063" y="380274"/>
                  </a:lnTo>
                  <a:lnTo>
                    <a:pt x="301897" y="336731"/>
                  </a:lnTo>
                  <a:lnTo>
                    <a:pt x="444137" y="272869"/>
                  </a:lnTo>
                  <a:lnTo>
                    <a:pt x="487680" y="293189"/>
                  </a:lnTo>
                  <a:lnTo>
                    <a:pt x="516708" y="264160"/>
                  </a:lnTo>
                  <a:lnTo>
                    <a:pt x="467360" y="133531"/>
                  </a:lnTo>
                  <a:lnTo>
                    <a:pt x="415108" y="127726"/>
                  </a:lnTo>
                  <a:lnTo>
                    <a:pt x="348343" y="72571"/>
                  </a:lnTo>
                  <a:lnTo>
                    <a:pt x="336731" y="8709"/>
                  </a:lnTo>
                  <a:lnTo>
                    <a:pt x="217714" y="0"/>
                  </a:lnTo>
                  <a:lnTo>
                    <a:pt x="191588" y="58057"/>
                  </a:lnTo>
                  <a:lnTo>
                    <a:pt x="179977" y="92891"/>
                  </a:lnTo>
                  <a:lnTo>
                    <a:pt x="0" y="287383"/>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3" name="Freeform 71"/>
            <p:cNvSpPr>
              <a:spLocks/>
            </p:cNvSpPr>
            <p:nvPr/>
          </p:nvSpPr>
          <p:spPr bwMode="auto">
            <a:xfrm>
              <a:off x="5088363" y="2646585"/>
              <a:ext cx="765445" cy="899958"/>
            </a:xfrm>
            <a:custGeom>
              <a:avLst/>
              <a:gdLst>
                <a:gd name="T0" fmla="*/ 0 w 478972"/>
                <a:gd name="T1" fmla="*/ 7590951 h 563154"/>
                <a:gd name="T2" fmla="*/ 6189558 w 478972"/>
                <a:gd name="T3" fmla="*/ 9379882 h 563154"/>
                <a:gd name="T4" fmla="*/ 7978720 w 478972"/>
                <a:gd name="T5" fmla="*/ 1692256 h 563154"/>
                <a:gd name="T6" fmla="*/ 7591867 w 478972"/>
                <a:gd name="T7" fmla="*/ 2030694 h 563154"/>
                <a:gd name="T8" fmla="*/ 7688592 w 478972"/>
                <a:gd name="T9" fmla="*/ 2465845 h 563154"/>
                <a:gd name="T10" fmla="*/ 7543518 w 478972"/>
                <a:gd name="T11" fmla="*/ 3046051 h 563154"/>
                <a:gd name="T12" fmla="*/ 7350105 w 478972"/>
                <a:gd name="T13" fmla="*/ 2900988 h 563154"/>
                <a:gd name="T14" fmla="*/ 6866533 w 478972"/>
                <a:gd name="T15" fmla="*/ 3287795 h 563154"/>
                <a:gd name="T16" fmla="*/ 6479687 w 478972"/>
                <a:gd name="T17" fmla="*/ 3094403 h 563154"/>
                <a:gd name="T18" fmla="*/ 6769824 w 478972"/>
                <a:gd name="T19" fmla="*/ 2514207 h 563154"/>
                <a:gd name="T20" fmla="*/ 5802702 w 478972"/>
                <a:gd name="T21" fmla="*/ 1305448 h 563154"/>
                <a:gd name="T22" fmla="*/ 5174073 w 478972"/>
                <a:gd name="T23" fmla="*/ 2079057 h 563154"/>
                <a:gd name="T24" fmla="*/ 4642171 w 478972"/>
                <a:gd name="T25" fmla="*/ 2079057 h 563154"/>
                <a:gd name="T26" fmla="*/ 4400379 w 478972"/>
                <a:gd name="T27" fmla="*/ 1885646 h 563154"/>
                <a:gd name="T28" fmla="*/ 5222436 w 478972"/>
                <a:gd name="T29" fmla="*/ 1208743 h 563154"/>
                <a:gd name="T30" fmla="*/ 4738867 w 478972"/>
                <a:gd name="T31" fmla="*/ 0 h 563154"/>
                <a:gd name="T32" fmla="*/ 3433263 w 478972"/>
                <a:gd name="T33" fmla="*/ 483502 h 563154"/>
                <a:gd name="T34" fmla="*/ 3239855 w 478972"/>
                <a:gd name="T35" fmla="*/ 338453 h 563154"/>
                <a:gd name="T36" fmla="*/ 1305598 w 478972"/>
                <a:gd name="T37" fmla="*/ 1450497 h 563154"/>
                <a:gd name="T38" fmla="*/ 1257265 w 478972"/>
                <a:gd name="T39" fmla="*/ 1933992 h 563154"/>
                <a:gd name="T40" fmla="*/ 145072 w 478972"/>
                <a:gd name="T41" fmla="*/ 2707597 h 563154"/>
                <a:gd name="T42" fmla="*/ 725337 w 478972"/>
                <a:gd name="T43" fmla="*/ 3239441 h 563154"/>
                <a:gd name="T44" fmla="*/ 531931 w 478972"/>
                <a:gd name="T45" fmla="*/ 3819651 h 563154"/>
                <a:gd name="T46" fmla="*/ 1160543 w 478972"/>
                <a:gd name="T47" fmla="*/ 4061402 h 563154"/>
                <a:gd name="T48" fmla="*/ 2659569 w 478972"/>
                <a:gd name="T49" fmla="*/ 4399842 h 563154"/>
                <a:gd name="T50" fmla="*/ 2030945 w 478972"/>
                <a:gd name="T51" fmla="*/ 4593243 h 563154"/>
                <a:gd name="T52" fmla="*/ 338484 w 478972"/>
                <a:gd name="T53" fmla="*/ 4689944 h 563154"/>
                <a:gd name="T54" fmla="*/ 48355 w 478972"/>
                <a:gd name="T55" fmla="*/ 5173447 h 563154"/>
                <a:gd name="T56" fmla="*/ 386850 w 478972"/>
                <a:gd name="T57" fmla="*/ 5850353 h 563154"/>
                <a:gd name="T58" fmla="*/ 2804644 w 478972"/>
                <a:gd name="T59" fmla="*/ 6768999 h 563154"/>
                <a:gd name="T60" fmla="*/ 3288212 w 478972"/>
                <a:gd name="T61" fmla="*/ 6768999 h 563154"/>
                <a:gd name="T62" fmla="*/ 4061893 w 478972"/>
                <a:gd name="T63" fmla="*/ 7397540 h 563154"/>
                <a:gd name="T64" fmla="*/ 4883946 w 478972"/>
                <a:gd name="T65" fmla="*/ 8267852 h 563154"/>
                <a:gd name="T66" fmla="*/ 4738867 w 478972"/>
                <a:gd name="T67" fmla="*/ 8654632 h 563154"/>
                <a:gd name="T68" fmla="*/ 3626700 w 478972"/>
                <a:gd name="T69" fmla="*/ 8267852 h 563154"/>
                <a:gd name="T70" fmla="*/ 3143133 w 478972"/>
                <a:gd name="T71" fmla="*/ 8171148 h 563154"/>
                <a:gd name="T72" fmla="*/ 2756278 w 478972"/>
                <a:gd name="T73" fmla="*/ 7735998 h 563154"/>
                <a:gd name="T74" fmla="*/ 1547398 w 478972"/>
                <a:gd name="T75" fmla="*/ 7397540 h 563154"/>
                <a:gd name="T76" fmla="*/ 0 w 478972"/>
                <a:gd name="T77" fmla="*/ 7590951 h 5631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972" h="563154">
                  <a:moveTo>
                    <a:pt x="0" y="455749"/>
                  </a:moveTo>
                  <a:lnTo>
                    <a:pt x="371566" y="563154"/>
                  </a:lnTo>
                  <a:lnTo>
                    <a:pt x="478972" y="101600"/>
                  </a:lnTo>
                  <a:lnTo>
                    <a:pt x="455749" y="121920"/>
                  </a:lnTo>
                  <a:lnTo>
                    <a:pt x="461555" y="148046"/>
                  </a:lnTo>
                  <a:lnTo>
                    <a:pt x="452846" y="182880"/>
                  </a:lnTo>
                  <a:lnTo>
                    <a:pt x="441235" y="174171"/>
                  </a:lnTo>
                  <a:lnTo>
                    <a:pt x="412206" y="197394"/>
                  </a:lnTo>
                  <a:lnTo>
                    <a:pt x="388983" y="185783"/>
                  </a:lnTo>
                  <a:lnTo>
                    <a:pt x="406400" y="150949"/>
                  </a:lnTo>
                  <a:lnTo>
                    <a:pt x="348343" y="78377"/>
                  </a:lnTo>
                  <a:lnTo>
                    <a:pt x="310606" y="124823"/>
                  </a:lnTo>
                  <a:lnTo>
                    <a:pt x="278675" y="124823"/>
                  </a:lnTo>
                  <a:lnTo>
                    <a:pt x="264160" y="113211"/>
                  </a:lnTo>
                  <a:lnTo>
                    <a:pt x="313509" y="72571"/>
                  </a:lnTo>
                  <a:lnTo>
                    <a:pt x="284480" y="0"/>
                  </a:lnTo>
                  <a:lnTo>
                    <a:pt x="206103" y="29029"/>
                  </a:lnTo>
                  <a:lnTo>
                    <a:pt x="194492" y="20320"/>
                  </a:lnTo>
                  <a:lnTo>
                    <a:pt x="78377" y="87086"/>
                  </a:lnTo>
                  <a:lnTo>
                    <a:pt x="75475" y="116114"/>
                  </a:lnTo>
                  <a:lnTo>
                    <a:pt x="8709" y="162560"/>
                  </a:lnTo>
                  <a:lnTo>
                    <a:pt x="43543" y="194491"/>
                  </a:lnTo>
                  <a:lnTo>
                    <a:pt x="31932" y="229326"/>
                  </a:lnTo>
                  <a:lnTo>
                    <a:pt x="69669" y="243840"/>
                  </a:lnTo>
                  <a:lnTo>
                    <a:pt x="159657" y="264160"/>
                  </a:lnTo>
                  <a:lnTo>
                    <a:pt x="121920" y="275771"/>
                  </a:lnTo>
                  <a:lnTo>
                    <a:pt x="20320" y="281577"/>
                  </a:lnTo>
                  <a:lnTo>
                    <a:pt x="2903" y="310606"/>
                  </a:lnTo>
                  <a:lnTo>
                    <a:pt x="23223" y="351246"/>
                  </a:lnTo>
                  <a:lnTo>
                    <a:pt x="168366" y="406400"/>
                  </a:lnTo>
                  <a:lnTo>
                    <a:pt x="197395" y="406400"/>
                  </a:lnTo>
                  <a:lnTo>
                    <a:pt x="243840" y="444137"/>
                  </a:lnTo>
                  <a:lnTo>
                    <a:pt x="293189" y="496389"/>
                  </a:lnTo>
                  <a:lnTo>
                    <a:pt x="284480" y="519611"/>
                  </a:lnTo>
                  <a:lnTo>
                    <a:pt x="217715" y="496389"/>
                  </a:lnTo>
                  <a:lnTo>
                    <a:pt x="188686" y="490583"/>
                  </a:lnTo>
                  <a:lnTo>
                    <a:pt x="165463" y="464457"/>
                  </a:lnTo>
                  <a:lnTo>
                    <a:pt x="92892" y="444137"/>
                  </a:lnTo>
                  <a:lnTo>
                    <a:pt x="0" y="455749"/>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4" name="Freeform 72"/>
            <p:cNvSpPr>
              <a:spLocks/>
            </p:cNvSpPr>
            <p:nvPr/>
          </p:nvSpPr>
          <p:spPr bwMode="auto">
            <a:xfrm>
              <a:off x="5529075" y="1885795"/>
              <a:ext cx="463905" cy="538119"/>
            </a:xfrm>
            <a:custGeom>
              <a:avLst/>
              <a:gdLst>
                <a:gd name="T0" fmla="*/ 4497118 w 290285"/>
                <a:gd name="T1" fmla="*/ 5076673 h 336732"/>
                <a:gd name="T2" fmla="*/ 2659585 w 290285"/>
                <a:gd name="T3" fmla="*/ 5608514 h 336732"/>
                <a:gd name="T4" fmla="*/ 1740825 w 290285"/>
                <a:gd name="T5" fmla="*/ 4689884 h 336732"/>
                <a:gd name="T6" fmla="*/ 2998085 w 290285"/>
                <a:gd name="T7" fmla="*/ 4399773 h 336732"/>
                <a:gd name="T8" fmla="*/ 3626710 w 290285"/>
                <a:gd name="T9" fmla="*/ 4593183 h 336732"/>
                <a:gd name="T10" fmla="*/ 4061923 w 290285"/>
                <a:gd name="T11" fmla="*/ 3964646 h 336732"/>
                <a:gd name="T12" fmla="*/ 3868490 w 290285"/>
                <a:gd name="T13" fmla="*/ 3771239 h 336732"/>
                <a:gd name="T14" fmla="*/ 3384935 w 290285"/>
                <a:gd name="T15" fmla="*/ 3867942 h 336732"/>
                <a:gd name="T16" fmla="*/ 3046444 w 290285"/>
                <a:gd name="T17" fmla="*/ 3722893 h 336732"/>
                <a:gd name="T18" fmla="*/ 2369454 w 290285"/>
                <a:gd name="T19" fmla="*/ 3916297 h 336732"/>
                <a:gd name="T20" fmla="*/ 2321098 w 290285"/>
                <a:gd name="T21" fmla="*/ 3239399 h 336732"/>
                <a:gd name="T22" fmla="*/ 1789168 w 290285"/>
                <a:gd name="T23" fmla="*/ 3722893 h 336732"/>
                <a:gd name="T24" fmla="*/ 918768 w 290285"/>
                <a:gd name="T25" fmla="*/ 3529495 h 336732"/>
                <a:gd name="T26" fmla="*/ 0 w 290285"/>
                <a:gd name="T27" fmla="*/ 2320773 h 336732"/>
                <a:gd name="T28" fmla="*/ 967117 w 290285"/>
                <a:gd name="T29" fmla="*/ 2175715 h 336732"/>
                <a:gd name="T30" fmla="*/ 676988 w 290285"/>
                <a:gd name="T31" fmla="*/ 1692218 h 336732"/>
                <a:gd name="T32" fmla="*/ 1063845 w 290285"/>
                <a:gd name="T33" fmla="*/ 1402129 h 336732"/>
                <a:gd name="T34" fmla="*/ 1499034 w 290285"/>
                <a:gd name="T35" fmla="*/ 1643888 h 336732"/>
                <a:gd name="T36" fmla="*/ 1402330 w 290285"/>
                <a:gd name="T37" fmla="*/ 918645 h 336732"/>
                <a:gd name="T38" fmla="*/ 2466160 w 290285"/>
                <a:gd name="T39" fmla="*/ 0 h 336732"/>
                <a:gd name="T40" fmla="*/ 2853013 w 290285"/>
                <a:gd name="T41" fmla="*/ 193410 h 336732"/>
                <a:gd name="T42" fmla="*/ 2949722 w 290285"/>
                <a:gd name="T43" fmla="*/ 773597 h 336732"/>
                <a:gd name="T44" fmla="*/ 3578355 w 290285"/>
                <a:gd name="T45" fmla="*/ 1112035 h 336732"/>
                <a:gd name="T46" fmla="*/ 4158625 w 290285"/>
                <a:gd name="T47" fmla="*/ 2224076 h 336732"/>
                <a:gd name="T48" fmla="*/ 4158625 w 290285"/>
                <a:gd name="T49" fmla="*/ 2852615 h 336732"/>
                <a:gd name="T50" fmla="*/ 4835607 w 290285"/>
                <a:gd name="T51" fmla="*/ 3287759 h 336732"/>
                <a:gd name="T52" fmla="*/ 4497118 w 290285"/>
                <a:gd name="T53" fmla="*/ 5076673 h 3367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0285" h="336732">
                  <a:moveTo>
                    <a:pt x="269965" y="304800"/>
                  </a:moveTo>
                  <a:lnTo>
                    <a:pt x="159657" y="336732"/>
                  </a:lnTo>
                  <a:lnTo>
                    <a:pt x="104503" y="281578"/>
                  </a:lnTo>
                  <a:lnTo>
                    <a:pt x="179977" y="264160"/>
                  </a:lnTo>
                  <a:lnTo>
                    <a:pt x="217714" y="275772"/>
                  </a:lnTo>
                  <a:lnTo>
                    <a:pt x="243840" y="238035"/>
                  </a:lnTo>
                  <a:lnTo>
                    <a:pt x="232228" y="226423"/>
                  </a:lnTo>
                  <a:lnTo>
                    <a:pt x="203200" y="232229"/>
                  </a:lnTo>
                  <a:lnTo>
                    <a:pt x="182880" y="223520"/>
                  </a:lnTo>
                  <a:lnTo>
                    <a:pt x="142240" y="235132"/>
                  </a:lnTo>
                  <a:lnTo>
                    <a:pt x="139337" y="194492"/>
                  </a:lnTo>
                  <a:lnTo>
                    <a:pt x="107405" y="223520"/>
                  </a:lnTo>
                  <a:lnTo>
                    <a:pt x="55154" y="211909"/>
                  </a:lnTo>
                  <a:lnTo>
                    <a:pt x="0" y="139338"/>
                  </a:lnTo>
                  <a:lnTo>
                    <a:pt x="58057" y="130629"/>
                  </a:lnTo>
                  <a:lnTo>
                    <a:pt x="40640" y="101600"/>
                  </a:lnTo>
                  <a:lnTo>
                    <a:pt x="63863" y="84183"/>
                  </a:lnTo>
                  <a:lnTo>
                    <a:pt x="89988" y="98698"/>
                  </a:lnTo>
                  <a:lnTo>
                    <a:pt x="84183" y="55155"/>
                  </a:lnTo>
                  <a:lnTo>
                    <a:pt x="148045" y="0"/>
                  </a:lnTo>
                  <a:lnTo>
                    <a:pt x="171268" y="11612"/>
                  </a:lnTo>
                  <a:lnTo>
                    <a:pt x="177074" y="46446"/>
                  </a:lnTo>
                  <a:lnTo>
                    <a:pt x="214811" y="66766"/>
                  </a:lnTo>
                  <a:lnTo>
                    <a:pt x="249645" y="133532"/>
                  </a:lnTo>
                  <a:lnTo>
                    <a:pt x="249645" y="171269"/>
                  </a:lnTo>
                  <a:lnTo>
                    <a:pt x="290285" y="197395"/>
                  </a:lnTo>
                  <a:lnTo>
                    <a:pt x="269965" y="30480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5" name="Freeform 73"/>
            <p:cNvSpPr>
              <a:spLocks/>
            </p:cNvSpPr>
            <p:nvPr/>
          </p:nvSpPr>
          <p:spPr bwMode="auto">
            <a:xfrm>
              <a:off x="5315678" y="1579625"/>
              <a:ext cx="514936" cy="343282"/>
            </a:xfrm>
            <a:custGeom>
              <a:avLst/>
              <a:gdLst>
                <a:gd name="T0" fmla="*/ 4593871 w 322217"/>
                <a:gd name="T1" fmla="*/ 1353788 h 214811"/>
                <a:gd name="T2" fmla="*/ 5367567 w 322217"/>
                <a:gd name="T3" fmla="*/ 531839 h 214811"/>
                <a:gd name="T4" fmla="*/ 4980733 w 322217"/>
                <a:gd name="T5" fmla="*/ 48346 h 214811"/>
                <a:gd name="T6" fmla="*/ 4352087 w 322217"/>
                <a:gd name="T7" fmla="*/ 483490 h 214811"/>
                <a:gd name="T8" fmla="*/ 3433325 w 322217"/>
                <a:gd name="T9" fmla="*/ 0 h 214811"/>
                <a:gd name="T10" fmla="*/ 2079330 w 322217"/>
                <a:gd name="T11" fmla="*/ 1305440 h 214811"/>
                <a:gd name="T12" fmla="*/ 1547416 w 322217"/>
                <a:gd name="T13" fmla="*/ 1353788 h 214811"/>
                <a:gd name="T14" fmla="*/ 1208925 w 322217"/>
                <a:gd name="T15" fmla="*/ 1837268 h 214811"/>
                <a:gd name="T16" fmla="*/ 773699 w 322217"/>
                <a:gd name="T17" fmla="*/ 1788941 h 214811"/>
                <a:gd name="T18" fmla="*/ 48355 w 322217"/>
                <a:gd name="T19" fmla="*/ 2030682 h 214811"/>
                <a:gd name="T20" fmla="*/ 0 w 322217"/>
                <a:gd name="T21" fmla="*/ 2659227 h 214811"/>
                <a:gd name="T22" fmla="*/ 1112203 w 322217"/>
                <a:gd name="T23" fmla="*/ 2949319 h 214811"/>
                <a:gd name="T24" fmla="*/ 1112203 w 322217"/>
                <a:gd name="T25" fmla="*/ 3577864 h 214811"/>
                <a:gd name="T26" fmla="*/ 1740835 w 322217"/>
                <a:gd name="T27" fmla="*/ 3577864 h 214811"/>
                <a:gd name="T28" fmla="*/ 1837555 w 322217"/>
                <a:gd name="T29" fmla="*/ 2997678 h 214811"/>
                <a:gd name="T30" fmla="*/ 2272768 w 322217"/>
                <a:gd name="T31" fmla="*/ 2997678 h 214811"/>
                <a:gd name="T32" fmla="*/ 3481667 w 322217"/>
                <a:gd name="T33" fmla="*/ 1643879 h 214811"/>
                <a:gd name="T34" fmla="*/ 3191533 w 322217"/>
                <a:gd name="T35" fmla="*/ 2852612 h 214811"/>
                <a:gd name="T36" fmla="*/ 3288254 w 322217"/>
                <a:gd name="T37" fmla="*/ 3239411 h 214811"/>
                <a:gd name="T38" fmla="*/ 4303741 w 322217"/>
                <a:gd name="T39" fmla="*/ 2610868 h 214811"/>
                <a:gd name="T40" fmla="*/ 4593871 w 322217"/>
                <a:gd name="T41" fmla="*/ 1353788 h 2148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2217" h="214811">
                  <a:moveTo>
                    <a:pt x="275772" y="81280"/>
                  </a:moveTo>
                  <a:lnTo>
                    <a:pt x="322217" y="31931"/>
                  </a:lnTo>
                  <a:lnTo>
                    <a:pt x="298995" y="2903"/>
                  </a:lnTo>
                  <a:lnTo>
                    <a:pt x="261257" y="29028"/>
                  </a:lnTo>
                  <a:lnTo>
                    <a:pt x="206104" y="0"/>
                  </a:lnTo>
                  <a:lnTo>
                    <a:pt x="124823" y="78377"/>
                  </a:lnTo>
                  <a:lnTo>
                    <a:pt x="92892" y="81280"/>
                  </a:lnTo>
                  <a:lnTo>
                    <a:pt x="72572" y="110308"/>
                  </a:lnTo>
                  <a:lnTo>
                    <a:pt x="46446" y="107406"/>
                  </a:lnTo>
                  <a:lnTo>
                    <a:pt x="2903" y="121920"/>
                  </a:lnTo>
                  <a:lnTo>
                    <a:pt x="0" y="159657"/>
                  </a:lnTo>
                  <a:lnTo>
                    <a:pt x="66766" y="177074"/>
                  </a:lnTo>
                  <a:lnTo>
                    <a:pt x="66766" y="214811"/>
                  </a:lnTo>
                  <a:lnTo>
                    <a:pt x="104503" y="214811"/>
                  </a:lnTo>
                  <a:lnTo>
                    <a:pt x="110309" y="179977"/>
                  </a:lnTo>
                  <a:lnTo>
                    <a:pt x="136435" y="179977"/>
                  </a:lnTo>
                  <a:lnTo>
                    <a:pt x="209006" y="98697"/>
                  </a:lnTo>
                  <a:lnTo>
                    <a:pt x="191589" y="171268"/>
                  </a:lnTo>
                  <a:lnTo>
                    <a:pt x="197395" y="194491"/>
                  </a:lnTo>
                  <a:lnTo>
                    <a:pt x="258355" y="156754"/>
                  </a:lnTo>
                  <a:lnTo>
                    <a:pt x="275772" y="8128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6" name="Freeform 74"/>
            <p:cNvSpPr>
              <a:spLocks/>
            </p:cNvSpPr>
            <p:nvPr/>
          </p:nvSpPr>
          <p:spPr bwMode="auto">
            <a:xfrm>
              <a:off x="5443610" y="1926616"/>
              <a:ext cx="147003" cy="98346"/>
            </a:xfrm>
            <a:custGeom>
              <a:avLst/>
              <a:gdLst>
                <a:gd name="T0" fmla="*/ 20440 w 91986"/>
                <a:gd name="T1" fmla="*/ 541525 h 61541"/>
                <a:gd name="T2" fmla="*/ 1519488 w 91986"/>
                <a:gd name="T3" fmla="*/ 9692 h 61541"/>
                <a:gd name="T4" fmla="*/ 697432 w 91986"/>
                <a:gd name="T5" fmla="*/ 1024982 h 61541"/>
                <a:gd name="T6" fmla="*/ 20440 w 91986"/>
                <a:gd name="T7" fmla="*/ 541525 h 615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986" h="61541">
                  <a:moveTo>
                    <a:pt x="1227" y="32514"/>
                  </a:moveTo>
                  <a:cubicBezTo>
                    <a:pt x="9452" y="22354"/>
                    <a:pt x="84443" y="-4256"/>
                    <a:pt x="91216" y="582"/>
                  </a:cubicBezTo>
                  <a:cubicBezTo>
                    <a:pt x="97989" y="5420"/>
                    <a:pt x="58317" y="41221"/>
                    <a:pt x="41867" y="61541"/>
                  </a:cubicBezTo>
                  <a:cubicBezTo>
                    <a:pt x="28320" y="51865"/>
                    <a:pt x="-6998" y="42674"/>
                    <a:pt x="1227" y="32514"/>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7" name="Freeform 75"/>
            <p:cNvSpPr>
              <a:spLocks/>
            </p:cNvSpPr>
            <p:nvPr/>
          </p:nvSpPr>
          <p:spPr bwMode="auto">
            <a:xfrm>
              <a:off x="5821336" y="1797655"/>
              <a:ext cx="74224" cy="41751"/>
            </a:xfrm>
            <a:custGeom>
              <a:avLst/>
              <a:gdLst>
                <a:gd name="T0" fmla="*/ 0 w 46445"/>
                <a:gd name="T1" fmla="*/ 0 h 26126"/>
                <a:gd name="T2" fmla="*/ 773699 w 46445"/>
                <a:gd name="T3" fmla="*/ 435148 h 26126"/>
                <a:gd name="T4" fmla="*/ 0 w 46445"/>
                <a:gd name="T5" fmla="*/ 0 h 26126"/>
                <a:gd name="T6" fmla="*/ 0 60000 65536"/>
                <a:gd name="T7" fmla="*/ 0 60000 65536"/>
                <a:gd name="T8" fmla="*/ 0 60000 65536"/>
              </a:gdLst>
              <a:ahLst/>
              <a:cxnLst>
                <a:cxn ang="T6">
                  <a:pos x="T0" y="T1"/>
                </a:cxn>
                <a:cxn ang="T7">
                  <a:pos x="T2" y="T3"/>
                </a:cxn>
                <a:cxn ang="T8">
                  <a:pos x="T4" y="T5"/>
                </a:cxn>
              </a:cxnLst>
              <a:rect l="0" t="0" r="r" b="b"/>
              <a:pathLst>
                <a:path w="46445" h="26126">
                  <a:moveTo>
                    <a:pt x="0" y="0"/>
                  </a:moveTo>
                  <a:lnTo>
                    <a:pt x="46445" y="26126"/>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8" name="Freeform 76"/>
            <p:cNvSpPr>
              <a:spLocks/>
            </p:cNvSpPr>
            <p:nvPr/>
          </p:nvSpPr>
          <p:spPr bwMode="auto">
            <a:xfrm>
              <a:off x="5960507" y="1547152"/>
              <a:ext cx="190203" cy="176279"/>
            </a:xfrm>
            <a:custGeom>
              <a:avLst/>
              <a:gdLst>
                <a:gd name="T0" fmla="*/ 1982629 w 119018"/>
                <a:gd name="T1" fmla="*/ 0 h 110308"/>
                <a:gd name="T2" fmla="*/ 435213 w 119018"/>
                <a:gd name="T3" fmla="*/ 145040 h 110308"/>
                <a:gd name="T4" fmla="*/ 0 w 119018"/>
                <a:gd name="T5" fmla="*/ 966984 h 110308"/>
                <a:gd name="T6" fmla="*/ 531935 w 119018"/>
                <a:gd name="T7" fmla="*/ 1740566 h 110308"/>
                <a:gd name="T8" fmla="*/ 1547416 w 119018"/>
                <a:gd name="T9" fmla="*/ 1837253 h 110308"/>
                <a:gd name="T10" fmla="*/ 1692471 w 119018"/>
                <a:gd name="T11" fmla="*/ 1063680 h 110308"/>
                <a:gd name="T12" fmla="*/ 1982629 w 119018"/>
                <a:gd name="T13" fmla="*/ 0 h 110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018" h="110308">
                  <a:moveTo>
                    <a:pt x="119018" y="0"/>
                  </a:moveTo>
                  <a:lnTo>
                    <a:pt x="26126" y="8708"/>
                  </a:lnTo>
                  <a:lnTo>
                    <a:pt x="0" y="58057"/>
                  </a:lnTo>
                  <a:lnTo>
                    <a:pt x="31932" y="104503"/>
                  </a:lnTo>
                  <a:lnTo>
                    <a:pt x="92892" y="110308"/>
                  </a:lnTo>
                  <a:lnTo>
                    <a:pt x="101600" y="63863"/>
                  </a:lnTo>
                  <a:lnTo>
                    <a:pt x="11901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79" name="Freeform 77"/>
            <p:cNvSpPr>
              <a:spLocks/>
            </p:cNvSpPr>
            <p:nvPr/>
          </p:nvSpPr>
          <p:spPr bwMode="auto">
            <a:xfrm>
              <a:off x="6016177" y="1384789"/>
              <a:ext cx="157728" cy="115973"/>
            </a:xfrm>
            <a:custGeom>
              <a:avLst/>
              <a:gdLst>
                <a:gd name="T0" fmla="*/ 1644124 w 98697"/>
                <a:gd name="T1" fmla="*/ 0 h 72571"/>
                <a:gd name="T2" fmla="*/ 0 w 98697"/>
                <a:gd name="T3" fmla="*/ 483489 h 72571"/>
                <a:gd name="T4" fmla="*/ 773696 w 98697"/>
                <a:gd name="T5" fmla="*/ 1208719 h 72571"/>
                <a:gd name="T6" fmla="*/ 1208909 w 98697"/>
                <a:gd name="T7" fmla="*/ 918632 h 72571"/>
                <a:gd name="T8" fmla="*/ 1450686 w 98697"/>
                <a:gd name="T9" fmla="*/ 1208719 h 72571"/>
                <a:gd name="T10" fmla="*/ 1644124 w 98697"/>
                <a:gd name="T11" fmla="*/ 0 h 725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697" h="72571">
                  <a:moveTo>
                    <a:pt x="98697" y="0"/>
                  </a:moveTo>
                  <a:lnTo>
                    <a:pt x="0" y="29028"/>
                  </a:lnTo>
                  <a:lnTo>
                    <a:pt x="46445" y="72571"/>
                  </a:lnTo>
                  <a:lnTo>
                    <a:pt x="72571" y="55154"/>
                  </a:lnTo>
                  <a:lnTo>
                    <a:pt x="87085" y="72571"/>
                  </a:lnTo>
                  <a:lnTo>
                    <a:pt x="98697"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7680" name="Freeform 78"/>
            <p:cNvSpPr>
              <a:spLocks/>
            </p:cNvSpPr>
            <p:nvPr/>
          </p:nvSpPr>
          <p:spPr bwMode="auto">
            <a:xfrm>
              <a:off x="5881302" y="1498824"/>
              <a:ext cx="74868" cy="94716"/>
            </a:xfrm>
            <a:custGeom>
              <a:avLst/>
              <a:gdLst>
                <a:gd name="T0" fmla="*/ 3588 w 46848"/>
                <a:gd name="T1" fmla="*/ 213603 h 59269"/>
                <a:gd name="T2" fmla="*/ 293719 w 46848"/>
                <a:gd name="T3" fmla="*/ 20185 h 59269"/>
                <a:gd name="T4" fmla="*/ 777294 w 46848"/>
                <a:gd name="T5" fmla="*/ 600404 h 59269"/>
                <a:gd name="T6" fmla="*/ 487136 w 46848"/>
                <a:gd name="T7" fmla="*/ 987196 h 59269"/>
                <a:gd name="T8" fmla="*/ 3588 w 46848"/>
                <a:gd name="T9" fmla="*/ 213603 h 59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cxnSp>
          <p:nvCxnSpPr>
            <p:cNvPr id="27681" name="Straight Connector 79"/>
            <p:cNvCxnSpPr>
              <a:cxnSpLocks noChangeShapeType="1"/>
              <a:endCxn id="27673" idx="0"/>
            </p:cNvCxnSpPr>
            <p:nvPr/>
          </p:nvCxnSpPr>
          <p:spPr bwMode="auto">
            <a:xfrm flipH="1" flipV="1">
              <a:off x="5088363" y="3374901"/>
              <a:ext cx="22217" cy="85819"/>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cxnSp>
          <p:nvCxnSpPr>
            <p:cNvPr id="27682" name="Straight Connector 81"/>
            <p:cNvCxnSpPr>
              <a:cxnSpLocks noChangeShapeType="1"/>
              <a:endCxn id="27673" idx="1"/>
            </p:cNvCxnSpPr>
            <p:nvPr/>
          </p:nvCxnSpPr>
          <p:spPr bwMode="auto">
            <a:xfrm flipH="1">
              <a:off x="5682166" y="1341440"/>
              <a:ext cx="520201" cy="2205105"/>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cxnSp>
          <p:nvCxnSpPr>
            <p:cNvPr id="27683" name="Straight Connector 82"/>
            <p:cNvCxnSpPr>
              <a:cxnSpLocks noChangeShapeType="1"/>
            </p:cNvCxnSpPr>
            <p:nvPr/>
          </p:nvCxnSpPr>
          <p:spPr bwMode="auto">
            <a:xfrm>
              <a:off x="4813682" y="3374903"/>
              <a:ext cx="296900" cy="85819"/>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cxnSp>
          <p:nvCxnSpPr>
            <p:cNvPr id="27684" name="Straight Connector 83"/>
            <p:cNvCxnSpPr>
              <a:cxnSpLocks noChangeShapeType="1"/>
              <a:stCxn id="27673" idx="0"/>
            </p:cNvCxnSpPr>
            <p:nvPr/>
          </p:nvCxnSpPr>
          <p:spPr bwMode="auto">
            <a:xfrm>
              <a:off x="5088367" y="3374896"/>
              <a:ext cx="593800" cy="171640"/>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grpSp>
      <p:sp>
        <p:nvSpPr>
          <p:cNvPr id="27652" name="Text Box 5"/>
          <p:cNvSpPr txBox="1">
            <a:spLocks noChangeArrowheads="1"/>
          </p:cNvSpPr>
          <p:nvPr/>
        </p:nvSpPr>
        <p:spPr bwMode="auto">
          <a:xfrm>
            <a:off x="5610225" y="4306888"/>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Yellowknife</a:t>
            </a:r>
          </a:p>
        </p:txBody>
      </p:sp>
      <p:grpSp>
        <p:nvGrpSpPr>
          <p:cNvPr id="27653" name="Group 2"/>
          <p:cNvGrpSpPr>
            <a:grpSpLocks/>
          </p:cNvGrpSpPr>
          <p:nvPr/>
        </p:nvGrpSpPr>
        <p:grpSpPr bwMode="auto">
          <a:xfrm>
            <a:off x="3203575" y="1341438"/>
            <a:ext cx="2998788" cy="4827587"/>
            <a:chOff x="-612576" y="1423464"/>
            <a:chExt cx="2998791" cy="4827585"/>
          </a:xfrm>
        </p:grpSpPr>
        <p:sp>
          <p:nvSpPr>
            <p:cNvPr id="27655" name="Freeform 92"/>
            <p:cNvSpPr>
              <a:spLocks/>
            </p:cNvSpPr>
            <p:nvPr/>
          </p:nvSpPr>
          <p:spPr bwMode="auto">
            <a:xfrm>
              <a:off x="-612576" y="2899129"/>
              <a:ext cx="2998788" cy="3351920"/>
            </a:xfrm>
            <a:custGeom>
              <a:avLst/>
              <a:gdLst>
                <a:gd name="T0" fmla="*/ 14710643 w 1876470"/>
                <a:gd name="T1" fmla="*/ 24902346 h 2097486"/>
                <a:gd name="T2" fmla="*/ 14855031 w 1876470"/>
                <a:gd name="T3" fmla="*/ 26634697 h 2097486"/>
                <a:gd name="T4" fmla="*/ 12472746 w 1876470"/>
                <a:gd name="T5" fmla="*/ 27500845 h 2097486"/>
                <a:gd name="T6" fmla="*/ 13050293 w 1876470"/>
                <a:gd name="T7" fmla="*/ 29088832 h 2097486"/>
                <a:gd name="T8" fmla="*/ 16948556 w 1876470"/>
                <a:gd name="T9" fmla="*/ 28150472 h 2097486"/>
                <a:gd name="T10" fmla="*/ 20702439 w 1876470"/>
                <a:gd name="T11" fmla="*/ 26851230 h 2097486"/>
                <a:gd name="T12" fmla="*/ 22290636 w 1876470"/>
                <a:gd name="T13" fmla="*/ 26490323 h 2097486"/>
                <a:gd name="T14" fmla="*/ 20485866 w 1876470"/>
                <a:gd name="T15" fmla="*/ 25335439 h 2097486"/>
                <a:gd name="T16" fmla="*/ 17165128 w 1876470"/>
                <a:gd name="T17" fmla="*/ 26779047 h 2097486"/>
                <a:gd name="T18" fmla="*/ 15288182 w 1876470"/>
                <a:gd name="T19" fmla="*/ 24541447 h 2097486"/>
                <a:gd name="T20" fmla="*/ 14638471 w 1876470"/>
                <a:gd name="T21" fmla="*/ 23242196 h 2097486"/>
                <a:gd name="T22" fmla="*/ 8718870 w 1876470"/>
                <a:gd name="T23" fmla="*/ 12559441 h 2097486"/>
                <a:gd name="T24" fmla="*/ 11462085 w 1876470"/>
                <a:gd name="T25" fmla="*/ 13064719 h 2097486"/>
                <a:gd name="T26" fmla="*/ 10956768 w 1876470"/>
                <a:gd name="T27" fmla="*/ 13425617 h 2097486"/>
                <a:gd name="T28" fmla="*/ 9512964 w 1876470"/>
                <a:gd name="T29" fmla="*/ 15157947 h 2097486"/>
                <a:gd name="T30" fmla="*/ 12039613 w 1876470"/>
                <a:gd name="T31" fmla="*/ 15302316 h 2097486"/>
                <a:gd name="T32" fmla="*/ 10812372 w 1876470"/>
                <a:gd name="T33" fmla="*/ 16601559 h 2097486"/>
                <a:gd name="T34" fmla="*/ 13122463 w 1876470"/>
                <a:gd name="T35" fmla="*/ 16168493 h 2097486"/>
                <a:gd name="T36" fmla="*/ 13772181 w 1876470"/>
                <a:gd name="T37" fmla="*/ 15230133 h 2097486"/>
                <a:gd name="T38" fmla="*/ 15143794 w 1876470"/>
                <a:gd name="T39" fmla="*/ 15518867 h 2097486"/>
                <a:gd name="T40" fmla="*/ 15143794 w 1876470"/>
                <a:gd name="T41" fmla="*/ 14363956 h 2097486"/>
                <a:gd name="T42" fmla="*/ 13483414 w 1876470"/>
                <a:gd name="T43" fmla="*/ 13353432 h 2097486"/>
                <a:gd name="T44" fmla="*/ 8718870 w 1876470"/>
                <a:gd name="T45" fmla="*/ 11693266 h 2097486"/>
                <a:gd name="T46" fmla="*/ 3826093 w 1876470"/>
                <a:gd name="T47" fmla="*/ 793991 h 2097486"/>
                <a:gd name="T48" fmla="*/ 9384722 w 1876470"/>
                <a:gd name="T49" fmla="*/ 288726 h 2097486"/>
                <a:gd name="T50" fmla="*/ 5630847 w 1876470"/>
                <a:gd name="T51" fmla="*/ 1660160 h 2097486"/>
                <a:gd name="T52" fmla="*/ 8157515 w 1876470"/>
                <a:gd name="T53" fmla="*/ 1515800 h 2097486"/>
                <a:gd name="T54" fmla="*/ 11694818 w 1876470"/>
                <a:gd name="T55" fmla="*/ 1443609 h 2097486"/>
                <a:gd name="T56" fmla="*/ 12344535 w 1876470"/>
                <a:gd name="T57" fmla="*/ 4330839 h 2097486"/>
                <a:gd name="T58" fmla="*/ 13355196 w 1876470"/>
                <a:gd name="T59" fmla="*/ 4836115 h 2097486"/>
                <a:gd name="T60" fmla="*/ 14943374 w 1876470"/>
                <a:gd name="T61" fmla="*/ 4475200 h 2097486"/>
                <a:gd name="T62" fmla="*/ 15015572 w 1876470"/>
                <a:gd name="T63" fmla="*/ 9527861 h 2097486"/>
                <a:gd name="T64" fmla="*/ 22667738 w 1876470"/>
                <a:gd name="T65" fmla="*/ 18983529 h 2097486"/>
                <a:gd name="T66" fmla="*/ 31258380 w 1876470"/>
                <a:gd name="T67" fmla="*/ 23964007 h 2097486"/>
                <a:gd name="T68" fmla="*/ 19852328 w 1876470"/>
                <a:gd name="T69" fmla="*/ 32986600 h 2097486"/>
                <a:gd name="T70" fmla="*/ 3031987 w 1876470"/>
                <a:gd name="T71" fmla="*/ 26201588 h 2097486"/>
                <a:gd name="T72" fmla="*/ 505337 w 1876470"/>
                <a:gd name="T73" fmla="*/ 23458737 h 2097486"/>
                <a:gd name="T74" fmla="*/ 0 w 1876470"/>
                <a:gd name="T75" fmla="*/ 18983529 h 2097486"/>
                <a:gd name="T76" fmla="*/ 216557 w 1876470"/>
                <a:gd name="T77" fmla="*/ 11404564 h 2097486"/>
                <a:gd name="T78" fmla="*/ 577530 w 1876470"/>
                <a:gd name="T79" fmla="*/ 7651160 h 2097486"/>
                <a:gd name="T80" fmla="*/ 505323 w 1876470"/>
                <a:gd name="T81" fmla="*/ 4042116 h 20974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76470" h="2097486">
                  <a:moveTo>
                    <a:pt x="878761" y="1395435"/>
                  </a:moveTo>
                  <a:lnTo>
                    <a:pt x="883094" y="1495109"/>
                  </a:lnTo>
                  <a:lnTo>
                    <a:pt x="922097" y="1607784"/>
                  </a:lnTo>
                  <a:lnTo>
                    <a:pt x="891762" y="1599117"/>
                  </a:lnTo>
                  <a:lnTo>
                    <a:pt x="805089" y="1659788"/>
                  </a:lnTo>
                  <a:lnTo>
                    <a:pt x="748751" y="1651120"/>
                  </a:lnTo>
                  <a:lnTo>
                    <a:pt x="644744" y="1581782"/>
                  </a:lnTo>
                  <a:lnTo>
                    <a:pt x="783421" y="1746461"/>
                  </a:lnTo>
                  <a:lnTo>
                    <a:pt x="965434" y="1750794"/>
                  </a:lnTo>
                  <a:lnTo>
                    <a:pt x="1017438" y="1690123"/>
                  </a:lnTo>
                  <a:lnTo>
                    <a:pt x="1056440" y="1707458"/>
                  </a:lnTo>
                  <a:lnTo>
                    <a:pt x="1242787" y="1612118"/>
                  </a:lnTo>
                  <a:lnTo>
                    <a:pt x="1277457" y="1560114"/>
                  </a:lnTo>
                  <a:lnTo>
                    <a:pt x="1338128" y="1590449"/>
                  </a:lnTo>
                  <a:lnTo>
                    <a:pt x="1355462" y="1564447"/>
                  </a:lnTo>
                  <a:lnTo>
                    <a:pt x="1229786" y="1521111"/>
                  </a:lnTo>
                  <a:lnTo>
                    <a:pt x="1095443" y="1607784"/>
                  </a:lnTo>
                  <a:lnTo>
                    <a:pt x="1030439" y="1607784"/>
                  </a:lnTo>
                  <a:lnTo>
                    <a:pt x="995769" y="1512444"/>
                  </a:lnTo>
                  <a:lnTo>
                    <a:pt x="917764" y="1473441"/>
                  </a:lnTo>
                  <a:lnTo>
                    <a:pt x="917764" y="1408436"/>
                  </a:lnTo>
                  <a:lnTo>
                    <a:pt x="878761" y="1395435"/>
                  </a:lnTo>
                  <a:close/>
                  <a:moveTo>
                    <a:pt x="523402" y="702051"/>
                  </a:moveTo>
                  <a:lnTo>
                    <a:pt x="523402" y="754055"/>
                  </a:lnTo>
                  <a:lnTo>
                    <a:pt x="553737" y="741054"/>
                  </a:lnTo>
                  <a:lnTo>
                    <a:pt x="688080" y="784391"/>
                  </a:lnTo>
                  <a:lnTo>
                    <a:pt x="727083" y="845062"/>
                  </a:lnTo>
                  <a:lnTo>
                    <a:pt x="657745" y="806059"/>
                  </a:lnTo>
                  <a:lnTo>
                    <a:pt x="653411" y="858063"/>
                  </a:lnTo>
                  <a:lnTo>
                    <a:pt x="571072" y="910066"/>
                  </a:lnTo>
                  <a:lnTo>
                    <a:pt x="605741" y="970738"/>
                  </a:lnTo>
                  <a:lnTo>
                    <a:pt x="722749" y="918734"/>
                  </a:lnTo>
                  <a:lnTo>
                    <a:pt x="748751" y="953403"/>
                  </a:lnTo>
                  <a:lnTo>
                    <a:pt x="649077" y="996739"/>
                  </a:lnTo>
                  <a:lnTo>
                    <a:pt x="662078" y="1022741"/>
                  </a:lnTo>
                  <a:lnTo>
                    <a:pt x="787754" y="970738"/>
                  </a:lnTo>
                  <a:lnTo>
                    <a:pt x="792088" y="936068"/>
                  </a:lnTo>
                  <a:lnTo>
                    <a:pt x="826757" y="914400"/>
                  </a:lnTo>
                  <a:lnTo>
                    <a:pt x="900429" y="975071"/>
                  </a:lnTo>
                  <a:lnTo>
                    <a:pt x="909096" y="931735"/>
                  </a:lnTo>
                  <a:lnTo>
                    <a:pt x="965434" y="832061"/>
                  </a:lnTo>
                  <a:lnTo>
                    <a:pt x="909096" y="862396"/>
                  </a:lnTo>
                  <a:lnTo>
                    <a:pt x="857093" y="840728"/>
                  </a:lnTo>
                  <a:lnTo>
                    <a:pt x="809422" y="801725"/>
                  </a:lnTo>
                  <a:lnTo>
                    <a:pt x="900429" y="758389"/>
                  </a:lnTo>
                  <a:lnTo>
                    <a:pt x="523402" y="702051"/>
                  </a:lnTo>
                  <a:close/>
                  <a:moveTo>
                    <a:pt x="190681" y="0"/>
                  </a:moveTo>
                  <a:lnTo>
                    <a:pt x="229684" y="47670"/>
                  </a:lnTo>
                  <a:lnTo>
                    <a:pt x="286021" y="60671"/>
                  </a:lnTo>
                  <a:lnTo>
                    <a:pt x="563374" y="17335"/>
                  </a:lnTo>
                  <a:lnTo>
                    <a:pt x="598044" y="56338"/>
                  </a:lnTo>
                  <a:lnTo>
                    <a:pt x="338025" y="99674"/>
                  </a:lnTo>
                  <a:lnTo>
                    <a:pt x="355359" y="134343"/>
                  </a:lnTo>
                  <a:lnTo>
                    <a:pt x="489703" y="91007"/>
                  </a:lnTo>
                  <a:lnTo>
                    <a:pt x="641380" y="121342"/>
                  </a:lnTo>
                  <a:lnTo>
                    <a:pt x="702051" y="86673"/>
                  </a:lnTo>
                  <a:lnTo>
                    <a:pt x="715052" y="47670"/>
                  </a:lnTo>
                  <a:lnTo>
                    <a:pt x="741054" y="260019"/>
                  </a:lnTo>
                  <a:lnTo>
                    <a:pt x="858063" y="169012"/>
                  </a:lnTo>
                  <a:lnTo>
                    <a:pt x="801725" y="290355"/>
                  </a:lnTo>
                  <a:lnTo>
                    <a:pt x="849395" y="320690"/>
                  </a:lnTo>
                  <a:lnTo>
                    <a:pt x="897065" y="268686"/>
                  </a:lnTo>
                  <a:lnTo>
                    <a:pt x="1005407" y="368360"/>
                  </a:lnTo>
                  <a:lnTo>
                    <a:pt x="901399" y="572042"/>
                  </a:lnTo>
                  <a:lnTo>
                    <a:pt x="1248091" y="1118082"/>
                  </a:lnTo>
                  <a:lnTo>
                    <a:pt x="1360766" y="1139750"/>
                  </a:lnTo>
                  <a:lnTo>
                    <a:pt x="1430104" y="1265426"/>
                  </a:lnTo>
                  <a:lnTo>
                    <a:pt x="1876470" y="1438772"/>
                  </a:lnTo>
                  <a:lnTo>
                    <a:pt x="1807132" y="2097486"/>
                  </a:lnTo>
                  <a:lnTo>
                    <a:pt x="1191754" y="1980478"/>
                  </a:lnTo>
                  <a:lnTo>
                    <a:pt x="424698" y="1733460"/>
                  </a:lnTo>
                  <a:lnTo>
                    <a:pt x="182013" y="1573114"/>
                  </a:lnTo>
                  <a:lnTo>
                    <a:pt x="186347" y="1460440"/>
                  </a:lnTo>
                  <a:lnTo>
                    <a:pt x="30336" y="1408436"/>
                  </a:lnTo>
                  <a:lnTo>
                    <a:pt x="60671" y="1317429"/>
                  </a:lnTo>
                  <a:lnTo>
                    <a:pt x="0" y="1139750"/>
                  </a:lnTo>
                  <a:lnTo>
                    <a:pt x="56338" y="879731"/>
                  </a:lnTo>
                  <a:lnTo>
                    <a:pt x="13000" y="684717"/>
                  </a:lnTo>
                  <a:lnTo>
                    <a:pt x="112675" y="507037"/>
                  </a:lnTo>
                  <a:lnTo>
                    <a:pt x="34670" y="459367"/>
                  </a:lnTo>
                  <a:lnTo>
                    <a:pt x="91006" y="320690"/>
                  </a:lnTo>
                  <a:lnTo>
                    <a:pt x="30335" y="242684"/>
                  </a:lnTo>
                  <a:lnTo>
                    <a:pt x="190681"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6" name="Freeform 93"/>
            <p:cNvSpPr>
              <a:spLocks/>
            </p:cNvSpPr>
            <p:nvPr/>
          </p:nvSpPr>
          <p:spPr bwMode="auto">
            <a:xfrm>
              <a:off x="-277233" y="2844582"/>
              <a:ext cx="213396" cy="97418"/>
            </a:xfrm>
            <a:custGeom>
              <a:avLst/>
              <a:gdLst>
                <a:gd name="T0" fmla="*/ 0 w 133531"/>
                <a:gd name="T1" fmla="*/ 290108 h 60960"/>
                <a:gd name="T2" fmla="*/ 628642 w 133531"/>
                <a:gd name="T3" fmla="*/ 1015338 h 60960"/>
                <a:gd name="T4" fmla="*/ 2224368 w 133531"/>
                <a:gd name="T5" fmla="*/ 531852 h 60960"/>
                <a:gd name="T6" fmla="*/ 1982593 w 133531"/>
                <a:gd name="T7" fmla="*/ 0 h 60960"/>
                <a:gd name="T8" fmla="*/ 1692464 w 133531"/>
                <a:gd name="T9" fmla="*/ 290108 h 60960"/>
                <a:gd name="T10" fmla="*/ 1063838 w 133531"/>
                <a:gd name="T11" fmla="*/ 145061 h 60960"/>
                <a:gd name="T12" fmla="*/ 0 w 133531"/>
                <a:gd name="T13" fmla="*/ 290108 h 60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531" h="60960">
                  <a:moveTo>
                    <a:pt x="0" y="17418"/>
                  </a:moveTo>
                  <a:lnTo>
                    <a:pt x="37738" y="60960"/>
                  </a:lnTo>
                  <a:lnTo>
                    <a:pt x="133531" y="31932"/>
                  </a:lnTo>
                  <a:lnTo>
                    <a:pt x="119017" y="0"/>
                  </a:lnTo>
                  <a:lnTo>
                    <a:pt x="101600" y="17418"/>
                  </a:lnTo>
                  <a:lnTo>
                    <a:pt x="63863" y="8709"/>
                  </a:lnTo>
                  <a:lnTo>
                    <a:pt x="0" y="17418"/>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7" name="Freeform 94"/>
            <p:cNvSpPr>
              <a:spLocks/>
            </p:cNvSpPr>
            <p:nvPr/>
          </p:nvSpPr>
          <p:spPr bwMode="auto">
            <a:xfrm>
              <a:off x="868614" y="2241518"/>
              <a:ext cx="825751" cy="774705"/>
            </a:xfrm>
            <a:custGeom>
              <a:avLst/>
              <a:gdLst>
                <a:gd name="T0" fmla="*/ 0 w 516708"/>
                <a:gd name="T1" fmla="*/ 4786602 h 484777"/>
                <a:gd name="T2" fmla="*/ 822039 w 516708"/>
                <a:gd name="T3" fmla="*/ 6817283 h 484777"/>
                <a:gd name="T4" fmla="*/ 531904 w 516708"/>
                <a:gd name="T5" fmla="*/ 8026007 h 484777"/>
                <a:gd name="T6" fmla="*/ 1063825 w 516708"/>
                <a:gd name="T7" fmla="*/ 8074361 h 484777"/>
                <a:gd name="T8" fmla="*/ 1934236 w 516708"/>
                <a:gd name="T9" fmla="*/ 7639211 h 484777"/>
                <a:gd name="T10" fmla="*/ 2466140 w 516708"/>
                <a:gd name="T11" fmla="*/ 8074361 h 484777"/>
                <a:gd name="T12" fmla="*/ 2804629 w 516708"/>
                <a:gd name="T13" fmla="*/ 7929319 h 484777"/>
                <a:gd name="T14" fmla="*/ 3820100 w 516708"/>
                <a:gd name="T15" fmla="*/ 6382132 h 484777"/>
                <a:gd name="T16" fmla="*/ 4448741 w 516708"/>
                <a:gd name="T17" fmla="*/ 6333773 h 484777"/>
                <a:gd name="T18" fmla="*/ 5029009 w 516708"/>
                <a:gd name="T19" fmla="*/ 5608531 h 484777"/>
                <a:gd name="T20" fmla="*/ 7398440 w 516708"/>
                <a:gd name="T21" fmla="*/ 4544851 h 484777"/>
                <a:gd name="T22" fmla="*/ 8123784 w 516708"/>
                <a:gd name="T23" fmla="*/ 4883302 h 484777"/>
                <a:gd name="T24" fmla="*/ 8607337 w 516708"/>
                <a:gd name="T25" fmla="*/ 4399803 h 484777"/>
                <a:gd name="T26" fmla="*/ 7785299 w 516708"/>
                <a:gd name="T27" fmla="*/ 2224070 h 484777"/>
                <a:gd name="T28" fmla="*/ 6914881 w 516708"/>
                <a:gd name="T29" fmla="*/ 2127376 h 484777"/>
                <a:gd name="T30" fmla="*/ 5802706 w 516708"/>
                <a:gd name="T31" fmla="*/ 1208728 h 484777"/>
                <a:gd name="T32" fmla="*/ 5609273 w 516708"/>
                <a:gd name="T33" fmla="*/ 145061 h 484777"/>
                <a:gd name="T34" fmla="*/ 3626683 w 516708"/>
                <a:gd name="T35" fmla="*/ 0 h 484777"/>
                <a:gd name="T36" fmla="*/ 3191477 w 516708"/>
                <a:gd name="T37" fmla="*/ 966987 h 484777"/>
                <a:gd name="T38" fmla="*/ 2998058 w 516708"/>
                <a:gd name="T39" fmla="*/ 1547176 h 484777"/>
                <a:gd name="T40" fmla="*/ 0 w 516708"/>
                <a:gd name="T41" fmla="*/ 4786602 h 4847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16708" h="484777">
                  <a:moveTo>
                    <a:pt x="0" y="287383"/>
                  </a:moveTo>
                  <a:lnTo>
                    <a:pt x="49348" y="409303"/>
                  </a:lnTo>
                  <a:lnTo>
                    <a:pt x="31931" y="481874"/>
                  </a:lnTo>
                  <a:lnTo>
                    <a:pt x="63863" y="484777"/>
                  </a:lnTo>
                  <a:lnTo>
                    <a:pt x="116114" y="458651"/>
                  </a:lnTo>
                  <a:lnTo>
                    <a:pt x="148045" y="484777"/>
                  </a:lnTo>
                  <a:lnTo>
                    <a:pt x="168365" y="476069"/>
                  </a:lnTo>
                  <a:lnTo>
                    <a:pt x="229325" y="383177"/>
                  </a:lnTo>
                  <a:lnTo>
                    <a:pt x="267063" y="380274"/>
                  </a:lnTo>
                  <a:lnTo>
                    <a:pt x="301897" y="336731"/>
                  </a:lnTo>
                  <a:lnTo>
                    <a:pt x="444137" y="272869"/>
                  </a:lnTo>
                  <a:lnTo>
                    <a:pt x="487680" y="293189"/>
                  </a:lnTo>
                  <a:lnTo>
                    <a:pt x="516708" y="264160"/>
                  </a:lnTo>
                  <a:lnTo>
                    <a:pt x="467360" y="133531"/>
                  </a:lnTo>
                  <a:lnTo>
                    <a:pt x="415108" y="127726"/>
                  </a:lnTo>
                  <a:lnTo>
                    <a:pt x="348343" y="72571"/>
                  </a:lnTo>
                  <a:lnTo>
                    <a:pt x="336731" y="8709"/>
                  </a:lnTo>
                  <a:lnTo>
                    <a:pt x="217714" y="0"/>
                  </a:lnTo>
                  <a:lnTo>
                    <a:pt x="191588" y="58057"/>
                  </a:lnTo>
                  <a:lnTo>
                    <a:pt x="179977" y="92891"/>
                  </a:lnTo>
                  <a:lnTo>
                    <a:pt x="0" y="287383"/>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8" name="Freeform 95"/>
            <p:cNvSpPr>
              <a:spLocks/>
            </p:cNvSpPr>
            <p:nvPr/>
          </p:nvSpPr>
          <p:spPr bwMode="auto">
            <a:xfrm>
              <a:off x="1272211" y="2728609"/>
              <a:ext cx="765445" cy="899958"/>
            </a:xfrm>
            <a:custGeom>
              <a:avLst/>
              <a:gdLst>
                <a:gd name="T0" fmla="*/ 0 w 478972"/>
                <a:gd name="T1" fmla="*/ 7590951 h 563154"/>
                <a:gd name="T2" fmla="*/ 6189558 w 478972"/>
                <a:gd name="T3" fmla="*/ 9379882 h 563154"/>
                <a:gd name="T4" fmla="*/ 7978720 w 478972"/>
                <a:gd name="T5" fmla="*/ 1692256 h 563154"/>
                <a:gd name="T6" fmla="*/ 7591867 w 478972"/>
                <a:gd name="T7" fmla="*/ 2030694 h 563154"/>
                <a:gd name="T8" fmla="*/ 7688592 w 478972"/>
                <a:gd name="T9" fmla="*/ 2465845 h 563154"/>
                <a:gd name="T10" fmla="*/ 7543518 w 478972"/>
                <a:gd name="T11" fmla="*/ 3046051 h 563154"/>
                <a:gd name="T12" fmla="*/ 7350105 w 478972"/>
                <a:gd name="T13" fmla="*/ 2900988 h 563154"/>
                <a:gd name="T14" fmla="*/ 6866533 w 478972"/>
                <a:gd name="T15" fmla="*/ 3287795 h 563154"/>
                <a:gd name="T16" fmla="*/ 6479687 w 478972"/>
                <a:gd name="T17" fmla="*/ 3094403 h 563154"/>
                <a:gd name="T18" fmla="*/ 6769824 w 478972"/>
                <a:gd name="T19" fmla="*/ 2514207 h 563154"/>
                <a:gd name="T20" fmla="*/ 5802702 w 478972"/>
                <a:gd name="T21" fmla="*/ 1305448 h 563154"/>
                <a:gd name="T22" fmla="*/ 5174073 w 478972"/>
                <a:gd name="T23" fmla="*/ 2079057 h 563154"/>
                <a:gd name="T24" fmla="*/ 4642171 w 478972"/>
                <a:gd name="T25" fmla="*/ 2079057 h 563154"/>
                <a:gd name="T26" fmla="*/ 4400379 w 478972"/>
                <a:gd name="T27" fmla="*/ 1885646 h 563154"/>
                <a:gd name="T28" fmla="*/ 5222436 w 478972"/>
                <a:gd name="T29" fmla="*/ 1208743 h 563154"/>
                <a:gd name="T30" fmla="*/ 4738867 w 478972"/>
                <a:gd name="T31" fmla="*/ 0 h 563154"/>
                <a:gd name="T32" fmla="*/ 3433263 w 478972"/>
                <a:gd name="T33" fmla="*/ 483502 h 563154"/>
                <a:gd name="T34" fmla="*/ 3239855 w 478972"/>
                <a:gd name="T35" fmla="*/ 338453 h 563154"/>
                <a:gd name="T36" fmla="*/ 1305598 w 478972"/>
                <a:gd name="T37" fmla="*/ 1450497 h 563154"/>
                <a:gd name="T38" fmla="*/ 1257265 w 478972"/>
                <a:gd name="T39" fmla="*/ 1933992 h 563154"/>
                <a:gd name="T40" fmla="*/ 145072 w 478972"/>
                <a:gd name="T41" fmla="*/ 2707597 h 563154"/>
                <a:gd name="T42" fmla="*/ 725337 w 478972"/>
                <a:gd name="T43" fmla="*/ 3239441 h 563154"/>
                <a:gd name="T44" fmla="*/ 531931 w 478972"/>
                <a:gd name="T45" fmla="*/ 3819651 h 563154"/>
                <a:gd name="T46" fmla="*/ 1160543 w 478972"/>
                <a:gd name="T47" fmla="*/ 4061402 h 563154"/>
                <a:gd name="T48" fmla="*/ 2659569 w 478972"/>
                <a:gd name="T49" fmla="*/ 4399842 h 563154"/>
                <a:gd name="T50" fmla="*/ 2030945 w 478972"/>
                <a:gd name="T51" fmla="*/ 4593243 h 563154"/>
                <a:gd name="T52" fmla="*/ 338484 w 478972"/>
                <a:gd name="T53" fmla="*/ 4689944 h 563154"/>
                <a:gd name="T54" fmla="*/ 48355 w 478972"/>
                <a:gd name="T55" fmla="*/ 5173447 h 563154"/>
                <a:gd name="T56" fmla="*/ 386850 w 478972"/>
                <a:gd name="T57" fmla="*/ 5850353 h 563154"/>
                <a:gd name="T58" fmla="*/ 2804644 w 478972"/>
                <a:gd name="T59" fmla="*/ 6768999 h 563154"/>
                <a:gd name="T60" fmla="*/ 3288212 w 478972"/>
                <a:gd name="T61" fmla="*/ 6768999 h 563154"/>
                <a:gd name="T62" fmla="*/ 4061893 w 478972"/>
                <a:gd name="T63" fmla="*/ 7397540 h 563154"/>
                <a:gd name="T64" fmla="*/ 4883946 w 478972"/>
                <a:gd name="T65" fmla="*/ 8267852 h 563154"/>
                <a:gd name="T66" fmla="*/ 4738867 w 478972"/>
                <a:gd name="T67" fmla="*/ 8654632 h 563154"/>
                <a:gd name="T68" fmla="*/ 3626700 w 478972"/>
                <a:gd name="T69" fmla="*/ 8267852 h 563154"/>
                <a:gd name="T70" fmla="*/ 3143133 w 478972"/>
                <a:gd name="T71" fmla="*/ 8171148 h 563154"/>
                <a:gd name="T72" fmla="*/ 2756278 w 478972"/>
                <a:gd name="T73" fmla="*/ 7735998 h 563154"/>
                <a:gd name="T74" fmla="*/ 1547398 w 478972"/>
                <a:gd name="T75" fmla="*/ 7397540 h 563154"/>
                <a:gd name="T76" fmla="*/ 0 w 478972"/>
                <a:gd name="T77" fmla="*/ 7590951 h 5631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972" h="563154">
                  <a:moveTo>
                    <a:pt x="0" y="455749"/>
                  </a:moveTo>
                  <a:lnTo>
                    <a:pt x="371566" y="563154"/>
                  </a:lnTo>
                  <a:lnTo>
                    <a:pt x="478972" y="101600"/>
                  </a:lnTo>
                  <a:lnTo>
                    <a:pt x="455749" y="121920"/>
                  </a:lnTo>
                  <a:lnTo>
                    <a:pt x="461555" y="148046"/>
                  </a:lnTo>
                  <a:lnTo>
                    <a:pt x="452846" y="182880"/>
                  </a:lnTo>
                  <a:lnTo>
                    <a:pt x="441235" y="174171"/>
                  </a:lnTo>
                  <a:lnTo>
                    <a:pt x="412206" y="197394"/>
                  </a:lnTo>
                  <a:lnTo>
                    <a:pt x="388983" y="185783"/>
                  </a:lnTo>
                  <a:lnTo>
                    <a:pt x="406400" y="150949"/>
                  </a:lnTo>
                  <a:lnTo>
                    <a:pt x="348343" y="78377"/>
                  </a:lnTo>
                  <a:lnTo>
                    <a:pt x="310606" y="124823"/>
                  </a:lnTo>
                  <a:lnTo>
                    <a:pt x="278675" y="124823"/>
                  </a:lnTo>
                  <a:lnTo>
                    <a:pt x="264160" y="113211"/>
                  </a:lnTo>
                  <a:lnTo>
                    <a:pt x="313509" y="72571"/>
                  </a:lnTo>
                  <a:lnTo>
                    <a:pt x="284480" y="0"/>
                  </a:lnTo>
                  <a:lnTo>
                    <a:pt x="206103" y="29029"/>
                  </a:lnTo>
                  <a:lnTo>
                    <a:pt x="194492" y="20320"/>
                  </a:lnTo>
                  <a:lnTo>
                    <a:pt x="78377" y="87086"/>
                  </a:lnTo>
                  <a:lnTo>
                    <a:pt x="75475" y="116114"/>
                  </a:lnTo>
                  <a:lnTo>
                    <a:pt x="8709" y="162560"/>
                  </a:lnTo>
                  <a:lnTo>
                    <a:pt x="43543" y="194491"/>
                  </a:lnTo>
                  <a:lnTo>
                    <a:pt x="31932" y="229326"/>
                  </a:lnTo>
                  <a:lnTo>
                    <a:pt x="69669" y="243840"/>
                  </a:lnTo>
                  <a:lnTo>
                    <a:pt x="159657" y="264160"/>
                  </a:lnTo>
                  <a:lnTo>
                    <a:pt x="121920" y="275771"/>
                  </a:lnTo>
                  <a:lnTo>
                    <a:pt x="20320" y="281577"/>
                  </a:lnTo>
                  <a:lnTo>
                    <a:pt x="2903" y="310606"/>
                  </a:lnTo>
                  <a:lnTo>
                    <a:pt x="23223" y="351246"/>
                  </a:lnTo>
                  <a:lnTo>
                    <a:pt x="168366" y="406400"/>
                  </a:lnTo>
                  <a:lnTo>
                    <a:pt x="197395" y="406400"/>
                  </a:lnTo>
                  <a:lnTo>
                    <a:pt x="243840" y="444137"/>
                  </a:lnTo>
                  <a:lnTo>
                    <a:pt x="293189" y="496389"/>
                  </a:lnTo>
                  <a:lnTo>
                    <a:pt x="284480" y="519611"/>
                  </a:lnTo>
                  <a:lnTo>
                    <a:pt x="217715" y="496389"/>
                  </a:lnTo>
                  <a:lnTo>
                    <a:pt x="188686" y="490583"/>
                  </a:lnTo>
                  <a:lnTo>
                    <a:pt x="165463" y="464457"/>
                  </a:lnTo>
                  <a:lnTo>
                    <a:pt x="92892" y="444137"/>
                  </a:lnTo>
                  <a:lnTo>
                    <a:pt x="0" y="455749"/>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59" name="Freeform 96"/>
            <p:cNvSpPr>
              <a:spLocks/>
            </p:cNvSpPr>
            <p:nvPr/>
          </p:nvSpPr>
          <p:spPr bwMode="auto">
            <a:xfrm>
              <a:off x="1712923" y="1967819"/>
              <a:ext cx="463905" cy="538119"/>
            </a:xfrm>
            <a:custGeom>
              <a:avLst/>
              <a:gdLst>
                <a:gd name="T0" fmla="*/ 4497118 w 290285"/>
                <a:gd name="T1" fmla="*/ 5076673 h 336732"/>
                <a:gd name="T2" fmla="*/ 2659585 w 290285"/>
                <a:gd name="T3" fmla="*/ 5608514 h 336732"/>
                <a:gd name="T4" fmla="*/ 1740825 w 290285"/>
                <a:gd name="T5" fmla="*/ 4689884 h 336732"/>
                <a:gd name="T6" fmla="*/ 2998085 w 290285"/>
                <a:gd name="T7" fmla="*/ 4399773 h 336732"/>
                <a:gd name="T8" fmla="*/ 3626710 w 290285"/>
                <a:gd name="T9" fmla="*/ 4593183 h 336732"/>
                <a:gd name="T10" fmla="*/ 4061923 w 290285"/>
                <a:gd name="T11" fmla="*/ 3964646 h 336732"/>
                <a:gd name="T12" fmla="*/ 3868490 w 290285"/>
                <a:gd name="T13" fmla="*/ 3771239 h 336732"/>
                <a:gd name="T14" fmla="*/ 3384935 w 290285"/>
                <a:gd name="T15" fmla="*/ 3867942 h 336732"/>
                <a:gd name="T16" fmla="*/ 3046444 w 290285"/>
                <a:gd name="T17" fmla="*/ 3722893 h 336732"/>
                <a:gd name="T18" fmla="*/ 2369454 w 290285"/>
                <a:gd name="T19" fmla="*/ 3916297 h 336732"/>
                <a:gd name="T20" fmla="*/ 2321098 w 290285"/>
                <a:gd name="T21" fmla="*/ 3239399 h 336732"/>
                <a:gd name="T22" fmla="*/ 1789168 w 290285"/>
                <a:gd name="T23" fmla="*/ 3722893 h 336732"/>
                <a:gd name="T24" fmla="*/ 918768 w 290285"/>
                <a:gd name="T25" fmla="*/ 3529495 h 336732"/>
                <a:gd name="T26" fmla="*/ 0 w 290285"/>
                <a:gd name="T27" fmla="*/ 2320773 h 336732"/>
                <a:gd name="T28" fmla="*/ 967117 w 290285"/>
                <a:gd name="T29" fmla="*/ 2175715 h 336732"/>
                <a:gd name="T30" fmla="*/ 676988 w 290285"/>
                <a:gd name="T31" fmla="*/ 1692218 h 336732"/>
                <a:gd name="T32" fmla="*/ 1063845 w 290285"/>
                <a:gd name="T33" fmla="*/ 1402129 h 336732"/>
                <a:gd name="T34" fmla="*/ 1499034 w 290285"/>
                <a:gd name="T35" fmla="*/ 1643888 h 336732"/>
                <a:gd name="T36" fmla="*/ 1402330 w 290285"/>
                <a:gd name="T37" fmla="*/ 918645 h 336732"/>
                <a:gd name="T38" fmla="*/ 2466160 w 290285"/>
                <a:gd name="T39" fmla="*/ 0 h 336732"/>
                <a:gd name="T40" fmla="*/ 2853013 w 290285"/>
                <a:gd name="T41" fmla="*/ 193410 h 336732"/>
                <a:gd name="T42" fmla="*/ 2949722 w 290285"/>
                <a:gd name="T43" fmla="*/ 773597 h 336732"/>
                <a:gd name="T44" fmla="*/ 3578355 w 290285"/>
                <a:gd name="T45" fmla="*/ 1112035 h 336732"/>
                <a:gd name="T46" fmla="*/ 4158625 w 290285"/>
                <a:gd name="T47" fmla="*/ 2224076 h 336732"/>
                <a:gd name="T48" fmla="*/ 4158625 w 290285"/>
                <a:gd name="T49" fmla="*/ 2852615 h 336732"/>
                <a:gd name="T50" fmla="*/ 4835607 w 290285"/>
                <a:gd name="T51" fmla="*/ 3287759 h 336732"/>
                <a:gd name="T52" fmla="*/ 4497118 w 290285"/>
                <a:gd name="T53" fmla="*/ 5076673 h 3367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0285" h="336732">
                  <a:moveTo>
                    <a:pt x="269965" y="304800"/>
                  </a:moveTo>
                  <a:lnTo>
                    <a:pt x="159657" y="336732"/>
                  </a:lnTo>
                  <a:lnTo>
                    <a:pt x="104503" y="281578"/>
                  </a:lnTo>
                  <a:lnTo>
                    <a:pt x="179977" y="264160"/>
                  </a:lnTo>
                  <a:lnTo>
                    <a:pt x="217714" y="275772"/>
                  </a:lnTo>
                  <a:lnTo>
                    <a:pt x="243840" y="238035"/>
                  </a:lnTo>
                  <a:lnTo>
                    <a:pt x="232228" y="226423"/>
                  </a:lnTo>
                  <a:lnTo>
                    <a:pt x="203200" y="232229"/>
                  </a:lnTo>
                  <a:lnTo>
                    <a:pt x="182880" y="223520"/>
                  </a:lnTo>
                  <a:lnTo>
                    <a:pt x="142240" y="235132"/>
                  </a:lnTo>
                  <a:lnTo>
                    <a:pt x="139337" y="194492"/>
                  </a:lnTo>
                  <a:lnTo>
                    <a:pt x="107405" y="223520"/>
                  </a:lnTo>
                  <a:lnTo>
                    <a:pt x="55154" y="211909"/>
                  </a:lnTo>
                  <a:lnTo>
                    <a:pt x="0" y="139338"/>
                  </a:lnTo>
                  <a:lnTo>
                    <a:pt x="58057" y="130629"/>
                  </a:lnTo>
                  <a:lnTo>
                    <a:pt x="40640" y="101600"/>
                  </a:lnTo>
                  <a:lnTo>
                    <a:pt x="63863" y="84183"/>
                  </a:lnTo>
                  <a:lnTo>
                    <a:pt x="89988" y="98698"/>
                  </a:lnTo>
                  <a:lnTo>
                    <a:pt x="84183" y="55155"/>
                  </a:lnTo>
                  <a:lnTo>
                    <a:pt x="148045" y="0"/>
                  </a:lnTo>
                  <a:lnTo>
                    <a:pt x="171268" y="11612"/>
                  </a:lnTo>
                  <a:lnTo>
                    <a:pt x="177074" y="46446"/>
                  </a:lnTo>
                  <a:lnTo>
                    <a:pt x="214811" y="66766"/>
                  </a:lnTo>
                  <a:lnTo>
                    <a:pt x="249645" y="133532"/>
                  </a:lnTo>
                  <a:lnTo>
                    <a:pt x="249645" y="171269"/>
                  </a:lnTo>
                  <a:lnTo>
                    <a:pt x="290285" y="197395"/>
                  </a:lnTo>
                  <a:lnTo>
                    <a:pt x="269965" y="30480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0" name="Freeform 97"/>
            <p:cNvSpPr>
              <a:spLocks/>
            </p:cNvSpPr>
            <p:nvPr/>
          </p:nvSpPr>
          <p:spPr bwMode="auto">
            <a:xfrm>
              <a:off x="1499526" y="1661649"/>
              <a:ext cx="514936" cy="343282"/>
            </a:xfrm>
            <a:custGeom>
              <a:avLst/>
              <a:gdLst>
                <a:gd name="T0" fmla="*/ 4593871 w 322217"/>
                <a:gd name="T1" fmla="*/ 1353788 h 214811"/>
                <a:gd name="T2" fmla="*/ 5367567 w 322217"/>
                <a:gd name="T3" fmla="*/ 531839 h 214811"/>
                <a:gd name="T4" fmla="*/ 4980733 w 322217"/>
                <a:gd name="T5" fmla="*/ 48346 h 214811"/>
                <a:gd name="T6" fmla="*/ 4352087 w 322217"/>
                <a:gd name="T7" fmla="*/ 483490 h 214811"/>
                <a:gd name="T8" fmla="*/ 3433325 w 322217"/>
                <a:gd name="T9" fmla="*/ 0 h 214811"/>
                <a:gd name="T10" fmla="*/ 2079330 w 322217"/>
                <a:gd name="T11" fmla="*/ 1305440 h 214811"/>
                <a:gd name="T12" fmla="*/ 1547416 w 322217"/>
                <a:gd name="T13" fmla="*/ 1353788 h 214811"/>
                <a:gd name="T14" fmla="*/ 1208925 w 322217"/>
                <a:gd name="T15" fmla="*/ 1837268 h 214811"/>
                <a:gd name="T16" fmla="*/ 773699 w 322217"/>
                <a:gd name="T17" fmla="*/ 1788941 h 214811"/>
                <a:gd name="T18" fmla="*/ 48355 w 322217"/>
                <a:gd name="T19" fmla="*/ 2030682 h 214811"/>
                <a:gd name="T20" fmla="*/ 0 w 322217"/>
                <a:gd name="T21" fmla="*/ 2659227 h 214811"/>
                <a:gd name="T22" fmla="*/ 1112203 w 322217"/>
                <a:gd name="T23" fmla="*/ 2949319 h 214811"/>
                <a:gd name="T24" fmla="*/ 1112203 w 322217"/>
                <a:gd name="T25" fmla="*/ 3577864 h 214811"/>
                <a:gd name="T26" fmla="*/ 1740835 w 322217"/>
                <a:gd name="T27" fmla="*/ 3577864 h 214811"/>
                <a:gd name="T28" fmla="*/ 1837555 w 322217"/>
                <a:gd name="T29" fmla="*/ 2997678 h 214811"/>
                <a:gd name="T30" fmla="*/ 2272768 w 322217"/>
                <a:gd name="T31" fmla="*/ 2997678 h 214811"/>
                <a:gd name="T32" fmla="*/ 3481667 w 322217"/>
                <a:gd name="T33" fmla="*/ 1643879 h 214811"/>
                <a:gd name="T34" fmla="*/ 3191533 w 322217"/>
                <a:gd name="T35" fmla="*/ 2852612 h 214811"/>
                <a:gd name="T36" fmla="*/ 3288254 w 322217"/>
                <a:gd name="T37" fmla="*/ 3239411 h 214811"/>
                <a:gd name="T38" fmla="*/ 4303741 w 322217"/>
                <a:gd name="T39" fmla="*/ 2610868 h 214811"/>
                <a:gd name="T40" fmla="*/ 4593871 w 322217"/>
                <a:gd name="T41" fmla="*/ 1353788 h 2148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2217" h="214811">
                  <a:moveTo>
                    <a:pt x="275772" y="81280"/>
                  </a:moveTo>
                  <a:lnTo>
                    <a:pt x="322217" y="31931"/>
                  </a:lnTo>
                  <a:lnTo>
                    <a:pt x="298995" y="2903"/>
                  </a:lnTo>
                  <a:lnTo>
                    <a:pt x="261257" y="29028"/>
                  </a:lnTo>
                  <a:lnTo>
                    <a:pt x="206104" y="0"/>
                  </a:lnTo>
                  <a:lnTo>
                    <a:pt x="124823" y="78377"/>
                  </a:lnTo>
                  <a:lnTo>
                    <a:pt x="92892" y="81280"/>
                  </a:lnTo>
                  <a:lnTo>
                    <a:pt x="72572" y="110308"/>
                  </a:lnTo>
                  <a:lnTo>
                    <a:pt x="46446" y="107406"/>
                  </a:lnTo>
                  <a:lnTo>
                    <a:pt x="2903" y="121920"/>
                  </a:lnTo>
                  <a:lnTo>
                    <a:pt x="0" y="159657"/>
                  </a:lnTo>
                  <a:lnTo>
                    <a:pt x="66766" y="177074"/>
                  </a:lnTo>
                  <a:lnTo>
                    <a:pt x="66766" y="214811"/>
                  </a:lnTo>
                  <a:lnTo>
                    <a:pt x="104503" y="214811"/>
                  </a:lnTo>
                  <a:lnTo>
                    <a:pt x="110309" y="179977"/>
                  </a:lnTo>
                  <a:lnTo>
                    <a:pt x="136435" y="179977"/>
                  </a:lnTo>
                  <a:lnTo>
                    <a:pt x="209006" y="98697"/>
                  </a:lnTo>
                  <a:lnTo>
                    <a:pt x="191589" y="171268"/>
                  </a:lnTo>
                  <a:lnTo>
                    <a:pt x="197395" y="194491"/>
                  </a:lnTo>
                  <a:lnTo>
                    <a:pt x="258355" y="156754"/>
                  </a:lnTo>
                  <a:lnTo>
                    <a:pt x="275772" y="8128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1" name="Freeform 98"/>
            <p:cNvSpPr>
              <a:spLocks/>
            </p:cNvSpPr>
            <p:nvPr/>
          </p:nvSpPr>
          <p:spPr bwMode="auto">
            <a:xfrm>
              <a:off x="1627458" y="2008640"/>
              <a:ext cx="147003" cy="98346"/>
            </a:xfrm>
            <a:custGeom>
              <a:avLst/>
              <a:gdLst>
                <a:gd name="T0" fmla="*/ 20440 w 91986"/>
                <a:gd name="T1" fmla="*/ 541525 h 61541"/>
                <a:gd name="T2" fmla="*/ 1519488 w 91986"/>
                <a:gd name="T3" fmla="*/ 9692 h 61541"/>
                <a:gd name="T4" fmla="*/ 697432 w 91986"/>
                <a:gd name="T5" fmla="*/ 1024982 h 61541"/>
                <a:gd name="T6" fmla="*/ 20440 w 91986"/>
                <a:gd name="T7" fmla="*/ 541525 h 615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986" h="61541">
                  <a:moveTo>
                    <a:pt x="1227" y="32514"/>
                  </a:moveTo>
                  <a:cubicBezTo>
                    <a:pt x="9452" y="22354"/>
                    <a:pt x="84443" y="-4256"/>
                    <a:pt x="91216" y="582"/>
                  </a:cubicBezTo>
                  <a:cubicBezTo>
                    <a:pt x="97989" y="5420"/>
                    <a:pt x="58317" y="41221"/>
                    <a:pt x="41867" y="61541"/>
                  </a:cubicBezTo>
                  <a:cubicBezTo>
                    <a:pt x="28320" y="51865"/>
                    <a:pt x="-6998" y="42674"/>
                    <a:pt x="1227" y="32514"/>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2" name="Freeform 99"/>
            <p:cNvSpPr>
              <a:spLocks/>
            </p:cNvSpPr>
            <p:nvPr/>
          </p:nvSpPr>
          <p:spPr bwMode="auto">
            <a:xfrm>
              <a:off x="2005184" y="1879679"/>
              <a:ext cx="74224" cy="41751"/>
            </a:xfrm>
            <a:custGeom>
              <a:avLst/>
              <a:gdLst>
                <a:gd name="T0" fmla="*/ 0 w 46445"/>
                <a:gd name="T1" fmla="*/ 0 h 26126"/>
                <a:gd name="T2" fmla="*/ 773699 w 46445"/>
                <a:gd name="T3" fmla="*/ 435148 h 26126"/>
                <a:gd name="T4" fmla="*/ 0 w 46445"/>
                <a:gd name="T5" fmla="*/ 0 h 26126"/>
                <a:gd name="T6" fmla="*/ 0 60000 65536"/>
                <a:gd name="T7" fmla="*/ 0 60000 65536"/>
                <a:gd name="T8" fmla="*/ 0 60000 65536"/>
              </a:gdLst>
              <a:ahLst/>
              <a:cxnLst>
                <a:cxn ang="T6">
                  <a:pos x="T0" y="T1"/>
                </a:cxn>
                <a:cxn ang="T7">
                  <a:pos x="T2" y="T3"/>
                </a:cxn>
                <a:cxn ang="T8">
                  <a:pos x="T4" y="T5"/>
                </a:cxn>
              </a:cxnLst>
              <a:rect l="0" t="0" r="r" b="b"/>
              <a:pathLst>
                <a:path w="46445" h="26126">
                  <a:moveTo>
                    <a:pt x="0" y="0"/>
                  </a:moveTo>
                  <a:lnTo>
                    <a:pt x="46445" y="26126"/>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3" name="Freeform 100"/>
            <p:cNvSpPr>
              <a:spLocks/>
            </p:cNvSpPr>
            <p:nvPr/>
          </p:nvSpPr>
          <p:spPr bwMode="auto">
            <a:xfrm>
              <a:off x="2144355" y="1629176"/>
              <a:ext cx="190203" cy="176279"/>
            </a:xfrm>
            <a:custGeom>
              <a:avLst/>
              <a:gdLst>
                <a:gd name="T0" fmla="*/ 1982629 w 119018"/>
                <a:gd name="T1" fmla="*/ 0 h 110308"/>
                <a:gd name="T2" fmla="*/ 435213 w 119018"/>
                <a:gd name="T3" fmla="*/ 145040 h 110308"/>
                <a:gd name="T4" fmla="*/ 0 w 119018"/>
                <a:gd name="T5" fmla="*/ 966984 h 110308"/>
                <a:gd name="T6" fmla="*/ 531935 w 119018"/>
                <a:gd name="T7" fmla="*/ 1740566 h 110308"/>
                <a:gd name="T8" fmla="*/ 1547416 w 119018"/>
                <a:gd name="T9" fmla="*/ 1837253 h 110308"/>
                <a:gd name="T10" fmla="*/ 1692471 w 119018"/>
                <a:gd name="T11" fmla="*/ 1063680 h 110308"/>
                <a:gd name="T12" fmla="*/ 1982629 w 119018"/>
                <a:gd name="T13" fmla="*/ 0 h 1103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018" h="110308">
                  <a:moveTo>
                    <a:pt x="119018" y="0"/>
                  </a:moveTo>
                  <a:lnTo>
                    <a:pt x="26126" y="8708"/>
                  </a:lnTo>
                  <a:lnTo>
                    <a:pt x="0" y="58057"/>
                  </a:lnTo>
                  <a:lnTo>
                    <a:pt x="31932" y="104503"/>
                  </a:lnTo>
                  <a:lnTo>
                    <a:pt x="92892" y="110308"/>
                  </a:lnTo>
                  <a:lnTo>
                    <a:pt x="101600" y="63863"/>
                  </a:lnTo>
                  <a:lnTo>
                    <a:pt x="11901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4" name="Freeform 101"/>
            <p:cNvSpPr>
              <a:spLocks/>
            </p:cNvSpPr>
            <p:nvPr/>
          </p:nvSpPr>
          <p:spPr bwMode="auto">
            <a:xfrm>
              <a:off x="2200025" y="1466813"/>
              <a:ext cx="157728" cy="115973"/>
            </a:xfrm>
            <a:custGeom>
              <a:avLst/>
              <a:gdLst>
                <a:gd name="T0" fmla="*/ 1644124 w 98697"/>
                <a:gd name="T1" fmla="*/ 0 h 72571"/>
                <a:gd name="T2" fmla="*/ 0 w 98697"/>
                <a:gd name="T3" fmla="*/ 483489 h 72571"/>
                <a:gd name="T4" fmla="*/ 773696 w 98697"/>
                <a:gd name="T5" fmla="*/ 1208719 h 72571"/>
                <a:gd name="T6" fmla="*/ 1208909 w 98697"/>
                <a:gd name="T7" fmla="*/ 918632 h 72571"/>
                <a:gd name="T8" fmla="*/ 1450686 w 98697"/>
                <a:gd name="T9" fmla="*/ 1208719 h 72571"/>
                <a:gd name="T10" fmla="*/ 1644124 w 98697"/>
                <a:gd name="T11" fmla="*/ 0 h 725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697" h="72571">
                  <a:moveTo>
                    <a:pt x="98697" y="0"/>
                  </a:moveTo>
                  <a:lnTo>
                    <a:pt x="0" y="29028"/>
                  </a:lnTo>
                  <a:lnTo>
                    <a:pt x="46445" y="72571"/>
                  </a:lnTo>
                  <a:lnTo>
                    <a:pt x="72571" y="55154"/>
                  </a:lnTo>
                  <a:lnTo>
                    <a:pt x="87085" y="72571"/>
                  </a:lnTo>
                  <a:lnTo>
                    <a:pt x="98697"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665" name="Freeform 102"/>
            <p:cNvSpPr>
              <a:spLocks/>
            </p:cNvSpPr>
            <p:nvPr/>
          </p:nvSpPr>
          <p:spPr bwMode="auto">
            <a:xfrm>
              <a:off x="2065150" y="1580848"/>
              <a:ext cx="74868" cy="94716"/>
            </a:xfrm>
            <a:custGeom>
              <a:avLst/>
              <a:gdLst>
                <a:gd name="T0" fmla="*/ 3588 w 46848"/>
                <a:gd name="T1" fmla="*/ 213603 h 59269"/>
                <a:gd name="T2" fmla="*/ 293719 w 46848"/>
                <a:gd name="T3" fmla="*/ 20185 h 59269"/>
                <a:gd name="T4" fmla="*/ 777294 w 46848"/>
                <a:gd name="T5" fmla="*/ 600404 h 59269"/>
                <a:gd name="T6" fmla="*/ 487136 w 46848"/>
                <a:gd name="T7" fmla="*/ 987196 h 59269"/>
                <a:gd name="T8" fmla="*/ 3588 w 46848"/>
                <a:gd name="T9" fmla="*/ 213603 h 59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27666" name="Straight Connector 103"/>
            <p:cNvCxnSpPr>
              <a:cxnSpLocks noChangeShapeType="1"/>
              <a:endCxn id="27658" idx="0"/>
            </p:cNvCxnSpPr>
            <p:nvPr/>
          </p:nvCxnSpPr>
          <p:spPr bwMode="auto">
            <a:xfrm flipH="1" flipV="1">
              <a:off x="1272211" y="3456925"/>
              <a:ext cx="22217" cy="8581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27667" name="Straight Connector 105"/>
            <p:cNvCxnSpPr>
              <a:cxnSpLocks noChangeShapeType="1"/>
              <a:endCxn id="27658" idx="1"/>
            </p:cNvCxnSpPr>
            <p:nvPr/>
          </p:nvCxnSpPr>
          <p:spPr bwMode="auto">
            <a:xfrm flipH="1">
              <a:off x="1866014" y="1423464"/>
              <a:ext cx="520201" cy="220510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27668" name="Straight Connector 106"/>
            <p:cNvCxnSpPr>
              <a:cxnSpLocks noChangeShapeType="1"/>
            </p:cNvCxnSpPr>
            <p:nvPr/>
          </p:nvCxnSpPr>
          <p:spPr bwMode="auto">
            <a:xfrm>
              <a:off x="997530" y="3456927"/>
              <a:ext cx="296900" cy="85819"/>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27669" name="Straight Connector 107"/>
            <p:cNvCxnSpPr>
              <a:cxnSpLocks noChangeShapeType="1"/>
              <a:stCxn id="27658" idx="0"/>
            </p:cNvCxnSpPr>
            <p:nvPr/>
          </p:nvCxnSpPr>
          <p:spPr bwMode="auto">
            <a:xfrm>
              <a:off x="1272215" y="3456920"/>
              <a:ext cx="593800" cy="17164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pic>
        <p:nvPicPr>
          <p:cNvPr id="27654"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4578350"/>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06"/>
          <p:cNvGrpSpPr>
            <a:grpSpLocks/>
          </p:cNvGrpSpPr>
          <p:nvPr/>
        </p:nvGrpSpPr>
        <p:grpSpPr bwMode="auto">
          <a:xfrm>
            <a:off x="2152650" y="1335088"/>
            <a:ext cx="5040313" cy="5292725"/>
            <a:chOff x="3216468" y="1417650"/>
            <a:chExt cx="3630605" cy="3811550"/>
          </a:xfrm>
        </p:grpSpPr>
        <p:sp>
          <p:nvSpPr>
            <p:cNvPr id="29761" name="Freeform 107"/>
            <p:cNvSpPr>
              <a:spLocks/>
            </p:cNvSpPr>
            <p:nvPr/>
          </p:nvSpPr>
          <p:spPr bwMode="auto">
            <a:xfrm>
              <a:off x="3501838" y="3068510"/>
              <a:ext cx="854138" cy="738856"/>
            </a:xfrm>
            <a:custGeom>
              <a:avLst/>
              <a:gdLst>
                <a:gd name="T0" fmla="*/ 0 w 854138"/>
                <a:gd name="T1" fmla="*/ 374668 h 738856"/>
                <a:gd name="T2" fmla="*/ 0 w 854138"/>
                <a:gd name="T3" fmla="*/ 427069 h 738856"/>
                <a:gd name="T4" fmla="*/ 18340 w 854138"/>
                <a:gd name="T5" fmla="*/ 508291 h 738856"/>
                <a:gd name="T6" fmla="*/ 128382 w 854138"/>
                <a:gd name="T7" fmla="*/ 560692 h 738856"/>
                <a:gd name="T8" fmla="*/ 154583 w 854138"/>
                <a:gd name="T9" fmla="*/ 675974 h 738856"/>
                <a:gd name="T10" fmla="*/ 351087 w 854138"/>
                <a:gd name="T11" fmla="*/ 702175 h 738856"/>
                <a:gd name="T12" fmla="*/ 406108 w 854138"/>
                <a:gd name="T13" fmla="*/ 670734 h 738856"/>
                <a:gd name="T14" fmla="*/ 468990 w 854138"/>
                <a:gd name="T15" fmla="*/ 668114 h 738856"/>
                <a:gd name="T16" fmla="*/ 537111 w 854138"/>
                <a:gd name="T17" fmla="*/ 623573 h 738856"/>
                <a:gd name="T18" fmla="*/ 560692 w 854138"/>
                <a:gd name="T19" fmla="*/ 652394 h 738856"/>
                <a:gd name="T20" fmla="*/ 631433 w 854138"/>
                <a:gd name="T21" fmla="*/ 689075 h 738856"/>
                <a:gd name="T22" fmla="*/ 597373 w 854138"/>
                <a:gd name="T23" fmla="*/ 707415 h 738856"/>
                <a:gd name="T24" fmla="*/ 660254 w 854138"/>
                <a:gd name="T25" fmla="*/ 712655 h 738856"/>
                <a:gd name="T26" fmla="*/ 702175 w 854138"/>
                <a:gd name="T27" fmla="*/ 738856 h 738856"/>
                <a:gd name="T28" fmla="*/ 780777 w 854138"/>
                <a:gd name="T29" fmla="*/ 707415 h 738856"/>
                <a:gd name="T30" fmla="*/ 770296 w 854138"/>
                <a:gd name="T31" fmla="*/ 647154 h 738856"/>
                <a:gd name="T32" fmla="*/ 736236 w 854138"/>
                <a:gd name="T33" fmla="*/ 668114 h 738856"/>
                <a:gd name="T34" fmla="*/ 720515 w 854138"/>
                <a:gd name="T35" fmla="*/ 607853 h 738856"/>
                <a:gd name="T36" fmla="*/ 759816 w 854138"/>
                <a:gd name="T37" fmla="*/ 634054 h 738856"/>
                <a:gd name="T38" fmla="*/ 788637 w 854138"/>
                <a:gd name="T39" fmla="*/ 586893 h 738856"/>
                <a:gd name="T40" fmla="*/ 799117 w 854138"/>
                <a:gd name="T41" fmla="*/ 623573 h 738856"/>
                <a:gd name="T42" fmla="*/ 820077 w 854138"/>
                <a:gd name="T43" fmla="*/ 589513 h 738856"/>
                <a:gd name="T44" fmla="*/ 854138 w 854138"/>
                <a:gd name="T45" fmla="*/ 620953 h 738856"/>
                <a:gd name="T46" fmla="*/ 854138 w 854138"/>
                <a:gd name="T47" fmla="*/ 547592 h 738856"/>
                <a:gd name="T48" fmla="*/ 820077 w 854138"/>
                <a:gd name="T49" fmla="*/ 542352 h 738856"/>
                <a:gd name="T50" fmla="*/ 767676 w 854138"/>
                <a:gd name="T51" fmla="*/ 471610 h 738856"/>
                <a:gd name="T52" fmla="*/ 736236 w 854138"/>
                <a:gd name="T53" fmla="*/ 471610 h 738856"/>
                <a:gd name="T54" fmla="*/ 689075 w 854138"/>
                <a:gd name="T55" fmla="*/ 351087 h 738856"/>
                <a:gd name="T56" fmla="*/ 699555 w 854138"/>
                <a:gd name="T57" fmla="*/ 317027 h 738856"/>
                <a:gd name="T58" fmla="*/ 681214 w 854138"/>
                <a:gd name="T59" fmla="*/ 99562 h 738856"/>
                <a:gd name="T60" fmla="*/ 607853 w 854138"/>
                <a:gd name="T61" fmla="*/ 20960 h 738856"/>
                <a:gd name="T62" fmla="*/ 589512 w 854138"/>
                <a:gd name="T63" fmla="*/ 0 h 738856"/>
                <a:gd name="T64" fmla="*/ 571172 w 854138"/>
                <a:gd name="T65" fmla="*/ 235805 h 738856"/>
                <a:gd name="T66" fmla="*/ 537111 w 854138"/>
                <a:gd name="T67" fmla="*/ 262005 h 738856"/>
                <a:gd name="T68" fmla="*/ 524011 w 854138"/>
                <a:gd name="T69" fmla="*/ 112662 h 738856"/>
                <a:gd name="T70" fmla="*/ 479470 w 854138"/>
                <a:gd name="T71" fmla="*/ 20960 h 738856"/>
                <a:gd name="T72" fmla="*/ 364187 w 854138"/>
                <a:gd name="T73" fmla="*/ 482090 h 738856"/>
                <a:gd name="T74" fmla="*/ 262005 w 854138"/>
                <a:gd name="T75" fmla="*/ 461130 h 738856"/>
                <a:gd name="T76" fmla="*/ 209604 w 854138"/>
                <a:gd name="T77" fmla="*/ 482090 h 738856"/>
                <a:gd name="T78" fmla="*/ 191264 w 854138"/>
                <a:gd name="T79" fmla="*/ 434929 h 738856"/>
                <a:gd name="T80" fmla="*/ 0 w 854138"/>
                <a:gd name="T81" fmla="*/ 374668 h 738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4138" h="738856">
                  <a:moveTo>
                    <a:pt x="0" y="374668"/>
                  </a:moveTo>
                  <a:lnTo>
                    <a:pt x="0" y="427069"/>
                  </a:lnTo>
                  <a:lnTo>
                    <a:pt x="18340" y="508291"/>
                  </a:lnTo>
                  <a:lnTo>
                    <a:pt x="128382" y="560692"/>
                  </a:lnTo>
                  <a:lnTo>
                    <a:pt x="154583" y="675974"/>
                  </a:lnTo>
                  <a:lnTo>
                    <a:pt x="351087" y="702175"/>
                  </a:lnTo>
                  <a:lnTo>
                    <a:pt x="406108" y="670734"/>
                  </a:lnTo>
                  <a:lnTo>
                    <a:pt x="468990" y="668114"/>
                  </a:lnTo>
                  <a:lnTo>
                    <a:pt x="537111" y="623573"/>
                  </a:lnTo>
                  <a:lnTo>
                    <a:pt x="560692" y="652394"/>
                  </a:lnTo>
                  <a:lnTo>
                    <a:pt x="631433" y="689075"/>
                  </a:lnTo>
                  <a:lnTo>
                    <a:pt x="597373" y="707415"/>
                  </a:lnTo>
                  <a:lnTo>
                    <a:pt x="660254" y="712655"/>
                  </a:lnTo>
                  <a:lnTo>
                    <a:pt x="702175" y="738856"/>
                  </a:lnTo>
                  <a:lnTo>
                    <a:pt x="780777" y="707415"/>
                  </a:lnTo>
                  <a:lnTo>
                    <a:pt x="770296" y="647154"/>
                  </a:lnTo>
                  <a:lnTo>
                    <a:pt x="736236" y="668114"/>
                  </a:lnTo>
                  <a:lnTo>
                    <a:pt x="720515" y="607853"/>
                  </a:lnTo>
                  <a:lnTo>
                    <a:pt x="759816" y="634054"/>
                  </a:lnTo>
                  <a:lnTo>
                    <a:pt x="788637" y="586893"/>
                  </a:lnTo>
                  <a:lnTo>
                    <a:pt x="799117" y="623573"/>
                  </a:lnTo>
                  <a:lnTo>
                    <a:pt x="820077" y="589513"/>
                  </a:lnTo>
                  <a:lnTo>
                    <a:pt x="854138" y="620953"/>
                  </a:lnTo>
                  <a:lnTo>
                    <a:pt x="854138" y="547592"/>
                  </a:lnTo>
                  <a:lnTo>
                    <a:pt x="820077" y="542352"/>
                  </a:lnTo>
                  <a:lnTo>
                    <a:pt x="767676" y="471610"/>
                  </a:lnTo>
                  <a:lnTo>
                    <a:pt x="736236" y="471610"/>
                  </a:lnTo>
                  <a:lnTo>
                    <a:pt x="689075" y="351087"/>
                  </a:lnTo>
                  <a:lnTo>
                    <a:pt x="699555" y="317027"/>
                  </a:lnTo>
                  <a:lnTo>
                    <a:pt x="681214" y="99562"/>
                  </a:lnTo>
                  <a:lnTo>
                    <a:pt x="607853" y="20960"/>
                  </a:lnTo>
                  <a:lnTo>
                    <a:pt x="589512" y="0"/>
                  </a:lnTo>
                  <a:lnTo>
                    <a:pt x="571172" y="235805"/>
                  </a:lnTo>
                  <a:lnTo>
                    <a:pt x="537111" y="262005"/>
                  </a:lnTo>
                  <a:lnTo>
                    <a:pt x="524011" y="112662"/>
                  </a:lnTo>
                  <a:lnTo>
                    <a:pt x="479470" y="20960"/>
                  </a:lnTo>
                  <a:lnTo>
                    <a:pt x="364187" y="482090"/>
                  </a:lnTo>
                  <a:lnTo>
                    <a:pt x="262005" y="461130"/>
                  </a:lnTo>
                  <a:lnTo>
                    <a:pt x="209604" y="482090"/>
                  </a:lnTo>
                  <a:lnTo>
                    <a:pt x="191264" y="434929"/>
                  </a:lnTo>
                  <a:lnTo>
                    <a:pt x="0" y="374668"/>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2" name="Freeform 108"/>
            <p:cNvSpPr>
              <a:spLocks/>
            </p:cNvSpPr>
            <p:nvPr/>
          </p:nvSpPr>
          <p:spPr bwMode="auto">
            <a:xfrm>
              <a:off x="5456332" y="4652247"/>
              <a:ext cx="133531" cy="150949"/>
            </a:xfrm>
            <a:custGeom>
              <a:avLst/>
              <a:gdLst>
                <a:gd name="T0" fmla="*/ 37737 w 133531"/>
                <a:gd name="T1" fmla="*/ 14514 h 150949"/>
                <a:gd name="T2" fmla="*/ 0 w 133531"/>
                <a:gd name="T3" fmla="*/ 101600 h 150949"/>
                <a:gd name="T4" fmla="*/ 37737 w 133531"/>
                <a:gd name="T5" fmla="*/ 150949 h 150949"/>
                <a:gd name="T6" fmla="*/ 78377 w 133531"/>
                <a:gd name="T7" fmla="*/ 124823 h 150949"/>
                <a:gd name="T8" fmla="*/ 133531 w 133531"/>
                <a:gd name="T9" fmla="*/ 52251 h 150949"/>
                <a:gd name="T10" fmla="*/ 127725 w 133531"/>
                <a:gd name="T11" fmla="*/ 0 h 150949"/>
                <a:gd name="T12" fmla="*/ 37737 w 133531"/>
                <a:gd name="T13" fmla="*/ 14514 h 150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531" h="150949">
                  <a:moveTo>
                    <a:pt x="37737" y="14514"/>
                  </a:moveTo>
                  <a:lnTo>
                    <a:pt x="0" y="101600"/>
                  </a:lnTo>
                  <a:lnTo>
                    <a:pt x="37737" y="150949"/>
                  </a:lnTo>
                  <a:lnTo>
                    <a:pt x="78377" y="124823"/>
                  </a:lnTo>
                  <a:lnTo>
                    <a:pt x="133531" y="52251"/>
                  </a:lnTo>
                  <a:lnTo>
                    <a:pt x="127725" y="0"/>
                  </a:lnTo>
                  <a:lnTo>
                    <a:pt x="37737" y="14514"/>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3" name="Freeform 109"/>
            <p:cNvSpPr>
              <a:spLocks/>
            </p:cNvSpPr>
            <p:nvPr/>
          </p:nvSpPr>
          <p:spPr bwMode="auto">
            <a:xfrm>
              <a:off x="5729200" y="4704498"/>
              <a:ext cx="81280" cy="133532"/>
            </a:xfrm>
            <a:custGeom>
              <a:avLst/>
              <a:gdLst>
                <a:gd name="T0" fmla="*/ 23223 w 81280"/>
                <a:gd name="T1" fmla="*/ 0 h 133532"/>
                <a:gd name="T2" fmla="*/ 0 w 81280"/>
                <a:gd name="T3" fmla="*/ 78378 h 133532"/>
                <a:gd name="T4" fmla="*/ 52252 w 81280"/>
                <a:gd name="T5" fmla="*/ 133532 h 133532"/>
                <a:gd name="T6" fmla="*/ 69669 w 81280"/>
                <a:gd name="T7" fmla="*/ 113212 h 133532"/>
                <a:gd name="T8" fmla="*/ 60960 w 81280"/>
                <a:gd name="T9" fmla="*/ 72572 h 133532"/>
                <a:gd name="T10" fmla="*/ 81280 w 81280"/>
                <a:gd name="T11" fmla="*/ 40640 h 133532"/>
                <a:gd name="T12" fmla="*/ 23223 w 81280"/>
                <a:gd name="T13" fmla="*/ 0 h 1335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80" h="133532">
                  <a:moveTo>
                    <a:pt x="23223" y="0"/>
                  </a:moveTo>
                  <a:lnTo>
                    <a:pt x="0" y="78378"/>
                  </a:lnTo>
                  <a:lnTo>
                    <a:pt x="52252" y="133532"/>
                  </a:lnTo>
                  <a:lnTo>
                    <a:pt x="69669" y="113212"/>
                  </a:lnTo>
                  <a:lnTo>
                    <a:pt x="60960" y="72572"/>
                  </a:lnTo>
                  <a:lnTo>
                    <a:pt x="81280" y="40640"/>
                  </a:lnTo>
                  <a:lnTo>
                    <a:pt x="2322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4" name="Freeform 110"/>
            <p:cNvSpPr>
              <a:spLocks/>
            </p:cNvSpPr>
            <p:nvPr/>
          </p:nvSpPr>
          <p:spPr bwMode="auto">
            <a:xfrm>
              <a:off x="5827897" y="4507104"/>
              <a:ext cx="55155" cy="55154"/>
            </a:xfrm>
            <a:custGeom>
              <a:avLst/>
              <a:gdLst>
                <a:gd name="T0" fmla="*/ 0 w 55155"/>
                <a:gd name="T1" fmla="*/ 0 h 55154"/>
                <a:gd name="T2" fmla="*/ 23223 w 55155"/>
                <a:gd name="T3" fmla="*/ 55154 h 55154"/>
                <a:gd name="T4" fmla="*/ 55155 w 55155"/>
                <a:gd name="T5" fmla="*/ 29029 h 55154"/>
                <a:gd name="T6" fmla="*/ 0 w 55155"/>
                <a:gd name="T7" fmla="*/ 0 h 55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5" h="55154">
                  <a:moveTo>
                    <a:pt x="0" y="0"/>
                  </a:moveTo>
                  <a:lnTo>
                    <a:pt x="23223" y="55154"/>
                  </a:lnTo>
                  <a:lnTo>
                    <a:pt x="55155" y="29029"/>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5" name="Freeform 111"/>
            <p:cNvSpPr>
              <a:spLocks/>
            </p:cNvSpPr>
            <p:nvPr/>
          </p:nvSpPr>
          <p:spPr bwMode="auto">
            <a:xfrm>
              <a:off x="5874343" y="4478076"/>
              <a:ext cx="55154" cy="26125"/>
            </a:xfrm>
            <a:custGeom>
              <a:avLst/>
              <a:gdLst>
                <a:gd name="T0" fmla="*/ 0 w 55154"/>
                <a:gd name="T1" fmla="*/ 0 h 26125"/>
                <a:gd name="T2" fmla="*/ 46446 w 55154"/>
                <a:gd name="T3" fmla="*/ 26125 h 26125"/>
                <a:gd name="T4" fmla="*/ 55154 w 55154"/>
                <a:gd name="T5" fmla="*/ 11611 h 26125"/>
                <a:gd name="T6" fmla="*/ 0 w 55154"/>
                <a:gd name="T7" fmla="*/ 0 h 26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4" h="26125">
                  <a:moveTo>
                    <a:pt x="0" y="0"/>
                  </a:moveTo>
                  <a:lnTo>
                    <a:pt x="46446" y="26125"/>
                  </a:lnTo>
                  <a:lnTo>
                    <a:pt x="55154" y="11611"/>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6" name="Freeform 112"/>
            <p:cNvSpPr>
              <a:spLocks/>
            </p:cNvSpPr>
            <p:nvPr/>
          </p:nvSpPr>
          <p:spPr bwMode="auto">
            <a:xfrm>
              <a:off x="6658114" y="4689984"/>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7" name="Freeform 113"/>
            <p:cNvSpPr>
              <a:spLocks/>
            </p:cNvSpPr>
            <p:nvPr/>
          </p:nvSpPr>
          <p:spPr bwMode="auto">
            <a:xfrm>
              <a:off x="6781338" y="4428504"/>
              <a:ext cx="65735" cy="56156"/>
            </a:xfrm>
            <a:custGeom>
              <a:avLst/>
              <a:gdLst>
                <a:gd name="T0" fmla="*/ 30628 w 65735"/>
                <a:gd name="T1" fmla="*/ 223 h 56156"/>
                <a:gd name="T2" fmla="*/ 65462 w 65735"/>
                <a:gd name="T3" fmla="*/ 52474 h 56156"/>
                <a:gd name="T4" fmla="*/ 10308 w 65735"/>
                <a:gd name="T5" fmla="*/ 35058 h 56156"/>
                <a:gd name="T6" fmla="*/ 30628 w 65735"/>
                <a:gd name="T7" fmla="*/ 223 h 56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8" name="Freeform 114"/>
            <p:cNvSpPr>
              <a:spLocks/>
            </p:cNvSpPr>
            <p:nvPr/>
          </p:nvSpPr>
          <p:spPr bwMode="auto">
            <a:xfrm>
              <a:off x="5203783" y="4248750"/>
              <a:ext cx="452846" cy="435428"/>
            </a:xfrm>
            <a:custGeom>
              <a:avLst/>
              <a:gdLst>
                <a:gd name="T0" fmla="*/ 52251 w 452846"/>
                <a:gd name="T1" fmla="*/ 0 h 435428"/>
                <a:gd name="T2" fmla="*/ 37737 w 452846"/>
                <a:gd name="T3" fmla="*/ 121920 h 435428"/>
                <a:gd name="T4" fmla="*/ 49349 w 452846"/>
                <a:gd name="T5" fmla="*/ 148046 h 435428"/>
                <a:gd name="T6" fmla="*/ 60960 w 452846"/>
                <a:gd name="T7" fmla="*/ 275771 h 435428"/>
                <a:gd name="T8" fmla="*/ 0 w 452846"/>
                <a:gd name="T9" fmla="*/ 362857 h 435428"/>
                <a:gd name="T10" fmla="*/ 107406 w 452846"/>
                <a:gd name="T11" fmla="*/ 345440 h 435428"/>
                <a:gd name="T12" fmla="*/ 130629 w 452846"/>
                <a:gd name="T13" fmla="*/ 435428 h 435428"/>
                <a:gd name="T14" fmla="*/ 179977 w 452846"/>
                <a:gd name="T15" fmla="*/ 391886 h 435428"/>
                <a:gd name="T16" fmla="*/ 191589 w 452846"/>
                <a:gd name="T17" fmla="*/ 333828 h 435428"/>
                <a:gd name="T18" fmla="*/ 229326 w 452846"/>
                <a:gd name="T19" fmla="*/ 307703 h 435428"/>
                <a:gd name="T20" fmla="*/ 226423 w 452846"/>
                <a:gd name="T21" fmla="*/ 278674 h 435428"/>
                <a:gd name="T22" fmla="*/ 252549 w 452846"/>
                <a:gd name="T23" fmla="*/ 246743 h 435428"/>
                <a:gd name="T24" fmla="*/ 284480 w 452846"/>
                <a:gd name="T25" fmla="*/ 269966 h 435428"/>
                <a:gd name="T26" fmla="*/ 313509 w 452846"/>
                <a:gd name="T27" fmla="*/ 261257 h 435428"/>
                <a:gd name="T28" fmla="*/ 313509 w 452846"/>
                <a:gd name="T29" fmla="*/ 313508 h 435428"/>
                <a:gd name="T30" fmla="*/ 415109 w 452846"/>
                <a:gd name="T31" fmla="*/ 322217 h 435428"/>
                <a:gd name="T32" fmla="*/ 452846 w 452846"/>
                <a:gd name="T33" fmla="*/ 249646 h 435428"/>
                <a:gd name="T34" fmla="*/ 429623 w 452846"/>
                <a:gd name="T35" fmla="*/ 214811 h 435428"/>
                <a:gd name="T36" fmla="*/ 362857 w 452846"/>
                <a:gd name="T37" fmla="*/ 243840 h 435428"/>
                <a:gd name="T38" fmla="*/ 362857 w 452846"/>
                <a:gd name="T39" fmla="*/ 243840 h 435428"/>
                <a:gd name="T40" fmla="*/ 359954 w 452846"/>
                <a:gd name="T41" fmla="*/ 209006 h 435428"/>
                <a:gd name="T42" fmla="*/ 310606 w 452846"/>
                <a:gd name="T43" fmla="*/ 156754 h 435428"/>
                <a:gd name="T44" fmla="*/ 275771 w 452846"/>
                <a:gd name="T45" fmla="*/ 148046 h 435428"/>
                <a:gd name="T46" fmla="*/ 214811 w 452846"/>
                <a:gd name="T47" fmla="*/ 95794 h 435428"/>
                <a:gd name="T48" fmla="*/ 185783 w 452846"/>
                <a:gd name="T49" fmla="*/ 98697 h 435428"/>
                <a:gd name="T50" fmla="*/ 150949 w 452846"/>
                <a:gd name="T51" fmla="*/ 72571 h 435428"/>
                <a:gd name="T52" fmla="*/ 127726 w 452846"/>
                <a:gd name="T53" fmla="*/ 98697 h 435428"/>
                <a:gd name="T54" fmla="*/ 107406 w 452846"/>
                <a:gd name="T55" fmla="*/ 92891 h 435428"/>
                <a:gd name="T56" fmla="*/ 52251 w 452846"/>
                <a:gd name="T57" fmla="*/ 0 h 4354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2846" h="435428">
                  <a:moveTo>
                    <a:pt x="52251" y="0"/>
                  </a:moveTo>
                  <a:lnTo>
                    <a:pt x="37737" y="121920"/>
                  </a:lnTo>
                  <a:lnTo>
                    <a:pt x="49349" y="148046"/>
                  </a:lnTo>
                  <a:lnTo>
                    <a:pt x="60960" y="275771"/>
                  </a:lnTo>
                  <a:lnTo>
                    <a:pt x="0" y="362857"/>
                  </a:lnTo>
                  <a:lnTo>
                    <a:pt x="107406" y="345440"/>
                  </a:lnTo>
                  <a:lnTo>
                    <a:pt x="130629" y="435428"/>
                  </a:lnTo>
                  <a:lnTo>
                    <a:pt x="179977" y="391886"/>
                  </a:lnTo>
                  <a:lnTo>
                    <a:pt x="191589" y="333828"/>
                  </a:lnTo>
                  <a:lnTo>
                    <a:pt x="229326" y="307703"/>
                  </a:lnTo>
                  <a:lnTo>
                    <a:pt x="226423" y="278674"/>
                  </a:lnTo>
                  <a:lnTo>
                    <a:pt x="252549" y="246743"/>
                  </a:lnTo>
                  <a:lnTo>
                    <a:pt x="284480" y="269966"/>
                  </a:lnTo>
                  <a:lnTo>
                    <a:pt x="313509" y="261257"/>
                  </a:lnTo>
                  <a:lnTo>
                    <a:pt x="313509" y="313508"/>
                  </a:lnTo>
                  <a:lnTo>
                    <a:pt x="415109" y="322217"/>
                  </a:lnTo>
                  <a:lnTo>
                    <a:pt x="452846" y="249646"/>
                  </a:lnTo>
                  <a:lnTo>
                    <a:pt x="429623" y="214811"/>
                  </a:lnTo>
                  <a:lnTo>
                    <a:pt x="362857" y="243840"/>
                  </a:lnTo>
                  <a:lnTo>
                    <a:pt x="359954" y="209006"/>
                  </a:lnTo>
                  <a:lnTo>
                    <a:pt x="310606" y="156754"/>
                  </a:lnTo>
                  <a:lnTo>
                    <a:pt x="275771" y="148046"/>
                  </a:lnTo>
                  <a:lnTo>
                    <a:pt x="214811" y="95794"/>
                  </a:lnTo>
                  <a:lnTo>
                    <a:pt x="185783" y="98697"/>
                  </a:lnTo>
                  <a:lnTo>
                    <a:pt x="150949" y="72571"/>
                  </a:lnTo>
                  <a:lnTo>
                    <a:pt x="127726" y="98697"/>
                  </a:lnTo>
                  <a:lnTo>
                    <a:pt x="107406" y="92891"/>
                  </a:lnTo>
                  <a:lnTo>
                    <a:pt x="52251"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69" name="Freeform 115"/>
            <p:cNvSpPr>
              <a:spLocks/>
            </p:cNvSpPr>
            <p:nvPr/>
          </p:nvSpPr>
          <p:spPr bwMode="auto">
            <a:xfrm>
              <a:off x="3949749" y="2454784"/>
              <a:ext cx="46445" cy="26126"/>
            </a:xfrm>
            <a:custGeom>
              <a:avLst/>
              <a:gdLst>
                <a:gd name="T0" fmla="*/ 0 w 46445"/>
                <a:gd name="T1" fmla="*/ 0 h 26126"/>
                <a:gd name="T2" fmla="*/ 46445 w 46445"/>
                <a:gd name="T3" fmla="*/ 26126 h 26126"/>
                <a:gd name="T4" fmla="*/ 0 w 46445"/>
                <a:gd name="T5" fmla="*/ 0 h 26126"/>
                <a:gd name="T6" fmla="*/ 0 60000 65536"/>
                <a:gd name="T7" fmla="*/ 0 60000 65536"/>
                <a:gd name="T8" fmla="*/ 0 60000 65536"/>
              </a:gdLst>
              <a:ahLst/>
              <a:cxnLst>
                <a:cxn ang="T6">
                  <a:pos x="T0" y="T1"/>
                </a:cxn>
                <a:cxn ang="T7">
                  <a:pos x="T2" y="T3"/>
                </a:cxn>
                <a:cxn ang="T8">
                  <a:pos x="T4" y="T5"/>
                </a:cxn>
              </a:cxnLst>
              <a:rect l="0" t="0" r="r" b="b"/>
              <a:pathLst>
                <a:path w="46445" h="26126">
                  <a:moveTo>
                    <a:pt x="0" y="0"/>
                  </a:moveTo>
                  <a:lnTo>
                    <a:pt x="46445" y="26126"/>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cxnSp>
          <p:nvCxnSpPr>
            <p:cNvPr id="29770" name="Straight Connector 116"/>
            <p:cNvCxnSpPr>
              <a:cxnSpLocks noChangeShapeType="1"/>
            </p:cNvCxnSpPr>
            <p:nvPr/>
          </p:nvCxnSpPr>
          <p:spPr bwMode="auto">
            <a:xfrm flipH="1" flipV="1">
              <a:off x="3491097" y="3441756"/>
              <a:ext cx="13902" cy="53702"/>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29771" name="Freeform 117"/>
            <p:cNvSpPr>
              <a:spLocks/>
            </p:cNvSpPr>
            <p:nvPr/>
          </p:nvSpPr>
          <p:spPr bwMode="auto">
            <a:xfrm>
              <a:off x="3216468" y="3361397"/>
              <a:ext cx="2275166" cy="1867803"/>
            </a:xfrm>
            <a:custGeom>
              <a:avLst/>
              <a:gdLst>
                <a:gd name="T0" fmla="*/ 0 w 2275166"/>
                <a:gd name="T1" fmla="*/ 299022 h 1867803"/>
                <a:gd name="T2" fmla="*/ 455033 w 2275166"/>
                <a:gd name="T3" fmla="*/ 875397 h 1867803"/>
                <a:gd name="T4" fmla="*/ 962070 w 2275166"/>
                <a:gd name="T5" fmla="*/ 1178753 h 1867803"/>
                <a:gd name="T6" fmla="*/ 1447439 w 2275166"/>
                <a:gd name="T7" fmla="*/ 1867803 h 1867803"/>
                <a:gd name="T8" fmla="*/ 1638119 w 2275166"/>
                <a:gd name="T9" fmla="*/ 1421437 h 1867803"/>
                <a:gd name="T10" fmla="*/ 1750794 w 2275166"/>
                <a:gd name="T11" fmla="*/ 1334764 h 1867803"/>
                <a:gd name="T12" fmla="*/ 1542779 w 2275166"/>
                <a:gd name="T13" fmla="*/ 1217756 h 1867803"/>
                <a:gd name="T14" fmla="*/ 1794131 w 2275166"/>
                <a:gd name="T15" fmla="*/ 1204755 h 1867803"/>
                <a:gd name="T16" fmla="*/ 1950142 w 2275166"/>
                <a:gd name="T17" fmla="*/ 1018408 h 1867803"/>
                <a:gd name="T18" fmla="*/ 1724792 w 2275166"/>
                <a:gd name="T19" fmla="*/ 910067 h 1867803"/>
                <a:gd name="T20" fmla="*/ 1954476 w 2275166"/>
                <a:gd name="T21" fmla="*/ 979405 h 1867803"/>
                <a:gd name="T22" fmla="*/ 1980477 w 2275166"/>
                <a:gd name="T23" fmla="*/ 806059 h 1867803"/>
                <a:gd name="T24" fmla="*/ 2080151 w 2275166"/>
                <a:gd name="T25" fmla="*/ 823394 h 1867803"/>
                <a:gd name="T26" fmla="*/ 2153823 w 2275166"/>
                <a:gd name="T27" fmla="*/ 463701 h 1867803"/>
                <a:gd name="T28" fmla="*/ 2227495 w 2275166"/>
                <a:gd name="T29" fmla="*/ 390029 h 1867803"/>
                <a:gd name="T30" fmla="*/ 1967477 w 2275166"/>
                <a:gd name="T31" fmla="*/ 286021 h 1867803"/>
                <a:gd name="T32" fmla="*/ 2019480 w 2275166"/>
                <a:gd name="T33" fmla="*/ 398696 h 1867803"/>
                <a:gd name="T34" fmla="*/ 1989145 w 2275166"/>
                <a:gd name="T35" fmla="*/ 468034 h 1867803"/>
                <a:gd name="T36" fmla="*/ 1824466 w 2275166"/>
                <a:gd name="T37" fmla="*/ 572042 h 1867803"/>
                <a:gd name="T38" fmla="*/ 1781130 w 2275166"/>
                <a:gd name="T39" fmla="*/ 394362 h 1867803"/>
                <a:gd name="T40" fmla="*/ 1677122 w 2275166"/>
                <a:gd name="T41" fmla="*/ 385695 h 1867803"/>
                <a:gd name="T42" fmla="*/ 1629452 w 2275166"/>
                <a:gd name="T43" fmla="*/ 338025 h 1867803"/>
                <a:gd name="T44" fmla="*/ 1590449 w 2275166"/>
                <a:gd name="T45" fmla="*/ 320690 h 1867803"/>
                <a:gd name="T46" fmla="*/ 1616451 w 2275166"/>
                <a:gd name="T47" fmla="*/ 229684 h 1867803"/>
                <a:gd name="T48" fmla="*/ 1456106 w 2275166"/>
                <a:gd name="T49" fmla="*/ 0 h 1867803"/>
                <a:gd name="T50" fmla="*/ 1369433 w 2275166"/>
                <a:gd name="T51" fmla="*/ 234017 h 1867803"/>
                <a:gd name="T52" fmla="*/ 1469107 w 2275166"/>
                <a:gd name="T53" fmla="*/ 342359 h 1867803"/>
                <a:gd name="T54" fmla="*/ 1464773 w 2275166"/>
                <a:gd name="T55" fmla="*/ 463701 h 1867803"/>
                <a:gd name="T56" fmla="*/ 1516777 w 2275166"/>
                <a:gd name="T57" fmla="*/ 450700 h 1867803"/>
                <a:gd name="T58" fmla="*/ 1469107 w 2275166"/>
                <a:gd name="T59" fmla="*/ 602378 h 1867803"/>
                <a:gd name="T60" fmla="*/ 1425770 w 2275166"/>
                <a:gd name="T61" fmla="*/ 736721 h 1867803"/>
                <a:gd name="T62" fmla="*/ 1378100 w 2275166"/>
                <a:gd name="T63" fmla="*/ 563375 h 1867803"/>
                <a:gd name="T64" fmla="*/ 1243757 w 2275166"/>
                <a:gd name="T65" fmla="*/ 554707 h 1867803"/>
                <a:gd name="T66" fmla="*/ 1304428 w 2275166"/>
                <a:gd name="T67" fmla="*/ 606711 h 1867803"/>
                <a:gd name="T68" fmla="*/ 1300095 w 2275166"/>
                <a:gd name="T69" fmla="*/ 671716 h 1867803"/>
                <a:gd name="T70" fmla="*/ 1204754 w 2275166"/>
                <a:gd name="T71" fmla="*/ 641380 h 1867803"/>
                <a:gd name="T72" fmla="*/ 1035742 w 2275166"/>
                <a:gd name="T73" fmla="*/ 632713 h 1867803"/>
                <a:gd name="T74" fmla="*/ 918733 w 2275166"/>
                <a:gd name="T75" fmla="*/ 567708 h 1867803"/>
                <a:gd name="T76" fmla="*/ 689050 w 2275166"/>
                <a:gd name="T77" fmla="*/ 554707 h 1867803"/>
                <a:gd name="T78" fmla="*/ 658714 w 2275166"/>
                <a:gd name="T79" fmla="*/ 710719 h 1867803"/>
                <a:gd name="T80" fmla="*/ 580709 w 2275166"/>
                <a:gd name="T81" fmla="*/ 507037 h 1867803"/>
                <a:gd name="T82" fmla="*/ 277353 w 2275166"/>
                <a:gd name="T83" fmla="*/ 433365 h 1867803"/>
                <a:gd name="T84" fmla="*/ 359693 w 2275166"/>
                <a:gd name="T85" fmla="*/ 403030 h 1867803"/>
                <a:gd name="T86" fmla="*/ 299022 w 2275166"/>
                <a:gd name="T87" fmla="*/ 260019 h 1867803"/>
                <a:gd name="T88" fmla="*/ 91006 w 2275166"/>
                <a:gd name="T89" fmla="*/ 117009 h 18678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75166" h="1867803">
                  <a:moveTo>
                    <a:pt x="91006" y="117009"/>
                  </a:moveTo>
                  <a:lnTo>
                    <a:pt x="0" y="299022"/>
                  </a:lnTo>
                  <a:lnTo>
                    <a:pt x="338024" y="858063"/>
                  </a:lnTo>
                  <a:lnTo>
                    <a:pt x="455033" y="875397"/>
                  </a:lnTo>
                  <a:lnTo>
                    <a:pt x="537372" y="1014074"/>
                  </a:lnTo>
                  <a:lnTo>
                    <a:pt x="962070" y="1178753"/>
                  </a:lnTo>
                  <a:lnTo>
                    <a:pt x="905732" y="1828800"/>
                  </a:lnTo>
                  <a:lnTo>
                    <a:pt x="1447439" y="1867803"/>
                  </a:lnTo>
                  <a:lnTo>
                    <a:pt x="1651120" y="1456106"/>
                  </a:lnTo>
                  <a:lnTo>
                    <a:pt x="1638119" y="1421437"/>
                  </a:lnTo>
                  <a:lnTo>
                    <a:pt x="1716125" y="1404103"/>
                  </a:lnTo>
                  <a:lnTo>
                    <a:pt x="1750794" y="1334764"/>
                  </a:lnTo>
                  <a:lnTo>
                    <a:pt x="1525444" y="1248091"/>
                  </a:lnTo>
                  <a:lnTo>
                    <a:pt x="1542779" y="1217756"/>
                  </a:lnTo>
                  <a:lnTo>
                    <a:pt x="1750794" y="1274093"/>
                  </a:lnTo>
                  <a:lnTo>
                    <a:pt x="1794131" y="1204755"/>
                  </a:lnTo>
                  <a:lnTo>
                    <a:pt x="1885137" y="1196088"/>
                  </a:lnTo>
                  <a:lnTo>
                    <a:pt x="1950142" y="1018408"/>
                  </a:lnTo>
                  <a:lnTo>
                    <a:pt x="1846134" y="1005407"/>
                  </a:lnTo>
                  <a:lnTo>
                    <a:pt x="1724792" y="910067"/>
                  </a:lnTo>
                  <a:lnTo>
                    <a:pt x="1876470" y="970738"/>
                  </a:lnTo>
                  <a:lnTo>
                    <a:pt x="1954476" y="979405"/>
                  </a:lnTo>
                  <a:lnTo>
                    <a:pt x="2015147" y="845062"/>
                  </a:lnTo>
                  <a:lnTo>
                    <a:pt x="1980477" y="806059"/>
                  </a:lnTo>
                  <a:lnTo>
                    <a:pt x="2054150" y="810393"/>
                  </a:lnTo>
                  <a:lnTo>
                    <a:pt x="2080151" y="823394"/>
                  </a:lnTo>
                  <a:lnTo>
                    <a:pt x="2275166" y="637047"/>
                  </a:lnTo>
                  <a:lnTo>
                    <a:pt x="2153823" y="463701"/>
                  </a:lnTo>
                  <a:lnTo>
                    <a:pt x="2197160" y="450700"/>
                  </a:lnTo>
                  <a:lnTo>
                    <a:pt x="2227495" y="390029"/>
                  </a:lnTo>
                  <a:lnTo>
                    <a:pt x="2119154" y="277354"/>
                  </a:lnTo>
                  <a:lnTo>
                    <a:pt x="1967477" y="286021"/>
                  </a:lnTo>
                  <a:lnTo>
                    <a:pt x="1976144" y="368361"/>
                  </a:lnTo>
                  <a:lnTo>
                    <a:pt x="2019480" y="398696"/>
                  </a:lnTo>
                  <a:lnTo>
                    <a:pt x="2010813" y="446366"/>
                  </a:lnTo>
                  <a:lnTo>
                    <a:pt x="1989145" y="468034"/>
                  </a:lnTo>
                  <a:lnTo>
                    <a:pt x="1911139" y="702052"/>
                  </a:lnTo>
                  <a:lnTo>
                    <a:pt x="1824466" y="572042"/>
                  </a:lnTo>
                  <a:lnTo>
                    <a:pt x="1867803" y="524372"/>
                  </a:lnTo>
                  <a:lnTo>
                    <a:pt x="1781130" y="394362"/>
                  </a:lnTo>
                  <a:lnTo>
                    <a:pt x="1720459" y="546040"/>
                  </a:lnTo>
                  <a:lnTo>
                    <a:pt x="1677122" y="385695"/>
                  </a:lnTo>
                  <a:lnTo>
                    <a:pt x="1685789" y="355360"/>
                  </a:lnTo>
                  <a:lnTo>
                    <a:pt x="1629452" y="338025"/>
                  </a:lnTo>
                  <a:lnTo>
                    <a:pt x="1594783" y="359693"/>
                  </a:lnTo>
                  <a:lnTo>
                    <a:pt x="1590449" y="320690"/>
                  </a:lnTo>
                  <a:lnTo>
                    <a:pt x="1599116" y="251352"/>
                  </a:lnTo>
                  <a:lnTo>
                    <a:pt x="1616451" y="229684"/>
                  </a:lnTo>
                  <a:lnTo>
                    <a:pt x="1499442" y="17335"/>
                  </a:lnTo>
                  <a:lnTo>
                    <a:pt x="1456106" y="0"/>
                  </a:lnTo>
                  <a:lnTo>
                    <a:pt x="1382434" y="91007"/>
                  </a:lnTo>
                  <a:lnTo>
                    <a:pt x="1369433" y="234017"/>
                  </a:lnTo>
                  <a:lnTo>
                    <a:pt x="1447439" y="338025"/>
                  </a:lnTo>
                  <a:lnTo>
                    <a:pt x="1469107" y="342359"/>
                  </a:lnTo>
                  <a:lnTo>
                    <a:pt x="1495109" y="394362"/>
                  </a:lnTo>
                  <a:lnTo>
                    <a:pt x="1464773" y="463701"/>
                  </a:lnTo>
                  <a:lnTo>
                    <a:pt x="1490775" y="485369"/>
                  </a:lnTo>
                  <a:lnTo>
                    <a:pt x="1516777" y="450700"/>
                  </a:lnTo>
                  <a:lnTo>
                    <a:pt x="1534112" y="515705"/>
                  </a:lnTo>
                  <a:lnTo>
                    <a:pt x="1469107" y="602378"/>
                  </a:lnTo>
                  <a:lnTo>
                    <a:pt x="1421437" y="606711"/>
                  </a:lnTo>
                  <a:lnTo>
                    <a:pt x="1425770" y="736721"/>
                  </a:lnTo>
                  <a:lnTo>
                    <a:pt x="1382434" y="723720"/>
                  </a:lnTo>
                  <a:lnTo>
                    <a:pt x="1378100" y="563375"/>
                  </a:lnTo>
                  <a:lnTo>
                    <a:pt x="1291427" y="520038"/>
                  </a:lnTo>
                  <a:lnTo>
                    <a:pt x="1243757" y="554707"/>
                  </a:lnTo>
                  <a:lnTo>
                    <a:pt x="1265425" y="598044"/>
                  </a:lnTo>
                  <a:lnTo>
                    <a:pt x="1304428" y="606711"/>
                  </a:lnTo>
                  <a:lnTo>
                    <a:pt x="1321763" y="645714"/>
                  </a:lnTo>
                  <a:lnTo>
                    <a:pt x="1300095" y="671716"/>
                  </a:lnTo>
                  <a:lnTo>
                    <a:pt x="1252424" y="619712"/>
                  </a:lnTo>
                  <a:lnTo>
                    <a:pt x="1204754" y="641380"/>
                  </a:lnTo>
                  <a:lnTo>
                    <a:pt x="1165751" y="615379"/>
                  </a:lnTo>
                  <a:lnTo>
                    <a:pt x="1035742" y="632713"/>
                  </a:lnTo>
                  <a:lnTo>
                    <a:pt x="957736" y="563375"/>
                  </a:lnTo>
                  <a:lnTo>
                    <a:pt x="918733" y="567708"/>
                  </a:lnTo>
                  <a:lnTo>
                    <a:pt x="845061" y="498370"/>
                  </a:lnTo>
                  <a:lnTo>
                    <a:pt x="689050" y="554707"/>
                  </a:lnTo>
                  <a:lnTo>
                    <a:pt x="702051" y="715052"/>
                  </a:lnTo>
                  <a:lnTo>
                    <a:pt x="658714" y="710719"/>
                  </a:lnTo>
                  <a:lnTo>
                    <a:pt x="658714" y="641380"/>
                  </a:lnTo>
                  <a:lnTo>
                    <a:pt x="580709" y="507037"/>
                  </a:lnTo>
                  <a:lnTo>
                    <a:pt x="446366" y="524372"/>
                  </a:lnTo>
                  <a:lnTo>
                    <a:pt x="277353" y="433365"/>
                  </a:lnTo>
                  <a:lnTo>
                    <a:pt x="303355" y="394362"/>
                  </a:lnTo>
                  <a:lnTo>
                    <a:pt x="359693" y="403030"/>
                  </a:lnTo>
                  <a:lnTo>
                    <a:pt x="359693" y="355360"/>
                  </a:lnTo>
                  <a:lnTo>
                    <a:pt x="299022" y="260019"/>
                  </a:lnTo>
                  <a:lnTo>
                    <a:pt x="234017" y="268687"/>
                  </a:lnTo>
                  <a:lnTo>
                    <a:pt x="91006" y="117009"/>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2" name="Freeform 118"/>
            <p:cNvSpPr>
              <a:spLocks/>
            </p:cNvSpPr>
            <p:nvPr/>
          </p:nvSpPr>
          <p:spPr bwMode="auto">
            <a:xfrm>
              <a:off x="4414331" y="3668503"/>
              <a:ext cx="227945" cy="214845"/>
            </a:xfrm>
            <a:custGeom>
              <a:avLst/>
              <a:gdLst>
                <a:gd name="T0" fmla="*/ 81221 w 227945"/>
                <a:gd name="T1" fmla="*/ 0 h 214845"/>
                <a:gd name="T2" fmla="*/ 49781 w 227945"/>
                <a:gd name="T3" fmla="*/ 47161 h 214845"/>
                <a:gd name="T4" fmla="*/ 47161 w 227945"/>
                <a:gd name="T5" fmla="*/ 86462 h 214845"/>
                <a:gd name="T6" fmla="*/ 0 w 227945"/>
                <a:gd name="T7" fmla="*/ 120522 h 214845"/>
                <a:gd name="T8" fmla="*/ 7860 w 227945"/>
                <a:gd name="T9" fmla="*/ 146723 h 214845"/>
                <a:gd name="T10" fmla="*/ 36680 w 227945"/>
                <a:gd name="T11" fmla="*/ 149343 h 214845"/>
                <a:gd name="T12" fmla="*/ 170303 w 227945"/>
                <a:gd name="T13" fmla="*/ 214845 h 214845"/>
                <a:gd name="T14" fmla="*/ 227945 w 227945"/>
                <a:gd name="T15" fmla="*/ 165063 h 214845"/>
                <a:gd name="T16" fmla="*/ 81221 w 227945"/>
                <a:gd name="T17" fmla="*/ 0 h 2148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945" h="214845">
                  <a:moveTo>
                    <a:pt x="81221" y="0"/>
                  </a:moveTo>
                  <a:lnTo>
                    <a:pt x="49781" y="47161"/>
                  </a:lnTo>
                  <a:lnTo>
                    <a:pt x="47161" y="86462"/>
                  </a:lnTo>
                  <a:lnTo>
                    <a:pt x="0" y="120522"/>
                  </a:lnTo>
                  <a:lnTo>
                    <a:pt x="7860" y="146723"/>
                  </a:lnTo>
                  <a:lnTo>
                    <a:pt x="36680" y="149343"/>
                  </a:lnTo>
                  <a:lnTo>
                    <a:pt x="170303" y="214845"/>
                  </a:lnTo>
                  <a:lnTo>
                    <a:pt x="227945" y="165063"/>
                  </a:lnTo>
                  <a:lnTo>
                    <a:pt x="81221"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3" name="Freeform 119"/>
            <p:cNvSpPr>
              <a:spLocks/>
            </p:cNvSpPr>
            <p:nvPr/>
          </p:nvSpPr>
          <p:spPr bwMode="auto">
            <a:xfrm>
              <a:off x="3877219" y="3768065"/>
              <a:ext cx="175544" cy="94322"/>
            </a:xfrm>
            <a:custGeom>
              <a:avLst/>
              <a:gdLst>
                <a:gd name="T0" fmla="*/ 26200 w 175544"/>
                <a:gd name="T1" fmla="*/ 26201 h 94322"/>
                <a:gd name="T2" fmla="*/ 0 w 175544"/>
                <a:gd name="T3" fmla="*/ 62881 h 94322"/>
                <a:gd name="T4" fmla="*/ 36681 w 175544"/>
                <a:gd name="T5" fmla="*/ 94322 h 94322"/>
                <a:gd name="T6" fmla="*/ 175544 w 175544"/>
                <a:gd name="T7" fmla="*/ 55021 h 94322"/>
                <a:gd name="T8" fmla="*/ 165063 w 175544"/>
                <a:gd name="T9" fmla="*/ 0 h 94322"/>
                <a:gd name="T10" fmla="*/ 26200 w 175544"/>
                <a:gd name="T11" fmla="*/ 26201 h 94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544" h="94322">
                  <a:moveTo>
                    <a:pt x="26200" y="26201"/>
                  </a:moveTo>
                  <a:lnTo>
                    <a:pt x="0" y="62881"/>
                  </a:lnTo>
                  <a:lnTo>
                    <a:pt x="36681" y="94322"/>
                  </a:lnTo>
                  <a:lnTo>
                    <a:pt x="175544" y="55021"/>
                  </a:lnTo>
                  <a:lnTo>
                    <a:pt x="165063" y="0"/>
                  </a:lnTo>
                  <a:lnTo>
                    <a:pt x="26200" y="26201"/>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4" name="Freeform 120"/>
            <p:cNvSpPr>
              <a:spLocks/>
            </p:cNvSpPr>
            <p:nvPr/>
          </p:nvSpPr>
          <p:spPr bwMode="auto">
            <a:xfrm>
              <a:off x="4644896" y="3013488"/>
              <a:ext cx="238425" cy="317027"/>
            </a:xfrm>
            <a:custGeom>
              <a:avLst/>
              <a:gdLst>
                <a:gd name="T0" fmla="*/ 26200 w 238425"/>
                <a:gd name="T1" fmla="*/ 0 h 317027"/>
                <a:gd name="T2" fmla="*/ 0 w 238425"/>
                <a:gd name="T3" fmla="*/ 60262 h 317027"/>
                <a:gd name="T4" fmla="*/ 20960 w 238425"/>
                <a:gd name="T5" fmla="*/ 301307 h 317027"/>
                <a:gd name="T6" fmla="*/ 68121 w 238425"/>
                <a:gd name="T7" fmla="*/ 317027 h 317027"/>
                <a:gd name="T8" fmla="*/ 91702 w 238425"/>
                <a:gd name="T9" fmla="*/ 238426 h 317027"/>
                <a:gd name="T10" fmla="*/ 81221 w 238425"/>
                <a:gd name="T11" fmla="*/ 188645 h 317027"/>
                <a:gd name="T12" fmla="*/ 154583 w 238425"/>
                <a:gd name="T13" fmla="*/ 209605 h 317027"/>
                <a:gd name="T14" fmla="*/ 238425 w 238425"/>
                <a:gd name="T15" fmla="*/ 13101 h 317027"/>
                <a:gd name="T16" fmla="*/ 26200 w 238425"/>
                <a:gd name="T17" fmla="*/ 0 h 317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425" h="317027">
                  <a:moveTo>
                    <a:pt x="26200" y="0"/>
                  </a:moveTo>
                  <a:lnTo>
                    <a:pt x="0" y="60262"/>
                  </a:lnTo>
                  <a:lnTo>
                    <a:pt x="20960" y="301307"/>
                  </a:lnTo>
                  <a:lnTo>
                    <a:pt x="68121" y="317027"/>
                  </a:lnTo>
                  <a:lnTo>
                    <a:pt x="91702" y="238426"/>
                  </a:lnTo>
                  <a:lnTo>
                    <a:pt x="81221" y="188645"/>
                  </a:lnTo>
                  <a:lnTo>
                    <a:pt x="154583" y="209605"/>
                  </a:lnTo>
                  <a:lnTo>
                    <a:pt x="238425" y="13101"/>
                  </a:lnTo>
                  <a:lnTo>
                    <a:pt x="2620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5" name="Freeform 121"/>
            <p:cNvSpPr>
              <a:spLocks/>
            </p:cNvSpPr>
            <p:nvPr/>
          </p:nvSpPr>
          <p:spPr bwMode="auto">
            <a:xfrm>
              <a:off x="4314768" y="3005628"/>
              <a:ext cx="277727" cy="434930"/>
            </a:xfrm>
            <a:custGeom>
              <a:avLst/>
              <a:gdLst>
                <a:gd name="T0" fmla="*/ 141484 w 277727"/>
                <a:gd name="T1" fmla="*/ 13101 h 434930"/>
                <a:gd name="T2" fmla="*/ 86462 w 277727"/>
                <a:gd name="T3" fmla="*/ 36681 h 434930"/>
                <a:gd name="T4" fmla="*/ 83842 w 277727"/>
                <a:gd name="T5" fmla="*/ 78602 h 434930"/>
                <a:gd name="T6" fmla="*/ 62882 w 277727"/>
                <a:gd name="T7" fmla="*/ 83842 h 434930"/>
                <a:gd name="T8" fmla="*/ 99563 w 277727"/>
                <a:gd name="T9" fmla="*/ 141483 h 434930"/>
                <a:gd name="T10" fmla="*/ 91702 w 277727"/>
                <a:gd name="T11" fmla="*/ 199125 h 434930"/>
                <a:gd name="T12" fmla="*/ 26201 w 277727"/>
                <a:gd name="T13" fmla="*/ 144103 h 434930"/>
                <a:gd name="T14" fmla="*/ 0 w 277727"/>
                <a:gd name="T15" fmla="*/ 165064 h 434930"/>
                <a:gd name="T16" fmla="*/ 136243 w 277727"/>
                <a:gd name="T17" fmla="*/ 416589 h 434930"/>
                <a:gd name="T18" fmla="*/ 170304 w 277727"/>
                <a:gd name="T19" fmla="*/ 434930 h 434930"/>
                <a:gd name="T20" fmla="*/ 193885 w 277727"/>
                <a:gd name="T21" fmla="*/ 372048 h 434930"/>
                <a:gd name="T22" fmla="*/ 227945 w 277727"/>
                <a:gd name="T23" fmla="*/ 377289 h 434930"/>
                <a:gd name="T24" fmla="*/ 277727 w 277727"/>
                <a:gd name="T25" fmla="*/ 337988 h 434930"/>
                <a:gd name="T26" fmla="*/ 272486 w 277727"/>
                <a:gd name="T27" fmla="*/ 159824 h 434930"/>
                <a:gd name="T28" fmla="*/ 196505 w 277727"/>
                <a:gd name="T29" fmla="*/ 167684 h 434930"/>
                <a:gd name="T30" fmla="*/ 264626 w 277727"/>
                <a:gd name="T31" fmla="*/ 57642 h 434930"/>
                <a:gd name="T32" fmla="*/ 220085 w 277727"/>
                <a:gd name="T33" fmla="*/ 0 h 434930"/>
                <a:gd name="T34" fmla="*/ 175544 w 277727"/>
                <a:gd name="T35" fmla="*/ 10481 h 434930"/>
                <a:gd name="T36" fmla="*/ 170304 w 277727"/>
                <a:gd name="T37" fmla="*/ 65503 h 434930"/>
                <a:gd name="T38" fmla="*/ 141484 w 277727"/>
                <a:gd name="T39" fmla="*/ 13101 h 434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7727" h="434930">
                  <a:moveTo>
                    <a:pt x="141484" y="13101"/>
                  </a:moveTo>
                  <a:lnTo>
                    <a:pt x="86462" y="36681"/>
                  </a:lnTo>
                  <a:lnTo>
                    <a:pt x="83842" y="78602"/>
                  </a:lnTo>
                  <a:lnTo>
                    <a:pt x="62882" y="83842"/>
                  </a:lnTo>
                  <a:lnTo>
                    <a:pt x="99563" y="141483"/>
                  </a:lnTo>
                  <a:lnTo>
                    <a:pt x="91702" y="199125"/>
                  </a:lnTo>
                  <a:lnTo>
                    <a:pt x="26201" y="144103"/>
                  </a:lnTo>
                  <a:lnTo>
                    <a:pt x="0" y="165064"/>
                  </a:lnTo>
                  <a:lnTo>
                    <a:pt x="136243" y="416589"/>
                  </a:lnTo>
                  <a:lnTo>
                    <a:pt x="170304" y="434930"/>
                  </a:lnTo>
                  <a:lnTo>
                    <a:pt x="193885" y="372048"/>
                  </a:lnTo>
                  <a:lnTo>
                    <a:pt x="227945" y="377289"/>
                  </a:lnTo>
                  <a:lnTo>
                    <a:pt x="277727" y="337988"/>
                  </a:lnTo>
                  <a:lnTo>
                    <a:pt x="272486" y="159824"/>
                  </a:lnTo>
                  <a:lnTo>
                    <a:pt x="196505" y="167684"/>
                  </a:lnTo>
                  <a:lnTo>
                    <a:pt x="264626" y="57642"/>
                  </a:lnTo>
                  <a:lnTo>
                    <a:pt x="220085" y="0"/>
                  </a:lnTo>
                  <a:lnTo>
                    <a:pt x="175544" y="10481"/>
                  </a:lnTo>
                  <a:lnTo>
                    <a:pt x="170304" y="65503"/>
                  </a:lnTo>
                  <a:lnTo>
                    <a:pt x="141484" y="13101"/>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6" name="Freeform 122"/>
            <p:cNvSpPr>
              <a:spLocks/>
            </p:cNvSpPr>
            <p:nvPr/>
          </p:nvSpPr>
          <p:spPr bwMode="auto">
            <a:xfrm>
              <a:off x="4133984" y="3018729"/>
              <a:ext cx="112663" cy="131002"/>
            </a:xfrm>
            <a:custGeom>
              <a:avLst/>
              <a:gdLst>
                <a:gd name="T0" fmla="*/ 0 w 112663"/>
                <a:gd name="T1" fmla="*/ 18340 h 131002"/>
                <a:gd name="T2" fmla="*/ 60262 w 112663"/>
                <a:gd name="T3" fmla="*/ 131002 h 131002"/>
                <a:gd name="T4" fmla="*/ 112663 w 112663"/>
                <a:gd name="T5" fmla="*/ 47161 h 131002"/>
                <a:gd name="T6" fmla="*/ 70742 w 112663"/>
                <a:gd name="T7" fmla="*/ 0 h 131002"/>
                <a:gd name="T8" fmla="*/ 0 w 112663"/>
                <a:gd name="T9" fmla="*/ 18340 h 13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663" h="131002">
                  <a:moveTo>
                    <a:pt x="0" y="18340"/>
                  </a:moveTo>
                  <a:lnTo>
                    <a:pt x="60262" y="131002"/>
                  </a:lnTo>
                  <a:lnTo>
                    <a:pt x="112663" y="47161"/>
                  </a:lnTo>
                  <a:lnTo>
                    <a:pt x="70742" y="0"/>
                  </a:lnTo>
                  <a:lnTo>
                    <a:pt x="0" y="1834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7" name="Freeform 123"/>
            <p:cNvSpPr>
              <a:spLocks/>
            </p:cNvSpPr>
            <p:nvPr/>
          </p:nvSpPr>
          <p:spPr bwMode="auto">
            <a:xfrm>
              <a:off x="4353356" y="3780499"/>
              <a:ext cx="26914" cy="55715"/>
            </a:xfrm>
            <a:custGeom>
              <a:avLst/>
              <a:gdLst>
                <a:gd name="T0" fmla="*/ 7 w 51363"/>
                <a:gd name="T1" fmla="*/ 2147483646 h 10126"/>
                <a:gd name="T2" fmla="*/ 1 w 51363"/>
                <a:gd name="T3" fmla="*/ 2147483646 h 10126"/>
                <a:gd name="T4" fmla="*/ 3 w 51363"/>
                <a:gd name="T5" fmla="*/ 2147483646 h 10126"/>
                <a:gd name="T6" fmla="*/ 22 w 51363"/>
                <a:gd name="T7" fmla="*/ 2147483646 h 10126"/>
                <a:gd name="T8" fmla="*/ 7 w 51363"/>
                <a:gd name="T9" fmla="*/ 2147483646 h 10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63" h="10126">
                  <a:moveTo>
                    <a:pt x="16361" y="121"/>
                  </a:moveTo>
                  <a:cubicBezTo>
                    <a:pt x="8027" y="-38"/>
                    <a:pt x="3028" y="2264"/>
                    <a:pt x="1361" y="3931"/>
                  </a:cubicBezTo>
                  <a:cubicBezTo>
                    <a:pt x="-306" y="5598"/>
                    <a:pt x="-1973" y="9962"/>
                    <a:pt x="6361" y="10121"/>
                  </a:cubicBezTo>
                  <a:cubicBezTo>
                    <a:pt x="14695" y="10280"/>
                    <a:pt x="36362" y="6629"/>
                    <a:pt x="51363" y="4883"/>
                  </a:cubicBezTo>
                  <a:cubicBezTo>
                    <a:pt x="39696" y="3296"/>
                    <a:pt x="23861" y="-752"/>
                    <a:pt x="16361" y="121"/>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8" name="Freeform 124"/>
            <p:cNvSpPr>
              <a:spLocks/>
            </p:cNvSpPr>
            <p:nvPr/>
          </p:nvSpPr>
          <p:spPr bwMode="auto">
            <a:xfrm>
              <a:off x="5346976" y="4207430"/>
              <a:ext cx="73818" cy="64293"/>
            </a:xfrm>
            <a:custGeom>
              <a:avLst/>
              <a:gdLst>
                <a:gd name="T0" fmla="*/ 0 w 73818"/>
                <a:gd name="T1" fmla="*/ 0 h 64293"/>
                <a:gd name="T2" fmla="*/ 30956 w 73818"/>
                <a:gd name="T3" fmla="*/ 64293 h 64293"/>
                <a:gd name="T4" fmla="*/ 73818 w 73818"/>
                <a:gd name="T5" fmla="*/ 47625 h 64293"/>
                <a:gd name="T6" fmla="*/ 0 w 73818"/>
                <a:gd name="T7" fmla="*/ 0 h 64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818" h="64293">
                  <a:moveTo>
                    <a:pt x="0" y="0"/>
                  </a:moveTo>
                  <a:lnTo>
                    <a:pt x="30956" y="64293"/>
                  </a:lnTo>
                  <a:lnTo>
                    <a:pt x="73818" y="47625"/>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79" name="Freeform 125"/>
            <p:cNvSpPr>
              <a:spLocks/>
            </p:cNvSpPr>
            <p:nvPr/>
          </p:nvSpPr>
          <p:spPr bwMode="auto">
            <a:xfrm>
              <a:off x="5287444" y="4226480"/>
              <a:ext cx="45244" cy="64293"/>
            </a:xfrm>
            <a:custGeom>
              <a:avLst/>
              <a:gdLst>
                <a:gd name="T0" fmla="*/ 0 w 45244"/>
                <a:gd name="T1" fmla="*/ 0 h 64293"/>
                <a:gd name="T2" fmla="*/ 35719 w 45244"/>
                <a:gd name="T3" fmla="*/ 64293 h 64293"/>
                <a:gd name="T4" fmla="*/ 45244 w 45244"/>
                <a:gd name="T5" fmla="*/ 50006 h 64293"/>
                <a:gd name="T6" fmla="*/ 0 w 45244"/>
                <a:gd name="T7" fmla="*/ 0 h 64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44" h="64293">
                  <a:moveTo>
                    <a:pt x="0" y="0"/>
                  </a:moveTo>
                  <a:lnTo>
                    <a:pt x="35719" y="64293"/>
                  </a:lnTo>
                  <a:lnTo>
                    <a:pt x="45244" y="50006"/>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0" name="Freeform 126"/>
            <p:cNvSpPr>
              <a:spLocks/>
            </p:cNvSpPr>
            <p:nvPr/>
          </p:nvSpPr>
          <p:spPr bwMode="auto">
            <a:xfrm>
              <a:off x="4106344" y="3821667"/>
              <a:ext cx="11907" cy="38100"/>
            </a:xfrm>
            <a:custGeom>
              <a:avLst/>
              <a:gdLst>
                <a:gd name="T0" fmla="*/ 11907 w 11907"/>
                <a:gd name="T1" fmla="*/ 0 h 38100"/>
                <a:gd name="T2" fmla="*/ 0 w 11907"/>
                <a:gd name="T3" fmla="*/ 38100 h 38100"/>
                <a:gd name="T4" fmla="*/ 11907 w 11907"/>
                <a:gd name="T5" fmla="*/ 0 h 38100"/>
                <a:gd name="T6" fmla="*/ 0 60000 65536"/>
                <a:gd name="T7" fmla="*/ 0 60000 65536"/>
                <a:gd name="T8" fmla="*/ 0 60000 65536"/>
              </a:gdLst>
              <a:ahLst/>
              <a:cxnLst>
                <a:cxn ang="T6">
                  <a:pos x="T0" y="T1"/>
                </a:cxn>
                <a:cxn ang="T7">
                  <a:pos x="T2" y="T3"/>
                </a:cxn>
                <a:cxn ang="T8">
                  <a:pos x="T4" y="T5"/>
                </a:cxn>
              </a:cxnLst>
              <a:rect l="0" t="0" r="r" b="b"/>
              <a:pathLst>
                <a:path w="11907" h="38100">
                  <a:moveTo>
                    <a:pt x="11907" y="0"/>
                  </a:moveTo>
                  <a:lnTo>
                    <a:pt x="0" y="38100"/>
                  </a:lnTo>
                  <a:lnTo>
                    <a:pt x="11907"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1" name="Freeform 127"/>
            <p:cNvSpPr>
              <a:spLocks/>
            </p:cNvSpPr>
            <p:nvPr/>
          </p:nvSpPr>
          <p:spPr bwMode="auto">
            <a:xfrm>
              <a:off x="4249218" y="3822230"/>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2" name="Freeform 128"/>
            <p:cNvSpPr>
              <a:spLocks/>
            </p:cNvSpPr>
            <p:nvPr/>
          </p:nvSpPr>
          <p:spPr bwMode="auto">
            <a:xfrm>
              <a:off x="4613819" y="3728193"/>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3" name="Freeform 129"/>
            <p:cNvSpPr>
              <a:spLocks/>
            </p:cNvSpPr>
            <p:nvPr/>
          </p:nvSpPr>
          <p:spPr bwMode="auto">
            <a:xfrm>
              <a:off x="4663896" y="2726483"/>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4" name="Freeform 130"/>
            <p:cNvSpPr>
              <a:spLocks/>
            </p:cNvSpPr>
            <p:nvPr/>
          </p:nvSpPr>
          <p:spPr bwMode="auto">
            <a:xfrm>
              <a:off x="4042051" y="2507217"/>
              <a:ext cx="226218" cy="319088"/>
            </a:xfrm>
            <a:custGeom>
              <a:avLst/>
              <a:gdLst>
                <a:gd name="T0" fmla="*/ 0 w 226218"/>
                <a:gd name="T1" fmla="*/ 307181 h 319088"/>
                <a:gd name="T2" fmla="*/ 52387 w 226218"/>
                <a:gd name="T3" fmla="*/ 288131 h 319088"/>
                <a:gd name="T4" fmla="*/ 69056 w 226218"/>
                <a:gd name="T5" fmla="*/ 311944 h 319088"/>
                <a:gd name="T6" fmla="*/ 107156 w 226218"/>
                <a:gd name="T7" fmla="*/ 304800 h 319088"/>
                <a:gd name="T8" fmla="*/ 130968 w 226218"/>
                <a:gd name="T9" fmla="*/ 319088 h 319088"/>
                <a:gd name="T10" fmla="*/ 197643 w 226218"/>
                <a:gd name="T11" fmla="*/ 288131 h 319088"/>
                <a:gd name="T12" fmla="*/ 192881 w 226218"/>
                <a:gd name="T13" fmla="*/ 252413 h 319088"/>
                <a:gd name="T14" fmla="*/ 226218 w 226218"/>
                <a:gd name="T15" fmla="*/ 207169 h 319088"/>
                <a:gd name="T16" fmla="*/ 192881 w 226218"/>
                <a:gd name="T17" fmla="*/ 145256 h 319088"/>
                <a:gd name="T18" fmla="*/ 145256 w 226218"/>
                <a:gd name="T19" fmla="*/ 169069 h 319088"/>
                <a:gd name="T20" fmla="*/ 116681 w 226218"/>
                <a:gd name="T21" fmla="*/ 121444 h 319088"/>
                <a:gd name="T22" fmla="*/ 130968 w 226218"/>
                <a:gd name="T23" fmla="*/ 95250 h 319088"/>
                <a:gd name="T24" fmla="*/ 116681 w 226218"/>
                <a:gd name="T25" fmla="*/ 66675 h 319088"/>
                <a:gd name="T26" fmla="*/ 126206 w 226218"/>
                <a:gd name="T27" fmla="*/ 26194 h 319088"/>
                <a:gd name="T28" fmla="*/ 111918 w 226218"/>
                <a:gd name="T29" fmla="*/ 0 h 319088"/>
                <a:gd name="T30" fmla="*/ 66675 w 226218"/>
                <a:gd name="T31" fmla="*/ 38100 h 319088"/>
                <a:gd name="T32" fmla="*/ 59531 w 226218"/>
                <a:gd name="T33" fmla="*/ 80963 h 319088"/>
                <a:gd name="T34" fmla="*/ 83343 w 226218"/>
                <a:gd name="T35" fmla="*/ 119063 h 319088"/>
                <a:gd name="T36" fmla="*/ 45243 w 226218"/>
                <a:gd name="T37" fmla="*/ 138113 h 319088"/>
                <a:gd name="T38" fmla="*/ 80962 w 226218"/>
                <a:gd name="T39" fmla="*/ 200025 h 319088"/>
                <a:gd name="T40" fmla="*/ 28575 w 226218"/>
                <a:gd name="T41" fmla="*/ 204788 h 319088"/>
                <a:gd name="T42" fmla="*/ 0 w 226218"/>
                <a:gd name="T43" fmla="*/ 307181 h 3190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218" h="319088">
                  <a:moveTo>
                    <a:pt x="0" y="307181"/>
                  </a:moveTo>
                  <a:lnTo>
                    <a:pt x="52387" y="288131"/>
                  </a:lnTo>
                  <a:lnTo>
                    <a:pt x="69056" y="311944"/>
                  </a:lnTo>
                  <a:lnTo>
                    <a:pt x="107156" y="304800"/>
                  </a:lnTo>
                  <a:lnTo>
                    <a:pt x="130968" y="319088"/>
                  </a:lnTo>
                  <a:lnTo>
                    <a:pt x="197643" y="288131"/>
                  </a:lnTo>
                  <a:lnTo>
                    <a:pt x="192881" y="252413"/>
                  </a:lnTo>
                  <a:lnTo>
                    <a:pt x="226218" y="207169"/>
                  </a:lnTo>
                  <a:lnTo>
                    <a:pt x="192881" y="145256"/>
                  </a:lnTo>
                  <a:lnTo>
                    <a:pt x="145256" y="169069"/>
                  </a:lnTo>
                  <a:lnTo>
                    <a:pt x="116681" y="121444"/>
                  </a:lnTo>
                  <a:lnTo>
                    <a:pt x="130968" y="95250"/>
                  </a:lnTo>
                  <a:lnTo>
                    <a:pt x="116681" y="66675"/>
                  </a:lnTo>
                  <a:lnTo>
                    <a:pt x="126206" y="26194"/>
                  </a:lnTo>
                  <a:lnTo>
                    <a:pt x="111918" y="0"/>
                  </a:lnTo>
                  <a:lnTo>
                    <a:pt x="66675" y="38100"/>
                  </a:lnTo>
                  <a:lnTo>
                    <a:pt x="59531" y="80963"/>
                  </a:lnTo>
                  <a:lnTo>
                    <a:pt x="83343" y="119063"/>
                  </a:lnTo>
                  <a:lnTo>
                    <a:pt x="45243" y="138113"/>
                  </a:lnTo>
                  <a:lnTo>
                    <a:pt x="80962" y="200025"/>
                  </a:lnTo>
                  <a:lnTo>
                    <a:pt x="28575" y="204788"/>
                  </a:lnTo>
                  <a:lnTo>
                    <a:pt x="0" y="307181"/>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5" name="Freeform 131"/>
            <p:cNvSpPr>
              <a:spLocks/>
            </p:cNvSpPr>
            <p:nvPr/>
          </p:nvSpPr>
          <p:spPr bwMode="auto">
            <a:xfrm>
              <a:off x="4344469" y="2140505"/>
              <a:ext cx="178594" cy="266700"/>
            </a:xfrm>
            <a:custGeom>
              <a:avLst/>
              <a:gdLst>
                <a:gd name="T0" fmla="*/ 0 w 178594"/>
                <a:gd name="T1" fmla="*/ 28575 h 266700"/>
                <a:gd name="T2" fmla="*/ 52388 w 178594"/>
                <a:gd name="T3" fmla="*/ 109537 h 266700"/>
                <a:gd name="T4" fmla="*/ 50007 w 178594"/>
                <a:gd name="T5" fmla="*/ 142875 h 266700"/>
                <a:gd name="T6" fmla="*/ 14288 w 178594"/>
                <a:gd name="T7" fmla="*/ 133350 h 266700"/>
                <a:gd name="T8" fmla="*/ 9525 w 178594"/>
                <a:gd name="T9" fmla="*/ 164306 h 266700"/>
                <a:gd name="T10" fmla="*/ 104775 w 178594"/>
                <a:gd name="T11" fmla="*/ 190500 h 266700"/>
                <a:gd name="T12" fmla="*/ 133350 w 178594"/>
                <a:gd name="T13" fmla="*/ 252412 h 266700"/>
                <a:gd name="T14" fmla="*/ 164307 w 178594"/>
                <a:gd name="T15" fmla="*/ 266700 h 266700"/>
                <a:gd name="T16" fmla="*/ 178594 w 178594"/>
                <a:gd name="T17" fmla="*/ 209550 h 266700"/>
                <a:gd name="T18" fmla="*/ 169069 w 178594"/>
                <a:gd name="T19" fmla="*/ 178593 h 266700"/>
                <a:gd name="T20" fmla="*/ 178594 w 178594"/>
                <a:gd name="T21" fmla="*/ 126206 h 266700"/>
                <a:gd name="T22" fmla="*/ 114300 w 178594"/>
                <a:gd name="T23" fmla="*/ 50006 h 266700"/>
                <a:gd name="T24" fmla="*/ 92869 w 178594"/>
                <a:gd name="T25" fmla="*/ 73818 h 266700"/>
                <a:gd name="T26" fmla="*/ 90488 w 178594"/>
                <a:gd name="T27" fmla="*/ 26193 h 266700"/>
                <a:gd name="T28" fmla="*/ 42863 w 178594"/>
                <a:gd name="T29" fmla="*/ 0 h 266700"/>
                <a:gd name="T30" fmla="*/ 0 w 178594"/>
                <a:gd name="T31" fmla="*/ 28575 h 2667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594" h="266700">
                  <a:moveTo>
                    <a:pt x="0" y="28575"/>
                  </a:moveTo>
                  <a:lnTo>
                    <a:pt x="52388" y="109537"/>
                  </a:lnTo>
                  <a:lnTo>
                    <a:pt x="50007" y="142875"/>
                  </a:lnTo>
                  <a:lnTo>
                    <a:pt x="14288" y="133350"/>
                  </a:lnTo>
                  <a:lnTo>
                    <a:pt x="9525" y="164306"/>
                  </a:lnTo>
                  <a:lnTo>
                    <a:pt x="104775" y="190500"/>
                  </a:lnTo>
                  <a:lnTo>
                    <a:pt x="133350" y="252412"/>
                  </a:lnTo>
                  <a:lnTo>
                    <a:pt x="164307" y="266700"/>
                  </a:lnTo>
                  <a:lnTo>
                    <a:pt x="178594" y="209550"/>
                  </a:lnTo>
                  <a:lnTo>
                    <a:pt x="169069" y="178593"/>
                  </a:lnTo>
                  <a:lnTo>
                    <a:pt x="178594" y="126206"/>
                  </a:lnTo>
                  <a:lnTo>
                    <a:pt x="114300" y="50006"/>
                  </a:lnTo>
                  <a:lnTo>
                    <a:pt x="92869" y="73818"/>
                  </a:lnTo>
                  <a:lnTo>
                    <a:pt x="90488" y="26193"/>
                  </a:lnTo>
                  <a:lnTo>
                    <a:pt x="42863" y="0"/>
                  </a:lnTo>
                  <a:lnTo>
                    <a:pt x="0" y="28575"/>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6" name="Freeform 132"/>
            <p:cNvSpPr>
              <a:spLocks/>
            </p:cNvSpPr>
            <p:nvPr/>
          </p:nvSpPr>
          <p:spPr bwMode="auto">
            <a:xfrm>
              <a:off x="4561163" y="2242898"/>
              <a:ext cx="100013" cy="157163"/>
            </a:xfrm>
            <a:custGeom>
              <a:avLst/>
              <a:gdLst>
                <a:gd name="T0" fmla="*/ 4763 w 100013"/>
                <a:gd name="T1" fmla="*/ 0 h 157163"/>
                <a:gd name="T2" fmla="*/ 0 w 100013"/>
                <a:gd name="T3" fmla="*/ 64294 h 157163"/>
                <a:gd name="T4" fmla="*/ 33338 w 100013"/>
                <a:gd name="T5" fmla="*/ 111919 h 157163"/>
                <a:gd name="T6" fmla="*/ 16669 w 100013"/>
                <a:gd name="T7" fmla="*/ 130969 h 157163"/>
                <a:gd name="T8" fmla="*/ 33338 w 100013"/>
                <a:gd name="T9" fmla="*/ 157163 h 157163"/>
                <a:gd name="T10" fmla="*/ 100013 w 100013"/>
                <a:gd name="T11" fmla="*/ 123825 h 157163"/>
                <a:gd name="T12" fmla="*/ 95250 w 100013"/>
                <a:gd name="T13" fmla="*/ 95250 h 157163"/>
                <a:gd name="T14" fmla="*/ 95250 w 100013"/>
                <a:gd name="T15" fmla="*/ 54769 h 157163"/>
                <a:gd name="T16" fmla="*/ 4763 w 100013"/>
                <a:gd name="T17" fmla="*/ 0 h 157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013" h="157163">
                  <a:moveTo>
                    <a:pt x="4763" y="0"/>
                  </a:moveTo>
                  <a:lnTo>
                    <a:pt x="0" y="64294"/>
                  </a:lnTo>
                  <a:lnTo>
                    <a:pt x="33338" y="111919"/>
                  </a:lnTo>
                  <a:lnTo>
                    <a:pt x="16669" y="130969"/>
                  </a:lnTo>
                  <a:lnTo>
                    <a:pt x="33338" y="157163"/>
                  </a:lnTo>
                  <a:lnTo>
                    <a:pt x="100013" y="123825"/>
                  </a:lnTo>
                  <a:lnTo>
                    <a:pt x="95250" y="95250"/>
                  </a:lnTo>
                  <a:lnTo>
                    <a:pt x="95250" y="54769"/>
                  </a:lnTo>
                  <a:lnTo>
                    <a:pt x="476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7" name="Freeform 133"/>
            <p:cNvSpPr>
              <a:spLocks/>
            </p:cNvSpPr>
            <p:nvPr/>
          </p:nvSpPr>
          <p:spPr bwMode="auto">
            <a:xfrm>
              <a:off x="4599263" y="2762011"/>
              <a:ext cx="116681" cy="161925"/>
            </a:xfrm>
            <a:custGeom>
              <a:avLst/>
              <a:gdLst>
                <a:gd name="T0" fmla="*/ 59531 w 116681"/>
                <a:gd name="T1" fmla="*/ 0 h 161925"/>
                <a:gd name="T2" fmla="*/ 0 w 116681"/>
                <a:gd name="T3" fmla="*/ 85725 h 161925"/>
                <a:gd name="T4" fmla="*/ 61913 w 116681"/>
                <a:gd name="T5" fmla="*/ 161925 h 161925"/>
                <a:gd name="T6" fmla="*/ 116681 w 116681"/>
                <a:gd name="T7" fmla="*/ 154781 h 161925"/>
                <a:gd name="T8" fmla="*/ 114300 w 116681"/>
                <a:gd name="T9" fmla="*/ 45244 h 161925"/>
                <a:gd name="T10" fmla="*/ 59531 w 116681"/>
                <a:gd name="T11" fmla="*/ 0 h 161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81" h="161925">
                  <a:moveTo>
                    <a:pt x="59531" y="0"/>
                  </a:moveTo>
                  <a:lnTo>
                    <a:pt x="0" y="85725"/>
                  </a:lnTo>
                  <a:lnTo>
                    <a:pt x="61913" y="161925"/>
                  </a:lnTo>
                  <a:lnTo>
                    <a:pt x="116681" y="154781"/>
                  </a:lnTo>
                  <a:cubicBezTo>
                    <a:pt x="115887" y="118269"/>
                    <a:pt x="115094" y="81756"/>
                    <a:pt x="114300" y="45244"/>
                  </a:cubicBezTo>
                  <a:lnTo>
                    <a:pt x="59531"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8" name="Freeform 134"/>
            <p:cNvSpPr>
              <a:spLocks/>
            </p:cNvSpPr>
            <p:nvPr/>
          </p:nvSpPr>
          <p:spPr bwMode="auto">
            <a:xfrm>
              <a:off x="4280176" y="2392917"/>
              <a:ext cx="47625" cy="97631"/>
            </a:xfrm>
            <a:custGeom>
              <a:avLst/>
              <a:gdLst>
                <a:gd name="T0" fmla="*/ 0 w 47625"/>
                <a:gd name="T1" fmla="*/ 0 h 97631"/>
                <a:gd name="T2" fmla="*/ 9525 w 47625"/>
                <a:gd name="T3" fmla="*/ 90488 h 97631"/>
                <a:gd name="T4" fmla="*/ 38100 w 47625"/>
                <a:gd name="T5" fmla="*/ 97631 h 97631"/>
                <a:gd name="T6" fmla="*/ 47625 w 47625"/>
                <a:gd name="T7" fmla="*/ 61913 h 97631"/>
                <a:gd name="T8" fmla="*/ 38100 w 47625"/>
                <a:gd name="T9" fmla="*/ 42863 h 97631"/>
                <a:gd name="T10" fmla="*/ 0 w 47625"/>
                <a:gd name="T11" fmla="*/ 0 h 976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25" h="97631">
                  <a:moveTo>
                    <a:pt x="0" y="0"/>
                  </a:moveTo>
                  <a:lnTo>
                    <a:pt x="9525" y="90488"/>
                  </a:lnTo>
                  <a:lnTo>
                    <a:pt x="38100" y="97631"/>
                  </a:lnTo>
                  <a:lnTo>
                    <a:pt x="47625" y="61913"/>
                  </a:lnTo>
                  <a:lnTo>
                    <a:pt x="38100" y="42863"/>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89" name="Freeform 135"/>
            <p:cNvSpPr>
              <a:spLocks/>
            </p:cNvSpPr>
            <p:nvPr/>
          </p:nvSpPr>
          <p:spPr bwMode="auto">
            <a:xfrm>
              <a:off x="4373044" y="2559300"/>
              <a:ext cx="200025" cy="295580"/>
            </a:xfrm>
            <a:custGeom>
              <a:avLst/>
              <a:gdLst>
                <a:gd name="T0" fmla="*/ 35719 w 200025"/>
                <a:gd name="T1" fmla="*/ 71742 h 295580"/>
                <a:gd name="T2" fmla="*/ 47625 w 200025"/>
                <a:gd name="T3" fmla="*/ 159848 h 295580"/>
                <a:gd name="T4" fmla="*/ 0 w 200025"/>
                <a:gd name="T5" fmla="*/ 195567 h 295580"/>
                <a:gd name="T6" fmla="*/ 102394 w 200025"/>
                <a:gd name="T7" fmla="*/ 183661 h 295580"/>
                <a:gd name="T8" fmla="*/ 71438 w 200025"/>
                <a:gd name="T9" fmla="*/ 247955 h 295580"/>
                <a:gd name="T10" fmla="*/ 73819 w 200025"/>
                <a:gd name="T11" fmla="*/ 295580 h 295580"/>
                <a:gd name="T12" fmla="*/ 159544 w 200025"/>
                <a:gd name="T13" fmla="*/ 286055 h 295580"/>
                <a:gd name="T14" fmla="*/ 197644 w 200025"/>
                <a:gd name="T15" fmla="*/ 212236 h 295580"/>
                <a:gd name="T16" fmla="*/ 200025 w 200025"/>
                <a:gd name="T17" fmla="*/ 112223 h 295580"/>
                <a:gd name="T18" fmla="*/ 161925 w 200025"/>
                <a:gd name="T19" fmla="*/ 38405 h 295580"/>
                <a:gd name="T20" fmla="*/ 142876 w 200025"/>
                <a:gd name="T21" fmla="*/ 88411 h 295580"/>
                <a:gd name="T22" fmla="*/ 90488 w 200025"/>
                <a:gd name="T23" fmla="*/ 304 h 295580"/>
                <a:gd name="T24" fmla="*/ 61913 w 200025"/>
                <a:gd name="T25" fmla="*/ 24117 h 295580"/>
                <a:gd name="T26" fmla="*/ 88107 w 200025"/>
                <a:gd name="T27" fmla="*/ 86030 h 295580"/>
                <a:gd name="T28" fmla="*/ 97631 w 200025"/>
                <a:gd name="T29" fmla="*/ 143179 h 295580"/>
                <a:gd name="T30" fmla="*/ 35719 w 200025"/>
                <a:gd name="T31" fmla="*/ 71742 h 2955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25" h="295580">
                  <a:moveTo>
                    <a:pt x="35719" y="71742"/>
                  </a:moveTo>
                  <a:lnTo>
                    <a:pt x="47625" y="159848"/>
                  </a:lnTo>
                  <a:lnTo>
                    <a:pt x="0" y="195567"/>
                  </a:lnTo>
                  <a:lnTo>
                    <a:pt x="102394" y="183661"/>
                  </a:lnTo>
                  <a:lnTo>
                    <a:pt x="71438" y="247955"/>
                  </a:lnTo>
                  <a:lnTo>
                    <a:pt x="73819" y="295580"/>
                  </a:lnTo>
                  <a:lnTo>
                    <a:pt x="159544" y="286055"/>
                  </a:lnTo>
                  <a:lnTo>
                    <a:pt x="197644" y="212236"/>
                  </a:lnTo>
                  <a:cubicBezTo>
                    <a:pt x="198438" y="178898"/>
                    <a:pt x="199231" y="145561"/>
                    <a:pt x="200025" y="112223"/>
                  </a:cubicBezTo>
                  <a:lnTo>
                    <a:pt x="161925" y="38405"/>
                  </a:lnTo>
                  <a:lnTo>
                    <a:pt x="142876" y="88411"/>
                  </a:lnTo>
                  <a:lnTo>
                    <a:pt x="90488" y="304"/>
                  </a:lnTo>
                  <a:cubicBezTo>
                    <a:pt x="81757" y="-2077"/>
                    <a:pt x="62310" y="9829"/>
                    <a:pt x="61913" y="24117"/>
                  </a:cubicBezTo>
                  <a:cubicBezTo>
                    <a:pt x="61516" y="38405"/>
                    <a:pt x="86917" y="74521"/>
                    <a:pt x="88107" y="86030"/>
                  </a:cubicBezTo>
                  <a:lnTo>
                    <a:pt x="97631" y="143179"/>
                  </a:lnTo>
                  <a:lnTo>
                    <a:pt x="35719" y="71742"/>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0" name="Freeform 136"/>
            <p:cNvSpPr>
              <a:spLocks/>
            </p:cNvSpPr>
            <p:nvPr/>
          </p:nvSpPr>
          <p:spPr bwMode="auto">
            <a:xfrm>
              <a:off x="4615931" y="2411967"/>
              <a:ext cx="111920" cy="52388"/>
            </a:xfrm>
            <a:custGeom>
              <a:avLst/>
              <a:gdLst>
                <a:gd name="T0" fmla="*/ 23813 w 111920"/>
                <a:gd name="T1" fmla="*/ 0 h 52388"/>
                <a:gd name="T2" fmla="*/ 0 w 111920"/>
                <a:gd name="T3" fmla="*/ 42863 h 52388"/>
                <a:gd name="T4" fmla="*/ 95251 w 111920"/>
                <a:gd name="T5" fmla="*/ 52388 h 52388"/>
                <a:gd name="T6" fmla="*/ 111920 w 111920"/>
                <a:gd name="T7" fmla="*/ 4763 h 52388"/>
                <a:gd name="T8" fmla="*/ 23813 w 111920"/>
                <a:gd name="T9" fmla="*/ 0 h 52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920" h="52388">
                  <a:moveTo>
                    <a:pt x="23813" y="0"/>
                  </a:moveTo>
                  <a:lnTo>
                    <a:pt x="0" y="42863"/>
                  </a:lnTo>
                  <a:lnTo>
                    <a:pt x="95251" y="52388"/>
                  </a:lnTo>
                  <a:lnTo>
                    <a:pt x="111920" y="4763"/>
                  </a:lnTo>
                  <a:lnTo>
                    <a:pt x="2381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1" name="Freeform 137"/>
            <p:cNvSpPr>
              <a:spLocks/>
            </p:cNvSpPr>
            <p:nvPr/>
          </p:nvSpPr>
          <p:spPr bwMode="auto">
            <a:xfrm>
              <a:off x="4356651" y="2697648"/>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2" name="Freeform 138"/>
            <p:cNvSpPr>
              <a:spLocks/>
            </p:cNvSpPr>
            <p:nvPr/>
          </p:nvSpPr>
          <p:spPr bwMode="auto">
            <a:xfrm>
              <a:off x="4595095" y="2762119"/>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3" name="Freeform 139"/>
            <p:cNvSpPr>
              <a:spLocks/>
            </p:cNvSpPr>
            <p:nvPr/>
          </p:nvSpPr>
          <p:spPr bwMode="auto">
            <a:xfrm>
              <a:off x="4414331" y="2388320"/>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4" name="Freeform 140"/>
            <p:cNvSpPr>
              <a:spLocks/>
            </p:cNvSpPr>
            <p:nvPr/>
          </p:nvSpPr>
          <p:spPr bwMode="auto">
            <a:xfrm>
              <a:off x="4519225" y="202528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5" name="Freeform 141"/>
            <p:cNvSpPr>
              <a:spLocks/>
            </p:cNvSpPr>
            <p:nvPr/>
          </p:nvSpPr>
          <p:spPr bwMode="auto">
            <a:xfrm>
              <a:off x="4790528" y="244498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6" name="Freeform 142"/>
            <p:cNvSpPr>
              <a:spLocks/>
            </p:cNvSpPr>
            <p:nvPr/>
          </p:nvSpPr>
          <p:spPr bwMode="auto">
            <a:xfrm>
              <a:off x="4304941" y="2585943"/>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7" name="Freeform 143"/>
            <p:cNvSpPr>
              <a:spLocks/>
            </p:cNvSpPr>
            <p:nvPr/>
          </p:nvSpPr>
          <p:spPr bwMode="auto">
            <a:xfrm>
              <a:off x="4263237" y="2780586"/>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8" name="Freeform 144"/>
            <p:cNvSpPr>
              <a:spLocks/>
            </p:cNvSpPr>
            <p:nvPr/>
          </p:nvSpPr>
          <p:spPr bwMode="auto">
            <a:xfrm>
              <a:off x="4311526" y="263135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799" name="Freeform 145"/>
            <p:cNvSpPr>
              <a:spLocks/>
            </p:cNvSpPr>
            <p:nvPr/>
          </p:nvSpPr>
          <p:spPr bwMode="auto">
            <a:xfrm>
              <a:off x="4599263" y="2554842"/>
              <a:ext cx="683419" cy="366713"/>
            </a:xfrm>
            <a:custGeom>
              <a:avLst/>
              <a:gdLst>
                <a:gd name="T0" fmla="*/ 0 w 683419"/>
                <a:gd name="T1" fmla="*/ 0 h 366713"/>
                <a:gd name="T2" fmla="*/ 52388 w 683419"/>
                <a:gd name="T3" fmla="*/ 102394 h 366713"/>
                <a:gd name="T4" fmla="*/ 133350 w 683419"/>
                <a:gd name="T5" fmla="*/ 88106 h 366713"/>
                <a:gd name="T6" fmla="*/ 142875 w 683419"/>
                <a:gd name="T7" fmla="*/ 126206 h 366713"/>
                <a:gd name="T8" fmla="*/ 169069 w 683419"/>
                <a:gd name="T9" fmla="*/ 166688 h 366713"/>
                <a:gd name="T10" fmla="*/ 169069 w 683419"/>
                <a:gd name="T11" fmla="*/ 261938 h 366713"/>
                <a:gd name="T12" fmla="*/ 188119 w 683419"/>
                <a:gd name="T13" fmla="*/ 292894 h 366713"/>
                <a:gd name="T14" fmla="*/ 180975 w 683419"/>
                <a:gd name="T15" fmla="*/ 338138 h 366713"/>
                <a:gd name="T16" fmla="*/ 285750 w 683419"/>
                <a:gd name="T17" fmla="*/ 364331 h 366713"/>
                <a:gd name="T18" fmla="*/ 326231 w 683419"/>
                <a:gd name="T19" fmla="*/ 335756 h 366713"/>
                <a:gd name="T20" fmla="*/ 342900 w 683419"/>
                <a:gd name="T21" fmla="*/ 366713 h 366713"/>
                <a:gd name="T22" fmla="*/ 547688 w 683419"/>
                <a:gd name="T23" fmla="*/ 338138 h 366713"/>
                <a:gd name="T24" fmla="*/ 569119 w 683419"/>
                <a:gd name="T25" fmla="*/ 304800 h 366713"/>
                <a:gd name="T26" fmla="*/ 611981 w 683419"/>
                <a:gd name="T27" fmla="*/ 330994 h 366713"/>
                <a:gd name="T28" fmla="*/ 669131 w 683419"/>
                <a:gd name="T29" fmla="*/ 307181 h 366713"/>
                <a:gd name="T30" fmla="*/ 683419 w 683419"/>
                <a:gd name="T31" fmla="*/ 161925 h 366713"/>
                <a:gd name="T32" fmla="*/ 581025 w 683419"/>
                <a:gd name="T33" fmla="*/ 116681 h 366713"/>
                <a:gd name="T34" fmla="*/ 431006 w 683419"/>
                <a:gd name="T35" fmla="*/ 188119 h 366713"/>
                <a:gd name="T36" fmla="*/ 421481 w 683419"/>
                <a:gd name="T37" fmla="*/ 223838 h 366713"/>
                <a:gd name="T38" fmla="*/ 378619 w 683419"/>
                <a:gd name="T39" fmla="*/ 195263 h 366713"/>
                <a:gd name="T40" fmla="*/ 338138 w 683419"/>
                <a:gd name="T41" fmla="*/ 200025 h 366713"/>
                <a:gd name="T42" fmla="*/ 319088 w 683419"/>
                <a:gd name="T43" fmla="*/ 180975 h 366713"/>
                <a:gd name="T44" fmla="*/ 304800 w 683419"/>
                <a:gd name="T45" fmla="*/ 216694 h 366713"/>
                <a:gd name="T46" fmla="*/ 283369 w 683419"/>
                <a:gd name="T47" fmla="*/ 154781 h 366713"/>
                <a:gd name="T48" fmla="*/ 219075 w 683419"/>
                <a:gd name="T49" fmla="*/ 152400 h 366713"/>
                <a:gd name="T50" fmla="*/ 264319 w 683419"/>
                <a:gd name="T51" fmla="*/ 88106 h 366713"/>
                <a:gd name="T52" fmla="*/ 188119 w 683419"/>
                <a:gd name="T53" fmla="*/ 35719 h 366713"/>
                <a:gd name="T54" fmla="*/ 145256 w 683419"/>
                <a:gd name="T55" fmla="*/ 50006 h 366713"/>
                <a:gd name="T56" fmla="*/ 102394 w 683419"/>
                <a:gd name="T57" fmla="*/ 2381 h 366713"/>
                <a:gd name="T58" fmla="*/ 0 w 683419"/>
                <a:gd name="T59" fmla="*/ 0 h 3667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419" h="366713">
                  <a:moveTo>
                    <a:pt x="0" y="0"/>
                  </a:moveTo>
                  <a:lnTo>
                    <a:pt x="52388" y="102394"/>
                  </a:lnTo>
                  <a:lnTo>
                    <a:pt x="133350" y="88106"/>
                  </a:lnTo>
                  <a:lnTo>
                    <a:pt x="142875" y="126206"/>
                  </a:lnTo>
                  <a:lnTo>
                    <a:pt x="169069" y="166688"/>
                  </a:lnTo>
                  <a:lnTo>
                    <a:pt x="169069" y="261938"/>
                  </a:lnTo>
                  <a:lnTo>
                    <a:pt x="188119" y="292894"/>
                  </a:lnTo>
                  <a:lnTo>
                    <a:pt x="180975" y="338138"/>
                  </a:lnTo>
                  <a:lnTo>
                    <a:pt x="285750" y="364331"/>
                  </a:lnTo>
                  <a:lnTo>
                    <a:pt x="326231" y="335756"/>
                  </a:lnTo>
                  <a:lnTo>
                    <a:pt x="342900" y="366713"/>
                  </a:lnTo>
                  <a:lnTo>
                    <a:pt x="547688" y="338138"/>
                  </a:lnTo>
                  <a:lnTo>
                    <a:pt x="569119" y="304800"/>
                  </a:lnTo>
                  <a:lnTo>
                    <a:pt x="611981" y="330994"/>
                  </a:lnTo>
                  <a:lnTo>
                    <a:pt x="669131" y="307181"/>
                  </a:lnTo>
                  <a:lnTo>
                    <a:pt x="683419" y="161925"/>
                  </a:lnTo>
                  <a:lnTo>
                    <a:pt x="581025" y="116681"/>
                  </a:lnTo>
                  <a:lnTo>
                    <a:pt x="431006" y="188119"/>
                  </a:lnTo>
                  <a:lnTo>
                    <a:pt x="421481" y="223838"/>
                  </a:lnTo>
                  <a:lnTo>
                    <a:pt x="378619" y="195263"/>
                  </a:lnTo>
                  <a:lnTo>
                    <a:pt x="338138" y="200025"/>
                  </a:lnTo>
                  <a:lnTo>
                    <a:pt x="319088" y="180975"/>
                  </a:lnTo>
                  <a:lnTo>
                    <a:pt x="304800" y="216694"/>
                  </a:lnTo>
                  <a:lnTo>
                    <a:pt x="283369" y="154781"/>
                  </a:lnTo>
                  <a:lnTo>
                    <a:pt x="219075" y="152400"/>
                  </a:lnTo>
                  <a:lnTo>
                    <a:pt x="264319" y="88106"/>
                  </a:lnTo>
                  <a:lnTo>
                    <a:pt x="188119" y="35719"/>
                  </a:lnTo>
                  <a:lnTo>
                    <a:pt x="145256" y="50006"/>
                  </a:lnTo>
                  <a:lnTo>
                    <a:pt x="102394" y="2381"/>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0" name="Freeform 146"/>
            <p:cNvSpPr>
              <a:spLocks/>
            </p:cNvSpPr>
            <p:nvPr/>
          </p:nvSpPr>
          <p:spPr bwMode="auto">
            <a:xfrm>
              <a:off x="4836247" y="2558982"/>
              <a:ext cx="46848" cy="59269"/>
            </a:xfrm>
            <a:custGeom>
              <a:avLst/>
              <a:gdLst>
                <a:gd name="T0" fmla="*/ 215 w 46848"/>
                <a:gd name="T1" fmla="*/ 12824 h 59269"/>
                <a:gd name="T2" fmla="*/ 17632 w 46848"/>
                <a:gd name="T3" fmla="*/ 1212 h 59269"/>
                <a:gd name="T4" fmla="*/ 46661 w 46848"/>
                <a:gd name="T5" fmla="*/ 36047 h 59269"/>
                <a:gd name="T6" fmla="*/ 29243 w 46848"/>
                <a:gd name="T7" fmla="*/ 59269 h 59269"/>
                <a:gd name="T8" fmla="*/ 215 w 46848"/>
                <a:gd name="T9" fmla="*/ 12824 h 59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1" name="Freeform 147"/>
            <p:cNvSpPr>
              <a:spLocks/>
            </p:cNvSpPr>
            <p:nvPr/>
          </p:nvSpPr>
          <p:spPr bwMode="auto">
            <a:xfrm>
              <a:off x="4623076" y="1816655"/>
              <a:ext cx="338137" cy="531018"/>
            </a:xfrm>
            <a:custGeom>
              <a:avLst/>
              <a:gdLst>
                <a:gd name="T0" fmla="*/ 80962 w 338137"/>
                <a:gd name="T1" fmla="*/ 0 h 531018"/>
                <a:gd name="T2" fmla="*/ 0 w 338137"/>
                <a:gd name="T3" fmla="*/ 216693 h 531018"/>
                <a:gd name="T4" fmla="*/ 33337 w 338137"/>
                <a:gd name="T5" fmla="*/ 342900 h 531018"/>
                <a:gd name="T6" fmla="*/ 121443 w 338137"/>
                <a:gd name="T7" fmla="*/ 328612 h 531018"/>
                <a:gd name="T8" fmla="*/ 128587 w 338137"/>
                <a:gd name="T9" fmla="*/ 371475 h 531018"/>
                <a:gd name="T10" fmla="*/ 71437 w 338137"/>
                <a:gd name="T11" fmla="*/ 400050 h 531018"/>
                <a:gd name="T12" fmla="*/ 171450 w 338137"/>
                <a:gd name="T13" fmla="*/ 531018 h 531018"/>
                <a:gd name="T14" fmla="*/ 338137 w 338137"/>
                <a:gd name="T15" fmla="*/ 345281 h 531018"/>
                <a:gd name="T16" fmla="*/ 302418 w 338137"/>
                <a:gd name="T17" fmla="*/ 283368 h 531018"/>
                <a:gd name="T18" fmla="*/ 273843 w 338137"/>
                <a:gd name="T19" fmla="*/ 297656 h 531018"/>
                <a:gd name="T20" fmla="*/ 235743 w 338137"/>
                <a:gd name="T21" fmla="*/ 161925 h 531018"/>
                <a:gd name="T22" fmla="*/ 207168 w 338137"/>
                <a:gd name="T23" fmla="*/ 200025 h 531018"/>
                <a:gd name="T24" fmla="*/ 183356 w 338137"/>
                <a:gd name="T25" fmla="*/ 142875 h 531018"/>
                <a:gd name="T26" fmla="*/ 80962 w 338137"/>
                <a:gd name="T27" fmla="*/ 0 h 5310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8137" h="531018">
                  <a:moveTo>
                    <a:pt x="80962" y="0"/>
                  </a:moveTo>
                  <a:lnTo>
                    <a:pt x="0" y="216693"/>
                  </a:lnTo>
                  <a:lnTo>
                    <a:pt x="33337" y="342900"/>
                  </a:lnTo>
                  <a:lnTo>
                    <a:pt x="121443" y="328612"/>
                  </a:lnTo>
                  <a:lnTo>
                    <a:pt x="128587" y="371475"/>
                  </a:lnTo>
                  <a:lnTo>
                    <a:pt x="71437" y="400050"/>
                  </a:lnTo>
                  <a:lnTo>
                    <a:pt x="171450" y="531018"/>
                  </a:lnTo>
                  <a:lnTo>
                    <a:pt x="338137" y="345281"/>
                  </a:lnTo>
                  <a:lnTo>
                    <a:pt x="302418" y="283368"/>
                  </a:lnTo>
                  <a:lnTo>
                    <a:pt x="273843" y="297656"/>
                  </a:lnTo>
                  <a:lnTo>
                    <a:pt x="235743" y="161925"/>
                  </a:lnTo>
                  <a:lnTo>
                    <a:pt x="207168" y="200025"/>
                  </a:lnTo>
                  <a:lnTo>
                    <a:pt x="183356" y="142875"/>
                  </a:lnTo>
                  <a:lnTo>
                    <a:pt x="80962"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2" name="Freeform 148"/>
            <p:cNvSpPr>
              <a:spLocks/>
            </p:cNvSpPr>
            <p:nvPr/>
          </p:nvSpPr>
          <p:spPr bwMode="auto">
            <a:xfrm>
              <a:off x="4760956" y="1417650"/>
              <a:ext cx="628185" cy="1219200"/>
            </a:xfrm>
            <a:custGeom>
              <a:avLst/>
              <a:gdLst>
                <a:gd name="T0" fmla="*/ 189570 w 628185"/>
                <a:gd name="T1" fmla="*/ 148683 h 1219200"/>
                <a:gd name="T2" fmla="*/ 118946 w 628185"/>
                <a:gd name="T3" fmla="*/ 189571 h 1219200"/>
                <a:gd name="T4" fmla="*/ 133814 w 628185"/>
                <a:gd name="T5" fmla="*/ 282497 h 1219200"/>
                <a:gd name="T6" fmla="*/ 70624 w 628185"/>
                <a:gd name="T7" fmla="*/ 275063 h 1219200"/>
                <a:gd name="T8" fmla="*/ 52039 w 628185"/>
                <a:gd name="T9" fmla="*/ 442332 h 1219200"/>
                <a:gd name="T10" fmla="*/ 66907 w 628185"/>
                <a:gd name="T11" fmla="*/ 475785 h 1219200"/>
                <a:gd name="T12" fmla="*/ 349405 w 628185"/>
                <a:gd name="T13" fmla="*/ 431180 h 1219200"/>
                <a:gd name="T14" fmla="*/ 312234 w 628185"/>
                <a:gd name="T15" fmla="*/ 635619 h 1219200"/>
                <a:gd name="T16" fmla="*/ 148683 w 628185"/>
                <a:gd name="T17" fmla="*/ 572429 h 1219200"/>
                <a:gd name="T18" fmla="*/ 237892 w 628185"/>
                <a:gd name="T19" fmla="*/ 754566 h 1219200"/>
                <a:gd name="T20" fmla="*/ 271346 w 628185"/>
                <a:gd name="T21" fmla="*/ 806605 h 1219200"/>
                <a:gd name="T22" fmla="*/ 152400 w 628185"/>
                <a:gd name="T23" fmla="*/ 925551 h 1219200"/>
                <a:gd name="T24" fmla="*/ 267629 w 628185"/>
                <a:gd name="T25" fmla="*/ 999893 h 1219200"/>
                <a:gd name="T26" fmla="*/ 286214 w 628185"/>
                <a:gd name="T27" fmla="*/ 1025912 h 1219200"/>
                <a:gd name="T28" fmla="*/ 193287 w 628185"/>
                <a:gd name="T29" fmla="*/ 962722 h 1219200"/>
                <a:gd name="T30" fmla="*/ 174702 w 628185"/>
                <a:gd name="T31" fmla="*/ 1074234 h 1219200"/>
                <a:gd name="T32" fmla="*/ 133814 w 628185"/>
                <a:gd name="T33" fmla="*/ 1193180 h 1219200"/>
                <a:gd name="T34" fmla="*/ 215590 w 628185"/>
                <a:gd name="T35" fmla="*/ 1185746 h 1219200"/>
                <a:gd name="T36" fmla="*/ 301083 w 628185"/>
                <a:gd name="T37" fmla="*/ 1170878 h 1219200"/>
                <a:gd name="T38" fmla="*/ 356839 w 628185"/>
                <a:gd name="T39" fmla="*/ 1178312 h 1219200"/>
                <a:gd name="T40" fmla="*/ 423746 w 628185"/>
                <a:gd name="T41" fmla="*/ 1141141 h 1219200"/>
                <a:gd name="T42" fmla="*/ 538975 w 628185"/>
                <a:gd name="T43" fmla="*/ 1092819 h 1219200"/>
                <a:gd name="T44" fmla="*/ 375424 w 628185"/>
                <a:gd name="T45" fmla="*/ 1033346 h 1219200"/>
                <a:gd name="T46" fmla="*/ 401444 w 628185"/>
                <a:gd name="T47" fmla="*/ 999893 h 1219200"/>
                <a:gd name="T48" fmla="*/ 475785 w 628185"/>
                <a:gd name="T49" fmla="*/ 892097 h 1219200"/>
                <a:gd name="T50" fmla="*/ 516673 w 628185"/>
                <a:gd name="T51" fmla="*/ 817756 h 1219200"/>
                <a:gd name="T52" fmla="*/ 472068 w 628185"/>
                <a:gd name="T53" fmla="*/ 706244 h 1219200"/>
                <a:gd name="T54" fmla="*/ 446048 w 628185"/>
                <a:gd name="T55" fmla="*/ 669073 h 1219200"/>
                <a:gd name="T56" fmla="*/ 524107 w 628185"/>
                <a:gd name="T57" fmla="*/ 561278 h 1219200"/>
                <a:gd name="T58" fmla="*/ 628185 w 628185"/>
                <a:gd name="T59" fmla="*/ 208156 h 1219200"/>
                <a:gd name="T60" fmla="*/ 561278 w 628185"/>
                <a:gd name="T61" fmla="*/ 230458 h 1219200"/>
                <a:gd name="T62" fmla="*/ 613317 w 628185"/>
                <a:gd name="T63" fmla="*/ 33454 h 1219200"/>
                <a:gd name="T64" fmla="*/ 479502 w 628185"/>
                <a:gd name="T65" fmla="*/ 66907 h 1219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8185" h="1219200">
                  <a:moveTo>
                    <a:pt x="472068" y="0"/>
                  </a:moveTo>
                  <a:lnTo>
                    <a:pt x="189570" y="148683"/>
                  </a:lnTo>
                  <a:lnTo>
                    <a:pt x="178419" y="234176"/>
                  </a:lnTo>
                  <a:lnTo>
                    <a:pt x="118946" y="189571"/>
                  </a:lnTo>
                  <a:lnTo>
                    <a:pt x="96644" y="252761"/>
                  </a:lnTo>
                  <a:lnTo>
                    <a:pt x="133814" y="282497"/>
                  </a:lnTo>
                  <a:lnTo>
                    <a:pt x="89209" y="289932"/>
                  </a:lnTo>
                  <a:lnTo>
                    <a:pt x="70624" y="275063"/>
                  </a:lnTo>
                  <a:lnTo>
                    <a:pt x="0" y="356839"/>
                  </a:lnTo>
                  <a:lnTo>
                    <a:pt x="52039" y="442332"/>
                  </a:lnTo>
                  <a:lnTo>
                    <a:pt x="137531" y="412595"/>
                  </a:lnTo>
                  <a:lnTo>
                    <a:pt x="66907" y="475785"/>
                  </a:lnTo>
                  <a:lnTo>
                    <a:pt x="178419" y="524107"/>
                  </a:lnTo>
                  <a:lnTo>
                    <a:pt x="349405" y="431180"/>
                  </a:lnTo>
                  <a:lnTo>
                    <a:pt x="260195" y="553844"/>
                  </a:lnTo>
                  <a:lnTo>
                    <a:pt x="312234" y="635619"/>
                  </a:lnTo>
                  <a:lnTo>
                    <a:pt x="215590" y="572429"/>
                  </a:lnTo>
                  <a:lnTo>
                    <a:pt x="148683" y="572429"/>
                  </a:lnTo>
                  <a:lnTo>
                    <a:pt x="141248" y="650488"/>
                  </a:lnTo>
                  <a:lnTo>
                    <a:pt x="237892" y="754566"/>
                  </a:lnTo>
                  <a:lnTo>
                    <a:pt x="308517" y="762000"/>
                  </a:lnTo>
                  <a:lnTo>
                    <a:pt x="271346" y="806605"/>
                  </a:lnTo>
                  <a:lnTo>
                    <a:pt x="200722" y="802888"/>
                  </a:lnTo>
                  <a:lnTo>
                    <a:pt x="152400" y="925551"/>
                  </a:lnTo>
                  <a:lnTo>
                    <a:pt x="241609" y="910683"/>
                  </a:lnTo>
                  <a:lnTo>
                    <a:pt x="267629" y="999893"/>
                  </a:lnTo>
                  <a:lnTo>
                    <a:pt x="301083" y="970156"/>
                  </a:lnTo>
                  <a:lnTo>
                    <a:pt x="286214" y="1025912"/>
                  </a:lnTo>
                  <a:lnTo>
                    <a:pt x="230458" y="1025912"/>
                  </a:lnTo>
                  <a:lnTo>
                    <a:pt x="193287" y="962722"/>
                  </a:lnTo>
                  <a:lnTo>
                    <a:pt x="144966" y="981307"/>
                  </a:lnTo>
                  <a:lnTo>
                    <a:pt x="174702" y="1074234"/>
                  </a:lnTo>
                  <a:lnTo>
                    <a:pt x="111512" y="1144858"/>
                  </a:lnTo>
                  <a:lnTo>
                    <a:pt x="133814" y="1193180"/>
                  </a:lnTo>
                  <a:lnTo>
                    <a:pt x="178419" y="1208049"/>
                  </a:lnTo>
                  <a:lnTo>
                    <a:pt x="215590" y="1185746"/>
                  </a:lnTo>
                  <a:lnTo>
                    <a:pt x="286214" y="1219200"/>
                  </a:lnTo>
                  <a:lnTo>
                    <a:pt x="301083" y="1170878"/>
                  </a:lnTo>
                  <a:lnTo>
                    <a:pt x="334536" y="1159727"/>
                  </a:lnTo>
                  <a:lnTo>
                    <a:pt x="356839" y="1178312"/>
                  </a:lnTo>
                  <a:lnTo>
                    <a:pt x="394009" y="1133707"/>
                  </a:lnTo>
                  <a:lnTo>
                    <a:pt x="423746" y="1141141"/>
                  </a:lnTo>
                  <a:lnTo>
                    <a:pt x="427463" y="1193180"/>
                  </a:lnTo>
                  <a:lnTo>
                    <a:pt x="538975" y="1092819"/>
                  </a:lnTo>
                  <a:lnTo>
                    <a:pt x="494370" y="1048215"/>
                  </a:lnTo>
                  <a:lnTo>
                    <a:pt x="375424" y="1033346"/>
                  </a:lnTo>
                  <a:lnTo>
                    <a:pt x="364273" y="966439"/>
                  </a:lnTo>
                  <a:lnTo>
                    <a:pt x="401444" y="999893"/>
                  </a:lnTo>
                  <a:lnTo>
                    <a:pt x="486936" y="959005"/>
                  </a:lnTo>
                  <a:lnTo>
                    <a:pt x="475785" y="892097"/>
                  </a:lnTo>
                  <a:lnTo>
                    <a:pt x="538975" y="851210"/>
                  </a:lnTo>
                  <a:lnTo>
                    <a:pt x="516673" y="817756"/>
                  </a:lnTo>
                  <a:lnTo>
                    <a:pt x="527824" y="732263"/>
                  </a:lnTo>
                  <a:lnTo>
                    <a:pt x="472068" y="706244"/>
                  </a:lnTo>
                  <a:lnTo>
                    <a:pt x="464634" y="676507"/>
                  </a:lnTo>
                  <a:lnTo>
                    <a:pt x="446048" y="669073"/>
                  </a:lnTo>
                  <a:lnTo>
                    <a:pt x="527824" y="591015"/>
                  </a:lnTo>
                  <a:lnTo>
                    <a:pt x="524107" y="561278"/>
                  </a:lnTo>
                  <a:lnTo>
                    <a:pt x="564995" y="553844"/>
                  </a:lnTo>
                  <a:lnTo>
                    <a:pt x="628185" y="208156"/>
                  </a:lnTo>
                  <a:lnTo>
                    <a:pt x="550127" y="312234"/>
                  </a:lnTo>
                  <a:lnTo>
                    <a:pt x="561278" y="230458"/>
                  </a:lnTo>
                  <a:lnTo>
                    <a:pt x="624468" y="141249"/>
                  </a:lnTo>
                  <a:lnTo>
                    <a:pt x="613317" y="33454"/>
                  </a:lnTo>
                  <a:lnTo>
                    <a:pt x="531541" y="7434"/>
                  </a:lnTo>
                  <a:lnTo>
                    <a:pt x="479502" y="66907"/>
                  </a:lnTo>
                  <a:lnTo>
                    <a:pt x="47206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3" name="Freeform 149"/>
            <p:cNvSpPr>
              <a:spLocks/>
            </p:cNvSpPr>
            <p:nvPr/>
          </p:nvSpPr>
          <p:spPr bwMode="auto">
            <a:xfrm>
              <a:off x="5264584" y="2071006"/>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4" name="Freeform 150"/>
            <p:cNvSpPr>
              <a:spLocks/>
            </p:cNvSpPr>
            <p:nvPr/>
          </p:nvSpPr>
          <p:spPr bwMode="auto">
            <a:xfrm>
              <a:off x="5846765" y="3737635"/>
              <a:ext cx="55155" cy="55154"/>
            </a:xfrm>
            <a:custGeom>
              <a:avLst/>
              <a:gdLst>
                <a:gd name="T0" fmla="*/ 0 w 55155"/>
                <a:gd name="T1" fmla="*/ 0 h 55154"/>
                <a:gd name="T2" fmla="*/ 23223 w 55155"/>
                <a:gd name="T3" fmla="*/ 55154 h 55154"/>
                <a:gd name="T4" fmla="*/ 55155 w 55155"/>
                <a:gd name="T5" fmla="*/ 29029 h 55154"/>
                <a:gd name="T6" fmla="*/ 0 w 55155"/>
                <a:gd name="T7" fmla="*/ 0 h 55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5" h="55154">
                  <a:moveTo>
                    <a:pt x="0" y="0"/>
                  </a:moveTo>
                  <a:lnTo>
                    <a:pt x="23223" y="55154"/>
                  </a:lnTo>
                  <a:lnTo>
                    <a:pt x="55155" y="29029"/>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5" name="Freeform 151"/>
            <p:cNvSpPr>
              <a:spLocks/>
            </p:cNvSpPr>
            <p:nvPr/>
          </p:nvSpPr>
          <p:spPr bwMode="auto">
            <a:xfrm>
              <a:off x="4914949" y="3010681"/>
              <a:ext cx="1799771" cy="1451429"/>
            </a:xfrm>
            <a:custGeom>
              <a:avLst/>
              <a:gdLst>
                <a:gd name="T0" fmla="*/ 0 w 1799771"/>
                <a:gd name="T1" fmla="*/ 152400 h 1451429"/>
                <a:gd name="T2" fmla="*/ 105228 w 1799771"/>
                <a:gd name="T3" fmla="*/ 424543 h 1451429"/>
                <a:gd name="T4" fmla="*/ 90714 w 1799771"/>
                <a:gd name="T5" fmla="*/ 475343 h 1451429"/>
                <a:gd name="T6" fmla="*/ 105228 w 1799771"/>
                <a:gd name="T7" fmla="*/ 566057 h 1451429"/>
                <a:gd name="T8" fmla="*/ 239485 w 1799771"/>
                <a:gd name="T9" fmla="*/ 602343 h 1451429"/>
                <a:gd name="T10" fmla="*/ 489857 w 1799771"/>
                <a:gd name="T11" fmla="*/ 555172 h 1451429"/>
                <a:gd name="T12" fmla="*/ 558800 w 1799771"/>
                <a:gd name="T13" fmla="*/ 475343 h 1451429"/>
                <a:gd name="T14" fmla="*/ 801914 w 1799771"/>
                <a:gd name="T15" fmla="*/ 616857 h 1451429"/>
                <a:gd name="T16" fmla="*/ 841828 w 1799771"/>
                <a:gd name="T17" fmla="*/ 638629 h 1451429"/>
                <a:gd name="T18" fmla="*/ 1034143 w 1799771"/>
                <a:gd name="T19" fmla="*/ 1026886 h 1451429"/>
                <a:gd name="T20" fmla="*/ 889000 w 1799771"/>
                <a:gd name="T21" fmla="*/ 1193800 h 1451429"/>
                <a:gd name="T22" fmla="*/ 852714 w 1799771"/>
                <a:gd name="T23" fmla="*/ 1270000 h 1451429"/>
                <a:gd name="T24" fmla="*/ 1023257 w 1799771"/>
                <a:gd name="T25" fmla="*/ 1317172 h 1451429"/>
                <a:gd name="T26" fmla="*/ 1084943 w 1799771"/>
                <a:gd name="T27" fmla="*/ 1302657 h 1451429"/>
                <a:gd name="T28" fmla="*/ 1150257 w 1799771"/>
                <a:gd name="T29" fmla="*/ 1277257 h 1451429"/>
                <a:gd name="T30" fmla="*/ 1331685 w 1799771"/>
                <a:gd name="T31" fmla="*/ 1338943 h 1451429"/>
                <a:gd name="T32" fmla="*/ 1393371 w 1799771"/>
                <a:gd name="T33" fmla="*/ 1433286 h 1451429"/>
                <a:gd name="T34" fmla="*/ 1792514 w 1799771"/>
                <a:gd name="T35" fmla="*/ 1440543 h 1451429"/>
                <a:gd name="T36" fmla="*/ 1527628 w 1799771"/>
                <a:gd name="T37" fmla="*/ 1262743 h 1451429"/>
                <a:gd name="T38" fmla="*/ 1785257 w 1799771"/>
                <a:gd name="T39" fmla="*/ 1161143 h 1451429"/>
                <a:gd name="T40" fmla="*/ 1444171 w 1799771"/>
                <a:gd name="T41" fmla="*/ 954315 h 1451429"/>
                <a:gd name="T42" fmla="*/ 1440543 w 1799771"/>
                <a:gd name="T43" fmla="*/ 794657 h 1451429"/>
                <a:gd name="T44" fmla="*/ 1694543 w 1799771"/>
                <a:gd name="T45" fmla="*/ 914400 h 1451429"/>
                <a:gd name="T46" fmla="*/ 1698171 w 1799771"/>
                <a:gd name="T47" fmla="*/ 816429 h 1451429"/>
                <a:gd name="T48" fmla="*/ 1716314 w 1799771"/>
                <a:gd name="T49" fmla="*/ 703943 h 1451429"/>
                <a:gd name="T50" fmla="*/ 1621971 w 1799771"/>
                <a:gd name="T51" fmla="*/ 656772 h 1451429"/>
                <a:gd name="T52" fmla="*/ 1556657 w 1799771"/>
                <a:gd name="T53" fmla="*/ 635000 h 1451429"/>
                <a:gd name="T54" fmla="*/ 1404257 w 1799771"/>
                <a:gd name="T55" fmla="*/ 580572 h 1451429"/>
                <a:gd name="T56" fmla="*/ 1226457 w 1799771"/>
                <a:gd name="T57" fmla="*/ 482600 h 1451429"/>
                <a:gd name="T58" fmla="*/ 1262743 w 1799771"/>
                <a:gd name="T59" fmla="*/ 402772 h 1451429"/>
                <a:gd name="T60" fmla="*/ 1197428 w 1799771"/>
                <a:gd name="T61" fmla="*/ 330200 h 1451429"/>
                <a:gd name="T62" fmla="*/ 1117600 w 1799771"/>
                <a:gd name="T63" fmla="*/ 348343 h 1451429"/>
                <a:gd name="T64" fmla="*/ 1103085 w 1799771"/>
                <a:gd name="T65" fmla="*/ 268515 h 1451429"/>
                <a:gd name="T66" fmla="*/ 972457 w 1799771"/>
                <a:gd name="T67" fmla="*/ 290286 h 1451429"/>
                <a:gd name="T68" fmla="*/ 896257 w 1799771"/>
                <a:gd name="T69" fmla="*/ 268515 h 1451429"/>
                <a:gd name="T70" fmla="*/ 856343 w 1799771"/>
                <a:gd name="T71" fmla="*/ 174172 h 1451429"/>
                <a:gd name="T72" fmla="*/ 787400 w 1799771"/>
                <a:gd name="T73" fmla="*/ 177800 h 1451429"/>
                <a:gd name="T74" fmla="*/ 758371 w 1799771"/>
                <a:gd name="T75" fmla="*/ 152400 h 1451429"/>
                <a:gd name="T76" fmla="*/ 515257 w 1799771"/>
                <a:gd name="T77" fmla="*/ 199572 h 1451429"/>
                <a:gd name="T78" fmla="*/ 431800 w 1799771"/>
                <a:gd name="T79" fmla="*/ 232229 h 1451429"/>
                <a:gd name="T80" fmla="*/ 351971 w 1799771"/>
                <a:gd name="T81" fmla="*/ 0 h 1451429"/>
                <a:gd name="T82" fmla="*/ 210457 w 1799771"/>
                <a:gd name="T83" fmla="*/ 83457 h 1451429"/>
                <a:gd name="T84" fmla="*/ 228600 w 1799771"/>
                <a:gd name="T85" fmla="*/ 239486 h 1451429"/>
                <a:gd name="T86" fmla="*/ 257628 w 1799771"/>
                <a:gd name="T87" fmla="*/ 337457 h 1451429"/>
                <a:gd name="T88" fmla="*/ 159657 w 1799771"/>
                <a:gd name="T89" fmla="*/ 286657 h 1451429"/>
                <a:gd name="T90" fmla="*/ 185057 w 1799771"/>
                <a:gd name="T91" fmla="*/ 14515 h 14514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6" name="Freeform 152"/>
            <p:cNvSpPr>
              <a:spLocks/>
            </p:cNvSpPr>
            <p:nvPr/>
          </p:nvSpPr>
          <p:spPr bwMode="auto">
            <a:xfrm>
              <a:off x="5285063" y="2970767"/>
              <a:ext cx="243114" cy="156029"/>
            </a:xfrm>
            <a:custGeom>
              <a:avLst/>
              <a:gdLst>
                <a:gd name="T0" fmla="*/ 0 w 243114"/>
                <a:gd name="T1" fmla="*/ 10886 h 156029"/>
                <a:gd name="T2" fmla="*/ 87086 w 243114"/>
                <a:gd name="T3" fmla="*/ 156029 h 156029"/>
                <a:gd name="T4" fmla="*/ 243114 w 243114"/>
                <a:gd name="T5" fmla="*/ 105229 h 156029"/>
                <a:gd name="T6" fmla="*/ 127000 w 243114"/>
                <a:gd name="T7" fmla="*/ 0 h 156029"/>
                <a:gd name="T8" fmla="*/ 0 w 243114"/>
                <a:gd name="T9" fmla="*/ 10886 h 1560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114" h="156029">
                  <a:moveTo>
                    <a:pt x="0" y="10886"/>
                  </a:moveTo>
                  <a:lnTo>
                    <a:pt x="87086" y="156029"/>
                  </a:lnTo>
                  <a:lnTo>
                    <a:pt x="243114" y="105229"/>
                  </a:lnTo>
                  <a:lnTo>
                    <a:pt x="127000" y="0"/>
                  </a:lnTo>
                  <a:lnTo>
                    <a:pt x="0" y="10886"/>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7" name="Freeform 153"/>
            <p:cNvSpPr>
              <a:spLocks/>
            </p:cNvSpPr>
            <p:nvPr/>
          </p:nvSpPr>
          <p:spPr bwMode="auto">
            <a:xfrm>
              <a:off x="5702349" y="3747281"/>
              <a:ext cx="127000" cy="152400"/>
            </a:xfrm>
            <a:custGeom>
              <a:avLst/>
              <a:gdLst>
                <a:gd name="T0" fmla="*/ 0 w 127000"/>
                <a:gd name="T1" fmla="*/ 25400 h 152400"/>
                <a:gd name="T2" fmla="*/ 7257 w 127000"/>
                <a:gd name="T3" fmla="*/ 152400 h 152400"/>
                <a:gd name="T4" fmla="*/ 127000 w 127000"/>
                <a:gd name="T5" fmla="*/ 141515 h 152400"/>
                <a:gd name="T6" fmla="*/ 97971 w 127000"/>
                <a:gd name="T7" fmla="*/ 0 h 152400"/>
                <a:gd name="T8" fmla="*/ 0 w 127000"/>
                <a:gd name="T9" fmla="*/ 25400 h 15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00" h="152400">
                  <a:moveTo>
                    <a:pt x="0" y="25400"/>
                  </a:moveTo>
                  <a:lnTo>
                    <a:pt x="7257" y="152400"/>
                  </a:lnTo>
                  <a:lnTo>
                    <a:pt x="127000" y="141515"/>
                  </a:lnTo>
                  <a:lnTo>
                    <a:pt x="97971" y="0"/>
                  </a:lnTo>
                  <a:lnTo>
                    <a:pt x="0" y="2540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8" name="Freeform 154"/>
            <p:cNvSpPr>
              <a:spLocks/>
            </p:cNvSpPr>
            <p:nvPr/>
          </p:nvSpPr>
          <p:spPr bwMode="auto">
            <a:xfrm>
              <a:off x="5669481" y="3640425"/>
              <a:ext cx="65735" cy="56156"/>
            </a:xfrm>
            <a:custGeom>
              <a:avLst/>
              <a:gdLst>
                <a:gd name="T0" fmla="*/ 30628 w 65735"/>
                <a:gd name="T1" fmla="*/ 223 h 56156"/>
                <a:gd name="T2" fmla="*/ 65462 w 65735"/>
                <a:gd name="T3" fmla="*/ 52474 h 56156"/>
                <a:gd name="T4" fmla="*/ 10308 w 65735"/>
                <a:gd name="T5" fmla="*/ 35058 h 56156"/>
                <a:gd name="T6" fmla="*/ 30628 w 65735"/>
                <a:gd name="T7" fmla="*/ 223 h 56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09" name="Freeform 155"/>
            <p:cNvSpPr>
              <a:spLocks/>
            </p:cNvSpPr>
            <p:nvPr/>
          </p:nvSpPr>
          <p:spPr bwMode="auto">
            <a:xfrm>
              <a:off x="5749988" y="3702068"/>
              <a:ext cx="55154" cy="26125"/>
            </a:xfrm>
            <a:custGeom>
              <a:avLst/>
              <a:gdLst>
                <a:gd name="T0" fmla="*/ 0 w 55154"/>
                <a:gd name="T1" fmla="*/ 0 h 26125"/>
                <a:gd name="T2" fmla="*/ 46446 w 55154"/>
                <a:gd name="T3" fmla="*/ 26125 h 26125"/>
                <a:gd name="T4" fmla="*/ 55154 w 55154"/>
                <a:gd name="T5" fmla="*/ 11611 h 26125"/>
                <a:gd name="T6" fmla="*/ 0 w 55154"/>
                <a:gd name="T7" fmla="*/ 0 h 26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4" h="26125">
                  <a:moveTo>
                    <a:pt x="0" y="0"/>
                  </a:moveTo>
                  <a:lnTo>
                    <a:pt x="46446" y="26125"/>
                  </a:lnTo>
                  <a:lnTo>
                    <a:pt x="55154" y="11611"/>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0" name="Freeform 156"/>
            <p:cNvSpPr>
              <a:spLocks/>
            </p:cNvSpPr>
            <p:nvPr/>
          </p:nvSpPr>
          <p:spPr bwMode="auto">
            <a:xfrm>
              <a:off x="5528177" y="3645461"/>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1" name="Freeform 157"/>
            <p:cNvSpPr>
              <a:spLocks/>
            </p:cNvSpPr>
            <p:nvPr/>
          </p:nvSpPr>
          <p:spPr bwMode="auto">
            <a:xfrm>
              <a:off x="5466959" y="3575792"/>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2" name="Freeform 158"/>
            <p:cNvSpPr>
              <a:spLocks/>
            </p:cNvSpPr>
            <p:nvPr/>
          </p:nvSpPr>
          <p:spPr bwMode="auto">
            <a:xfrm>
              <a:off x="5544142" y="3569084"/>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3" name="Freeform 159"/>
            <p:cNvSpPr>
              <a:spLocks/>
            </p:cNvSpPr>
            <p:nvPr/>
          </p:nvSpPr>
          <p:spPr bwMode="auto">
            <a:xfrm flipH="1" flipV="1">
              <a:off x="5614577" y="3608429"/>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4" name="Freeform 160"/>
            <p:cNvSpPr>
              <a:spLocks/>
            </p:cNvSpPr>
            <p:nvPr/>
          </p:nvSpPr>
          <p:spPr bwMode="auto">
            <a:xfrm flipH="1" flipV="1">
              <a:off x="5075048" y="3593155"/>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29815" name="Freeform 161"/>
            <p:cNvSpPr>
              <a:spLocks/>
            </p:cNvSpPr>
            <p:nvPr/>
          </p:nvSpPr>
          <p:spPr bwMode="auto">
            <a:xfrm flipH="1" flipV="1">
              <a:off x="6758478" y="4267913"/>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cxnSp>
          <p:nvCxnSpPr>
            <p:cNvPr id="29816" name="Straight Connector 162"/>
            <p:cNvCxnSpPr>
              <a:cxnSpLocks noChangeShapeType="1"/>
            </p:cNvCxnSpPr>
            <p:nvPr/>
          </p:nvCxnSpPr>
          <p:spPr bwMode="auto">
            <a:xfrm flipH="1">
              <a:off x="3862663" y="2169303"/>
              <a:ext cx="325512" cy="1379858"/>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cxnSp>
          <p:nvCxnSpPr>
            <p:cNvPr id="29817" name="Straight Connector 163"/>
            <p:cNvCxnSpPr>
              <a:cxnSpLocks noChangeShapeType="1"/>
            </p:cNvCxnSpPr>
            <p:nvPr/>
          </p:nvCxnSpPr>
          <p:spPr bwMode="auto">
            <a:xfrm>
              <a:off x="3319216" y="3441756"/>
              <a:ext cx="185783" cy="53702"/>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cxnSp>
          <p:nvCxnSpPr>
            <p:cNvPr id="29818" name="Straight Connector 164"/>
            <p:cNvCxnSpPr>
              <a:cxnSpLocks noChangeShapeType="1"/>
            </p:cNvCxnSpPr>
            <p:nvPr/>
          </p:nvCxnSpPr>
          <p:spPr bwMode="auto">
            <a:xfrm>
              <a:off x="3491097" y="3441756"/>
              <a:ext cx="371566" cy="107405"/>
            </a:xfrm>
            <a:prstGeom prst="line">
              <a:avLst/>
            </a:prstGeom>
            <a:noFill/>
            <a:ln w="76200">
              <a:solidFill>
                <a:schemeClr val="bg1"/>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cxnSp>
      </p:grpSp>
      <p:sp>
        <p:nvSpPr>
          <p:cNvPr id="29699"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Nunavut</a:t>
            </a:r>
          </a:p>
        </p:txBody>
      </p:sp>
      <p:grpSp>
        <p:nvGrpSpPr>
          <p:cNvPr id="29700" name="Group 1"/>
          <p:cNvGrpSpPr>
            <a:grpSpLocks/>
          </p:cNvGrpSpPr>
          <p:nvPr/>
        </p:nvGrpSpPr>
        <p:grpSpPr bwMode="auto">
          <a:xfrm>
            <a:off x="2152650" y="1335088"/>
            <a:ext cx="5040313" cy="5292725"/>
            <a:chOff x="3216468" y="1417650"/>
            <a:chExt cx="3630605" cy="3811550"/>
          </a:xfrm>
        </p:grpSpPr>
        <p:sp>
          <p:nvSpPr>
            <p:cNvPr id="29703" name="Freeform 41"/>
            <p:cNvSpPr>
              <a:spLocks/>
            </p:cNvSpPr>
            <p:nvPr/>
          </p:nvSpPr>
          <p:spPr bwMode="auto">
            <a:xfrm>
              <a:off x="3501838" y="3068510"/>
              <a:ext cx="854138" cy="738856"/>
            </a:xfrm>
            <a:custGeom>
              <a:avLst/>
              <a:gdLst>
                <a:gd name="T0" fmla="*/ 0 w 854138"/>
                <a:gd name="T1" fmla="*/ 374668 h 738856"/>
                <a:gd name="T2" fmla="*/ 0 w 854138"/>
                <a:gd name="T3" fmla="*/ 427069 h 738856"/>
                <a:gd name="T4" fmla="*/ 18340 w 854138"/>
                <a:gd name="T5" fmla="*/ 508291 h 738856"/>
                <a:gd name="T6" fmla="*/ 128382 w 854138"/>
                <a:gd name="T7" fmla="*/ 560692 h 738856"/>
                <a:gd name="T8" fmla="*/ 154583 w 854138"/>
                <a:gd name="T9" fmla="*/ 675974 h 738856"/>
                <a:gd name="T10" fmla="*/ 351087 w 854138"/>
                <a:gd name="T11" fmla="*/ 702175 h 738856"/>
                <a:gd name="T12" fmla="*/ 406108 w 854138"/>
                <a:gd name="T13" fmla="*/ 670734 h 738856"/>
                <a:gd name="T14" fmla="*/ 468990 w 854138"/>
                <a:gd name="T15" fmla="*/ 668114 h 738856"/>
                <a:gd name="T16" fmla="*/ 537111 w 854138"/>
                <a:gd name="T17" fmla="*/ 623573 h 738856"/>
                <a:gd name="T18" fmla="*/ 560692 w 854138"/>
                <a:gd name="T19" fmla="*/ 652394 h 738856"/>
                <a:gd name="T20" fmla="*/ 631433 w 854138"/>
                <a:gd name="T21" fmla="*/ 689075 h 738856"/>
                <a:gd name="T22" fmla="*/ 597373 w 854138"/>
                <a:gd name="T23" fmla="*/ 707415 h 738856"/>
                <a:gd name="T24" fmla="*/ 660254 w 854138"/>
                <a:gd name="T25" fmla="*/ 712655 h 738856"/>
                <a:gd name="T26" fmla="*/ 702175 w 854138"/>
                <a:gd name="T27" fmla="*/ 738856 h 738856"/>
                <a:gd name="T28" fmla="*/ 780777 w 854138"/>
                <a:gd name="T29" fmla="*/ 707415 h 738856"/>
                <a:gd name="T30" fmla="*/ 770296 w 854138"/>
                <a:gd name="T31" fmla="*/ 647154 h 738856"/>
                <a:gd name="T32" fmla="*/ 736236 w 854138"/>
                <a:gd name="T33" fmla="*/ 668114 h 738856"/>
                <a:gd name="T34" fmla="*/ 720515 w 854138"/>
                <a:gd name="T35" fmla="*/ 607853 h 738856"/>
                <a:gd name="T36" fmla="*/ 759816 w 854138"/>
                <a:gd name="T37" fmla="*/ 634054 h 738856"/>
                <a:gd name="T38" fmla="*/ 788637 w 854138"/>
                <a:gd name="T39" fmla="*/ 586893 h 738856"/>
                <a:gd name="T40" fmla="*/ 799117 w 854138"/>
                <a:gd name="T41" fmla="*/ 623573 h 738856"/>
                <a:gd name="T42" fmla="*/ 820077 w 854138"/>
                <a:gd name="T43" fmla="*/ 589513 h 738856"/>
                <a:gd name="T44" fmla="*/ 854138 w 854138"/>
                <a:gd name="T45" fmla="*/ 620953 h 738856"/>
                <a:gd name="T46" fmla="*/ 854138 w 854138"/>
                <a:gd name="T47" fmla="*/ 547592 h 738856"/>
                <a:gd name="T48" fmla="*/ 820077 w 854138"/>
                <a:gd name="T49" fmla="*/ 542352 h 738856"/>
                <a:gd name="T50" fmla="*/ 767676 w 854138"/>
                <a:gd name="T51" fmla="*/ 471610 h 738856"/>
                <a:gd name="T52" fmla="*/ 736236 w 854138"/>
                <a:gd name="T53" fmla="*/ 471610 h 738856"/>
                <a:gd name="T54" fmla="*/ 689075 w 854138"/>
                <a:gd name="T55" fmla="*/ 351087 h 738856"/>
                <a:gd name="T56" fmla="*/ 699555 w 854138"/>
                <a:gd name="T57" fmla="*/ 317027 h 738856"/>
                <a:gd name="T58" fmla="*/ 681214 w 854138"/>
                <a:gd name="T59" fmla="*/ 99562 h 738856"/>
                <a:gd name="T60" fmla="*/ 607853 w 854138"/>
                <a:gd name="T61" fmla="*/ 20960 h 738856"/>
                <a:gd name="T62" fmla="*/ 589512 w 854138"/>
                <a:gd name="T63" fmla="*/ 0 h 738856"/>
                <a:gd name="T64" fmla="*/ 571172 w 854138"/>
                <a:gd name="T65" fmla="*/ 235805 h 738856"/>
                <a:gd name="T66" fmla="*/ 537111 w 854138"/>
                <a:gd name="T67" fmla="*/ 262005 h 738856"/>
                <a:gd name="T68" fmla="*/ 524011 w 854138"/>
                <a:gd name="T69" fmla="*/ 112662 h 738856"/>
                <a:gd name="T70" fmla="*/ 479470 w 854138"/>
                <a:gd name="T71" fmla="*/ 20960 h 738856"/>
                <a:gd name="T72" fmla="*/ 364187 w 854138"/>
                <a:gd name="T73" fmla="*/ 482090 h 738856"/>
                <a:gd name="T74" fmla="*/ 262005 w 854138"/>
                <a:gd name="T75" fmla="*/ 461130 h 738856"/>
                <a:gd name="T76" fmla="*/ 209604 w 854138"/>
                <a:gd name="T77" fmla="*/ 482090 h 738856"/>
                <a:gd name="T78" fmla="*/ 191264 w 854138"/>
                <a:gd name="T79" fmla="*/ 434929 h 738856"/>
                <a:gd name="T80" fmla="*/ 0 w 854138"/>
                <a:gd name="T81" fmla="*/ 374668 h 7388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54138" h="738856">
                  <a:moveTo>
                    <a:pt x="0" y="374668"/>
                  </a:moveTo>
                  <a:lnTo>
                    <a:pt x="0" y="427069"/>
                  </a:lnTo>
                  <a:lnTo>
                    <a:pt x="18340" y="508291"/>
                  </a:lnTo>
                  <a:lnTo>
                    <a:pt x="128382" y="560692"/>
                  </a:lnTo>
                  <a:lnTo>
                    <a:pt x="154583" y="675974"/>
                  </a:lnTo>
                  <a:lnTo>
                    <a:pt x="351087" y="702175"/>
                  </a:lnTo>
                  <a:lnTo>
                    <a:pt x="406108" y="670734"/>
                  </a:lnTo>
                  <a:lnTo>
                    <a:pt x="468990" y="668114"/>
                  </a:lnTo>
                  <a:lnTo>
                    <a:pt x="537111" y="623573"/>
                  </a:lnTo>
                  <a:lnTo>
                    <a:pt x="560692" y="652394"/>
                  </a:lnTo>
                  <a:lnTo>
                    <a:pt x="631433" y="689075"/>
                  </a:lnTo>
                  <a:lnTo>
                    <a:pt x="597373" y="707415"/>
                  </a:lnTo>
                  <a:lnTo>
                    <a:pt x="660254" y="712655"/>
                  </a:lnTo>
                  <a:lnTo>
                    <a:pt x="702175" y="738856"/>
                  </a:lnTo>
                  <a:lnTo>
                    <a:pt x="780777" y="707415"/>
                  </a:lnTo>
                  <a:lnTo>
                    <a:pt x="770296" y="647154"/>
                  </a:lnTo>
                  <a:lnTo>
                    <a:pt x="736236" y="668114"/>
                  </a:lnTo>
                  <a:lnTo>
                    <a:pt x="720515" y="607853"/>
                  </a:lnTo>
                  <a:lnTo>
                    <a:pt x="759816" y="634054"/>
                  </a:lnTo>
                  <a:lnTo>
                    <a:pt x="788637" y="586893"/>
                  </a:lnTo>
                  <a:lnTo>
                    <a:pt x="799117" y="623573"/>
                  </a:lnTo>
                  <a:lnTo>
                    <a:pt x="820077" y="589513"/>
                  </a:lnTo>
                  <a:lnTo>
                    <a:pt x="854138" y="620953"/>
                  </a:lnTo>
                  <a:lnTo>
                    <a:pt x="854138" y="547592"/>
                  </a:lnTo>
                  <a:lnTo>
                    <a:pt x="820077" y="542352"/>
                  </a:lnTo>
                  <a:lnTo>
                    <a:pt x="767676" y="471610"/>
                  </a:lnTo>
                  <a:lnTo>
                    <a:pt x="736236" y="471610"/>
                  </a:lnTo>
                  <a:lnTo>
                    <a:pt x="689075" y="351087"/>
                  </a:lnTo>
                  <a:lnTo>
                    <a:pt x="699555" y="317027"/>
                  </a:lnTo>
                  <a:lnTo>
                    <a:pt x="681214" y="99562"/>
                  </a:lnTo>
                  <a:lnTo>
                    <a:pt x="607853" y="20960"/>
                  </a:lnTo>
                  <a:lnTo>
                    <a:pt x="589512" y="0"/>
                  </a:lnTo>
                  <a:lnTo>
                    <a:pt x="571172" y="235805"/>
                  </a:lnTo>
                  <a:lnTo>
                    <a:pt x="537111" y="262005"/>
                  </a:lnTo>
                  <a:lnTo>
                    <a:pt x="524011" y="112662"/>
                  </a:lnTo>
                  <a:lnTo>
                    <a:pt x="479470" y="20960"/>
                  </a:lnTo>
                  <a:lnTo>
                    <a:pt x="364187" y="482090"/>
                  </a:lnTo>
                  <a:lnTo>
                    <a:pt x="262005" y="461130"/>
                  </a:lnTo>
                  <a:lnTo>
                    <a:pt x="209604" y="482090"/>
                  </a:lnTo>
                  <a:lnTo>
                    <a:pt x="191264" y="434929"/>
                  </a:lnTo>
                  <a:lnTo>
                    <a:pt x="0" y="374668"/>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4" name="Freeform 42"/>
            <p:cNvSpPr>
              <a:spLocks/>
            </p:cNvSpPr>
            <p:nvPr/>
          </p:nvSpPr>
          <p:spPr bwMode="auto">
            <a:xfrm>
              <a:off x="5456332" y="4652247"/>
              <a:ext cx="133531" cy="150949"/>
            </a:xfrm>
            <a:custGeom>
              <a:avLst/>
              <a:gdLst>
                <a:gd name="T0" fmla="*/ 37737 w 133531"/>
                <a:gd name="T1" fmla="*/ 14514 h 150949"/>
                <a:gd name="T2" fmla="*/ 0 w 133531"/>
                <a:gd name="T3" fmla="*/ 101600 h 150949"/>
                <a:gd name="T4" fmla="*/ 37737 w 133531"/>
                <a:gd name="T5" fmla="*/ 150949 h 150949"/>
                <a:gd name="T6" fmla="*/ 78377 w 133531"/>
                <a:gd name="T7" fmla="*/ 124823 h 150949"/>
                <a:gd name="T8" fmla="*/ 133531 w 133531"/>
                <a:gd name="T9" fmla="*/ 52251 h 150949"/>
                <a:gd name="T10" fmla="*/ 127725 w 133531"/>
                <a:gd name="T11" fmla="*/ 0 h 150949"/>
                <a:gd name="T12" fmla="*/ 37737 w 133531"/>
                <a:gd name="T13" fmla="*/ 14514 h 150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531" h="150949">
                  <a:moveTo>
                    <a:pt x="37737" y="14514"/>
                  </a:moveTo>
                  <a:lnTo>
                    <a:pt x="0" y="101600"/>
                  </a:lnTo>
                  <a:lnTo>
                    <a:pt x="37737" y="150949"/>
                  </a:lnTo>
                  <a:lnTo>
                    <a:pt x="78377" y="124823"/>
                  </a:lnTo>
                  <a:lnTo>
                    <a:pt x="133531" y="52251"/>
                  </a:lnTo>
                  <a:lnTo>
                    <a:pt x="127725" y="0"/>
                  </a:lnTo>
                  <a:lnTo>
                    <a:pt x="37737" y="14514"/>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5" name="Freeform 43"/>
            <p:cNvSpPr>
              <a:spLocks/>
            </p:cNvSpPr>
            <p:nvPr/>
          </p:nvSpPr>
          <p:spPr bwMode="auto">
            <a:xfrm>
              <a:off x="5729200" y="4704498"/>
              <a:ext cx="81280" cy="133532"/>
            </a:xfrm>
            <a:custGeom>
              <a:avLst/>
              <a:gdLst>
                <a:gd name="T0" fmla="*/ 23223 w 81280"/>
                <a:gd name="T1" fmla="*/ 0 h 133532"/>
                <a:gd name="T2" fmla="*/ 0 w 81280"/>
                <a:gd name="T3" fmla="*/ 78378 h 133532"/>
                <a:gd name="T4" fmla="*/ 52252 w 81280"/>
                <a:gd name="T5" fmla="*/ 133532 h 133532"/>
                <a:gd name="T6" fmla="*/ 69669 w 81280"/>
                <a:gd name="T7" fmla="*/ 113212 h 133532"/>
                <a:gd name="T8" fmla="*/ 60960 w 81280"/>
                <a:gd name="T9" fmla="*/ 72572 h 133532"/>
                <a:gd name="T10" fmla="*/ 81280 w 81280"/>
                <a:gd name="T11" fmla="*/ 40640 h 133532"/>
                <a:gd name="T12" fmla="*/ 23223 w 81280"/>
                <a:gd name="T13" fmla="*/ 0 h 1335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280" h="133532">
                  <a:moveTo>
                    <a:pt x="23223" y="0"/>
                  </a:moveTo>
                  <a:lnTo>
                    <a:pt x="0" y="78378"/>
                  </a:lnTo>
                  <a:lnTo>
                    <a:pt x="52252" y="133532"/>
                  </a:lnTo>
                  <a:lnTo>
                    <a:pt x="69669" y="113212"/>
                  </a:lnTo>
                  <a:lnTo>
                    <a:pt x="60960" y="72572"/>
                  </a:lnTo>
                  <a:lnTo>
                    <a:pt x="81280" y="40640"/>
                  </a:lnTo>
                  <a:lnTo>
                    <a:pt x="2322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6" name="Freeform 44"/>
            <p:cNvSpPr>
              <a:spLocks/>
            </p:cNvSpPr>
            <p:nvPr/>
          </p:nvSpPr>
          <p:spPr bwMode="auto">
            <a:xfrm>
              <a:off x="5827897" y="4507104"/>
              <a:ext cx="55155" cy="55154"/>
            </a:xfrm>
            <a:custGeom>
              <a:avLst/>
              <a:gdLst>
                <a:gd name="T0" fmla="*/ 0 w 55155"/>
                <a:gd name="T1" fmla="*/ 0 h 55154"/>
                <a:gd name="T2" fmla="*/ 23223 w 55155"/>
                <a:gd name="T3" fmla="*/ 55154 h 55154"/>
                <a:gd name="T4" fmla="*/ 55155 w 55155"/>
                <a:gd name="T5" fmla="*/ 29029 h 55154"/>
                <a:gd name="T6" fmla="*/ 0 w 55155"/>
                <a:gd name="T7" fmla="*/ 0 h 55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5" h="55154">
                  <a:moveTo>
                    <a:pt x="0" y="0"/>
                  </a:moveTo>
                  <a:lnTo>
                    <a:pt x="23223" y="55154"/>
                  </a:lnTo>
                  <a:lnTo>
                    <a:pt x="55155" y="29029"/>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7" name="Freeform 45"/>
            <p:cNvSpPr>
              <a:spLocks/>
            </p:cNvSpPr>
            <p:nvPr/>
          </p:nvSpPr>
          <p:spPr bwMode="auto">
            <a:xfrm>
              <a:off x="5874343" y="4478076"/>
              <a:ext cx="55154" cy="26125"/>
            </a:xfrm>
            <a:custGeom>
              <a:avLst/>
              <a:gdLst>
                <a:gd name="T0" fmla="*/ 0 w 55154"/>
                <a:gd name="T1" fmla="*/ 0 h 26125"/>
                <a:gd name="T2" fmla="*/ 46446 w 55154"/>
                <a:gd name="T3" fmla="*/ 26125 h 26125"/>
                <a:gd name="T4" fmla="*/ 55154 w 55154"/>
                <a:gd name="T5" fmla="*/ 11611 h 26125"/>
                <a:gd name="T6" fmla="*/ 0 w 55154"/>
                <a:gd name="T7" fmla="*/ 0 h 26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4" h="26125">
                  <a:moveTo>
                    <a:pt x="0" y="0"/>
                  </a:moveTo>
                  <a:lnTo>
                    <a:pt x="46446" y="26125"/>
                  </a:lnTo>
                  <a:lnTo>
                    <a:pt x="55154" y="11611"/>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8" name="Freeform 46"/>
            <p:cNvSpPr>
              <a:spLocks/>
            </p:cNvSpPr>
            <p:nvPr/>
          </p:nvSpPr>
          <p:spPr bwMode="auto">
            <a:xfrm>
              <a:off x="6658114" y="4689984"/>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09" name="Freeform 47"/>
            <p:cNvSpPr>
              <a:spLocks/>
            </p:cNvSpPr>
            <p:nvPr/>
          </p:nvSpPr>
          <p:spPr bwMode="auto">
            <a:xfrm>
              <a:off x="6781338" y="4428504"/>
              <a:ext cx="65735" cy="56156"/>
            </a:xfrm>
            <a:custGeom>
              <a:avLst/>
              <a:gdLst>
                <a:gd name="T0" fmla="*/ 30628 w 65735"/>
                <a:gd name="T1" fmla="*/ 223 h 56156"/>
                <a:gd name="T2" fmla="*/ 65462 w 65735"/>
                <a:gd name="T3" fmla="*/ 52474 h 56156"/>
                <a:gd name="T4" fmla="*/ 10308 w 65735"/>
                <a:gd name="T5" fmla="*/ 35058 h 56156"/>
                <a:gd name="T6" fmla="*/ 30628 w 65735"/>
                <a:gd name="T7" fmla="*/ 223 h 56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0" name="Freeform 48"/>
            <p:cNvSpPr>
              <a:spLocks/>
            </p:cNvSpPr>
            <p:nvPr/>
          </p:nvSpPr>
          <p:spPr bwMode="auto">
            <a:xfrm>
              <a:off x="5203783" y="4248750"/>
              <a:ext cx="452846" cy="435428"/>
            </a:xfrm>
            <a:custGeom>
              <a:avLst/>
              <a:gdLst>
                <a:gd name="T0" fmla="*/ 52251 w 452846"/>
                <a:gd name="T1" fmla="*/ 0 h 435428"/>
                <a:gd name="T2" fmla="*/ 37737 w 452846"/>
                <a:gd name="T3" fmla="*/ 121920 h 435428"/>
                <a:gd name="T4" fmla="*/ 49349 w 452846"/>
                <a:gd name="T5" fmla="*/ 148046 h 435428"/>
                <a:gd name="T6" fmla="*/ 60960 w 452846"/>
                <a:gd name="T7" fmla="*/ 275771 h 435428"/>
                <a:gd name="T8" fmla="*/ 0 w 452846"/>
                <a:gd name="T9" fmla="*/ 362857 h 435428"/>
                <a:gd name="T10" fmla="*/ 107406 w 452846"/>
                <a:gd name="T11" fmla="*/ 345440 h 435428"/>
                <a:gd name="T12" fmla="*/ 130629 w 452846"/>
                <a:gd name="T13" fmla="*/ 435428 h 435428"/>
                <a:gd name="T14" fmla="*/ 179977 w 452846"/>
                <a:gd name="T15" fmla="*/ 391886 h 435428"/>
                <a:gd name="T16" fmla="*/ 191589 w 452846"/>
                <a:gd name="T17" fmla="*/ 333828 h 435428"/>
                <a:gd name="T18" fmla="*/ 229326 w 452846"/>
                <a:gd name="T19" fmla="*/ 307703 h 435428"/>
                <a:gd name="T20" fmla="*/ 226423 w 452846"/>
                <a:gd name="T21" fmla="*/ 278674 h 435428"/>
                <a:gd name="T22" fmla="*/ 252549 w 452846"/>
                <a:gd name="T23" fmla="*/ 246743 h 435428"/>
                <a:gd name="T24" fmla="*/ 284480 w 452846"/>
                <a:gd name="T25" fmla="*/ 269966 h 435428"/>
                <a:gd name="T26" fmla="*/ 313509 w 452846"/>
                <a:gd name="T27" fmla="*/ 261257 h 435428"/>
                <a:gd name="T28" fmla="*/ 313509 w 452846"/>
                <a:gd name="T29" fmla="*/ 313508 h 435428"/>
                <a:gd name="T30" fmla="*/ 415109 w 452846"/>
                <a:gd name="T31" fmla="*/ 322217 h 435428"/>
                <a:gd name="T32" fmla="*/ 452846 w 452846"/>
                <a:gd name="T33" fmla="*/ 249646 h 435428"/>
                <a:gd name="T34" fmla="*/ 429623 w 452846"/>
                <a:gd name="T35" fmla="*/ 214811 h 435428"/>
                <a:gd name="T36" fmla="*/ 362857 w 452846"/>
                <a:gd name="T37" fmla="*/ 243840 h 435428"/>
                <a:gd name="T38" fmla="*/ 362857 w 452846"/>
                <a:gd name="T39" fmla="*/ 243840 h 435428"/>
                <a:gd name="T40" fmla="*/ 359954 w 452846"/>
                <a:gd name="T41" fmla="*/ 209006 h 435428"/>
                <a:gd name="T42" fmla="*/ 310606 w 452846"/>
                <a:gd name="T43" fmla="*/ 156754 h 435428"/>
                <a:gd name="T44" fmla="*/ 275771 w 452846"/>
                <a:gd name="T45" fmla="*/ 148046 h 435428"/>
                <a:gd name="T46" fmla="*/ 214811 w 452846"/>
                <a:gd name="T47" fmla="*/ 95794 h 435428"/>
                <a:gd name="T48" fmla="*/ 185783 w 452846"/>
                <a:gd name="T49" fmla="*/ 98697 h 435428"/>
                <a:gd name="T50" fmla="*/ 150949 w 452846"/>
                <a:gd name="T51" fmla="*/ 72571 h 435428"/>
                <a:gd name="T52" fmla="*/ 127726 w 452846"/>
                <a:gd name="T53" fmla="*/ 98697 h 435428"/>
                <a:gd name="T54" fmla="*/ 107406 w 452846"/>
                <a:gd name="T55" fmla="*/ 92891 h 435428"/>
                <a:gd name="T56" fmla="*/ 52251 w 452846"/>
                <a:gd name="T57" fmla="*/ 0 h 4354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52846" h="435428">
                  <a:moveTo>
                    <a:pt x="52251" y="0"/>
                  </a:moveTo>
                  <a:lnTo>
                    <a:pt x="37737" y="121920"/>
                  </a:lnTo>
                  <a:lnTo>
                    <a:pt x="49349" y="148046"/>
                  </a:lnTo>
                  <a:lnTo>
                    <a:pt x="60960" y="275771"/>
                  </a:lnTo>
                  <a:lnTo>
                    <a:pt x="0" y="362857"/>
                  </a:lnTo>
                  <a:lnTo>
                    <a:pt x="107406" y="345440"/>
                  </a:lnTo>
                  <a:lnTo>
                    <a:pt x="130629" y="435428"/>
                  </a:lnTo>
                  <a:lnTo>
                    <a:pt x="179977" y="391886"/>
                  </a:lnTo>
                  <a:lnTo>
                    <a:pt x="191589" y="333828"/>
                  </a:lnTo>
                  <a:lnTo>
                    <a:pt x="229326" y="307703"/>
                  </a:lnTo>
                  <a:lnTo>
                    <a:pt x="226423" y="278674"/>
                  </a:lnTo>
                  <a:lnTo>
                    <a:pt x="252549" y="246743"/>
                  </a:lnTo>
                  <a:lnTo>
                    <a:pt x="284480" y="269966"/>
                  </a:lnTo>
                  <a:lnTo>
                    <a:pt x="313509" y="261257"/>
                  </a:lnTo>
                  <a:lnTo>
                    <a:pt x="313509" y="313508"/>
                  </a:lnTo>
                  <a:lnTo>
                    <a:pt x="415109" y="322217"/>
                  </a:lnTo>
                  <a:lnTo>
                    <a:pt x="452846" y="249646"/>
                  </a:lnTo>
                  <a:lnTo>
                    <a:pt x="429623" y="214811"/>
                  </a:lnTo>
                  <a:lnTo>
                    <a:pt x="362857" y="243840"/>
                  </a:lnTo>
                  <a:lnTo>
                    <a:pt x="359954" y="209006"/>
                  </a:lnTo>
                  <a:lnTo>
                    <a:pt x="310606" y="156754"/>
                  </a:lnTo>
                  <a:lnTo>
                    <a:pt x="275771" y="148046"/>
                  </a:lnTo>
                  <a:lnTo>
                    <a:pt x="214811" y="95794"/>
                  </a:lnTo>
                  <a:lnTo>
                    <a:pt x="185783" y="98697"/>
                  </a:lnTo>
                  <a:lnTo>
                    <a:pt x="150949" y="72571"/>
                  </a:lnTo>
                  <a:lnTo>
                    <a:pt x="127726" y="98697"/>
                  </a:lnTo>
                  <a:lnTo>
                    <a:pt x="107406" y="92891"/>
                  </a:lnTo>
                  <a:lnTo>
                    <a:pt x="52251"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1" name="Freeform 49"/>
            <p:cNvSpPr>
              <a:spLocks/>
            </p:cNvSpPr>
            <p:nvPr/>
          </p:nvSpPr>
          <p:spPr bwMode="auto">
            <a:xfrm>
              <a:off x="3949749" y="2454784"/>
              <a:ext cx="46445" cy="26126"/>
            </a:xfrm>
            <a:custGeom>
              <a:avLst/>
              <a:gdLst>
                <a:gd name="T0" fmla="*/ 0 w 46445"/>
                <a:gd name="T1" fmla="*/ 0 h 26126"/>
                <a:gd name="T2" fmla="*/ 46445 w 46445"/>
                <a:gd name="T3" fmla="*/ 26126 h 26126"/>
                <a:gd name="T4" fmla="*/ 0 w 46445"/>
                <a:gd name="T5" fmla="*/ 0 h 26126"/>
                <a:gd name="T6" fmla="*/ 0 60000 65536"/>
                <a:gd name="T7" fmla="*/ 0 60000 65536"/>
                <a:gd name="T8" fmla="*/ 0 60000 65536"/>
              </a:gdLst>
              <a:ahLst/>
              <a:cxnLst>
                <a:cxn ang="T6">
                  <a:pos x="T0" y="T1"/>
                </a:cxn>
                <a:cxn ang="T7">
                  <a:pos x="T2" y="T3"/>
                </a:cxn>
                <a:cxn ang="T8">
                  <a:pos x="T4" y="T5"/>
                </a:cxn>
              </a:cxnLst>
              <a:rect l="0" t="0" r="r" b="b"/>
              <a:pathLst>
                <a:path w="46445" h="26126">
                  <a:moveTo>
                    <a:pt x="0" y="0"/>
                  </a:moveTo>
                  <a:lnTo>
                    <a:pt x="46445" y="26126"/>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29712" name="Straight Connector 50"/>
            <p:cNvCxnSpPr>
              <a:cxnSpLocks noChangeShapeType="1"/>
            </p:cNvCxnSpPr>
            <p:nvPr/>
          </p:nvCxnSpPr>
          <p:spPr bwMode="auto">
            <a:xfrm flipH="1" flipV="1">
              <a:off x="3491097" y="3441756"/>
              <a:ext cx="13902" cy="5370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9713" name="Freeform 51"/>
            <p:cNvSpPr>
              <a:spLocks/>
            </p:cNvSpPr>
            <p:nvPr/>
          </p:nvSpPr>
          <p:spPr bwMode="auto">
            <a:xfrm>
              <a:off x="3216468" y="3361397"/>
              <a:ext cx="2275166" cy="1867803"/>
            </a:xfrm>
            <a:custGeom>
              <a:avLst/>
              <a:gdLst>
                <a:gd name="T0" fmla="*/ 0 w 2275166"/>
                <a:gd name="T1" fmla="*/ 299022 h 1867803"/>
                <a:gd name="T2" fmla="*/ 455033 w 2275166"/>
                <a:gd name="T3" fmla="*/ 875397 h 1867803"/>
                <a:gd name="T4" fmla="*/ 962070 w 2275166"/>
                <a:gd name="T5" fmla="*/ 1178753 h 1867803"/>
                <a:gd name="T6" fmla="*/ 1447439 w 2275166"/>
                <a:gd name="T7" fmla="*/ 1867803 h 1867803"/>
                <a:gd name="T8" fmla="*/ 1638119 w 2275166"/>
                <a:gd name="T9" fmla="*/ 1421437 h 1867803"/>
                <a:gd name="T10" fmla="*/ 1750794 w 2275166"/>
                <a:gd name="T11" fmla="*/ 1334764 h 1867803"/>
                <a:gd name="T12" fmla="*/ 1542779 w 2275166"/>
                <a:gd name="T13" fmla="*/ 1217756 h 1867803"/>
                <a:gd name="T14" fmla="*/ 1794131 w 2275166"/>
                <a:gd name="T15" fmla="*/ 1204755 h 1867803"/>
                <a:gd name="T16" fmla="*/ 1950142 w 2275166"/>
                <a:gd name="T17" fmla="*/ 1018408 h 1867803"/>
                <a:gd name="T18" fmla="*/ 1724792 w 2275166"/>
                <a:gd name="T19" fmla="*/ 910067 h 1867803"/>
                <a:gd name="T20" fmla="*/ 1954476 w 2275166"/>
                <a:gd name="T21" fmla="*/ 979405 h 1867803"/>
                <a:gd name="T22" fmla="*/ 1980477 w 2275166"/>
                <a:gd name="T23" fmla="*/ 806059 h 1867803"/>
                <a:gd name="T24" fmla="*/ 2080151 w 2275166"/>
                <a:gd name="T25" fmla="*/ 823394 h 1867803"/>
                <a:gd name="T26" fmla="*/ 2153823 w 2275166"/>
                <a:gd name="T27" fmla="*/ 463701 h 1867803"/>
                <a:gd name="T28" fmla="*/ 2227495 w 2275166"/>
                <a:gd name="T29" fmla="*/ 390029 h 1867803"/>
                <a:gd name="T30" fmla="*/ 1967477 w 2275166"/>
                <a:gd name="T31" fmla="*/ 286021 h 1867803"/>
                <a:gd name="T32" fmla="*/ 2019480 w 2275166"/>
                <a:gd name="T33" fmla="*/ 398696 h 1867803"/>
                <a:gd name="T34" fmla="*/ 1989145 w 2275166"/>
                <a:gd name="T35" fmla="*/ 468034 h 1867803"/>
                <a:gd name="T36" fmla="*/ 1824466 w 2275166"/>
                <a:gd name="T37" fmla="*/ 572042 h 1867803"/>
                <a:gd name="T38" fmla="*/ 1781130 w 2275166"/>
                <a:gd name="T39" fmla="*/ 394362 h 1867803"/>
                <a:gd name="T40" fmla="*/ 1677122 w 2275166"/>
                <a:gd name="T41" fmla="*/ 385695 h 1867803"/>
                <a:gd name="T42" fmla="*/ 1629452 w 2275166"/>
                <a:gd name="T43" fmla="*/ 338025 h 1867803"/>
                <a:gd name="T44" fmla="*/ 1590449 w 2275166"/>
                <a:gd name="T45" fmla="*/ 320690 h 1867803"/>
                <a:gd name="T46" fmla="*/ 1616451 w 2275166"/>
                <a:gd name="T47" fmla="*/ 229684 h 1867803"/>
                <a:gd name="T48" fmla="*/ 1456106 w 2275166"/>
                <a:gd name="T49" fmla="*/ 0 h 1867803"/>
                <a:gd name="T50" fmla="*/ 1369433 w 2275166"/>
                <a:gd name="T51" fmla="*/ 234017 h 1867803"/>
                <a:gd name="T52" fmla="*/ 1469107 w 2275166"/>
                <a:gd name="T53" fmla="*/ 342359 h 1867803"/>
                <a:gd name="T54" fmla="*/ 1464773 w 2275166"/>
                <a:gd name="T55" fmla="*/ 463701 h 1867803"/>
                <a:gd name="T56" fmla="*/ 1516777 w 2275166"/>
                <a:gd name="T57" fmla="*/ 450700 h 1867803"/>
                <a:gd name="T58" fmla="*/ 1469107 w 2275166"/>
                <a:gd name="T59" fmla="*/ 602378 h 1867803"/>
                <a:gd name="T60" fmla="*/ 1425770 w 2275166"/>
                <a:gd name="T61" fmla="*/ 736721 h 1867803"/>
                <a:gd name="T62" fmla="*/ 1378100 w 2275166"/>
                <a:gd name="T63" fmla="*/ 563375 h 1867803"/>
                <a:gd name="T64" fmla="*/ 1243757 w 2275166"/>
                <a:gd name="T65" fmla="*/ 554707 h 1867803"/>
                <a:gd name="T66" fmla="*/ 1304428 w 2275166"/>
                <a:gd name="T67" fmla="*/ 606711 h 1867803"/>
                <a:gd name="T68" fmla="*/ 1300095 w 2275166"/>
                <a:gd name="T69" fmla="*/ 671716 h 1867803"/>
                <a:gd name="T70" fmla="*/ 1204754 w 2275166"/>
                <a:gd name="T71" fmla="*/ 641380 h 1867803"/>
                <a:gd name="T72" fmla="*/ 1035742 w 2275166"/>
                <a:gd name="T73" fmla="*/ 632713 h 1867803"/>
                <a:gd name="T74" fmla="*/ 918733 w 2275166"/>
                <a:gd name="T75" fmla="*/ 567708 h 1867803"/>
                <a:gd name="T76" fmla="*/ 689050 w 2275166"/>
                <a:gd name="T77" fmla="*/ 554707 h 1867803"/>
                <a:gd name="T78" fmla="*/ 658714 w 2275166"/>
                <a:gd name="T79" fmla="*/ 710719 h 1867803"/>
                <a:gd name="T80" fmla="*/ 580709 w 2275166"/>
                <a:gd name="T81" fmla="*/ 507037 h 1867803"/>
                <a:gd name="T82" fmla="*/ 277353 w 2275166"/>
                <a:gd name="T83" fmla="*/ 433365 h 1867803"/>
                <a:gd name="T84" fmla="*/ 359693 w 2275166"/>
                <a:gd name="T85" fmla="*/ 403030 h 1867803"/>
                <a:gd name="T86" fmla="*/ 299022 w 2275166"/>
                <a:gd name="T87" fmla="*/ 260019 h 1867803"/>
                <a:gd name="T88" fmla="*/ 91006 w 2275166"/>
                <a:gd name="T89" fmla="*/ 117009 h 18678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75166" h="1867803">
                  <a:moveTo>
                    <a:pt x="91006" y="117009"/>
                  </a:moveTo>
                  <a:lnTo>
                    <a:pt x="0" y="299022"/>
                  </a:lnTo>
                  <a:lnTo>
                    <a:pt x="338024" y="858063"/>
                  </a:lnTo>
                  <a:lnTo>
                    <a:pt x="455033" y="875397"/>
                  </a:lnTo>
                  <a:lnTo>
                    <a:pt x="537372" y="1014074"/>
                  </a:lnTo>
                  <a:lnTo>
                    <a:pt x="962070" y="1178753"/>
                  </a:lnTo>
                  <a:lnTo>
                    <a:pt x="905732" y="1828800"/>
                  </a:lnTo>
                  <a:lnTo>
                    <a:pt x="1447439" y="1867803"/>
                  </a:lnTo>
                  <a:lnTo>
                    <a:pt x="1651120" y="1456106"/>
                  </a:lnTo>
                  <a:lnTo>
                    <a:pt x="1638119" y="1421437"/>
                  </a:lnTo>
                  <a:lnTo>
                    <a:pt x="1716125" y="1404103"/>
                  </a:lnTo>
                  <a:lnTo>
                    <a:pt x="1750794" y="1334764"/>
                  </a:lnTo>
                  <a:lnTo>
                    <a:pt x="1525444" y="1248091"/>
                  </a:lnTo>
                  <a:lnTo>
                    <a:pt x="1542779" y="1217756"/>
                  </a:lnTo>
                  <a:lnTo>
                    <a:pt x="1750794" y="1274093"/>
                  </a:lnTo>
                  <a:lnTo>
                    <a:pt x="1794131" y="1204755"/>
                  </a:lnTo>
                  <a:lnTo>
                    <a:pt x="1885137" y="1196088"/>
                  </a:lnTo>
                  <a:lnTo>
                    <a:pt x="1950142" y="1018408"/>
                  </a:lnTo>
                  <a:lnTo>
                    <a:pt x="1846134" y="1005407"/>
                  </a:lnTo>
                  <a:lnTo>
                    <a:pt x="1724792" y="910067"/>
                  </a:lnTo>
                  <a:lnTo>
                    <a:pt x="1876470" y="970738"/>
                  </a:lnTo>
                  <a:lnTo>
                    <a:pt x="1954476" y="979405"/>
                  </a:lnTo>
                  <a:lnTo>
                    <a:pt x="2015147" y="845062"/>
                  </a:lnTo>
                  <a:lnTo>
                    <a:pt x="1980477" y="806059"/>
                  </a:lnTo>
                  <a:lnTo>
                    <a:pt x="2054150" y="810393"/>
                  </a:lnTo>
                  <a:lnTo>
                    <a:pt x="2080151" y="823394"/>
                  </a:lnTo>
                  <a:lnTo>
                    <a:pt x="2275166" y="637047"/>
                  </a:lnTo>
                  <a:lnTo>
                    <a:pt x="2153823" y="463701"/>
                  </a:lnTo>
                  <a:lnTo>
                    <a:pt x="2197160" y="450700"/>
                  </a:lnTo>
                  <a:lnTo>
                    <a:pt x="2227495" y="390029"/>
                  </a:lnTo>
                  <a:lnTo>
                    <a:pt x="2119154" y="277354"/>
                  </a:lnTo>
                  <a:lnTo>
                    <a:pt x="1967477" y="286021"/>
                  </a:lnTo>
                  <a:lnTo>
                    <a:pt x="1976144" y="368361"/>
                  </a:lnTo>
                  <a:lnTo>
                    <a:pt x="2019480" y="398696"/>
                  </a:lnTo>
                  <a:lnTo>
                    <a:pt x="2010813" y="446366"/>
                  </a:lnTo>
                  <a:lnTo>
                    <a:pt x="1989145" y="468034"/>
                  </a:lnTo>
                  <a:lnTo>
                    <a:pt x="1911139" y="702052"/>
                  </a:lnTo>
                  <a:lnTo>
                    <a:pt x="1824466" y="572042"/>
                  </a:lnTo>
                  <a:lnTo>
                    <a:pt x="1867803" y="524372"/>
                  </a:lnTo>
                  <a:lnTo>
                    <a:pt x="1781130" y="394362"/>
                  </a:lnTo>
                  <a:lnTo>
                    <a:pt x="1720459" y="546040"/>
                  </a:lnTo>
                  <a:lnTo>
                    <a:pt x="1677122" y="385695"/>
                  </a:lnTo>
                  <a:lnTo>
                    <a:pt x="1685789" y="355360"/>
                  </a:lnTo>
                  <a:lnTo>
                    <a:pt x="1629452" y="338025"/>
                  </a:lnTo>
                  <a:lnTo>
                    <a:pt x="1594783" y="359693"/>
                  </a:lnTo>
                  <a:lnTo>
                    <a:pt x="1590449" y="320690"/>
                  </a:lnTo>
                  <a:lnTo>
                    <a:pt x="1599116" y="251352"/>
                  </a:lnTo>
                  <a:lnTo>
                    <a:pt x="1616451" y="229684"/>
                  </a:lnTo>
                  <a:lnTo>
                    <a:pt x="1499442" y="17335"/>
                  </a:lnTo>
                  <a:lnTo>
                    <a:pt x="1456106" y="0"/>
                  </a:lnTo>
                  <a:lnTo>
                    <a:pt x="1382434" y="91007"/>
                  </a:lnTo>
                  <a:lnTo>
                    <a:pt x="1369433" y="234017"/>
                  </a:lnTo>
                  <a:lnTo>
                    <a:pt x="1447439" y="338025"/>
                  </a:lnTo>
                  <a:lnTo>
                    <a:pt x="1469107" y="342359"/>
                  </a:lnTo>
                  <a:lnTo>
                    <a:pt x="1495109" y="394362"/>
                  </a:lnTo>
                  <a:lnTo>
                    <a:pt x="1464773" y="463701"/>
                  </a:lnTo>
                  <a:lnTo>
                    <a:pt x="1490775" y="485369"/>
                  </a:lnTo>
                  <a:lnTo>
                    <a:pt x="1516777" y="450700"/>
                  </a:lnTo>
                  <a:lnTo>
                    <a:pt x="1534112" y="515705"/>
                  </a:lnTo>
                  <a:lnTo>
                    <a:pt x="1469107" y="602378"/>
                  </a:lnTo>
                  <a:lnTo>
                    <a:pt x="1421437" y="606711"/>
                  </a:lnTo>
                  <a:lnTo>
                    <a:pt x="1425770" y="736721"/>
                  </a:lnTo>
                  <a:lnTo>
                    <a:pt x="1382434" y="723720"/>
                  </a:lnTo>
                  <a:lnTo>
                    <a:pt x="1378100" y="563375"/>
                  </a:lnTo>
                  <a:lnTo>
                    <a:pt x="1291427" y="520038"/>
                  </a:lnTo>
                  <a:lnTo>
                    <a:pt x="1243757" y="554707"/>
                  </a:lnTo>
                  <a:lnTo>
                    <a:pt x="1265425" y="598044"/>
                  </a:lnTo>
                  <a:lnTo>
                    <a:pt x="1304428" y="606711"/>
                  </a:lnTo>
                  <a:lnTo>
                    <a:pt x="1321763" y="645714"/>
                  </a:lnTo>
                  <a:lnTo>
                    <a:pt x="1300095" y="671716"/>
                  </a:lnTo>
                  <a:lnTo>
                    <a:pt x="1252424" y="619712"/>
                  </a:lnTo>
                  <a:lnTo>
                    <a:pt x="1204754" y="641380"/>
                  </a:lnTo>
                  <a:lnTo>
                    <a:pt x="1165751" y="615379"/>
                  </a:lnTo>
                  <a:lnTo>
                    <a:pt x="1035742" y="632713"/>
                  </a:lnTo>
                  <a:lnTo>
                    <a:pt x="957736" y="563375"/>
                  </a:lnTo>
                  <a:lnTo>
                    <a:pt x="918733" y="567708"/>
                  </a:lnTo>
                  <a:lnTo>
                    <a:pt x="845061" y="498370"/>
                  </a:lnTo>
                  <a:lnTo>
                    <a:pt x="689050" y="554707"/>
                  </a:lnTo>
                  <a:lnTo>
                    <a:pt x="702051" y="715052"/>
                  </a:lnTo>
                  <a:lnTo>
                    <a:pt x="658714" y="710719"/>
                  </a:lnTo>
                  <a:lnTo>
                    <a:pt x="658714" y="641380"/>
                  </a:lnTo>
                  <a:lnTo>
                    <a:pt x="580709" y="507037"/>
                  </a:lnTo>
                  <a:lnTo>
                    <a:pt x="446366" y="524372"/>
                  </a:lnTo>
                  <a:lnTo>
                    <a:pt x="277353" y="433365"/>
                  </a:lnTo>
                  <a:lnTo>
                    <a:pt x="303355" y="394362"/>
                  </a:lnTo>
                  <a:lnTo>
                    <a:pt x="359693" y="403030"/>
                  </a:lnTo>
                  <a:lnTo>
                    <a:pt x="359693" y="355360"/>
                  </a:lnTo>
                  <a:lnTo>
                    <a:pt x="299022" y="260019"/>
                  </a:lnTo>
                  <a:lnTo>
                    <a:pt x="234017" y="268687"/>
                  </a:lnTo>
                  <a:lnTo>
                    <a:pt x="91006" y="117009"/>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4" name="Freeform 52"/>
            <p:cNvSpPr>
              <a:spLocks/>
            </p:cNvSpPr>
            <p:nvPr/>
          </p:nvSpPr>
          <p:spPr bwMode="auto">
            <a:xfrm>
              <a:off x="4414331" y="3668503"/>
              <a:ext cx="227945" cy="214845"/>
            </a:xfrm>
            <a:custGeom>
              <a:avLst/>
              <a:gdLst>
                <a:gd name="T0" fmla="*/ 81221 w 227945"/>
                <a:gd name="T1" fmla="*/ 0 h 214845"/>
                <a:gd name="T2" fmla="*/ 49781 w 227945"/>
                <a:gd name="T3" fmla="*/ 47161 h 214845"/>
                <a:gd name="T4" fmla="*/ 47161 w 227945"/>
                <a:gd name="T5" fmla="*/ 86462 h 214845"/>
                <a:gd name="T6" fmla="*/ 0 w 227945"/>
                <a:gd name="T7" fmla="*/ 120522 h 214845"/>
                <a:gd name="T8" fmla="*/ 7860 w 227945"/>
                <a:gd name="T9" fmla="*/ 146723 h 214845"/>
                <a:gd name="T10" fmla="*/ 36680 w 227945"/>
                <a:gd name="T11" fmla="*/ 149343 h 214845"/>
                <a:gd name="T12" fmla="*/ 170303 w 227945"/>
                <a:gd name="T13" fmla="*/ 214845 h 214845"/>
                <a:gd name="T14" fmla="*/ 227945 w 227945"/>
                <a:gd name="T15" fmla="*/ 165063 h 214845"/>
                <a:gd name="T16" fmla="*/ 81221 w 227945"/>
                <a:gd name="T17" fmla="*/ 0 h 2148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7945" h="214845">
                  <a:moveTo>
                    <a:pt x="81221" y="0"/>
                  </a:moveTo>
                  <a:lnTo>
                    <a:pt x="49781" y="47161"/>
                  </a:lnTo>
                  <a:lnTo>
                    <a:pt x="47161" y="86462"/>
                  </a:lnTo>
                  <a:lnTo>
                    <a:pt x="0" y="120522"/>
                  </a:lnTo>
                  <a:lnTo>
                    <a:pt x="7860" y="146723"/>
                  </a:lnTo>
                  <a:lnTo>
                    <a:pt x="36680" y="149343"/>
                  </a:lnTo>
                  <a:lnTo>
                    <a:pt x="170303" y="214845"/>
                  </a:lnTo>
                  <a:lnTo>
                    <a:pt x="227945" y="165063"/>
                  </a:lnTo>
                  <a:lnTo>
                    <a:pt x="81221"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5" name="Freeform 53"/>
            <p:cNvSpPr>
              <a:spLocks/>
            </p:cNvSpPr>
            <p:nvPr/>
          </p:nvSpPr>
          <p:spPr bwMode="auto">
            <a:xfrm>
              <a:off x="3877219" y="3768065"/>
              <a:ext cx="175544" cy="94322"/>
            </a:xfrm>
            <a:custGeom>
              <a:avLst/>
              <a:gdLst>
                <a:gd name="T0" fmla="*/ 26200 w 175544"/>
                <a:gd name="T1" fmla="*/ 26201 h 94322"/>
                <a:gd name="T2" fmla="*/ 0 w 175544"/>
                <a:gd name="T3" fmla="*/ 62881 h 94322"/>
                <a:gd name="T4" fmla="*/ 36681 w 175544"/>
                <a:gd name="T5" fmla="*/ 94322 h 94322"/>
                <a:gd name="T6" fmla="*/ 175544 w 175544"/>
                <a:gd name="T7" fmla="*/ 55021 h 94322"/>
                <a:gd name="T8" fmla="*/ 165063 w 175544"/>
                <a:gd name="T9" fmla="*/ 0 h 94322"/>
                <a:gd name="T10" fmla="*/ 26200 w 175544"/>
                <a:gd name="T11" fmla="*/ 26201 h 943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544" h="94322">
                  <a:moveTo>
                    <a:pt x="26200" y="26201"/>
                  </a:moveTo>
                  <a:lnTo>
                    <a:pt x="0" y="62881"/>
                  </a:lnTo>
                  <a:lnTo>
                    <a:pt x="36681" y="94322"/>
                  </a:lnTo>
                  <a:lnTo>
                    <a:pt x="175544" y="55021"/>
                  </a:lnTo>
                  <a:lnTo>
                    <a:pt x="165063" y="0"/>
                  </a:lnTo>
                  <a:lnTo>
                    <a:pt x="26200" y="26201"/>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6" name="Freeform 54"/>
            <p:cNvSpPr>
              <a:spLocks/>
            </p:cNvSpPr>
            <p:nvPr/>
          </p:nvSpPr>
          <p:spPr bwMode="auto">
            <a:xfrm>
              <a:off x="4644896" y="3013488"/>
              <a:ext cx="238425" cy="317027"/>
            </a:xfrm>
            <a:custGeom>
              <a:avLst/>
              <a:gdLst>
                <a:gd name="T0" fmla="*/ 26200 w 238425"/>
                <a:gd name="T1" fmla="*/ 0 h 317027"/>
                <a:gd name="T2" fmla="*/ 0 w 238425"/>
                <a:gd name="T3" fmla="*/ 60262 h 317027"/>
                <a:gd name="T4" fmla="*/ 20960 w 238425"/>
                <a:gd name="T5" fmla="*/ 301307 h 317027"/>
                <a:gd name="T6" fmla="*/ 68121 w 238425"/>
                <a:gd name="T7" fmla="*/ 317027 h 317027"/>
                <a:gd name="T8" fmla="*/ 91702 w 238425"/>
                <a:gd name="T9" fmla="*/ 238426 h 317027"/>
                <a:gd name="T10" fmla="*/ 81221 w 238425"/>
                <a:gd name="T11" fmla="*/ 188645 h 317027"/>
                <a:gd name="T12" fmla="*/ 154583 w 238425"/>
                <a:gd name="T13" fmla="*/ 209605 h 317027"/>
                <a:gd name="T14" fmla="*/ 238425 w 238425"/>
                <a:gd name="T15" fmla="*/ 13101 h 317027"/>
                <a:gd name="T16" fmla="*/ 26200 w 238425"/>
                <a:gd name="T17" fmla="*/ 0 h 3170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8425" h="317027">
                  <a:moveTo>
                    <a:pt x="26200" y="0"/>
                  </a:moveTo>
                  <a:lnTo>
                    <a:pt x="0" y="60262"/>
                  </a:lnTo>
                  <a:lnTo>
                    <a:pt x="20960" y="301307"/>
                  </a:lnTo>
                  <a:lnTo>
                    <a:pt x="68121" y="317027"/>
                  </a:lnTo>
                  <a:lnTo>
                    <a:pt x="91702" y="238426"/>
                  </a:lnTo>
                  <a:lnTo>
                    <a:pt x="81221" y="188645"/>
                  </a:lnTo>
                  <a:lnTo>
                    <a:pt x="154583" y="209605"/>
                  </a:lnTo>
                  <a:lnTo>
                    <a:pt x="238425" y="13101"/>
                  </a:lnTo>
                  <a:lnTo>
                    <a:pt x="2620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7" name="Freeform 55"/>
            <p:cNvSpPr>
              <a:spLocks/>
            </p:cNvSpPr>
            <p:nvPr/>
          </p:nvSpPr>
          <p:spPr bwMode="auto">
            <a:xfrm>
              <a:off x="4314768" y="3005628"/>
              <a:ext cx="277727" cy="434930"/>
            </a:xfrm>
            <a:custGeom>
              <a:avLst/>
              <a:gdLst>
                <a:gd name="T0" fmla="*/ 141484 w 277727"/>
                <a:gd name="T1" fmla="*/ 13101 h 434930"/>
                <a:gd name="T2" fmla="*/ 86462 w 277727"/>
                <a:gd name="T3" fmla="*/ 36681 h 434930"/>
                <a:gd name="T4" fmla="*/ 83842 w 277727"/>
                <a:gd name="T5" fmla="*/ 78602 h 434930"/>
                <a:gd name="T6" fmla="*/ 62882 w 277727"/>
                <a:gd name="T7" fmla="*/ 83842 h 434930"/>
                <a:gd name="T8" fmla="*/ 99563 w 277727"/>
                <a:gd name="T9" fmla="*/ 141483 h 434930"/>
                <a:gd name="T10" fmla="*/ 91702 w 277727"/>
                <a:gd name="T11" fmla="*/ 199125 h 434930"/>
                <a:gd name="T12" fmla="*/ 26201 w 277727"/>
                <a:gd name="T13" fmla="*/ 144103 h 434930"/>
                <a:gd name="T14" fmla="*/ 0 w 277727"/>
                <a:gd name="T15" fmla="*/ 165064 h 434930"/>
                <a:gd name="T16" fmla="*/ 136243 w 277727"/>
                <a:gd name="T17" fmla="*/ 416589 h 434930"/>
                <a:gd name="T18" fmla="*/ 170304 w 277727"/>
                <a:gd name="T19" fmla="*/ 434930 h 434930"/>
                <a:gd name="T20" fmla="*/ 193885 w 277727"/>
                <a:gd name="T21" fmla="*/ 372048 h 434930"/>
                <a:gd name="T22" fmla="*/ 227945 w 277727"/>
                <a:gd name="T23" fmla="*/ 377289 h 434930"/>
                <a:gd name="T24" fmla="*/ 277727 w 277727"/>
                <a:gd name="T25" fmla="*/ 337988 h 434930"/>
                <a:gd name="T26" fmla="*/ 272486 w 277727"/>
                <a:gd name="T27" fmla="*/ 159824 h 434930"/>
                <a:gd name="T28" fmla="*/ 196505 w 277727"/>
                <a:gd name="T29" fmla="*/ 167684 h 434930"/>
                <a:gd name="T30" fmla="*/ 264626 w 277727"/>
                <a:gd name="T31" fmla="*/ 57642 h 434930"/>
                <a:gd name="T32" fmla="*/ 220085 w 277727"/>
                <a:gd name="T33" fmla="*/ 0 h 434930"/>
                <a:gd name="T34" fmla="*/ 175544 w 277727"/>
                <a:gd name="T35" fmla="*/ 10481 h 434930"/>
                <a:gd name="T36" fmla="*/ 170304 w 277727"/>
                <a:gd name="T37" fmla="*/ 65503 h 434930"/>
                <a:gd name="T38" fmla="*/ 141484 w 277727"/>
                <a:gd name="T39" fmla="*/ 13101 h 4349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7727" h="434930">
                  <a:moveTo>
                    <a:pt x="141484" y="13101"/>
                  </a:moveTo>
                  <a:lnTo>
                    <a:pt x="86462" y="36681"/>
                  </a:lnTo>
                  <a:lnTo>
                    <a:pt x="83842" y="78602"/>
                  </a:lnTo>
                  <a:lnTo>
                    <a:pt x="62882" y="83842"/>
                  </a:lnTo>
                  <a:lnTo>
                    <a:pt x="99563" y="141483"/>
                  </a:lnTo>
                  <a:lnTo>
                    <a:pt x="91702" y="199125"/>
                  </a:lnTo>
                  <a:lnTo>
                    <a:pt x="26201" y="144103"/>
                  </a:lnTo>
                  <a:lnTo>
                    <a:pt x="0" y="165064"/>
                  </a:lnTo>
                  <a:lnTo>
                    <a:pt x="136243" y="416589"/>
                  </a:lnTo>
                  <a:lnTo>
                    <a:pt x="170304" y="434930"/>
                  </a:lnTo>
                  <a:lnTo>
                    <a:pt x="193885" y="372048"/>
                  </a:lnTo>
                  <a:lnTo>
                    <a:pt x="227945" y="377289"/>
                  </a:lnTo>
                  <a:lnTo>
                    <a:pt x="277727" y="337988"/>
                  </a:lnTo>
                  <a:lnTo>
                    <a:pt x="272486" y="159824"/>
                  </a:lnTo>
                  <a:lnTo>
                    <a:pt x="196505" y="167684"/>
                  </a:lnTo>
                  <a:lnTo>
                    <a:pt x="264626" y="57642"/>
                  </a:lnTo>
                  <a:lnTo>
                    <a:pt x="220085" y="0"/>
                  </a:lnTo>
                  <a:lnTo>
                    <a:pt x="175544" y="10481"/>
                  </a:lnTo>
                  <a:lnTo>
                    <a:pt x="170304" y="65503"/>
                  </a:lnTo>
                  <a:lnTo>
                    <a:pt x="141484" y="13101"/>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8" name="Freeform 56"/>
            <p:cNvSpPr>
              <a:spLocks/>
            </p:cNvSpPr>
            <p:nvPr/>
          </p:nvSpPr>
          <p:spPr bwMode="auto">
            <a:xfrm>
              <a:off x="4133984" y="3018729"/>
              <a:ext cx="112663" cy="131002"/>
            </a:xfrm>
            <a:custGeom>
              <a:avLst/>
              <a:gdLst>
                <a:gd name="T0" fmla="*/ 0 w 112663"/>
                <a:gd name="T1" fmla="*/ 18340 h 131002"/>
                <a:gd name="T2" fmla="*/ 60262 w 112663"/>
                <a:gd name="T3" fmla="*/ 131002 h 131002"/>
                <a:gd name="T4" fmla="*/ 112663 w 112663"/>
                <a:gd name="T5" fmla="*/ 47161 h 131002"/>
                <a:gd name="T6" fmla="*/ 70742 w 112663"/>
                <a:gd name="T7" fmla="*/ 0 h 131002"/>
                <a:gd name="T8" fmla="*/ 0 w 112663"/>
                <a:gd name="T9" fmla="*/ 18340 h 13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663" h="131002">
                  <a:moveTo>
                    <a:pt x="0" y="18340"/>
                  </a:moveTo>
                  <a:lnTo>
                    <a:pt x="60262" y="131002"/>
                  </a:lnTo>
                  <a:lnTo>
                    <a:pt x="112663" y="47161"/>
                  </a:lnTo>
                  <a:lnTo>
                    <a:pt x="70742" y="0"/>
                  </a:lnTo>
                  <a:lnTo>
                    <a:pt x="0" y="1834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19" name="Freeform 57"/>
            <p:cNvSpPr>
              <a:spLocks/>
            </p:cNvSpPr>
            <p:nvPr/>
          </p:nvSpPr>
          <p:spPr bwMode="auto">
            <a:xfrm>
              <a:off x="4353356" y="3780499"/>
              <a:ext cx="26914" cy="55715"/>
            </a:xfrm>
            <a:custGeom>
              <a:avLst/>
              <a:gdLst>
                <a:gd name="T0" fmla="*/ 7 w 51363"/>
                <a:gd name="T1" fmla="*/ 2147483646 h 10126"/>
                <a:gd name="T2" fmla="*/ 1 w 51363"/>
                <a:gd name="T3" fmla="*/ 2147483646 h 10126"/>
                <a:gd name="T4" fmla="*/ 3 w 51363"/>
                <a:gd name="T5" fmla="*/ 2147483646 h 10126"/>
                <a:gd name="T6" fmla="*/ 22 w 51363"/>
                <a:gd name="T7" fmla="*/ 2147483646 h 10126"/>
                <a:gd name="T8" fmla="*/ 7 w 51363"/>
                <a:gd name="T9" fmla="*/ 2147483646 h 10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63" h="10126">
                  <a:moveTo>
                    <a:pt x="16361" y="121"/>
                  </a:moveTo>
                  <a:cubicBezTo>
                    <a:pt x="8027" y="-38"/>
                    <a:pt x="3028" y="2264"/>
                    <a:pt x="1361" y="3931"/>
                  </a:cubicBezTo>
                  <a:cubicBezTo>
                    <a:pt x="-306" y="5598"/>
                    <a:pt x="-1973" y="9962"/>
                    <a:pt x="6361" y="10121"/>
                  </a:cubicBezTo>
                  <a:cubicBezTo>
                    <a:pt x="14695" y="10280"/>
                    <a:pt x="36362" y="6629"/>
                    <a:pt x="51363" y="4883"/>
                  </a:cubicBezTo>
                  <a:cubicBezTo>
                    <a:pt x="39696" y="3296"/>
                    <a:pt x="23861" y="-752"/>
                    <a:pt x="16361" y="121"/>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0" name="Freeform 58"/>
            <p:cNvSpPr>
              <a:spLocks/>
            </p:cNvSpPr>
            <p:nvPr/>
          </p:nvSpPr>
          <p:spPr bwMode="auto">
            <a:xfrm>
              <a:off x="5346976" y="4207430"/>
              <a:ext cx="73818" cy="64293"/>
            </a:xfrm>
            <a:custGeom>
              <a:avLst/>
              <a:gdLst>
                <a:gd name="T0" fmla="*/ 0 w 73818"/>
                <a:gd name="T1" fmla="*/ 0 h 64293"/>
                <a:gd name="T2" fmla="*/ 30956 w 73818"/>
                <a:gd name="T3" fmla="*/ 64293 h 64293"/>
                <a:gd name="T4" fmla="*/ 73818 w 73818"/>
                <a:gd name="T5" fmla="*/ 47625 h 64293"/>
                <a:gd name="T6" fmla="*/ 0 w 73818"/>
                <a:gd name="T7" fmla="*/ 0 h 64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818" h="64293">
                  <a:moveTo>
                    <a:pt x="0" y="0"/>
                  </a:moveTo>
                  <a:lnTo>
                    <a:pt x="30956" y="64293"/>
                  </a:lnTo>
                  <a:lnTo>
                    <a:pt x="73818" y="47625"/>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1" name="Freeform 59"/>
            <p:cNvSpPr>
              <a:spLocks/>
            </p:cNvSpPr>
            <p:nvPr/>
          </p:nvSpPr>
          <p:spPr bwMode="auto">
            <a:xfrm>
              <a:off x="5287444" y="4226480"/>
              <a:ext cx="45244" cy="64293"/>
            </a:xfrm>
            <a:custGeom>
              <a:avLst/>
              <a:gdLst>
                <a:gd name="T0" fmla="*/ 0 w 45244"/>
                <a:gd name="T1" fmla="*/ 0 h 64293"/>
                <a:gd name="T2" fmla="*/ 35719 w 45244"/>
                <a:gd name="T3" fmla="*/ 64293 h 64293"/>
                <a:gd name="T4" fmla="*/ 45244 w 45244"/>
                <a:gd name="T5" fmla="*/ 50006 h 64293"/>
                <a:gd name="T6" fmla="*/ 0 w 45244"/>
                <a:gd name="T7" fmla="*/ 0 h 642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44" h="64293">
                  <a:moveTo>
                    <a:pt x="0" y="0"/>
                  </a:moveTo>
                  <a:lnTo>
                    <a:pt x="35719" y="64293"/>
                  </a:lnTo>
                  <a:lnTo>
                    <a:pt x="45244" y="50006"/>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2" name="Freeform 60"/>
            <p:cNvSpPr>
              <a:spLocks/>
            </p:cNvSpPr>
            <p:nvPr/>
          </p:nvSpPr>
          <p:spPr bwMode="auto">
            <a:xfrm>
              <a:off x="4106344" y="3821667"/>
              <a:ext cx="11907" cy="38100"/>
            </a:xfrm>
            <a:custGeom>
              <a:avLst/>
              <a:gdLst>
                <a:gd name="T0" fmla="*/ 11907 w 11907"/>
                <a:gd name="T1" fmla="*/ 0 h 38100"/>
                <a:gd name="T2" fmla="*/ 0 w 11907"/>
                <a:gd name="T3" fmla="*/ 38100 h 38100"/>
                <a:gd name="T4" fmla="*/ 11907 w 11907"/>
                <a:gd name="T5" fmla="*/ 0 h 38100"/>
                <a:gd name="T6" fmla="*/ 0 60000 65536"/>
                <a:gd name="T7" fmla="*/ 0 60000 65536"/>
                <a:gd name="T8" fmla="*/ 0 60000 65536"/>
              </a:gdLst>
              <a:ahLst/>
              <a:cxnLst>
                <a:cxn ang="T6">
                  <a:pos x="T0" y="T1"/>
                </a:cxn>
                <a:cxn ang="T7">
                  <a:pos x="T2" y="T3"/>
                </a:cxn>
                <a:cxn ang="T8">
                  <a:pos x="T4" y="T5"/>
                </a:cxn>
              </a:cxnLst>
              <a:rect l="0" t="0" r="r" b="b"/>
              <a:pathLst>
                <a:path w="11907" h="38100">
                  <a:moveTo>
                    <a:pt x="11907" y="0"/>
                  </a:moveTo>
                  <a:lnTo>
                    <a:pt x="0" y="38100"/>
                  </a:lnTo>
                  <a:lnTo>
                    <a:pt x="11907"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3" name="Freeform 61"/>
            <p:cNvSpPr>
              <a:spLocks/>
            </p:cNvSpPr>
            <p:nvPr/>
          </p:nvSpPr>
          <p:spPr bwMode="auto">
            <a:xfrm>
              <a:off x="4249218" y="3822230"/>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4" name="Freeform 62"/>
            <p:cNvSpPr>
              <a:spLocks/>
            </p:cNvSpPr>
            <p:nvPr/>
          </p:nvSpPr>
          <p:spPr bwMode="auto">
            <a:xfrm>
              <a:off x="4613819" y="3728193"/>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5" name="Freeform 63"/>
            <p:cNvSpPr>
              <a:spLocks/>
            </p:cNvSpPr>
            <p:nvPr/>
          </p:nvSpPr>
          <p:spPr bwMode="auto">
            <a:xfrm>
              <a:off x="4663896" y="2726483"/>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6" name="Freeform 64"/>
            <p:cNvSpPr>
              <a:spLocks/>
            </p:cNvSpPr>
            <p:nvPr/>
          </p:nvSpPr>
          <p:spPr bwMode="auto">
            <a:xfrm>
              <a:off x="4042051" y="2507217"/>
              <a:ext cx="226218" cy="319088"/>
            </a:xfrm>
            <a:custGeom>
              <a:avLst/>
              <a:gdLst>
                <a:gd name="T0" fmla="*/ 0 w 226218"/>
                <a:gd name="T1" fmla="*/ 307181 h 319088"/>
                <a:gd name="T2" fmla="*/ 52387 w 226218"/>
                <a:gd name="T3" fmla="*/ 288131 h 319088"/>
                <a:gd name="T4" fmla="*/ 69056 w 226218"/>
                <a:gd name="T5" fmla="*/ 311944 h 319088"/>
                <a:gd name="T6" fmla="*/ 107156 w 226218"/>
                <a:gd name="T7" fmla="*/ 304800 h 319088"/>
                <a:gd name="T8" fmla="*/ 130968 w 226218"/>
                <a:gd name="T9" fmla="*/ 319088 h 319088"/>
                <a:gd name="T10" fmla="*/ 197643 w 226218"/>
                <a:gd name="T11" fmla="*/ 288131 h 319088"/>
                <a:gd name="T12" fmla="*/ 192881 w 226218"/>
                <a:gd name="T13" fmla="*/ 252413 h 319088"/>
                <a:gd name="T14" fmla="*/ 226218 w 226218"/>
                <a:gd name="T15" fmla="*/ 207169 h 319088"/>
                <a:gd name="T16" fmla="*/ 192881 w 226218"/>
                <a:gd name="T17" fmla="*/ 145256 h 319088"/>
                <a:gd name="T18" fmla="*/ 145256 w 226218"/>
                <a:gd name="T19" fmla="*/ 169069 h 319088"/>
                <a:gd name="T20" fmla="*/ 116681 w 226218"/>
                <a:gd name="T21" fmla="*/ 121444 h 319088"/>
                <a:gd name="T22" fmla="*/ 130968 w 226218"/>
                <a:gd name="T23" fmla="*/ 95250 h 319088"/>
                <a:gd name="T24" fmla="*/ 116681 w 226218"/>
                <a:gd name="T25" fmla="*/ 66675 h 319088"/>
                <a:gd name="T26" fmla="*/ 126206 w 226218"/>
                <a:gd name="T27" fmla="*/ 26194 h 319088"/>
                <a:gd name="T28" fmla="*/ 111918 w 226218"/>
                <a:gd name="T29" fmla="*/ 0 h 319088"/>
                <a:gd name="T30" fmla="*/ 66675 w 226218"/>
                <a:gd name="T31" fmla="*/ 38100 h 319088"/>
                <a:gd name="T32" fmla="*/ 59531 w 226218"/>
                <a:gd name="T33" fmla="*/ 80963 h 319088"/>
                <a:gd name="T34" fmla="*/ 83343 w 226218"/>
                <a:gd name="T35" fmla="*/ 119063 h 319088"/>
                <a:gd name="T36" fmla="*/ 45243 w 226218"/>
                <a:gd name="T37" fmla="*/ 138113 h 319088"/>
                <a:gd name="T38" fmla="*/ 80962 w 226218"/>
                <a:gd name="T39" fmla="*/ 200025 h 319088"/>
                <a:gd name="T40" fmla="*/ 28575 w 226218"/>
                <a:gd name="T41" fmla="*/ 204788 h 319088"/>
                <a:gd name="T42" fmla="*/ 0 w 226218"/>
                <a:gd name="T43" fmla="*/ 307181 h 3190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6218" h="319088">
                  <a:moveTo>
                    <a:pt x="0" y="307181"/>
                  </a:moveTo>
                  <a:lnTo>
                    <a:pt x="52387" y="288131"/>
                  </a:lnTo>
                  <a:lnTo>
                    <a:pt x="69056" y="311944"/>
                  </a:lnTo>
                  <a:lnTo>
                    <a:pt x="107156" y="304800"/>
                  </a:lnTo>
                  <a:lnTo>
                    <a:pt x="130968" y="319088"/>
                  </a:lnTo>
                  <a:lnTo>
                    <a:pt x="197643" y="288131"/>
                  </a:lnTo>
                  <a:lnTo>
                    <a:pt x="192881" y="252413"/>
                  </a:lnTo>
                  <a:lnTo>
                    <a:pt x="226218" y="207169"/>
                  </a:lnTo>
                  <a:lnTo>
                    <a:pt x="192881" y="145256"/>
                  </a:lnTo>
                  <a:lnTo>
                    <a:pt x="145256" y="169069"/>
                  </a:lnTo>
                  <a:lnTo>
                    <a:pt x="116681" y="121444"/>
                  </a:lnTo>
                  <a:lnTo>
                    <a:pt x="130968" y="95250"/>
                  </a:lnTo>
                  <a:lnTo>
                    <a:pt x="116681" y="66675"/>
                  </a:lnTo>
                  <a:lnTo>
                    <a:pt x="126206" y="26194"/>
                  </a:lnTo>
                  <a:lnTo>
                    <a:pt x="111918" y="0"/>
                  </a:lnTo>
                  <a:lnTo>
                    <a:pt x="66675" y="38100"/>
                  </a:lnTo>
                  <a:lnTo>
                    <a:pt x="59531" y="80963"/>
                  </a:lnTo>
                  <a:lnTo>
                    <a:pt x="83343" y="119063"/>
                  </a:lnTo>
                  <a:lnTo>
                    <a:pt x="45243" y="138113"/>
                  </a:lnTo>
                  <a:lnTo>
                    <a:pt x="80962" y="200025"/>
                  </a:lnTo>
                  <a:lnTo>
                    <a:pt x="28575" y="204788"/>
                  </a:lnTo>
                  <a:lnTo>
                    <a:pt x="0" y="307181"/>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7" name="Freeform 65"/>
            <p:cNvSpPr>
              <a:spLocks/>
            </p:cNvSpPr>
            <p:nvPr/>
          </p:nvSpPr>
          <p:spPr bwMode="auto">
            <a:xfrm>
              <a:off x="4344469" y="2140505"/>
              <a:ext cx="178594" cy="266700"/>
            </a:xfrm>
            <a:custGeom>
              <a:avLst/>
              <a:gdLst>
                <a:gd name="T0" fmla="*/ 0 w 178594"/>
                <a:gd name="T1" fmla="*/ 28575 h 266700"/>
                <a:gd name="T2" fmla="*/ 52388 w 178594"/>
                <a:gd name="T3" fmla="*/ 109537 h 266700"/>
                <a:gd name="T4" fmla="*/ 50007 w 178594"/>
                <a:gd name="T5" fmla="*/ 142875 h 266700"/>
                <a:gd name="T6" fmla="*/ 14288 w 178594"/>
                <a:gd name="T7" fmla="*/ 133350 h 266700"/>
                <a:gd name="T8" fmla="*/ 9525 w 178594"/>
                <a:gd name="T9" fmla="*/ 164306 h 266700"/>
                <a:gd name="T10" fmla="*/ 104775 w 178594"/>
                <a:gd name="T11" fmla="*/ 190500 h 266700"/>
                <a:gd name="T12" fmla="*/ 133350 w 178594"/>
                <a:gd name="T13" fmla="*/ 252412 h 266700"/>
                <a:gd name="T14" fmla="*/ 164307 w 178594"/>
                <a:gd name="T15" fmla="*/ 266700 h 266700"/>
                <a:gd name="T16" fmla="*/ 178594 w 178594"/>
                <a:gd name="T17" fmla="*/ 209550 h 266700"/>
                <a:gd name="T18" fmla="*/ 169069 w 178594"/>
                <a:gd name="T19" fmla="*/ 178593 h 266700"/>
                <a:gd name="T20" fmla="*/ 178594 w 178594"/>
                <a:gd name="T21" fmla="*/ 126206 h 266700"/>
                <a:gd name="T22" fmla="*/ 114300 w 178594"/>
                <a:gd name="T23" fmla="*/ 50006 h 266700"/>
                <a:gd name="T24" fmla="*/ 92869 w 178594"/>
                <a:gd name="T25" fmla="*/ 73818 h 266700"/>
                <a:gd name="T26" fmla="*/ 90488 w 178594"/>
                <a:gd name="T27" fmla="*/ 26193 h 266700"/>
                <a:gd name="T28" fmla="*/ 42863 w 178594"/>
                <a:gd name="T29" fmla="*/ 0 h 266700"/>
                <a:gd name="T30" fmla="*/ 0 w 178594"/>
                <a:gd name="T31" fmla="*/ 28575 h 2667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594" h="266700">
                  <a:moveTo>
                    <a:pt x="0" y="28575"/>
                  </a:moveTo>
                  <a:lnTo>
                    <a:pt x="52388" y="109537"/>
                  </a:lnTo>
                  <a:lnTo>
                    <a:pt x="50007" y="142875"/>
                  </a:lnTo>
                  <a:lnTo>
                    <a:pt x="14288" y="133350"/>
                  </a:lnTo>
                  <a:lnTo>
                    <a:pt x="9525" y="164306"/>
                  </a:lnTo>
                  <a:lnTo>
                    <a:pt x="104775" y="190500"/>
                  </a:lnTo>
                  <a:lnTo>
                    <a:pt x="133350" y="252412"/>
                  </a:lnTo>
                  <a:lnTo>
                    <a:pt x="164307" y="266700"/>
                  </a:lnTo>
                  <a:lnTo>
                    <a:pt x="178594" y="209550"/>
                  </a:lnTo>
                  <a:lnTo>
                    <a:pt x="169069" y="178593"/>
                  </a:lnTo>
                  <a:lnTo>
                    <a:pt x="178594" y="126206"/>
                  </a:lnTo>
                  <a:lnTo>
                    <a:pt x="114300" y="50006"/>
                  </a:lnTo>
                  <a:lnTo>
                    <a:pt x="92869" y="73818"/>
                  </a:lnTo>
                  <a:lnTo>
                    <a:pt x="90488" y="26193"/>
                  </a:lnTo>
                  <a:lnTo>
                    <a:pt x="42863" y="0"/>
                  </a:lnTo>
                  <a:lnTo>
                    <a:pt x="0" y="28575"/>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8" name="Freeform 66"/>
            <p:cNvSpPr>
              <a:spLocks/>
            </p:cNvSpPr>
            <p:nvPr/>
          </p:nvSpPr>
          <p:spPr bwMode="auto">
            <a:xfrm>
              <a:off x="4561163" y="2242898"/>
              <a:ext cx="100013" cy="157163"/>
            </a:xfrm>
            <a:custGeom>
              <a:avLst/>
              <a:gdLst>
                <a:gd name="T0" fmla="*/ 4763 w 100013"/>
                <a:gd name="T1" fmla="*/ 0 h 157163"/>
                <a:gd name="T2" fmla="*/ 0 w 100013"/>
                <a:gd name="T3" fmla="*/ 64294 h 157163"/>
                <a:gd name="T4" fmla="*/ 33338 w 100013"/>
                <a:gd name="T5" fmla="*/ 111919 h 157163"/>
                <a:gd name="T6" fmla="*/ 16669 w 100013"/>
                <a:gd name="T7" fmla="*/ 130969 h 157163"/>
                <a:gd name="T8" fmla="*/ 33338 w 100013"/>
                <a:gd name="T9" fmla="*/ 157163 h 157163"/>
                <a:gd name="T10" fmla="*/ 100013 w 100013"/>
                <a:gd name="T11" fmla="*/ 123825 h 157163"/>
                <a:gd name="T12" fmla="*/ 95250 w 100013"/>
                <a:gd name="T13" fmla="*/ 95250 h 157163"/>
                <a:gd name="T14" fmla="*/ 95250 w 100013"/>
                <a:gd name="T15" fmla="*/ 54769 h 157163"/>
                <a:gd name="T16" fmla="*/ 4763 w 100013"/>
                <a:gd name="T17" fmla="*/ 0 h 157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013" h="157163">
                  <a:moveTo>
                    <a:pt x="4763" y="0"/>
                  </a:moveTo>
                  <a:lnTo>
                    <a:pt x="0" y="64294"/>
                  </a:lnTo>
                  <a:lnTo>
                    <a:pt x="33338" y="111919"/>
                  </a:lnTo>
                  <a:lnTo>
                    <a:pt x="16669" y="130969"/>
                  </a:lnTo>
                  <a:lnTo>
                    <a:pt x="33338" y="157163"/>
                  </a:lnTo>
                  <a:lnTo>
                    <a:pt x="100013" y="123825"/>
                  </a:lnTo>
                  <a:lnTo>
                    <a:pt x="95250" y="95250"/>
                  </a:lnTo>
                  <a:lnTo>
                    <a:pt x="95250" y="54769"/>
                  </a:lnTo>
                  <a:lnTo>
                    <a:pt x="476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29" name="Freeform 67"/>
            <p:cNvSpPr>
              <a:spLocks/>
            </p:cNvSpPr>
            <p:nvPr/>
          </p:nvSpPr>
          <p:spPr bwMode="auto">
            <a:xfrm>
              <a:off x="4599263" y="2762011"/>
              <a:ext cx="116681" cy="161925"/>
            </a:xfrm>
            <a:custGeom>
              <a:avLst/>
              <a:gdLst>
                <a:gd name="T0" fmla="*/ 59531 w 116681"/>
                <a:gd name="T1" fmla="*/ 0 h 161925"/>
                <a:gd name="T2" fmla="*/ 0 w 116681"/>
                <a:gd name="T3" fmla="*/ 85725 h 161925"/>
                <a:gd name="T4" fmla="*/ 61913 w 116681"/>
                <a:gd name="T5" fmla="*/ 161925 h 161925"/>
                <a:gd name="T6" fmla="*/ 116681 w 116681"/>
                <a:gd name="T7" fmla="*/ 154781 h 161925"/>
                <a:gd name="T8" fmla="*/ 114300 w 116681"/>
                <a:gd name="T9" fmla="*/ 45244 h 161925"/>
                <a:gd name="T10" fmla="*/ 59531 w 116681"/>
                <a:gd name="T11" fmla="*/ 0 h 161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681" h="161925">
                  <a:moveTo>
                    <a:pt x="59531" y="0"/>
                  </a:moveTo>
                  <a:lnTo>
                    <a:pt x="0" y="85725"/>
                  </a:lnTo>
                  <a:lnTo>
                    <a:pt x="61913" y="161925"/>
                  </a:lnTo>
                  <a:lnTo>
                    <a:pt x="116681" y="154781"/>
                  </a:lnTo>
                  <a:cubicBezTo>
                    <a:pt x="115887" y="118269"/>
                    <a:pt x="115094" y="81756"/>
                    <a:pt x="114300" y="45244"/>
                  </a:cubicBezTo>
                  <a:lnTo>
                    <a:pt x="59531"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0" name="Freeform 68"/>
            <p:cNvSpPr>
              <a:spLocks/>
            </p:cNvSpPr>
            <p:nvPr/>
          </p:nvSpPr>
          <p:spPr bwMode="auto">
            <a:xfrm>
              <a:off x="4280176" y="2392917"/>
              <a:ext cx="47625" cy="97631"/>
            </a:xfrm>
            <a:custGeom>
              <a:avLst/>
              <a:gdLst>
                <a:gd name="T0" fmla="*/ 0 w 47625"/>
                <a:gd name="T1" fmla="*/ 0 h 97631"/>
                <a:gd name="T2" fmla="*/ 9525 w 47625"/>
                <a:gd name="T3" fmla="*/ 90488 h 97631"/>
                <a:gd name="T4" fmla="*/ 38100 w 47625"/>
                <a:gd name="T5" fmla="*/ 97631 h 97631"/>
                <a:gd name="T6" fmla="*/ 47625 w 47625"/>
                <a:gd name="T7" fmla="*/ 61913 h 97631"/>
                <a:gd name="T8" fmla="*/ 38100 w 47625"/>
                <a:gd name="T9" fmla="*/ 42863 h 97631"/>
                <a:gd name="T10" fmla="*/ 0 w 47625"/>
                <a:gd name="T11" fmla="*/ 0 h 976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25" h="97631">
                  <a:moveTo>
                    <a:pt x="0" y="0"/>
                  </a:moveTo>
                  <a:lnTo>
                    <a:pt x="9525" y="90488"/>
                  </a:lnTo>
                  <a:lnTo>
                    <a:pt x="38100" y="97631"/>
                  </a:lnTo>
                  <a:lnTo>
                    <a:pt x="47625" y="61913"/>
                  </a:lnTo>
                  <a:lnTo>
                    <a:pt x="38100" y="42863"/>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1" name="Freeform 69"/>
            <p:cNvSpPr>
              <a:spLocks/>
            </p:cNvSpPr>
            <p:nvPr/>
          </p:nvSpPr>
          <p:spPr bwMode="auto">
            <a:xfrm>
              <a:off x="4373044" y="2559300"/>
              <a:ext cx="200025" cy="295580"/>
            </a:xfrm>
            <a:custGeom>
              <a:avLst/>
              <a:gdLst>
                <a:gd name="T0" fmla="*/ 35719 w 200025"/>
                <a:gd name="T1" fmla="*/ 71742 h 295580"/>
                <a:gd name="T2" fmla="*/ 47625 w 200025"/>
                <a:gd name="T3" fmla="*/ 159848 h 295580"/>
                <a:gd name="T4" fmla="*/ 0 w 200025"/>
                <a:gd name="T5" fmla="*/ 195567 h 295580"/>
                <a:gd name="T6" fmla="*/ 102394 w 200025"/>
                <a:gd name="T7" fmla="*/ 183661 h 295580"/>
                <a:gd name="T8" fmla="*/ 71438 w 200025"/>
                <a:gd name="T9" fmla="*/ 247955 h 295580"/>
                <a:gd name="T10" fmla="*/ 73819 w 200025"/>
                <a:gd name="T11" fmla="*/ 295580 h 295580"/>
                <a:gd name="T12" fmla="*/ 159544 w 200025"/>
                <a:gd name="T13" fmla="*/ 286055 h 295580"/>
                <a:gd name="T14" fmla="*/ 197644 w 200025"/>
                <a:gd name="T15" fmla="*/ 212236 h 295580"/>
                <a:gd name="T16" fmla="*/ 200025 w 200025"/>
                <a:gd name="T17" fmla="*/ 112223 h 295580"/>
                <a:gd name="T18" fmla="*/ 161925 w 200025"/>
                <a:gd name="T19" fmla="*/ 38405 h 295580"/>
                <a:gd name="T20" fmla="*/ 142876 w 200025"/>
                <a:gd name="T21" fmla="*/ 88411 h 295580"/>
                <a:gd name="T22" fmla="*/ 90488 w 200025"/>
                <a:gd name="T23" fmla="*/ 304 h 295580"/>
                <a:gd name="T24" fmla="*/ 61913 w 200025"/>
                <a:gd name="T25" fmla="*/ 24117 h 295580"/>
                <a:gd name="T26" fmla="*/ 88107 w 200025"/>
                <a:gd name="T27" fmla="*/ 86030 h 295580"/>
                <a:gd name="T28" fmla="*/ 97631 w 200025"/>
                <a:gd name="T29" fmla="*/ 143179 h 295580"/>
                <a:gd name="T30" fmla="*/ 35719 w 200025"/>
                <a:gd name="T31" fmla="*/ 71742 h 2955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25" h="295580">
                  <a:moveTo>
                    <a:pt x="35719" y="71742"/>
                  </a:moveTo>
                  <a:lnTo>
                    <a:pt x="47625" y="159848"/>
                  </a:lnTo>
                  <a:lnTo>
                    <a:pt x="0" y="195567"/>
                  </a:lnTo>
                  <a:lnTo>
                    <a:pt x="102394" y="183661"/>
                  </a:lnTo>
                  <a:lnTo>
                    <a:pt x="71438" y="247955"/>
                  </a:lnTo>
                  <a:lnTo>
                    <a:pt x="73819" y="295580"/>
                  </a:lnTo>
                  <a:lnTo>
                    <a:pt x="159544" y="286055"/>
                  </a:lnTo>
                  <a:lnTo>
                    <a:pt x="197644" y="212236"/>
                  </a:lnTo>
                  <a:cubicBezTo>
                    <a:pt x="198438" y="178898"/>
                    <a:pt x="199231" y="145561"/>
                    <a:pt x="200025" y="112223"/>
                  </a:cubicBezTo>
                  <a:lnTo>
                    <a:pt x="161925" y="38405"/>
                  </a:lnTo>
                  <a:lnTo>
                    <a:pt x="142876" y="88411"/>
                  </a:lnTo>
                  <a:lnTo>
                    <a:pt x="90488" y="304"/>
                  </a:lnTo>
                  <a:cubicBezTo>
                    <a:pt x="81757" y="-2077"/>
                    <a:pt x="62310" y="9829"/>
                    <a:pt x="61913" y="24117"/>
                  </a:cubicBezTo>
                  <a:cubicBezTo>
                    <a:pt x="61516" y="38405"/>
                    <a:pt x="86917" y="74521"/>
                    <a:pt x="88107" y="86030"/>
                  </a:cubicBezTo>
                  <a:lnTo>
                    <a:pt x="97631" y="143179"/>
                  </a:lnTo>
                  <a:lnTo>
                    <a:pt x="35719" y="71742"/>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2" name="Freeform 70"/>
            <p:cNvSpPr>
              <a:spLocks/>
            </p:cNvSpPr>
            <p:nvPr/>
          </p:nvSpPr>
          <p:spPr bwMode="auto">
            <a:xfrm>
              <a:off x="4615931" y="2411967"/>
              <a:ext cx="111920" cy="52388"/>
            </a:xfrm>
            <a:custGeom>
              <a:avLst/>
              <a:gdLst>
                <a:gd name="T0" fmla="*/ 23813 w 111920"/>
                <a:gd name="T1" fmla="*/ 0 h 52388"/>
                <a:gd name="T2" fmla="*/ 0 w 111920"/>
                <a:gd name="T3" fmla="*/ 42863 h 52388"/>
                <a:gd name="T4" fmla="*/ 95251 w 111920"/>
                <a:gd name="T5" fmla="*/ 52388 h 52388"/>
                <a:gd name="T6" fmla="*/ 111920 w 111920"/>
                <a:gd name="T7" fmla="*/ 4763 h 52388"/>
                <a:gd name="T8" fmla="*/ 23813 w 111920"/>
                <a:gd name="T9" fmla="*/ 0 h 523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920" h="52388">
                  <a:moveTo>
                    <a:pt x="23813" y="0"/>
                  </a:moveTo>
                  <a:lnTo>
                    <a:pt x="0" y="42863"/>
                  </a:lnTo>
                  <a:lnTo>
                    <a:pt x="95251" y="52388"/>
                  </a:lnTo>
                  <a:lnTo>
                    <a:pt x="111920" y="4763"/>
                  </a:lnTo>
                  <a:lnTo>
                    <a:pt x="2381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3" name="Freeform 71"/>
            <p:cNvSpPr>
              <a:spLocks/>
            </p:cNvSpPr>
            <p:nvPr/>
          </p:nvSpPr>
          <p:spPr bwMode="auto">
            <a:xfrm>
              <a:off x="4356651" y="2697648"/>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4" name="Freeform 72"/>
            <p:cNvSpPr>
              <a:spLocks/>
            </p:cNvSpPr>
            <p:nvPr/>
          </p:nvSpPr>
          <p:spPr bwMode="auto">
            <a:xfrm>
              <a:off x="4595095" y="2762119"/>
              <a:ext cx="28335" cy="18884"/>
            </a:xfrm>
            <a:custGeom>
              <a:avLst/>
              <a:gdLst>
                <a:gd name="T0" fmla="*/ 2147483646 w 8235"/>
                <a:gd name="T1" fmla="*/ 825489160 h 5779"/>
                <a:gd name="T2" fmla="*/ 2147483646 w 8235"/>
                <a:gd name="T3" fmla="*/ 2147483646 h 5779"/>
                <a:gd name="T4" fmla="*/ 0 w 8235"/>
                <a:gd name="T5" fmla="*/ 1903170052 h 5779"/>
                <a:gd name="T6" fmla="*/ 2147483646 w 8235"/>
                <a:gd name="T7" fmla="*/ 825489160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5" name="Freeform 73"/>
            <p:cNvSpPr>
              <a:spLocks/>
            </p:cNvSpPr>
            <p:nvPr/>
          </p:nvSpPr>
          <p:spPr bwMode="auto">
            <a:xfrm>
              <a:off x="4414331" y="2388320"/>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6" name="Freeform 74"/>
            <p:cNvSpPr>
              <a:spLocks/>
            </p:cNvSpPr>
            <p:nvPr/>
          </p:nvSpPr>
          <p:spPr bwMode="auto">
            <a:xfrm>
              <a:off x="4519225" y="202528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7" name="Freeform 75"/>
            <p:cNvSpPr>
              <a:spLocks/>
            </p:cNvSpPr>
            <p:nvPr/>
          </p:nvSpPr>
          <p:spPr bwMode="auto">
            <a:xfrm>
              <a:off x="4790528" y="244498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8" name="Freeform 76"/>
            <p:cNvSpPr>
              <a:spLocks/>
            </p:cNvSpPr>
            <p:nvPr/>
          </p:nvSpPr>
          <p:spPr bwMode="auto">
            <a:xfrm>
              <a:off x="4304941" y="2585943"/>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39" name="Freeform 77"/>
            <p:cNvSpPr>
              <a:spLocks/>
            </p:cNvSpPr>
            <p:nvPr/>
          </p:nvSpPr>
          <p:spPr bwMode="auto">
            <a:xfrm>
              <a:off x="4263237" y="2780586"/>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0" name="Freeform 78"/>
            <p:cNvSpPr>
              <a:spLocks/>
            </p:cNvSpPr>
            <p:nvPr/>
          </p:nvSpPr>
          <p:spPr bwMode="auto">
            <a:xfrm>
              <a:off x="4311526" y="2631357"/>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1" name="Freeform 79"/>
            <p:cNvSpPr>
              <a:spLocks/>
            </p:cNvSpPr>
            <p:nvPr/>
          </p:nvSpPr>
          <p:spPr bwMode="auto">
            <a:xfrm>
              <a:off x="4599263" y="2554842"/>
              <a:ext cx="683419" cy="366713"/>
            </a:xfrm>
            <a:custGeom>
              <a:avLst/>
              <a:gdLst>
                <a:gd name="T0" fmla="*/ 0 w 683419"/>
                <a:gd name="T1" fmla="*/ 0 h 366713"/>
                <a:gd name="T2" fmla="*/ 52388 w 683419"/>
                <a:gd name="T3" fmla="*/ 102394 h 366713"/>
                <a:gd name="T4" fmla="*/ 133350 w 683419"/>
                <a:gd name="T5" fmla="*/ 88106 h 366713"/>
                <a:gd name="T6" fmla="*/ 142875 w 683419"/>
                <a:gd name="T7" fmla="*/ 126206 h 366713"/>
                <a:gd name="T8" fmla="*/ 169069 w 683419"/>
                <a:gd name="T9" fmla="*/ 166688 h 366713"/>
                <a:gd name="T10" fmla="*/ 169069 w 683419"/>
                <a:gd name="T11" fmla="*/ 261938 h 366713"/>
                <a:gd name="T12" fmla="*/ 188119 w 683419"/>
                <a:gd name="T13" fmla="*/ 292894 h 366713"/>
                <a:gd name="T14" fmla="*/ 180975 w 683419"/>
                <a:gd name="T15" fmla="*/ 338138 h 366713"/>
                <a:gd name="T16" fmla="*/ 285750 w 683419"/>
                <a:gd name="T17" fmla="*/ 364331 h 366713"/>
                <a:gd name="T18" fmla="*/ 326231 w 683419"/>
                <a:gd name="T19" fmla="*/ 335756 h 366713"/>
                <a:gd name="T20" fmla="*/ 342900 w 683419"/>
                <a:gd name="T21" fmla="*/ 366713 h 366713"/>
                <a:gd name="T22" fmla="*/ 547688 w 683419"/>
                <a:gd name="T23" fmla="*/ 338138 h 366713"/>
                <a:gd name="T24" fmla="*/ 569119 w 683419"/>
                <a:gd name="T25" fmla="*/ 304800 h 366713"/>
                <a:gd name="T26" fmla="*/ 611981 w 683419"/>
                <a:gd name="T27" fmla="*/ 330994 h 366713"/>
                <a:gd name="T28" fmla="*/ 669131 w 683419"/>
                <a:gd name="T29" fmla="*/ 307181 h 366713"/>
                <a:gd name="T30" fmla="*/ 683419 w 683419"/>
                <a:gd name="T31" fmla="*/ 161925 h 366713"/>
                <a:gd name="T32" fmla="*/ 581025 w 683419"/>
                <a:gd name="T33" fmla="*/ 116681 h 366713"/>
                <a:gd name="T34" fmla="*/ 431006 w 683419"/>
                <a:gd name="T35" fmla="*/ 188119 h 366713"/>
                <a:gd name="T36" fmla="*/ 421481 w 683419"/>
                <a:gd name="T37" fmla="*/ 223838 h 366713"/>
                <a:gd name="T38" fmla="*/ 378619 w 683419"/>
                <a:gd name="T39" fmla="*/ 195263 h 366713"/>
                <a:gd name="T40" fmla="*/ 338138 w 683419"/>
                <a:gd name="T41" fmla="*/ 200025 h 366713"/>
                <a:gd name="T42" fmla="*/ 319088 w 683419"/>
                <a:gd name="T43" fmla="*/ 180975 h 366713"/>
                <a:gd name="T44" fmla="*/ 304800 w 683419"/>
                <a:gd name="T45" fmla="*/ 216694 h 366713"/>
                <a:gd name="T46" fmla="*/ 283369 w 683419"/>
                <a:gd name="T47" fmla="*/ 154781 h 366713"/>
                <a:gd name="T48" fmla="*/ 219075 w 683419"/>
                <a:gd name="T49" fmla="*/ 152400 h 366713"/>
                <a:gd name="T50" fmla="*/ 264319 w 683419"/>
                <a:gd name="T51" fmla="*/ 88106 h 366713"/>
                <a:gd name="T52" fmla="*/ 188119 w 683419"/>
                <a:gd name="T53" fmla="*/ 35719 h 366713"/>
                <a:gd name="T54" fmla="*/ 145256 w 683419"/>
                <a:gd name="T55" fmla="*/ 50006 h 366713"/>
                <a:gd name="T56" fmla="*/ 102394 w 683419"/>
                <a:gd name="T57" fmla="*/ 2381 h 366713"/>
                <a:gd name="T58" fmla="*/ 0 w 683419"/>
                <a:gd name="T59" fmla="*/ 0 h 3667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419" h="366713">
                  <a:moveTo>
                    <a:pt x="0" y="0"/>
                  </a:moveTo>
                  <a:lnTo>
                    <a:pt x="52388" y="102394"/>
                  </a:lnTo>
                  <a:lnTo>
                    <a:pt x="133350" y="88106"/>
                  </a:lnTo>
                  <a:lnTo>
                    <a:pt x="142875" y="126206"/>
                  </a:lnTo>
                  <a:lnTo>
                    <a:pt x="169069" y="166688"/>
                  </a:lnTo>
                  <a:lnTo>
                    <a:pt x="169069" y="261938"/>
                  </a:lnTo>
                  <a:lnTo>
                    <a:pt x="188119" y="292894"/>
                  </a:lnTo>
                  <a:lnTo>
                    <a:pt x="180975" y="338138"/>
                  </a:lnTo>
                  <a:lnTo>
                    <a:pt x="285750" y="364331"/>
                  </a:lnTo>
                  <a:lnTo>
                    <a:pt x="326231" y="335756"/>
                  </a:lnTo>
                  <a:lnTo>
                    <a:pt x="342900" y="366713"/>
                  </a:lnTo>
                  <a:lnTo>
                    <a:pt x="547688" y="338138"/>
                  </a:lnTo>
                  <a:lnTo>
                    <a:pt x="569119" y="304800"/>
                  </a:lnTo>
                  <a:lnTo>
                    <a:pt x="611981" y="330994"/>
                  </a:lnTo>
                  <a:lnTo>
                    <a:pt x="669131" y="307181"/>
                  </a:lnTo>
                  <a:lnTo>
                    <a:pt x="683419" y="161925"/>
                  </a:lnTo>
                  <a:lnTo>
                    <a:pt x="581025" y="116681"/>
                  </a:lnTo>
                  <a:lnTo>
                    <a:pt x="431006" y="188119"/>
                  </a:lnTo>
                  <a:lnTo>
                    <a:pt x="421481" y="223838"/>
                  </a:lnTo>
                  <a:lnTo>
                    <a:pt x="378619" y="195263"/>
                  </a:lnTo>
                  <a:lnTo>
                    <a:pt x="338138" y="200025"/>
                  </a:lnTo>
                  <a:lnTo>
                    <a:pt x="319088" y="180975"/>
                  </a:lnTo>
                  <a:lnTo>
                    <a:pt x="304800" y="216694"/>
                  </a:lnTo>
                  <a:lnTo>
                    <a:pt x="283369" y="154781"/>
                  </a:lnTo>
                  <a:lnTo>
                    <a:pt x="219075" y="152400"/>
                  </a:lnTo>
                  <a:lnTo>
                    <a:pt x="264319" y="88106"/>
                  </a:lnTo>
                  <a:lnTo>
                    <a:pt x="188119" y="35719"/>
                  </a:lnTo>
                  <a:lnTo>
                    <a:pt x="145256" y="50006"/>
                  </a:lnTo>
                  <a:lnTo>
                    <a:pt x="102394" y="2381"/>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2" name="Freeform 80"/>
            <p:cNvSpPr>
              <a:spLocks/>
            </p:cNvSpPr>
            <p:nvPr/>
          </p:nvSpPr>
          <p:spPr bwMode="auto">
            <a:xfrm>
              <a:off x="4836247" y="2558982"/>
              <a:ext cx="46848" cy="59269"/>
            </a:xfrm>
            <a:custGeom>
              <a:avLst/>
              <a:gdLst>
                <a:gd name="T0" fmla="*/ 215 w 46848"/>
                <a:gd name="T1" fmla="*/ 12824 h 59269"/>
                <a:gd name="T2" fmla="*/ 17632 w 46848"/>
                <a:gd name="T3" fmla="*/ 1212 h 59269"/>
                <a:gd name="T4" fmla="*/ 46661 w 46848"/>
                <a:gd name="T5" fmla="*/ 36047 h 59269"/>
                <a:gd name="T6" fmla="*/ 29243 w 46848"/>
                <a:gd name="T7" fmla="*/ 59269 h 59269"/>
                <a:gd name="T8" fmla="*/ 215 w 46848"/>
                <a:gd name="T9" fmla="*/ 12824 h 592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48" h="59269">
                  <a:moveTo>
                    <a:pt x="215" y="12824"/>
                  </a:moveTo>
                  <a:cubicBezTo>
                    <a:pt x="-1720" y="3148"/>
                    <a:pt x="9891" y="-2658"/>
                    <a:pt x="17632" y="1212"/>
                  </a:cubicBezTo>
                  <a:cubicBezTo>
                    <a:pt x="25373" y="5082"/>
                    <a:pt x="44726" y="26371"/>
                    <a:pt x="46661" y="36047"/>
                  </a:cubicBezTo>
                  <a:cubicBezTo>
                    <a:pt x="48596" y="45723"/>
                    <a:pt x="35049" y="51528"/>
                    <a:pt x="29243" y="59269"/>
                  </a:cubicBezTo>
                  <a:cubicBezTo>
                    <a:pt x="19567" y="43787"/>
                    <a:pt x="2150" y="22500"/>
                    <a:pt x="215" y="12824"/>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3" name="Freeform 81"/>
            <p:cNvSpPr>
              <a:spLocks/>
            </p:cNvSpPr>
            <p:nvPr/>
          </p:nvSpPr>
          <p:spPr bwMode="auto">
            <a:xfrm>
              <a:off x="4623076" y="1816655"/>
              <a:ext cx="338137" cy="531018"/>
            </a:xfrm>
            <a:custGeom>
              <a:avLst/>
              <a:gdLst>
                <a:gd name="T0" fmla="*/ 80962 w 338137"/>
                <a:gd name="T1" fmla="*/ 0 h 531018"/>
                <a:gd name="T2" fmla="*/ 0 w 338137"/>
                <a:gd name="T3" fmla="*/ 216693 h 531018"/>
                <a:gd name="T4" fmla="*/ 33337 w 338137"/>
                <a:gd name="T5" fmla="*/ 342900 h 531018"/>
                <a:gd name="T6" fmla="*/ 121443 w 338137"/>
                <a:gd name="T7" fmla="*/ 328612 h 531018"/>
                <a:gd name="T8" fmla="*/ 128587 w 338137"/>
                <a:gd name="T9" fmla="*/ 371475 h 531018"/>
                <a:gd name="T10" fmla="*/ 71437 w 338137"/>
                <a:gd name="T11" fmla="*/ 400050 h 531018"/>
                <a:gd name="T12" fmla="*/ 171450 w 338137"/>
                <a:gd name="T13" fmla="*/ 531018 h 531018"/>
                <a:gd name="T14" fmla="*/ 338137 w 338137"/>
                <a:gd name="T15" fmla="*/ 345281 h 531018"/>
                <a:gd name="T16" fmla="*/ 302418 w 338137"/>
                <a:gd name="T17" fmla="*/ 283368 h 531018"/>
                <a:gd name="T18" fmla="*/ 273843 w 338137"/>
                <a:gd name="T19" fmla="*/ 297656 h 531018"/>
                <a:gd name="T20" fmla="*/ 235743 w 338137"/>
                <a:gd name="T21" fmla="*/ 161925 h 531018"/>
                <a:gd name="T22" fmla="*/ 207168 w 338137"/>
                <a:gd name="T23" fmla="*/ 200025 h 531018"/>
                <a:gd name="T24" fmla="*/ 183356 w 338137"/>
                <a:gd name="T25" fmla="*/ 142875 h 531018"/>
                <a:gd name="T26" fmla="*/ 80962 w 338137"/>
                <a:gd name="T27" fmla="*/ 0 h 5310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8137" h="531018">
                  <a:moveTo>
                    <a:pt x="80962" y="0"/>
                  </a:moveTo>
                  <a:lnTo>
                    <a:pt x="0" y="216693"/>
                  </a:lnTo>
                  <a:lnTo>
                    <a:pt x="33337" y="342900"/>
                  </a:lnTo>
                  <a:lnTo>
                    <a:pt x="121443" y="328612"/>
                  </a:lnTo>
                  <a:lnTo>
                    <a:pt x="128587" y="371475"/>
                  </a:lnTo>
                  <a:lnTo>
                    <a:pt x="71437" y="400050"/>
                  </a:lnTo>
                  <a:lnTo>
                    <a:pt x="171450" y="531018"/>
                  </a:lnTo>
                  <a:lnTo>
                    <a:pt x="338137" y="345281"/>
                  </a:lnTo>
                  <a:lnTo>
                    <a:pt x="302418" y="283368"/>
                  </a:lnTo>
                  <a:lnTo>
                    <a:pt x="273843" y="297656"/>
                  </a:lnTo>
                  <a:lnTo>
                    <a:pt x="235743" y="161925"/>
                  </a:lnTo>
                  <a:lnTo>
                    <a:pt x="207168" y="200025"/>
                  </a:lnTo>
                  <a:lnTo>
                    <a:pt x="183356" y="142875"/>
                  </a:lnTo>
                  <a:lnTo>
                    <a:pt x="80962"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4" name="Freeform 82"/>
            <p:cNvSpPr>
              <a:spLocks/>
            </p:cNvSpPr>
            <p:nvPr/>
          </p:nvSpPr>
          <p:spPr bwMode="auto">
            <a:xfrm>
              <a:off x="4760956" y="1417650"/>
              <a:ext cx="628185" cy="1219200"/>
            </a:xfrm>
            <a:custGeom>
              <a:avLst/>
              <a:gdLst>
                <a:gd name="T0" fmla="*/ 189570 w 628185"/>
                <a:gd name="T1" fmla="*/ 148683 h 1219200"/>
                <a:gd name="T2" fmla="*/ 118946 w 628185"/>
                <a:gd name="T3" fmla="*/ 189571 h 1219200"/>
                <a:gd name="T4" fmla="*/ 133814 w 628185"/>
                <a:gd name="T5" fmla="*/ 282497 h 1219200"/>
                <a:gd name="T6" fmla="*/ 70624 w 628185"/>
                <a:gd name="T7" fmla="*/ 275063 h 1219200"/>
                <a:gd name="T8" fmla="*/ 52039 w 628185"/>
                <a:gd name="T9" fmla="*/ 442332 h 1219200"/>
                <a:gd name="T10" fmla="*/ 66907 w 628185"/>
                <a:gd name="T11" fmla="*/ 475785 h 1219200"/>
                <a:gd name="T12" fmla="*/ 349405 w 628185"/>
                <a:gd name="T13" fmla="*/ 431180 h 1219200"/>
                <a:gd name="T14" fmla="*/ 312234 w 628185"/>
                <a:gd name="T15" fmla="*/ 635619 h 1219200"/>
                <a:gd name="T16" fmla="*/ 148683 w 628185"/>
                <a:gd name="T17" fmla="*/ 572429 h 1219200"/>
                <a:gd name="T18" fmla="*/ 237892 w 628185"/>
                <a:gd name="T19" fmla="*/ 754566 h 1219200"/>
                <a:gd name="T20" fmla="*/ 271346 w 628185"/>
                <a:gd name="T21" fmla="*/ 806605 h 1219200"/>
                <a:gd name="T22" fmla="*/ 152400 w 628185"/>
                <a:gd name="T23" fmla="*/ 925551 h 1219200"/>
                <a:gd name="T24" fmla="*/ 267629 w 628185"/>
                <a:gd name="T25" fmla="*/ 999893 h 1219200"/>
                <a:gd name="T26" fmla="*/ 286214 w 628185"/>
                <a:gd name="T27" fmla="*/ 1025912 h 1219200"/>
                <a:gd name="T28" fmla="*/ 193287 w 628185"/>
                <a:gd name="T29" fmla="*/ 962722 h 1219200"/>
                <a:gd name="T30" fmla="*/ 174702 w 628185"/>
                <a:gd name="T31" fmla="*/ 1074234 h 1219200"/>
                <a:gd name="T32" fmla="*/ 133814 w 628185"/>
                <a:gd name="T33" fmla="*/ 1193180 h 1219200"/>
                <a:gd name="T34" fmla="*/ 215590 w 628185"/>
                <a:gd name="T35" fmla="*/ 1185746 h 1219200"/>
                <a:gd name="T36" fmla="*/ 301083 w 628185"/>
                <a:gd name="T37" fmla="*/ 1170878 h 1219200"/>
                <a:gd name="T38" fmla="*/ 356839 w 628185"/>
                <a:gd name="T39" fmla="*/ 1178312 h 1219200"/>
                <a:gd name="T40" fmla="*/ 423746 w 628185"/>
                <a:gd name="T41" fmla="*/ 1141141 h 1219200"/>
                <a:gd name="T42" fmla="*/ 538975 w 628185"/>
                <a:gd name="T43" fmla="*/ 1092819 h 1219200"/>
                <a:gd name="T44" fmla="*/ 375424 w 628185"/>
                <a:gd name="T45" fmla="*/ 1033346 h 1219200"/>
                <a:gd name="T46" fmla="*/ 401444 w 628185"/>
                <a:gd name="T47" fmla="*/ 999893 h 1219200"/>
                <a:gd name="T48" fmla="*/ 475785 w 628185"/>
                <a:gd name="T49" fmla="*/ 892097 h 1219200"/>
                <a:gd name="T50" fmla="*/ 516673 w 628185"/>
                <a:gd name="T51" fmla="*/ 817756 h 1219200"/>
                <a:gd name="T52" fmla="*/ 472068 w 628185"/>
                <a:gd name="T53" fmla="*/ 706244 h 1219200"/>
                <a:gd name="T54" fmla="*/ 446048 w 628185"/>
                <a:gd name="T55" fmla="*/ 669073 h 1219200"/>
                <a:gd name="T56" fmla="*/ 524107 w 628185"/>
                <a:gd name="T57" fmla="*/ 561278 h 1219200"/>
                <a:gd name="T58" fmla="*/ 628185 w 628185"/>
                <a:gd name="T59" fmla="*/ 208156 h 1219200"/>
                <a:gd name="T60" fmla="*/ 561278 w 628185"/>
                <a:gd name="T61" fmla="*/ 230458 h 1219200"/>
                <a:gd name="T62" fmla="*/ 613317 w 628185"/>
                <a:gd name="T63" fmla="*/ 33454 h 1219200"/>
                <a:gd name="T64" fmla="*/ 479502 w 628185"/>
                <a:gd name="T65" fmla="*/ 66907 h 12192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8185" h="1219200">
                  <a:moveTo>
                    <a:pt x="472068" y="0"/>
                  </a:moveTo>
                  <a:lnTo>
                    <a:pt x="189570" y="148683"/>
                  </a:lnTo>
                  <a:lnTo>
                    <a:pt x="178419" y="234176"/>
                  </a:lnTo>
                  <a:lnTo>
                    <a:pt x="118946" y="189571"/>
                  </a:lnTo>
                  <a:lnTo>
                    <a:pt x="96644" y="252761"/>
                  </a:lnTo>
                  <a:lnTo>
                    <a:pt x="133814" y="282497"/>
                  </a:lnTo>
                  <a:lnTo>
                    <a:pt x="89209" y="289932"/>
                  </a:lnTo>
                  <a:lnTo>
                    <a:pt x="70624" y="275063"/>
                  </a:lnTo>
                  <a:lnTo>
                    <a:pt x="0" y="356839"/>
                  </a:lnTo>
                  <a:lnTo>
                    <a:pt x="52039" y="442332"/>
                  </a:lnTo>
                  <a:lnTo>
                    <a:pt x="137531" y="412595"/>
                  </a:lnTo>
                  <a:lnTo>
                    <a:pt x="66907" y="475785"/>
                  </a:lnTo>
                  <a:lnTo>
                    <a:pt x="178419" y="524107"/>
                  </a:lnTo>
                  <a:lnTo>
                    <a:pt x="349405" y="431180"/>
                  </a:lnTo>
                  <a:lnTo>
                    <a:pt x="260195" y="553844"/>
                  </a:lnTo>
                  <a:lnTo>
                    <a:pt x="312234" y="635619"/>
                  </a:lnTo>
                  <a:lnTo>
                    <a:pt x="215590" y="572429"/>
                  </a:lnTo>
                  <a:lnTo>
                    <a:pt x="148683" y="572429"/>
                  </a:lnTo>
                  <a:lnTo>
                    <a:pt x="141248" y="650488"/>
                  </a:lnTo>
                  <a:lnTo>
                    <a:pt x="237892" y="754566"/>
                  </a:lnTo>
                  <a:lnTo>
                    <a:pt x="308517" y="762000"/>
                  </a:lnTo>
                  <a:lnTo>
                    <a:pt x="271346" y="806605"/>
                  </a:lnTo>
                  <a:lnTo>
                    <a:pt x="200722" y="802888"/>
                  </a:lnTo>
                  <a:lnTo>
                    <a:pt x="152400" y="925551"/>
                  </a:lnTo>
                  <a:lnTo>
                    <a:pt x="241609" y="910683"/>
                  </a:lnTo>
                  <a:lnTo>
                    <a:pt x="267629" y="999893"/>
                  </a:lnTo>
                  <a:lnTo>
                    <a:pt x="301083" y="970156"/>
                  </a:lnTo>
                  <a:lnTo>
                    <a:pt x="286214" y="1025912"/>
                  </a:lnTo>
                  <a:lnTo>
                    <a:pt x="230458" y="1025912"/>
                  </a:lnTo>
                  <a:lnTo>
                    <a:pt x="193287" y="962722"/>
                  </a:lnTo>
                  <a:lnTo>
                    <a:pt x="144966" y="981307"/>
                  </a:lnTo>
                  <a:lnTo>
                    <a:pt x="174702" y="1074234"/>
                  </a:lnTo>
                  <a:lnTo>
                    <a:pt x="111512" y="1144858"/>
                  </a:lnTo>
                  <a:lnTo>
                    <a:pt x="133814" y="1193180"/>
                  </a:lnTo>
                  <a:lnTo>
                    <a:pt x="178419" y="1208049"/>
                  </a:lnTo>
                  <a:lnTo>
                    <a:pt x="215590" y="1185746"/>
                  </a:lnTo>
                  <a:lnTo>
                    <a:pt x="286214" y="1219200"/>
                  </a:lnTo>
                  <a:lnTo>
                    <a:pt x="301083" y="1170878"/>
                  </a:lnTo>
                  <a:lnTo>
                    <a:pt x="334536" y="1159727"/>
                  </a:lnTo>
                  <a:lnTo>
                    <a:pt x="356839" y="1178312"/>
                  </a:lnTo>
                  <a:lnTo>
                    <a:pt x="394009" y="1133707"/>
                  </a:lnTo>
                  <a:lnTo>
                    <a:pt x="423746" y="1141141"/>
                  </a:lnTo>
                  <a:lnTo>
                    <a:pt x="427463" y="1193180"/>
                  </a:lnTo>
                  <a:lnTo>
                    <a:pt x="538975" y="1092819"/>
                  </a:lnTo>
                  <a:lnTo>
                    <a:pt x="494370" y="1048215"/>
                  </a:lnTo>
                  <a:lnTo>
                    <a:pt x="375424" y="1033346"/>
                  </a:lnTo>
                  <a:lnTo>
                    <a:pt x="364273" y="966439"/>
                  </a:lnTo>
                  <a:lnTo>
                    <a:pt x="401444" y="999893"/>
                  </a:lnTo>
                  <a:lnTo>
                    <a:pt x="486936" y="959005"/>
                  </a:lnTo>
                  <a:lnTo>
                    <a:pt x="475785" y="892097"/>
                  </a:lnTo>
                  <a:lnTo>
                    <a:pt x="538975" y="851210"/>
                  </a:lnTo>
                  <a:lnTo>
                    <a:pt x="516673" y="817756"/>
                  </a:lnTo>
                  <a:lnTo>
                    <a:pt x="527824" y="732263"/>
                  </a:lnTo>
                  <a:lnTo>
                    <a:pt x="472068" y="706244"/>
                  </a:lnTo>
                  <a:lnTo>
                    <a:pt x="464634" y="676507"/>
                  </a:lnTo>
                  <a:lnTo>
                    <a:pt x="446048" y="669073"/>
                  </a:lnTo>
                  <a:lnTo>
                    <a:pt x="527824" y="591015"/>
                  </a:lnTo>
                  <a:lnTo>
                    <a:pt x="524107" y="561278"/>
                  </a:lnTo>
                  <a:lnTo>
                    <a:pt x="564995" y="553844"/>
                  </a:lnTo>
                  <a:lnTo>
                    <a:pt x="628185" y="208156"/>
                  </a:lnTo>
                  <a:lnTo>
                    <a:pt x="550127" y="312234"/>
                  </a:lnTo>
                  <a:lnTo>
                    <a:pt x="561278" y="230458"/>
                  </a:lnTo>
                  <a:lnTo>
                    <a:pt x="624468" y="141249"/>
                  </a:lnTo>
                  <a:lnTo>
                    <a:pt x="613317" y="33454"/>
                  </a:lnTo>
                  <a:lnTo>
                    <a:pt x="531541" y="7434"/>
                  </a:lnTo>
                  <a:lnTo>
                    <a:pt x="479502" y="66907"/>
                  </a:lnTo>
                  <a:lnTo>
                    <a:pt x="47206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5" name="Freeform 83"/>
            <p:cNvSpPr>
              <a:spLocks/>
            </p:cNvSpPr>
            <p:nvPr/>
          </p:nvSpPr>
          <p:spPr bwMode="auto">
            <a:xfrm>
              <a:off x="5264584" y="2071006"/>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6" name="Freeform 84"/>
            <p:cNvSpPr>
              <a:spLocks/>
            </p:cNvSpPr>
            <p:nvPr/>
          </p:nvSpPr>
          <p:spPr bwMode="auto">
            <a:xfrm>
              <a:off x="5846765" y="3737635"/>
              <a:ext cx="55155" cy="55154"/>
            </a:xfrm>
            <a:custGeom>
              <a:avLst/>
              <a:gdLst>
                <a:gd name="T0" fmla="*/ 0 w 55155"/>
                <a:gd name="T1" fmla="*/ 0 h 55154"/>
                <a:gd name="T2" fmla="*/ 23223 w 55155"/>
                <a:gd name="T3" fmla="*/ 55154 h 55154"/>
                <a:gd name="T4" fmla="*/ 55155 w 55155"/>
                <a:gd name="T5" fmla="*/ 29029 h 55154"/>
                <a:gd name="T6" fmla="*/ 0 w 55155"/>
                <a:gd name="T7" fmla="*/ 0 h 55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5" h="55154">
                  <a:moveTo>
                    <a:pt x="0" y="0"/>
                  </a:moveTo>
                  <a:lnTo>
                    <a:pt x="23223" y="55154"/>
                  </a:lnTo>
                  <a:lnTo>
                    <a:pt x="55155" y="29029"/>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7" name="Freeform 85"/>
            <p:cNvSpPr>
              <a:spLocks/>
            </p:cNvSpPr>
            <p:nvPr/>
          </p:nvSpPr>
          <p:spPr bwMode="auto">
            <a:xfrm>
              <a:off x="4914949" y="3010681"/>
              <a:ext cx="1799771" cy="1451429"/>
            </a:xfrm>
            <a:custGeom>
              <a:avLst/>
              <a:gdLst>
                <a:gd name="T0" fmla="*/ 0 w 1799771"/>
                <a:gd name="T1" fmla="*/ 152400 h 1451429"/>
                <a:gd name="T2" fmla="*/ 105228 w 1799771"/>
                <a:gd name="T3" fmla="*/ 424543 h 1451429"/>
                <a:gd name="T4" fmla="*/ 90714 w 1799771"/>
                <a:gd name="T5" fmla="*/ 475343 h 1451429"/>
                <a:gd name="T6" fmla="*/ 105228 w 1799771"/>
                <a:gd name="T7" fmla="*/ 566057 h 1451429"/>
                <a:gd name="T8" fmla="*/ 239485 w 1799771"/>
                <a:gd name="T9" fmla="*/ 602343 h 1451429"/>
                <a:gd name="T10" fmla="*/ 489857 w 1799771"/>
                <a:gd name="T11" fmla="*/ 555172 h 1451429"/>
                <a:gd name="T12" fmla="*/ 558800 w 1799771"/>
                <a:gd name="T13" fmla="*/ 475343 h 1451429"/>
                <a:gd name="T14" fmla="*/ 801914 w 1799771"/>
                <a:gd name="T15" fmla="*/ 616857 h 1451429"/>
                <a:gd name="T16" fmla="*/ 841828 w 1799771"/>
                <a:gd name="T17" fmla="*/ 638629 h 1451429"/>
                <a:gd name="T18" fmla="*/ 1034143 w 1799771"/>
                <a:gd name="T19" fmla="*/ 1026886 h 1451429"/>
                <a:gd name="T20" fmla="*/ 889000 w 1799771"/>
                <a:gd name="T21" fmla="*/ 1193800 h 1451429"/>
                <a:gd name="T22" fmla="*/ 852714 w 1799771"/>
                <a:gd name="T23" fmla="*/ 1270000 h 1451429"/>
                <a:gd name="T24" fmla="*/ 1023257 w 1799771"/>
                <a:gd name="T25" fmla="*/ 1317172 h 1451429"/>
                <a:gd name="T26" fmla="*/ 1084943 w 1799771"/>
                <a:gd name="T27" fmla="*/ 1302657 h 1451429"/>
                <a:gd name="T28" fmla="*/ 1150257 w 1799771"/>
                <a:gd name="T29" fmla="*/ 1277257 h 1451429"/>
                <a:gd name="T30" fmla="*/ 1331685 w 1799771"/>
                <a:gd name="T31" fmla="*/ 1338943 h 1451429"/>
                <a:gd name="T32" fmla="*/ 1393371 w 1799771"/>
                <a:gd name="T33" fmla="*/ 1433286 h 1451429"/>
                <a:gd name="T34" fmla="*/ 1792514 w 1799771"/>
                <a:gd name="T35" fmla="*/ 1440543 h 1451429"/>
                <a:gd name="T36" fmla="*/ 1527628 w 1799771"/>
                <a:gd name="T37" fmla="*/ 1262743 h 1451429"/>
                <a:gd name="T38" fmla="*/ 1785257 w 1799771"/>
                <a:gd name="T39" fmla="*/ 1161143 h 1451429"/>
                <a:gd name="T40" fmla="*/ 1444171 w 1799771"/>
                <a:gd name="T41" fmla="*/ 954315 h 1451429"/>
                <a:gd name="T42" fmla="*/ 1440543 w 1799771"/>
                <a:gd name="T43" fmla="*/ 794657 h 1451429"/>
                <a:gd name="T44" fmla="*/ 1694543 w 1799771"/>
                <a:gd name="T45" fmla="*/ 914400 h 1451429"/>
                <a:gd name="T46" fmla="*/ 1698171 w 1799771"/>
                <a:gd name="T47" fmla="*/ 816429 h 1451429"/>
                <a:gd name="T48" fmla="*/ 1716314 w 1799771"/>
                <a:gd name="T49" fmla="*/ 703943 h 1451429"/>
                <a:gd name="T50" fmla="*/ 1621971 w 1799771"/>
                <a:gd name="T51" fmla="*/ 656772 h 1451429"/>
                <a:gd name="T52" fmla="*/ 1556657 w 1799771"/>
                <a:gd name="T53" fmla="*/ 635000 h 1451429"/>
                <a:gd name="T54" fmla="*/ 1404257 w 1799771"/>
                <a:gd name="T55" fmla="*/ 580572 h 1451429"/>
                <a:gd name="T56" fmla="*/ 1226457 w 1799771"/>
                <a:gd name="T57" fmla="*/ 482600 h 1451429"/>
                <a:gd name="T58" fmla="*/ 1262743 w 1799771"/>
                <a:gd name="T59" fmla="*/ 402772 h 1451429"/>
                <a:gd name="T60" fmla="*/ 1197428 w 1799771"/>
                <a:gd name="T61" fmla="*/ 330200 h 1451429"/>
                <a:gd name="T62" fmla="*/ 1117600 w 1799771"/>
                <a:gd name="T63" fmla="*/ 348343 h 1451429"/>
                <a:gd name="T64" fmla="*/ 1103085 w 1799771"/>
                <a:gd name="T65" fmla="*/ 268515 h 1451429"/>
                <a:gd name="T66" fmla="*/ 972457 w 1799771"/>
                <a:gd name="T67" fmla="*/ 290286 h 1451429"/>
                <a:gd name="T68" fmla="*/ 896257 w 1799771"/>
                <a:gd name="T69" fmla="*/ 268515 h 1451429"/>
                <a:gd name="T70" fmla="*/ 856343 w 1799771"/>
                <a:gd name="T71" fmla="*/ 174172 h 1451429"/>
                <a:gd name="T72" fmla="*/ 787400 w 1799771"/>
                <a:gd name="T73" fmla="*/ 177800 h 1451429"/>
                <a:gd name="T74" fmla="*/ 758371 w 1799771"/>
                <a:gd name="T75" fmla="*/ 152400 h 1451429"/>
                <a:gd name="T76" fmla="*/ 515257 w 1799771"/>
                <a:gd name="T77" fmla="*/ 199572 h 1451429"/>
                <a:gd name="T78" fmla="*/ 431800 w 1799771"/>
                <a:gd name="T79" fmla="*/ 232229 h 1451429"/>
                <a:gd name="T80" fmla="*/ 351971 w 1799771"/>
                <a:gd name="T81" fmla="*/ 0 h 1451429"/>
                <a:gd name="T82" fmla="*/ 210457 w 1799771"/>
                <a:gd name="T83" fmla="*/ 83457 h 1451429"/>
                <a:gd name="T84" fmla="*/ 228600 w 1799771"/>
                <a:gd name="T85" fmla="*/ 239486 h 1451429"/>
                <a:gd name="T86" fmla="*/ 257628 w 1799771"/>
                <a:gd name="T87" fmla="*/ 337457 h 1451429"/>
                <a:gd name="T88" fmla="*/ 159657 w 1799771"/>
                <a:gd name="T89" fmla="*/ 286657 h 1451429"/>
                <a:gd name="T90" fmla="*/ 185057 w 1799771"/>
                <a:gd name="T91" fmla="*/ 14515 h 14514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99771" h="1451429">
                  <a:moveTo>
                    <a:pt x="90714" y="7257"/>
                  </a:moveTo>
                  <a:lnTo>
                    <a:pt x="0" y="152400"/>
                  </a:lnTo>
                  <a:lnTo>
                    <a:pt x="0" y="410029"/>
                  </a:lnTo>
                  <a:lnTo>
                    <a:pt x="105228" y="424543"/>
                  </a:lnTo>
                  <a:lnTo>
                    <a:pt x="134257" y="468086"/>
                  </a:lnTo>
                  <a:lnTo>
                    <a:pt x="90714" y="475343"/>
                  </a:lnTo>
                  <a:lnTo>
                    <a:pt x="54428" y="453572"/>
                  </a:lnTo>
                  <a:lnTo>
                    <a:pt x="105228" y="566057"/>
                  </a:lnTo>
                  <a:lnTo>
                    <a:pt x="174171" y="544286"/>
                  </a:lnTo>
                  <a:lnTo>
                    <a:pt x="239485" y="602343"/>
                  </a:lnTo>
                  <a:lnTo>
                    <a:pt x="489857" y="576943"/>
                  </a:lnTo>
                  <a:lnTo>
                    <a:pt x="489857" y="555172"/>
                  </a:lnTo>
                  <a:lnTo>
                    <a:pt x="598714" y="544286"/>
                  </a:lnTo>
                  <a:lnTo>
                    <a:pt x="558800" y="475343"/>
                  </a:lnTo>
                  <a:lnTo>
                    <a:pt x="605971" y="471715"/>
                  </a:lnTo>
                  <a:lnTo>
                    <a:pt x="801914" y="616857"/>
                  </a:lnTo>
                  <a:lnTo>
                    <a:pt x="780143" y="656772"/>
                  </a:lnTo>
                  <a:lnTo>
                    <a:pt x="841828" y="638629"/>
                  </a:lnTo>
                  <a:lnTo>
                    <a:pt x="1088571" y="805543"/>
                  </a:lnTo>
                  <a:lnTo>
                    <a:pt x="1034143" y="1026886"/>
                  </a:lnTo>
                  <a:lnTo>
                    <a:pt x="1117600" y="1117600"/>
                  </a:lnTo>
                  <a:lnTo>
                    <a:pt x="889000" y="1193800"/>
                  </a:lnTo>
                  <a:lnTo>
                    <a:pt x="878114" y="1233715"/>
                  </a:lnTo>
                  <a:lnTo>
                    <a:pt x="852714" y="1270000"/>
                  </a:lnTo>
                  <a:lnTo>
                    <a:pt x="950685" y="1375229"/>
                  </a:lnTo>
                  <a:lnTo>
                    <a:pt x="1023257" y="1317172"/>
                  </a:lnTo>
                  <a:lnTo>
                    <a:pt x="1026885" y="1277257"/>
                  </a:lnTo>
                  <a:lnTo>
                    <a:pt x="1084943" y="1302657"/>
                  </a:lnTo>
                  <a:lnTo>
                    <a:pt x="1117600" y="1240972"/>
                  </a:lnTo>
                  <a:lnTo>
                    <a:pt x="1150257" y="1277257"/>
                  </a:lnTo>
                  <a:lnTo>
                    <a:pt x="1299028" y="1346200"/>
                  </a:lnTo>
                  <a:lnTo>
                    <a:pt x="1331685" y="1338943"/>
                  </a:lnTo>
                  <a:lnTo>
                    <a:pt x="1346200" y="1404257"/>
                  </a:lnTo>
                  <a:lnTo>
                    <a:pt x="1393371" y="1433286"/>
                  </a:lnTo>
                  <a:lnTo>
                    <a:pt x="1607457" y="1451429"/>
                  </a:lnTo>
                  <a:lnTo>
                    <a:pt x="1792514" y="1440543"/>
                  </a:lnTo>
                  <a:lnTo>
                    <a:pt x="1778000" y="1389743"/>
                  </a:lnTo>
                  <a:lnTo>
                    <a:pt x="1527628" y="1262743"/>
                  </a:lnTo>
                  <a:lnTo>
                    <a:pt x="1799771" y="1288143"/>
                  </a:lnTo>
                  <a:lnTo>
                    <a:pt x="1785257" y="1161143"/>
                  </a:lnTo>
                  <a:lnTo>
                    <a:pt x="1476828" y="957943"/>
                  </a:lnTo>
                  <a:lnTo>
                    <a:pt x="1444171" y="954315"/>
                  </a:lnTo>
                  <a:lnTo>
                    <a:pt x="1407885" y="903515"/>
                  </a:lnTo>
                  <a:lnTo>
                    <a:pt x="1440543" y="794657"/>
                  </a:lnTo>
                  <a:lnTo>
                    <a:pt x="1661885" y="925286"/>
                  </a:lnTo>
                  <a:lnTo>
                    <a:pt x="1694543" y="914400"/>
                  </a:lnTo>
                  <a:lnTo>
                    <a:pt x="1745343" y="921657"/>
                  </a:lnTo>
                  <a:lnTo>
                    <a:pt x="1698171" y="816429"/>
                  </a:lnTo>
                  <a:lnTo>
                    <a:pt x="1738085" y="722086"/>
                  </a:lnTo>
                  <a:lnTo>
                    <a:pt x="1716314" y="703943"/>
                  </a:lnTo>
                  <a:lnTo>
                    <a:pt x="1741714" y="605972"/>
                  </a:lnTo>
                  <a:lnTo>
                    <a:pt x="1621971" y="656772"/>
                  </a:lnTo>
                  <a:lnTo>
                    <a:pt x="1625600" y="580572"/>
                  </a:lnTo>
                  <a:lnTo>
                    <a:pt x="1556657" y="635000"/>
                  </a:lnTo>
                  <a:lnTo>
                    <a:pt x="1455057" y="544286"/>
                  </a:lnTo>
                  <a:lnTo>
                    <a:pt x="1404257" y="580572"/>
                  </a:lnTo>
                  <a:lnTo>
                    <a:pt x="1201057" y="537029"/>
                  </a:lnTo>
                  <a:lnTo>
                    <a:pt x="1226457" y="482600"/>
                  </a:lnTo>
                  <a:lnTo>
                    <a:pt x="1204685" y="453572"/>
                  </a:lnTo>
                  <a:lnTo>
                    <a:pt x="1262743" y="402772"/>
                  </a:lnTo>
                  <a:lnTo>
                    <a:pt x="1157514" y="402772"/>
                  </a:lnTo>
                  <a:lnTo>
                    <a:pt x="1197428" y="330200"/>
                  </a:lnTo>
                  <a:lnTo>
                    <a:pt x="1143000" y="286657"/>
                  </a:lnTo>
                  <a:lnTo>
                    <a:pt x="1117600" y="348343"/>
                  </a:lnTo>
                  <a:lnTo>
                    <a:pt x="1074057" y="330200"/>
                  </a:lnTo>
                  <a:lnTo>
                    <a:pt x="1103085" y="268515"/>
                  </a:lnTo>
                  <a:lnTo>
                    <a:pt x="1016000" y="272143"/>
                  </a:lnTo>
                  <a:lnTo>
                    <a:pt x="972457" y="290286"/>
                  </a:lnTo>
                  <a:lnTo>
                    <a:pt x="968828" y="235857"/>
                  </a:lnTo>
                  <a:lnTo>
                    <a:pt x="896257" y="268515"/>
                  </a:lnTo>
                  <a:lnTo>
                    <a:pt x="921657" y="214086"/>
                  </a:lnTo>
                  <a:lnTo>
                    <a:pt x="856343" y="174172"/>
                  </a:lnTo>
                  <a:lnTo>
                    <a:pt x="827314" y="254000"/>
                  </a:lnTo>
                  <a:lnTo>
                    <a:pt x="787400" y="177800"/>
                  </a:lnTo>
                  <a:lnTo>
                    <a:pt x="751114" y="221343"/>
                  </a:lnTo>
                  <a:lnTo>
                    <a:pt x="758371" y="152400"/>
                  </a:lnTo>
                  <a:lnTo>
                    <a:pt x="566057" y="108857"/>
                  </a:lnTo>
                  <a:lnTo>
                    <a:pt x="515257" y="199572"/>
                  </a:lnTo>
                  <a:lnTo>
                    <a:pt x="468085" y="163286"/>
                  </a:lnTo>
                  <a:lnTo>
                    <a:pt x="431800" y="232229"/>
                  </a:lnTo>
                  <a:lnTo>
                    <a:pt x="410028" y="90715"/>
                  </a:lnTo>
                  <a:lnTo>
                    <a:pt x="351971" y="0"/>
                  </a:lnTo>
                  <a:lnTo>
                    <a:pt x="272143" y="3629"/>
                  </a:lnTo>
                  <a:lnTo>
                    <a:pt x="210457" y="83457"/>
                  </a:lnTo>
                  <a:lnTo>
                    <a:pt x="203200" y="224972"/>
                  </a:lnTo>
                  <a:lnTo>
                    <a:pt x="228600" y="239486"/>
                  </a:lnTo>
                  <a:lnTo>
                    <a:pt x="199571" y="286657"/>
                  </a:lnTo>
                  <a:lnTo>
                    <a:pt x="257628" y="337457"/>
                  </a:lnTo>
                  <a:lnTo>
                    <a:pt x="250371" y="395515"/>
                  </a:lnTo>
                  <a:lnTo>
                    <a:pt x="159657" y="286657"/>
                  </a:lnTo>
                  <a:lnTo>
                    <a:pt x="137885" y="152400"/>
                  </a:lnTo>
                  <a:lnTo>
                    <a:pt x="185057" y="14515"/>
                  </a:lnTo>
                  <a:lnTo>
                    <a:pt x="90714" y="7257"/>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8" name="Freeform 86"/>
            <p:cNvSpPr>
              <a:spLocks/>
            </p:cNvSpPr>
            <p:nvPr/>
          </p:nvSpPr>
          <p:spPr bwMode="auto">
            <a:xfrm>
              <a:off x="5285063" y="2970767"/>
              <a:ext cx="243114" cy="156029"/>
            </a:xfrm>
            <a:custGeom>
              <a:avLst/>
              <a:gdLst>
                <a:gd name="T0" fmla="*/ 0 w 243114"/>
                <a:gd name="T1" fmla="*/ 10886 h 156029"/>
                <a:gd name="T2" fmla="*/ 87086 w 243114"/>
                <a:gd name="T3" fmla="*/ 156029 h 156029"/>
                <a:gd name="T4" fmla="*/ 243114 w 243114"/>
                <a:gd name="T5" fmla="*/ 105229 h 156029"/>
                <a:gd name="T6" fmla="*/ 127000 w 243114"/>
                <a:gd name="T7" fmla="*/ 0 h 156029"/>
                <a:gd name="T8" fmla="*/ 0 w 243114"/>
                <a:gd name="T9" fmla="*/ 10886 h 1560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114" h="156029">
                  <a:moveTo>
                    <a:pt x="0" y="10886"/>
                  </a:moveTo>
                  <a:lnTo>
                    <a:pt x="87086" y="156029"/>
                  </a:lnTo>
                  <a:lnTo>
                    <a:pt x="243114" y="105229"/>
                  </a:lnTo>
                  <a:lnTo>
                    <a:pt x="127000" y="0"/>
                  </a:lnTo>
                  <a:lnTo>
                    <a:pt x="0" y="10886"/>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49" name="Freeform 87"/>
            <p:cNvSpPr>
              <a:spLocks/>
            </p:cNvSpPr>
            <p:nvPr/>
          </p:nvSpPr>
          <p:spPr bwMode="auto">
            <a:xfrm>
              <a:off x="5702349" y="3747281"/>
              <a:ext cx="127000" cy="152400"/>
            </a:xfrm>
            <a:custGeom>
              <a:avLst/>
              <a:gdLst>
                <a:gd name="T0" fmla="*/ 0 w 127000"/>
                <a:gd name="T1" fmla="*/ 25400 h 152400"/>
                <a:gd name="T2" fmla="*/ 7257 w 127000"/>
                <a:gd name="T3" fmla="*/ 152400 h 152400"/>
                <a:gd name="T4" fmla="*/ 127000 w 127000"/>
                <a:gd name="T5" fmla="*/ 141515 h 152400"/>
                <a:gd name="T6" fmla="*/ 97971 w 127000"/>
                <a:gd name="T7" fmla="*/ 0 h 152400"/>
                <a:gd name="T8" fmla="*/ 0 w 127000"/>
                <a:gd name="T9" fmla="*/ 25400 h 15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000" h="152400">
                  <a:moveTo>
                    <a:pt x="0" y="25400"/>
                  </a:moveTo>
                  <a:lnTo>
                    <a:pt x="7257" y="152400"/>
                  </a:lnTo>
                  <a:lnTo>
                    <a:pt x="127000" y="141515"/>
                  </a:lnTo>
                  <a:lnTo>
                    <a:pt x="97971" y="0"/>
                  </a:lnTo>
                  <a:lnTo>
                    <a:pt x="0" y="2540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0" name="Freeform 88"/>
            <p:cNvSpPr>
              <a:spLocks/>
            </p:cNvSpPr>
            <p:nvPr/>
          </p:nvSpPr>
          <p:spPr bwMode="auto">
            <a:xfrm>
              <a:off x="5669481" y="3640425"/>
              <a:ext cx="65735" cy="56156"/>
            </a:xfrm>
            <a:custGeom>
              <a:avLst/>
              <a:gdLst>
                <a:gd name="T0" fmla="*/ 30628 w 65735"/>
                <a:gd name="T1" fmla="*/ 223 h 56156"/>
                <a:gd name="T2" fmla="*/ 65462 w 65735"/>
                <a:gd name="T3" fmla="*/ 52474 h 56156"/>
                <a:gd name="T4" fmla="*/ 10308 w 65735"/>
                <a:gd name="T5" fmla="*/ 35058 h 56156"/>
                <a:gd name="T6" fmla="*/ 30628 w 65735"/>
                <a:gd name="T7" fmla="*/ 223 h 56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735" h="56156">
                  <a:moveTo>
                    <a:pt x="30628" y="223"/>
                  </a:moveTo>
                  <a:cubicBezTo>
                    <a:pt x="39820" y="3126"/>
                    <a:pt x="68849" y="46668"/>
                    <a:pt x="65462" y="52474"/>
                  </a:cubicBezTo>
                  <a:cubicBezTo>
                    <a:pt x="62075" y="58280"/>
                    <a:pt x="-30332" y="60216"/>
                    <a:pt x="10308" y="35058"/>
                  </a:cubicBezTo>
                  <a:cubicBezTo>
                    <a:pt x="17081" y="23446"/>
                    <a:pt x="21436" y="-2680"/>
                    <a:pt x="30628" y="223"/>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1" name="Freeform 89"/>
            <p:cNvSpPr>
              <a:spLocks/>
            </p:cNvSpPr>
            <p:nvPr/>
          </p:nvSpPr>
          <p:spPr bwMode="auto">
            <a:xfrm>
              <a:off x="5749988" y="3702068"/>
              <a:ext cx="55154" cy="26125"/>
            </a:xfrm>
            <a:custGeom>
              <a:avLst/>
              <a:gdLst>
                <a:gd name="T0" fmla="*/ 0 w 55154"/>
                <a:gd name="T1" fmla="*/ 0 h 26125"/>
                <a:gd name="T2" fmla="*/ 46446 w 55154"/>
                <a:gd name="T3" fmla="*/ 26125 h 26125"/>
                <a:gd name="T4" fmla="*/ 55154 w 55154"/>
                <a:gd name="T5" fmla="*/ 11611 h 26125"/>
                <a:gd name="T6" fmla="*/ 0 w 55154"/>
                <a:gd name="T7" fmla="*/ 0 h 261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154" h="26125">
                  <a:moveTo>
                    <a:pt x="0" y="0"/>
                  </a:moveTo>
                  <a:lnTo>
                    <a:pt x="46446" y="26125"/>
                  </a:lnTo>
                  <a:lnTo>
                    <a:pt x="55154" y="11611"/>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2" name="Freeform 90"/>
            <p:cNvSpPr>
              <a:spLocks/>
            </p:cNvSpPr>
            <p:nvPr/>
          </p:nvSpPr>
          <p:spPr bwMode="auto">
            <a:xfrm>
              <a:off x="5528177" y="3645461"/>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3" name="Freeform 91"/>
            <p:cNvSpPr>
              <a:spLocks/>
            </p:cNvSpPr>
            <p:nvPr/>
          </p:nvSpPr>
          <p:spPr bwMode="auto">
            <a:xfrm>
              <a:off x="5466959" y="3575792"/>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4" name="Freeform 92"/>
            <p:cNvSpPr>
              <a:spLocks/>
            </p:cNvSpPr>
            <p:nvPr/>
          </p:nvSpPr>
          <p:spPr bwMode="auto">
            <a:xfrm>
              <a:off x="5544142" y="3569084"/>
              <a:ext cx="49349" cy="69669"/>
            </a:xfrm>
            <a:custGeom>
              <a:avLst/>
              <a:gdLst>
                <a:gd name="T0" fmla="*/ 17418 w 49349"/>
                <a:gd name="T1" fmla="*/ 0 h 69669"/>
                <a:gd name="T2" fmla="*/ 0 w 49349"/>
                <a:gd name="T3" fmla="*/ 58057 h 69669"/>
                <a:gd name="T4" fmla="*/ 17418 w 49349"/>
                <a:gd name="T5" fmla="*/ 69669 h 69669"/>
                <a:gd name="T6" fmla="*/ 49349 w 49349"/>
                <a:gd name="T7" fmla="*/ 20319 h 69669"/>
                <a:gd name="T8" fmla="*/ 17418 w 49349"/>
                <a:gd name="T9" fmla="*/ 0 h 696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349" h="69669">
                  <a:moveTo>
                    <a:pt x="17418" y="0"/>
                  </a:moveTo>
                  <a:lnTo>
                    <a:pt x="0" y="58057"/>
                  </a:lnTo>
                  <a:lnTo>
                    <a:pt x="17418" y="69669"/>
                  </a:lnTo>
                  <a:lnTo>
                    <a:pt x="49349" y="20319"/>
                  </a:lnTo>
                  <a:lnTo>
                    <a:pt x="1741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5" name="Freeform 93"/>
            <p:cNvSpPr>
              <a:spLocks/>
            </p:cNvSpPr>
            <p:nvPr/>
          </p:nvSpPr>
          <p:spPr bwMode="auto">
            <a:xfrm flipH="1" flipV="1">
              <a:off x="5614577" y="3608429"/>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6" name="Freeform 94"/>
            <p:cNvSpPr>
              <a:spLocks/>
            </p:cNvSpPr>
            <p:nvPr/>
          </p:nvSpPr>
          <p:spPr bwMode="auto">
            <a:xfrm flipH="1" flipV="1">
              <a:off x="5075048" y="3593155"/>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757" name="Freeform 95"/>
            <p:cNvSpPr>
              <a:spLocks/>
            </p:cNvSpPr>
            <p:nvPr/>
          </p:nvSpPr>
          <p:spPr bwMode="auto">
            <a:xfrm flipH="1" flipV="1">
              <a:off x="6758478" y="4267913"/>
              <a:ext cx="45719" cy="45719"/>
            </a:xfrm>
            <a:custGeom>
              <a:avLst/>
              <a:gdLst>
                <a:gd name="T0" fmla="*/ 2147483646 w 8235"/>
                <a:gd name="T1" fmla="*/ 2147483646 h 5779"/>
                <a:gd name="T2" fmla="*/ 2147483646 w 8235"/>
                <a:gd name="T3" fmla="*/ 2147483646 h 5779"/>
                <a:gd name="T4" fmla="*/ 0 w 8235"/>
                <a:gd name="T5" fmla="*/ 2147483646 h 5779"/>
                <a:gd name="T6" fmla="*/ 2147483646 w 8235"/>
                <a:gd name="T7" fmla="*/ 2147483646 h 57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35" h="5779">
                  <a:moveTo>
                    <a:pt x="7613" y="557"/>
                  </a:moveTo>
                  <a:cubicBezTo>
                    <a:pt x="8766" y="1286"/>
                    <a:pt x="8190" y="5537"/>
                    <a:pt x="6921" y="5658"/>
                  </a:cubicBezTo>
                  <a:cubicBezTo>
                    <a:pt x="5652" y="5779"/>
                    <a:pt x="2538" y="6628"/>
                    <a:pt x="0" y="1284"/>
                  </a:cubicBezTo>
                  <a:cubicBezTo>
                    <a:pt x="3230" y="-415"/>
                    <a:pt x="6460" y="-172"/>
                    <a:pt x="7613" y="557"/>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29758" name="Straight Connector 96"/>
            <p:cNvCxnSpPr>
              <a:cxnSpLocks noChangeShapeType="1"/>
            </p:cNvCxnSpPr>
            <p:nvPr/>
          </p:nvCxnSpPr>
          <p:spPr bwMode="auto">
            <a:xfrm flipH="1">
              <a:off x="3862663" y="2169303"/>
              <a:ext cx="325512" cy="137985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29759" name="Straight Connector 97"/>
            <p:cNvCxnSpPr>
              <a:cxnSpLocks noChangeShapeType="1"/>
            </p:cNvCxnSpPr>
            <p:nvPr/>
          </p:nvCxnSpPr>
          <p:spPr bwMode="auto">
            <a:xfrm>
              <a:off x="3319216" y="3441756"/>
              <a:ext cx="185783" cy="5370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29760" name="Straight Connector 98"/>
            <p:cNvCxnSpPr>
              <a:cxnSpLocks noChangeShapeType="1"/>
            </p:cNvCxnSpPr>
            <p:nvPr/>
          </p:nvCxnSpPr>
          <p:spPr bwMode="auto">
            <a:xfrm>
              <a:off x="3491097" y="3441756"/>
              <a:ext cx="371566" cy="10740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grpSp>
      <p:sp>
        <p:nvSpPr>
          <p:cNvPr id="29701" name="Text Box 5"/>
          <p:cNvSpPr txBox="1">
            <a:spLocks noChangeArrowheads="1"/>
          </p:cNvSpPr>
          <p:nvPr/>
        </p:nvSpPr>
        <p:spPr bwMode="auto">
          <a:xfrm>
            <a:off x="6443663" y="336391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Iqaluit</a:t>
            </a:r>
          </a:p>
        </p:txBody>
      </p:sp>
      <p:pic>
        <p:nvPicPr>
          <p:cNvPr id="29702" name="Picture 126" descr="p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4033838"/>
            <a:ext cx="9318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Yukon</a:t>
            </a:r>
          </a:p>
        </p:txBody>
      </p:sp>
      <p:sp>
        <p:nvSpPr>
          <p:cNvPr id="31747" name="Freeform 3"/>
          <p:cNvSpPr>
            <a:spLocks/>
          </p:cNvSpPr>
          <p:nvPr/>
        </p:nvSpPr>
        <p:spPr bwMode="auto">
          <a:xfrm>
            <a:off x="3151188" y="1393825"/>
            <a:ext cx="3697287" cy="4914900"/>
          </a:xfrm>
          <a:custGeom>
            <a:avLst/>
            <a:gdLst>
              <a:gd name="T0" fmla="*/ 0 w 2478656"/>
              <a:gd name="T1" fmla="*/ 0 h 3295290"/>
              <a:gd name="T2" fmla="*/ 190045 w 2478656"/>
              <a:gd name="T3" fmla="*/ 35332259 h 3295290"/>
              <a:gd name="T4" fmla="*/ 1013643 w 2478656"/>
              <a:gd name="T5" fmla="*/ 35712178 h 3295290"/>
              <a:gd name="T6" fmla="*/ 1203700 w 2478656"/>
              <a:gd name="T7" fmla="*/ 35332259 h 3295290"/>
              <a:gd name="T8" fmla="*/ 1583816 w 2478656"/>
              <a:gd name="T9" fmla="*/ 35648855 h 3295290"/>
              <a:gd name="T10" fmla="*/ 2344049 w 2478656"/>
              <a:gd name="T11" fmla="*/ 35078983 h 3295290"/>
              <a:gd name="T12" fmla="*/ 2914227 w 2478656"/>
              <a:gd name="T13" fmla="*/ 35078983 h 3295290"/>
              <a:gd name="T14" fmla="*/ 2977579 w 2478656"/>
              <a:gd name="T15" fmla="*/ 35902137 h 3295290"/>
              <a:gd name="T16" fmla="*/ 27305092 w 2478656"/>
              <a:gd name="T17" fmla="*/ 36282046 h 3295290"/>
              <a:gd name="T18" fmla="*/ 26418157 w 2478656"/>
              <a:gd name="T19" fmla="*/ 34889023 h 3295290"/>
              <a:gd name="T20" fmla="*/ 25594572 w 2478656"/>
              <a:gd name="T21" fmla="*/ 34825702 h 3295290"/>
              <a:gd name="T22" fmla="*/ 25404509 w 2478656"/>
              <a:gd name="T23" fmla="*/ 33622630 h 3295290"/>
              <a:gd name="T24" fmla="*/ 24707631 w 2478656"/>
              <a:gd name="T25" fmla="*/ 33749278 h 3295290"/>
              <a:gd name="T26" fmla="*/ 24390864 w 2478656"/>
              <a:gd name="T27" fmla="*/ 33432676 h 3295290"/>
              <a:gd name="T28" fmla="*/ 22236862 w 2478656"/>
              <a:gd name="T29" fmla="*/ 33875919 h 3295290"/>
              <a:gd name="T30" fmla="*/ 21920100 w 2478656"/>
              <a:gd name="T31" fmla="*/ 32926115 h 3295290"/>
              <a:gd name="T32" fmla="*/ 22110161 w 2478656"/>
              <a:gd name="T33" fmla="*/ 31659732 h 3295290"/>
              <a:gd name="T34" fmla="*/ 19576033 w 2478656"/>
              <a:gd name="T35" fmla="*/ 29443552 h 3295290"/>
              <a:gd name="T36" fmla="*/ 19132569 w 2478656"/>
              <a:gd name="T37" fmla="*/ 30076742 h 3295290"/>
              <a:gd name="T38" fmla="*/ 18562396 w 2478656"/>
              <a:gd name="T39" fmla="*/ 29190272 h 3295290"/>
              <a:gd name="T40" fmla="*/ 18562396 w 2478656"/>
              <a:gd name="T41" fmla="*/ 28303801 h 3295290"/>
              <a:gd name="T42" fmla="*/ 18182271 w 2478656"/>
              <a:gd name="T43" fmla="*/ 27797239 h 3295290"/>
              <a:gd name="T44" fmla="*/ 18182271 w 2478656"/>
              <a:gd name="T45" fmla="*/ 27037413 h 3295290"/>
              <a:gd name="T46" fmla="*/ 17802164 w 2478656"/>
              <a:gd name="T47" fmla="*/ 26657491 h 3295290"/>
              <a:gd name="T48" fmla="*/ 18245628 w 2478656"/>
              <a:gd name="T49" fmla="*/ 26277573 h 3295290"/>
              <a:gd name="T50" fmla="*/ 17105278 w 2478656"/>
              <a:gd name="T51" fmla="*/ 25644379 h 3295290"/>
              <a:gd name="T52" fmla="*/ 17675456 w 2478656"/>
              <a:gd name="T53" fmla="*/ 24821235 h 3295290"/>
              <a:gd name="T54" fmla="*/ 16788517 w 2478656"/>
              <a:gd name="T55" fmla="*/ 23871446 h 3295290"/>
              <a:gd name="T56" fmla="*/ 17041923 w 2478656"/>
              <a:gd name="T57" fmla="*/ 23428202 h 3295290"/>
              <a:gd name="T58" fmla="*/ 16345042 w 2478656"/>
              <a:gd name="T59" fmla="*/ 23174922 h 3295290"/>
              <a:gd name="T60" fmla="*/ 15331399 w 2478656"/>
              <a:gd name="T61" fmla="*/ 21275338 h 3295290"/>
              <a:gd name="T62" fmla="*/ 14761217 w 2478656"/>
              <a:gd name="T63" fmla="*/ 21655259 h 3295290"/>
              <a:gd name="T64" fmla="*/ 14381110 w 2478656"/>
              <a:gd name="T65" fmla="*/ 20832101 h 3295290"/>
              <a:gd name="T66" fmla="*/ 13494165 w 2478656"/>
              <a:gd name="T67" fmla="*/ 20262226 h 3295290"/>
              <a:gd name="T68" fmla="*/ 13494165 w 2478656"/>
              <a:gd name="T69" fmla="*/ 20262226 h 3295290"/>
              <a:gd name="T70" fmla="*/ 13494165 w 2478656"/>
              <a:gd name="T71" fmla="*/ 18805877 h 3295290"/>
              <a:gd name="T72" fmla="*/ 13367461 w 2478656"/>
              <a:gd name="T73" fmla="*/ 18236008 h 3295290"/>
              <a:gd name="T74" fmla="*/ 14064343 w 2478656"/>
              <a:gd name="T75" fmla="*/ 16842973 h 3295290"/>
              <a:gd name="T76" fmla="*/ 13430810 w 2478656"/>
              <a:gd name="T77" fmla="*/ 15956505 h 3295290"/>
              <a:gd name="T78" fmla="*/ 13430810 w 2478656"/>
              <a:gd name="T79" fmla="*/ 15449945 h 3295290"/>
              <a:gd name="T80" fmla="*/ 12733921 w 2478656"/>
              <a:gd name="T81" fmla="*/ 15259984 h 3295290"/>
              <a:gd name="T82" fmla="*/ 11910340 w 2478656"/>
              <a:gd name="T83" fmla="*/ 15576586 h 3295290"/>
              <a:gd name="T84" fmla="*/ 12100401 w 2478656"/>
              <a:gd name="T85" fmla="*/ 13677002 h 3295290"/>
              <a:gd name="T86" fmla="*/ 11150113 w 2478656"/>
              <a:gd name="T87" fmla="*/ 11524150 h 3295290"/>
              <a:gd name="T88" fmla="*/ 8045809 w 2478656"/>
              <a:gd name="T89" fmla="*/ 11460829 h 3295290"/>
              <a:gd name="T90" fmla="*/ 7602346 w 2478656"/>
              <a:gd name="T91" fmla="*/ 9181326 h 3295290"/>
              <a:gd name="T92" fmla="*/ 7348934 w 2478656"/>
              <a:gd name="T93" fmla="*/ 8484803 h 3295290"/>
              <a:gd name="T94" fmla="*/ 7095518 w 2478656"/>
              <a:gd name="T95" fmla="*/ 3925805 h 3295290"/>
              <a:gd name="T96" fmla="*/ 5955162 w 2478656"/>
              <a:gd name="T97" fmla="*/ 3545887 h 3295290"/>
              <a:gd name="T98" fmla="*/ 4181286 w 2478656"/>
              <a:gd name="T99" fmla="*/ 2216180 h 3295290"/>
              <a:gd name="T100" fmla="*/ 3674462 w 2478656"/>
              <a:gd name="T101" fmla="*/ 1772941 h 3295290"/>
              <a:gd name="T102" fmla="*/ 1647171 w 2478656"/>
              <a:gd name="T103" fmla="*/ 379920 h 3295290"/>
              <a:gd name="T104" fmla="*/ 950288 w 2478656"/>
              <a:gd name="T105" fmla="*/ 823147 h 3295290"/>
              <a:gd name="T106" fmla="*/ 0 w 2478656"/>
              <a:gd name="T107" fmla="*/ 0 h 3295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78656" h="3295290">
                <a:moveTo>
                  <a:pt x="0" y="0"/>
                </a:moveTo>
                <a:cubicBezTo>
                  <a:pt x="5751" y="1069675"/>
                  <a:pt x="11501" y="2139351"/>
                  <a:pt x="17252" y="3209026"/>
                </a:cubicBezTo>
                <a:lnTo>
                  <a:pt x="92015" y="3243532"/>
                </a:lnTo>
                <a:lnTo>
                  <a:pt x="109268" y="3209026"/>
                </a:lnTo>
                <a:lnTo>
                  <a:pt x="143773" y="3237781"/>
                </a:lnTo>
                <a:lnTo>
                  <a:pt x="212784" y="3186023"/>
                </a:lnTo>
                <a:lnTo>
                  <a:pt x="264543" y="3186023"/>
                </a:lnTo>
                <a:lnTo>
                  <a:pt x="270294" y="3260785"/>
                </a:lnTo>
                <a:lnTo>
                  <a:pt x="2478656" y="3295290"/>
                </a:lnTo>
                <a:lnTo>
                  <a:pt x="2398143" y="3168770"/>
                </a:lnTo>
                <a:lnTo>
                  <a:pt x="2323381" y="3163019"/>
                </a:lnTo>
                <a:lnTo>
                  <a:pt x="2306128" y="3053751"/>
                </a:lnTo>
                <a:lnTo>
                  <a:pt x="2242868" y="3065253"/>
                </a:lnTo>
                <a:lnTo>
                  <a:pt x="2214113" y="3036498"/>
                </a:lnTo>
                <a:lnTo>
                  <a:pt x="2018581" y="3076755"/>
                </a:lnTo>
                <a:lnTo>
                  <a:pt x="1989826" y="2990490"/>
                </a:lnTo>
                <a:lnTo>
                  <a:pt x="2007079" y="2875472"/>
                </a:lnTo>
                <a:lnTo>
                  <a:pt x="1777041" y="2674189"/>
                </a:lnTo>
                <a:lnTo>
                  <a:pt x="1736784" y="2731698"/>
                </a:lnTo>
                <a:lnTo>
                  <a:pt x="1685026" y="2651185"/>
                </a:lnTo>
                <a:lnTo>
                  <a:pt x="1685026" y="2570672"/>
                </a:lnTo>
                <a:lnTo>
                  <a:pt x="1650520" y="2524664"/>
                </a:lnTo>
                <a:lnTo>
                  <a:pt x="1650520" y="2455653"/>
                </a:lnTo>
                <a:lnTo>
                  <a:pt x="1616015" y="2421147"/>
                </a:lnTo>
                <a:lnTo>
                  <a:pt x="1656271" y="2386641"/>
                </a:lnTo>
                <a:lnTo>
                  <a:pt x="1552754" y="2329132"/>
                </a:lnTo>
                <a:lnTo>
                  <a:pt x="1604513" y="2254370"/>
                </a:lnTo>
                <a:lnTo>
                  <a:pt x="1524000" y="2168106"/>
                </a:lnTo>
                <a:lnTo>
                  <a:pt x="1547003" y="2127849"/>
                </a:lnTo>
                <a:lnTo>
                  <a:pt x="1483743" y="2104845"/>
                </a:lnTo>
                <a:lnTo>
                  <a:pt x="1391728" y="1932317"/>
                </a:lnTo>
                <a:lnTo>
                  <a:pt x="1339969" y="1966823"/>
                </a:lnTo>
                <a:lnTo>
                  <a:pt x="1305464" y="1892060"/>
                </a:lnTo>
                <a:lnTo>
                  <a:pt x="1224951" y="1840302"/>
                </a:lnTo>
                <a:lnTo>
                  <a:pt x="1224951" y="1708030"/>
                </a:lnTo>
                <a:lnTo>
                  <a:pt x="1213449" y="1656272"/>
                </a:lnTo>
                <a:lnTo>
                  <a:pt x="1276709" y="1529751"/>
                </a:lnTo>
                <a:lnTo>
                  <a:pt x="1219200" y="1449238"/>
                </a:lnTo>
                <a:lnTo>
                  <a:pt x="1219200" y="1403230"/>
                </a:lnTo>
                <a:lnTo>
                  <a:pt x="1155939" y="1385977"/>
                </a:lnTo>
                <a:lnTo>
                  <a:pt x="1081177" y="1414732"/>
                </a:lnTo>
                <a:lnTo>
                  <a:pt x="1098430" y="1242204"/>
                </a:lnTo>
                <a:lnTo>
                  <a:pt x="1012166" y="1046672"/>
                </a:lnTo>
                <a:lnTo>
                  <a:pt x="730369" y="1040921"/>
                </a:lnTo>
                <a:lnTo>
                  <a:pt x="690113" y="833887"/>
                </a:lnTo>
                <a:lnTo>
                  <a:pt x="667109" y="770626"/>
                </a:lnTo>
                <a:lnTo>
                  <a:pt x="644105" y="356558"/>
                </a:lnTo>
                <a:lnTo>
                  <a:pt x="540588" y="322053"/>
                </a:lnTo>
                <a:lnTo>
                  <a:pt x="379562" y="201283"/>
                </a:lnTo>
                <a:lnTo>
                  <a:pt x="333554" y="161026"/>
                </a:lnTo>
                <a:lnTo>
                  <a:pt x="149524" y="34506"/>
                </a:lnTo>
                <a:lnTo>
                  <a:pt x="86264" y="74762"/>
                </a:lnTo>
                <a:lnTo>
                  <a:pt x="0"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31748" name="Freeform 21"/>
          <p:cNvSpPr>
            <a:spLocks/>
          </p:cNvSpPr>
          <p:nvPr/>
        </p:nvSpPr>
        <p:spPr bwMode="auto">
          <a:xfrm>
            <a:off x="3151188" y="1393825"/>
            <a:ext cx="3697287" cy="4914900"/>
          </a:xfrm>
          <a:custGeom>
            <a:avLst/>
            <a:gdLst>
              <a:gd name="T0" fmla="*/ 0 w 2478656"/>
              <a:gd name="T1" fmla="*/ 0 h 3295290"/>
              <a:gd name="T2" fmla="*/ 190045 w 2478656"/>
              <a:gd name="T3" fmla="*/ 35332259 h 3295290"/>
              <a:gd name="T4" fmla="*/ 1013643 w 2478656"/>
              <a:gd name="T5" fmla="*/ 35712178 h 3295290"/>
              <a:gd name="T6" fmla="*/ 1203700 w 2478656"/>
              <a:gd name="T7" fmla="*/ 35332259 h 3295290"/>
              <a:gd name="T8" fmla="*/ 1583816 w 2478656"/>
              <a:gd name="T9" fmla="*/ 35648855 h 3295290"/>
              <a:gd name="T10" fmla="*/ 2344049 w 2478656"/>
              <a:gd name="T11" fmla="*/ 35078983 h 3295290"/>
              <a:gd name="T12" fmla="*/ 2914227 w 2478656"/>
              <a:gd name="T13" fmla="*/ 35078983 h 3295290"/>
              <a:gd name="T14" fmla="*/ 2977579 w 2478656"/>
              <a:gd name="T15" fmla="*/ 35902137 h 3295290"/>
              <a:gd name="T16" fmla="*/ 27305092 w 2478656"/>
              <a:gd name="T17" fmla="*/ 36282046 h 3295290"/>
              <a:gd name="T18" fmla="*/ 26418157 w 2478656"/>
              <a:gd name="T19" fmla="*/ 34889023 h 3295290"/>
              <a:gd name="T20" fmla="*/ 25594572 w 2478656"/>
              <a:gd name="T21" fmla="*/ 34825702 h 3295290"/>
              <a:gd name="T22" fmla="*/ 25404509 w 2478656"/>
              <a:gd name="T23" fmla="*/ 33622630 h 3295290"/>
              <a:gd name="T24" fmla="*/ 24707631 w 2478656"/>
              <a:gd name="T25" fmla="*/ 33749278 h 3295290"/>
              <a:gd name="T26" fmla="*/ 24390864 w 2478656"/>
              <a:gd name="T27" fmla="*/ 33432676 h 3295290"/>
              <a:gd name="T28" fmla="*/ 22236862 w 2478656"/>
              <a:gd name="T29" fmla="*/ 33875919 h 3295290"/>
              <a:gd name="T30" fmla="*/ 21920100 w 2478656"/>
              <a:gd name="T31" fmla="*/ 32926115 h 3295290"/>
              <a:gd name="T32" fmla="*/ 22110161 w 2478656"/>
              <a:gd name="T33" fmla="*/ 31659732 h 3295290"/>
              <a:gd name="T34" fmla="*/ 19576033 w 2478656"/>
              <a:gd name="T35" fmla="*/ 29443552 h 3295290"/>
              <a:gd name="T36" fmla="*/ 19132569 w 2478656"/>
              <a:gd name="T37" fmla="*/ 30076742 h 3295290"/>
              <a:gd name="T38" fmla="*/ 18562396 w 2478656"/>
              <a:gd name="T39" fmla="*/ 29190272 h 3295290"/>
              <a:gd name="T40" fmla="*/ 18562396 w 2478656"/>
              <a:gd name="T41" fmla="*/ 28303801 h 3295290"/>
              <a:gd name="T42" fmla="*/ 18182271 w 2478656"/>
              <a:gd name="T43" fmla="*/ 27797239 h 3295290"/>
              <a:gd name="T44" fmla="*/ 18182271 w 2478656"/>
              <a:gd name="T45" fmla="*/ 27037413 h 3295290"/>
              <a:gd name="T46" fmla="*/ 17802164 w 2478656"/>
              <a:gd name="T47" fmla="*/ 26657491 h 3295290"/>
              <a:gd name="T48" fmla="*/ 18245628 w 2478656"/>
              <a:gd name="T49" fmla="*/ 26277573 h 3295290"/>
              <a:gd name="T50" fmla="*/ 17105278 w 2478656"/>
              <a:gd name="T51" fmla="*/ 25644379 h 3295290"/>
              <a:gd name="T52" fmla="*/ 17675456 w 2478656"/>
              <a:gd name="T53" fmla="*/ 24821235 h 3295290"/>
              <a:gd name="T54" fmla="*/ 16788517 w 2478656"/>
              <a:gd name="T55" fmla="*/ 23871446 h 3295290"/>
              <a:gd name="T56" fmla="*/ 17041923 w 2478656"/>
              <a:gd name="T57" fmla="*/ 23428202 h 3295290"/>
              <a:gd name="T58" fmla="*/ 16345042 w 2478656"/>
              <a:gd name="T59" fmla="*/ 23174922 h 3295290"/>
              <a:gd name="T60" fmla="*/ 15331399 w 2478656"/>
              <a:gd name="T61" fmla="*/ 21275338 h 3295290"/>
              <a:gd name="T62" fmla="*/ 14761217 w 2478656"/>
              <a:gd name="T63" fmla="*/ 21655259 h 3295290"/>
              <a:gd name="T64" fmla="*/ 14381110 w 2478656"/>
              <a:gd name="T65" fmla="*/ 20832101 h 3295290"/>
              <a:gd name="T66" fmla="*/ 13494165 w 2478656"/>
              <a:gd name="T67" fmla="*/ 20262226 h 3295290"/>
              <a:gd name="T68" fmla="*/ 13494165 w 2478656"/>
              <a:gd name="T69" fmla="*/ 20262226 h 3295290"/>
              <a:gd name="T70" fmla="*/ 13494165 w 2478656"/>
              <a:gd name="T71" fmla="*/ 18805877 h 3295290"/>
              <a:gd name="T72" fmla="*/ 13367461 w 2478656"/>
              <a:gd name="T73" fmla="*/ 18236008 h 3295290"/>
              <a:gd name="T74" fmla="*/ 14064343 w 2478656"/>
              <a:gd name="T75" fmla="*/ 16842973 h 3295290"/>
              <a:gd name="T76" fmla="*/ 13430810 w 2478656"/>
              <a:gd name="T77" fmla="*/ 15956505 h 3295290"/>
              <a:gd name="T78" fmla="*/ 13430810 w 2478656"/>
              <a:gd name="T79" fmla="*/ 15449945 h 3295290"/>
              <a:gd name="T80" fmla="*/ 12733921 w 2478656"/>
              <a:gd name="T81" fmla="*/ 15259984 h 3295290"/>
              <a:gd name="T82" fmla="*/ 11910340 w 2478656"/>
              <a:gd name="T83" fmla="*/ 15576586 h 3295290"/>
              <a:gd name="T84" fmla="*/ 12100401 w 2478656"/>
              <a:gd name="T85" fmla="*/ 13677002 h 3295290"/>
              <a:gd name="T86" fmla="*/ 11150113 w 2478656"/>
              <a:gd name="T87" fmla="*/ 11524150 h 3295290"/>
              <a:gd name="T88" fmla="*/ 8045809 w 2478656"/>
              <a:gd name="T89" fmla="*/ 11460829 h 3295290"/>
              <a:gd name="T90" fmla="*/ 7602346 w 2478656"/>
              <a:gd name="T91" fmla="*/ 9181326 h 3295290"/>
              <a:gd name="T92" fmla="*/ 7348934 w 2478656"/>
              <a:gd name="T93" fmla="*/ 8484803 h 3295290"/>
              <a:gd name="T94" fmla="*/ 7095518 w 2478656"/>
              <a:gd name="T95" fmla="*/ 3925805 h 3295290"/>
              <a:gd name="T96" fmla="*/ 5955162 w 2478656"/>
              <a:gd name="T97" fmla="*/ 3545887 h 3295290"/>
              <a:gd name="T98" fmla="*/ 4181286 w 2478656"/>
              <a:gd name="T99" fmla="*/ 2216180 h 3295290"/>
              <a:gd name="T100" fmla="*/ 3674462 w 2478656"/>
              <a:gd name="T101" fmla="*/ 1772941 h 3295290"/>
              <a:gd name="T102" fmla="*/ 1647171 w 2478656"/>
              <a:gd name="T103" fmla="*/ 379920 h 3295290"/>
              <a:gd name="T104" fmla="*/ 950288 w 2478656"/>
              <a:gd name="T105" fmla="*/ 823147 h 3295290"/>
              <a:gd name="T106" fmla="*/ 0 w 2478656"/>
              <a:gd name="T107" fmla="*/ 0 h 32952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478656" h="3295290">
                <a:moveTo>
                  <a:pt x="0" y="0"/>
                </a:moveTo>
                <a:cubicBezTo>
                  <a:pt x="5751" y="1069675"/>
                  <a:pt x="11501" y="2139351"/>
                  <a:pt x="17252" y="3209026"/>
                </a:cubicBezTo>
                <a:lnTo>
                  <a:pt x="92015" y="3243532"/>
                </a:lnTo>
                <a:lnTo>
                  <a:pt x="109268" y="3209026"/>
                </a:lnTo>
                <a:lnTo>
                  <a:pt x="143773" y="3237781"/>
                </a:lnTo>
                <a:lnTo>
                  <a:pt x="212784" y="3186023"/>
                </a:lnTo>
                <a:lnTo>
                  <a:pt x="264543" y="3186023"/>
                </a:lnTo>
                <a:lnTo>
                  <a:pt x="270294" y="3260785"/>
                </a:lnTo>
                <a:lnTo>
                  <a:pt x="2478656" y="3295290"/>
                </a:lnTo>
                <a:lnTo>
                  <a:pt x="2398143" y="3168770"/>
                </a:lnTo>
                <a:lnTo>
                  <a:pt x="2323381" y="3163019"/>
                </a:lnTo>
                <a:lnTo>
                  <a:pt x="2306128" y="3053751"/>
                </a:lnTo>
                <a:lnTo>
                  <a:pt x="2242868" y="3065253"/>
                </a:lnTo>
                <a:lnTo>
                  <a:pt x="2214113" y="3036498"/>
                </a:lnTo>
                <a:lnTo>
                  <a:pt x="2018581" y="3076755"/>
                </a:lnTo>
                <a:lnTo>
                  <a:pt x="1989826" y="2990490"/>
                </a:lnTo>
                <a:lnTo>
                  <a:pt x="2007079" y="2875472"/>
                </a:lnTo>
                <a:lnTo>
                  <a:pt x="1777041" y="2674189"/>
                </a:lnTo>
                <a:lnTo>
                  <a:pt x="1736784" y="2731698"/>
                </a:lnTo>
                <a:lnTo>
                  <a:pt x="1685026" y="2651185"/>
                </a:lnTo>
                <a:lnTo>
                  <a:pt x="1685026" y="2570672"/>
                </a:lnTo>
                <a:lnTo>
                  <a:pt x="1650520" y="2524664"/>
                </a:lnTo>
                <a:lnTo>
                  <a:pt x="1650520" y="2455653"/>
                </a:lnTo>
                <a:lnTo>
                  <a:pt x="1616015" y="2421147"/>
                </a:lnTo>
                <a:lnTo>
                  <a:pt x="1656271" y="2386641"/>
                </a:lnTo>
                <a:lnTo>
                  <a:pt x="1552754" y="2329132"/>
                </a:lnTo>
                <a:lnTo>
                  <a:pt x="1604513" y="2254370"/>
                </a:lnTo>
                <a:lnTo>
                  <a:pt x="1524000" y="2168106"/>
                </a:lnTo>
                <a:lnTo>
                  <a:pt x="1547003" y="2127849"/>
                </a:lnTo>
                <a:lnTo>
                  <a:pt x="1483743" y="2104845"/>
                </a:lnTo>
                <a:lnTo>
                  <a:pt x="1391728" y="1932317"/>
                </a:lnTo>
                <a:lnTo>
                  <a:pt x="1339969" y="1966823"/>
                </a:lnTo>
                <a:lnTo>
                  <a:pt x="1305464" y="1892060"/>
                </a:lnTo>
                <a:lnTo>
                  <a:pt x="1224951" y="1840302"/>
                </a:lnTo>
                <a:lnTo>
                  <a:pt x="1224951" y="1708030"/>
                </a:lnTo>
                <a:lnTo>
                  <a:pt x="1213449" y="1656272"/>
                </a:lnTo>
                <a:lnTo>
                  <a:pt x="1276709" y="1529751"/>
                </a:lnTo>
                <a:lnTo>
                  <a:pt x="1219200" y="1449238"/>
                </a:lnTo>
                <a:lnTo>
                  <a:pt x="1219200" y="1403230"/>
                </a:lnTo>
                <a:lnTo>
                  <a:pt x="1155939" y="1385977"/>
                </a:lnTo>
                <a:lnTo>
                  <a:pt x="1081177" y="1414732"/>
                </a:lnTo>
                <a:lnTo>
                  <a:pt x="1098430" y="1242204"/>
                </a:lnTo>
                <a:lnTo>
                  <a:pt x="1012166" y="1046672"/>
                </a:lnTo>
                <a:lnTo>
                  <a:pt x="730369" y="1040921"/>
                </a:lnTo>
                <a:lnTo>
                  <a:pt x="690113" y="833887"/>
                </a:lnTo>
                <a:lnTo>
                  <a:pt x="667109" y="770626"/>
                </a:lnTo>
                <a:lnTo>
                  <a:pt x="644105" y="356558"/>
                </a:lnTo>
                <a:lnTo>
                  <a:pt x="540588" y="322053"/>
                </a:lnTo>
                <a:lnTo>
                  <a:pt x="379562" y="201283"/>
                </a:lnTo>
                <a:lnTo>
                  <a:pt x="333554" y="161026"/>
                </a:lnTo>
                <a:lnTo>
                  <a:pt x="149524" y="34506"/>
                </a:lnTo>
                <a:lnTo>
                  <a:pt x="86264" y="74762"/>
                </a:lnTo>
                <a:lnTo>
                  <a:pt x="0"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49" name="Text Box 5"/>
          <p:cNvSpPr txBox="1">
            <a:spLocks noChangeArrowheads="1"/>
          </p:cNvSpPr>
          <p:nvPr/>
        </p:nvSpPr>
        <p:spPr bwMode="auto">
          <a:xfrm>
            <a:off x="900113" y="5594350"/>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Whitehorse</a:t>
            </a:r>
          </a:p>
        </p:txBody>
      </p:sp>
      <p:pic>
        <p:nvPicPr>
          <p:cNvPr id="31750" name="Picture 127" descr="pur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5411788"/>
            <a:ext cx="9318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33795"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33796"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2000" b="1">
                <a:solidFill>
                  <a:schemeClr val="tx1"/>
                </a:solidFill>
                <a:cs typeface="Arial" panose="020B0604020202020204" pitchFamily="34" charset="0"/>
              </a:rPr>
              <a:t>You are free to use these templates for your personal and business presentations.</a:t>
            </a:r>
          </a:p>
        </p:txBody>
      </p:sp>
      <p:sp>
        <p:nvSpPr>
          <p:cNvPr id="33797"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ts val="800"/>
              </a:spcBef>
              <a:buClr>
                <a:srgbClr val="000000"/>
              </a:buClr>
              <a:buSzPct val="100000"/>
              <a:buFont typeface="Times New Roman" panose="02020603050405020304" pitchFamily="18" charset="0"/>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9pPr>
          </a:lstStyle>
          <a:p>
            <a:pPr eaLnBrk="1" hangingPunct="1">
              <a:spcBef>
                <a:spcPct val="0"/>
              </a:spcBef>
              <a:buClrTx/>
              <a:buSzTx/>
              <a:buFontTx/>
              <a:buNone/>
            </a:pPr>
            <a:r>
              <a:rPr lang="en-GB" altLang="en-US" sz="1600" b="1" u="sng">
                <a:solidFill>
                  <a:schemeClr val="tx1"/>
                </a:solidFill>
                <a:cs typeface="Arial" panose="020B0604020202020204" pitchFamily="34" charset="0"/>
              </a:rPr>
              <a:t>Do</a:t>
            </a:r>
          </a:p>
          <a:p>
            <a:pPr eaLnBrk="1" hangingPunct="1">
              <a:spcBef>
                <a:spcPct val="0"/>
              </a:spcBef>
              <a:buClrTx/>
              <a:buSzTx/>
              <a:buFont typeface="Wingdings" panose="05000000000000000000" pitchFamily="2" charset="2"/>
              <a:buChar char="ü"/>
            </a:pPr>
            <a:r>
              <a:rPr lang="en-GB" altLang="en-US" sz="1400">
                <a:solidFill>
                  <a:schemeClr val="tx1"/>
                </a:solidFill>
                <a:cs typeface="Arial" panose="020B0604020202020204" pitchFamily="34" charset="0"/>
              </a:rPr>
              <a:t>Use these templates for your presentations</a:t>
            </a:r>
          </a:p>
          <a:p>
            <a:pPr eaLnBrk="1" hangingPunct="1">
              <a:spcBef>
                <a:spcPct val="0"/>
              </a:spcBef>
              <a:buClrTx/>
              <a:buSzTx/>
              <a:buFont typeface="Wingdings" panose="05000000000000000000" pitchFamily="2" charset="2"/>
              <a:buChar char="ü"/>
            </a:pPr>
            <a:r>
              <a:rPr lang="en-GB" altLang="en-US" sz="1400">
                <a:solidFill>
                  <a:schemeClr val="tx1"/>
                </a:solidFill>
                <a:cs typeface="Arial" panose="020B0604020202020204" pitchFamily="34" charset="0"/>
              </a:rPr>
              <a:t>Display your presentation on a web site provided that it is not for the purpose of downloading the template.</a:t>
            </a:r>
          </a:p>
          <a:p>
            <a:pPr eaLnBrk="1" hangingPunct="1">
              <a:spcBef>
                <a:spcPct val="0"/>
              </a:spcBef>
              <a:buClrTx/>
              <a:buSzTx/>
              <a:buFont typeface="Wingdings" panose="05000000000000000000" pitchFamily="2" charset="2"/>
              <a:buChar char="ü"/>
            </a:pPr>
            <a:r>
              <a:rPr lang="en-US" altLang="en-US" sz="1400">
                <a:solidFill>
                  <a:schemeClr val="tx1"/>
                </a:solidFill>
                <a:cs typeface="Arial" panose="020B0604020202020204" pitchFamily="34" charset="0"/>
              </a:rPr>
              <a:t>If you like these templates, we would always appreciate a link back to our website.  Many thanks.</a:t>
            </a:r>
          </a:p>
          <a:p>
            <a:pPr eaLnBrk="1" hangingPunct="1">
              <a:spcBef>
                <a:spcPct val="0"/>
              </a:spcBef>
              <a:buClrTx/>
              <a:buSzTx/>
              <a:buFont typeface="Wingdings" panose="05000000000000000000" pitchFamily="2" charset="2"/>
              <a:buChar char="ü"/>
            </a:pPr>
            <a:endParaRPr lang="en-US" altLang="en-US" sz="1400">
              <a:solidFill>
                <a:schemeClr val="tx1"/>
              </a:solidFill>
              <a:cs typeface="Arial" panose="020B0604020202020204" pitchFamily="34" charset="0"/>
            </a:endParaRPr>
          </a:p>
        </p:txBody>
      </p:sp>
      <p:sp>
        <p:nvSpPr>
          <p:cNvPr id="33798"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ts val="800"/>
              </a:spcBef>
              <a:buClr>
                <a:srgbClr val="000000"/>
              </a:buClr>
              <a:buSzPct val="100000"/>
              <a:buFont typeface="Times New Roman" panose="02020603050405020304" pitchFamily="18" charset="0"/>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9pPr>
          </a:lstStyle>
          <a:p>
            <a:pPr eaLnBrk="1" hangingPunct="1">
              <a:spcBef>
                <a:spcPct val="0"/>
              </a:spcBef>
              <a:buClrTx/>
              <a:buSzTx/>
              <a:buFontTx/>
              <a:buNone/>
            </a:pPr>
            <a:r>
              <a:rPr lang="en-GB" altLang="en-US" sz="1600" b="1" u="sng">
                <a:solidFill>
                  <a:schemeClr val="tx1"/>
                </a:solidFill>
                <a:cs typeface="Arial" panose="020B0604020202020204" pitchFamily="34" charset="0"/>
              </a:rPr>
              <a:t>Don’t</a:t>
            </a:r>
          </a:p>
          <a:p>
            <a:pPr eaLnBrk="1" hangingPunct="1">
              <a:spcBef>
                <a:spcPct val="0"/>
              </a:spcBef>
              <a:buClrTx/>
              <a:buSzTx/>
              <a:buFont typeface="Wingdings" panose="05000000000000000000" pitchFamily="2" charset="2"/>
              <a:buChar char="û"/>
            </a:pPr>
            <a:r>
              <a:rPr lang="en-GB" altLang="en-US" sz="1400">
                <a:solidFill>
                  <a:schemeClr val="tx1"/>
                </a:solidFill>
                <a:cs typeface="Arial" panose="020B0604020202020204" pitchFamily="34" charset="0"/>
              </a:rPr>
              <a:t>Resell or distribute these templates</a:t>
            </a:r>
          </a:p>
          <a:p>
            <a:pPr eaLnBrk="1" hangingPunct="1">
              <a:spcBef>
                <a:spcPct val="0"/>
              </a:spcBef>
              <a:buClrTx/>
              <a:buSzTx/>
              <a:buFont typeface="Wingdings" panose="05000000000000000000" pitchFamily="2" charset="2"/>
              <a:buChar char="û"/>
            </a:pPr>
            <a:r>
              <a:rPr lang="en-GB" altLang="en-US" sz="1400">
                <a:solidFill>
                  <a:schemeClr val="tx1"/>
                </a:solidFill>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ClrTx/>
              <a:buSzTx/>
              <a:buFont typeface="Wingdings" panose="05000000000000000000" pitchFamily="2" charset="2"/>
              <a:buChar char="û"/>
            </a:pPr>
            <a:r>
              <a:rPr lang="en-GB" altLang="en-US" sz="1400">
                <a:solidFill>
                  <a:schemeClr val="tx1"/>
                </a:solidFill>
                <a:cs typeface="Arial" panose="020B0604020202020204" pitchFamily="34" charset="0"/>
              </a:rPr>
              <a:t>Pass off any of our created content as your own work</a:t>
            </a:r>
            <a:endParaRPr lang="en-US" altLang="en-US" sz="1400">
              <a:solidFill>
                <a:schemeClr val="tx1"/>
              </a:solidFill>
              <a:cs typeface="Arial" panose="020B0604020202020204" pitchFamily="34" charset="0"/>
            </a:endParaRPr>
          </a:p>
        </p:txBody>
      </p:sp>
      <p:sp>
        <p:nvSpPr>
          <p:cNvPr id="33799"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800"/>
              </a:spcBef>
              <a:buClr>
                <a:srgbClr val="000000"/>
              </a:buClr>
              <a:buSzPct val="100000"/>
              <a:buFont typeface="Times New Roman" panose="02020603050405020304" pitchFamily="18" charset="0"/>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333399"/>
                </a:solidFill>
                <a:latin typeface="Arial" panose="020B0604020202020204" pitchFamily="34" charset="0"/>
                <a:cs typeface="Lucida Sans Unicode" panose="020B0602030504020204" pitchFamily="34" charset="0"/>
              </a:defRPr>
            </a:lvl9pPr>
          </a:lstStyle>
          <a:p>
            <a:pPr marL="0" lvl="1" indent="0" algn="ctr" eaLnBrk="1" hangingPunct="1">
              <a:lnSpc>
                <a:spcPct val="90000"/>
              </a:lnSpc>
              <a:spcBef>
                <a:spcPct val="20000"/>
              </a:spcBef>
              <a:buClr>
                <a:schemeClr val="accent1"/>
              </a:buClr>
              <a:buSzTx/>
              <a:buFontTx/>
              <a:buNone/>
            </a:pPr>
            <a:r>
              <a:rPr lang="en-GB" altLang="en-US" sz="2000" b="1">
                <a:solidFill>
                  <a:schemeClr val="tx1"/>
                </a:solidFill>
                <a:cs typeface="Arial" panose="020B0604020202020204" pitchFamily="34" charset="0"/>
              </a:rPr>
              <a:t>You can find many more free templates on the Presentation Magazine website </a:t>
            </a:r>
            <a:r>
              <a:rPr lang="en-GB" altLang="en-US" sz="2000" b="1">
                <a:solidFill>
                  <a:schemeClr val="tx1"/>
                </a:solidFill>
                <a:cs typeface="Arial" panose="020B0604020202020204" pitchFamily="34" charset="0"/>
                <a:hlinkClick r:id="rId3"/>
              </a:rPr>
              <a:t>www.presentationmagazine.com</a:t>
            </a:r>
            <a:r>
              <a:rPr lang="en-GB" altLang="en-US" sz="2000" b="1">
                <a:solidFill>
                  <a:schemeClr val="tx1"/>
                </a:solidFill>
                <a:cs typeface="Arial" panose="020B0604020202020204" pitchFamily="34" charset="0"/>
              </a:rPr>
              <a:t>  </a:t>
            </a:r>
            <a:endParaRPr lang="en-US" altLang="en-US" sz="2000" b="1">
              <a:solidFill>
                <a:schemeClr val="tx1"/>
              </a:solidFill>
              <a:cs typeface="Arial" panose="020B0604020202020204" pitchFamily="34" charset="0"/>
            </a:endParaRPr>
          </a:p>
        </p:txBody>
      </p:sp>
      <p:sp>
        <p:nvSpPr>
          <p:cNvPr id="33800"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GB" altLang="en-US" sz="1400">
                <a:solidFill>
                  <a:schemeClr val="tx1"/>
                </a:solidFill>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solidFill>
                <a:schemeClr val="tx1"/>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07950" y="115888"/>
            <a:ext cx="8420100" cy="1152525"/>
          </a:xfrm>
          <a:extLst>
            <a:ext uri="{91240B29-F687-4F45-9708-019B960494DF}">
              <a14:hiddenLine xmlns:a14="http://schemas.microsoft.com/office/drawing/2010/main" w="12700">
                <a:solidFill>
                  <a:srgbClr val="000000"/>
                </a:solidFill>
                <a:round/>
                <a:headEnd/>
                <a:tailEnd/>
              </a14:hiddenLine>
            </a:ext>
          </a:extLst>
        </p:spPr>
        <p:txBody>
          <a:bodyPr/>
          <a:lstStyle/>
          <a:p>
            <a:r>
              <a:rPr lang="en-GB" altLang="en-US" smtClean="0"/>
              <a:t>Provinces of Canada</a:t>
            </a:r>
          </a:p>
        </p:txBody>
      </p:sp>
      <p:sp>
        <p:nvSpPr>
          <p:cNvPr id="87" name="Freeform 86"/>
          <p:cNvSpPr/>
          <p:nvPr/>
        </p:nvSpPr>
        <p:spPr>
          <a:xfrm>
            <a:off x="862013" y="2060575"/>
            <a:ext cx="1303337" cy="2571750"/>
          </a:xfrm>
          <a:custGeom>
            <a:avLst/>
            <a:gdLst>
              <a:gd name="connsiteX0" fmla="*/ 0 w 1534695"/>
              <a:gd name="connsiteY0" fmla="*/ 0 h 2572084"/>
              <a:gd name="connsiteX1" fmla="*/ 10695 w 1534695"/>
              <a:gd name="connsiteY1" fmla="*/ 133684 h 2572084"/>
              <a:gd name="connsiteX2" fmla="*/ 0 w 1534695"/>
              <a:gd name="connsiteY2" fmla="*/ 192505 h 2572084"/>
              <a:gd name="connsiteX3" fmla="*/ 37432 w 1534695"/>
              <a:gd name="connsiteY3" fmla="*/ 219242 h 2572084"/>
              <a:gd name="connsiteX4" fmla="*/ 155074 w 1534695"/>
              <a:gd name="connsiteY4" fmla="*/ 181811 h 2572084"/>
              <a:gd name="connsiteX5" fmla="*/ 219243 w 1534695"/>
              <a:gd name="connsiteY5" fmla="*/ 203200 h 2572084"/>
              <a:gd name="connsiteX6" fmla="*/ 219243 w 1534695"/>
              <a:gd name="connsiteY6" fmla="*/ 272716 h 2572084"/>
              <a:gd name="connsiteX7" fmla="*/ 245979 w 1534695"/>
              <a:gd name="connsiteY7" fmla="*/ 791411 h 2572084"/>
              <a:gd name="connsiteX8" fmla="*/ 347579 w 1534695"/>
              <a:gd name="connsiteY8" fmla="*/ 973221 h 2572084"/>
              <a:gd name="connsiteX9" fmla="*/ 160422 w 1534695"/>
              <a:gd name="connsiteY9" fmla="*/ 1240590 h 2572084"/>
              <a:gd name="connsiteX10" fmla="*/ 219243 w 1534695"/>
              <a:gd name="connsiteY10" fmla="*/ 1529347 h 2572084"/>
              <a:gd name="connsiteX11" fmla="*/ 267369 w 1534695"/>
              <a:gd name="connsiteY11" fmla="*/ 1577474 h 2572084"/>
              <a:gd name="connsiteX12" fmla="*/ 251327 w 1534695"/>
              <a:gd name="connsiteY12" fmla="*/ 1871579 h 2572084"/>
              <a:gd name="connsiteX13" fmla="*/ 588211 w 1534695"/>
              <a:gd name="connsiteY13" fmla="*/ 2320758 h 2572084"/>
              <a:gd name="connsiteX14" fmla="*/ 1534695 w 1534695"/>
              <a:gd name="connsiteY14" fmla="*/ 2572084 h 2572084"/>
              <a:gd name="connsiteX15" fmla="*/ 1481222 w 1534695"/>
              <a:gd name="connsiteY15" fmla="*/ 2481179 h 2572084"/>
              <a:gd name="connsiteX16" fmla="*/ 1513306 w 1534695"/>
              <a:gd name="connsiteY16" fmla="*/ 2368884 h 2572084"/>
              <a:gd name="connsiteX17" fmla="*/ 1128295 w 1534695"/>
              <a:gd name="connsiteY17" fmla="*/ 1700463 h 2572084"/>
              <a:gd name="connsiteX18" fmla="*/ 1406358 w 1534695"/>
              <a:gd name="connsiteY18" fmla="*/ 695158 h 2572084"/>
              <a:gd name="connsiteX19" fmla="*/ 0 w 1534695"/>
              <a:gd name="connsiteY19" fmla="*/ 0 h 2572084"/>
              <a:gd name="connsiteX0" fmla="*/ 154547 w 1534695"/>
              <a:gd name="connsiteY0" fmla="*/ 0 h 2610720"/>
              <a:gd name="connsiteX1" fmla="*/ 10695 w 1534695"/>
              <a:gd name="connsiteY1" fmla="*/ 172320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54547 w 1534695"/>
              <a:gd name="connsiteY0" fmla="*/ 0 h 2610720"/>
              <a:gd name="connsiteX1" fmla="*/ 107286 w 1534695"/>
              <a:gd name="connsiteY1" fmla="*/ 153002 h 2610720"/>
              <a:gd name="connsiteX2" fmla="*/ 0 w 1534695"/>
              <a:gd name="connsiteY2" fmla="*/ 231141 h 2610720"/>
              <a:gd name="connsiteX3" fmla="*/ 37432 w 1534695"/>
              <a:gd name="connsiteY3" fmla="*/ 257878 h 2610720"/>
              <a:gd name="connsiteX4" fmla="*/ 155074 w 1534695"/>
              <a:gd name="connsiteY4" fmla="*/ 220447 h 2610720"/>
              <a:gd name="connsiteX5" fmla="*/ 219243 w 1534695"/>
              <a:gd name="connsiteY5" fmla="*/ 241836 h 2610720"/>
              <a:gd name="connsiteX6" fmla="*/ 219243 w 1534695"/>
              <a:gd name="connsiteY6" fmla="*/ 311352 h 2610720"/>
              <a:gd name="connsiteX7" fmla="*/ 245979 w 1534695"/>
              <a:gd name="connsiteY7" fmla="*/ 830047 h 2610720"/>
              <a:gd name="connsiteX8" fmla="*/ 347579 w 1534695"/>
              <a:gd name="connsiteY8" fmla="*/ 1011857 h 2610720"/>
              <a:gd name="connsiteX9" fmla="*/ 160422 w 1534695"/>
              <a:gd name="connsiteY9" fmla="*/ 1279226 h 2610720"/>
              <a:gd name="connsiteX10" fmla="*/ 219243 w 1534695"/>
              <a:gd name="connsiteY10" fmla="*/ 1567983 h 2610720"/>
              <a:gd name="connsiteX11" fmla="*/ 267369 w 1534695"/>
              <a:gd name="connsiteY11" fmla="*/ 1616110 h 2610720"/>
              <a:gd name="connsiteX12" fmla="*/ 251327 w 1534695"/>
              <a:gd name="connsiteY12" fmla="*/ 1910215 h 2610720"/>
              <a:gd name="connsiteX13" fmla="*/ 588211 w 1534695"/>
              <a:gd name="connsiteY13" fmla="*/ 2359394 h 2610720"/>
              <a:gd name="connsiteX14" fmla="*/ 1534695 w 1534695"/>
              <a:gd name="connsiteY14" fmla="*/ 2610720 h 2610720"/>
              <a:gd name="connsiteX15" fmla="*/ 1481222 w 1534695"/>
              <a:gd name="connsiteY15" fmla="*/ 2519815 h 2610720"/>
              <a:gd name="connsiteX16" fmla="*/ 1513306 w 1534695"/>
              <a:gd name="connsiteY16" fmla="*/ 2407520 h 2610720"/>
              <a:gd name="connsiteX17" fmla="*/ 1128295 w 1534695"/>
              <a:gd name="connsiteY17" fmla="*/ 1739099 h 2610720"/>
              <a:gd name="connsiteX18" fmla="*/ 1406358 w 1534695"/>
              <a:gd name="connsiteY18" fmla="*/ 733794 h 2610720"/>
              <a:gd name="connsiteX19" fmla="*/ 154547 w 1534695"/>
              <a:gd name="connsiteY19" fmla="*/ 0 h 2610720"/>
              <a:gd name="connsiteX0" fmla="*/ 117115 w 1497263"/>
              <a:gd name="connsiteY0" fmla="*/ 0 h 2610720"/>
              <a:gd name="connsiteX1" fmla="*/ 69854 w 1497263"/>
              <a:gd name="connsiteY1" fmla="*/ 153002 h 2610720"/>
              <a:gd name="connsiteX2" fmla="*/ 65599 w 1497263"/>
              <a:gd name="connsiteY2" fmla="*/ 186065 h 2610720"/>
              <a:gd name="connsiteX3" fmla="*/ 0 w 1497263"/>
              <a:gd name="connsiteY3" fmla="*/ 257878 h 2610720"/>
              <a:gd name="connsiteX4" fmla="*/ 117642 w 1497263"/>
              <a:gd name="connsiteY4" fmla="*/ 220447 h 2610720"/>
              <a:gd name="connsiteX5" fmla="*/ 181811 w 1497263"/>
              <a:gd name="connsiteY5" fmla="*/ 241836 h 2610720"/>
              <a:gd name="connsiteX6" fmla="*/ 181811 w 1497263"/>
              <a:gd name="connsiteY6" fmla="*/ 311352 h 2610720"/>
              <a:gd name="connsiteX7" fmla="*/ 208547 w 1497263"/>
              <a:gd name="connsiteY7" fmla="*/ 830047 h 2610720"/>
              <a:gd name="connsiteX8" fmla="*/ 310147 w 1497263"/>
              <a:gd name="connsiteY8" fmla="*/ 1011857 h 2610720"/>
              <a:gd name="connsiteX9" fmla="*/ 122990 w 1497263"/>
              <a:gd name="connsiteY9" fmla="*/ 1279226 h 2610720"/>
              <a:gd name="connsiteX10" fmla="*/ 181811 w 1497263"/>
              <a:gd name="connsiteY10" fmla="*/ 1567983 h 2610720"/>
              <a:gd name="connsiteX11" fmla="*/ 229937 w 1497263"/>
              <a:gd name="connsiteY11" fmla="*/ 1616110 h 2610720"/>
              <a:gd name="connsiteX12" fmla="*/ 213895 w 1497263"/>
              <a:gd name="connsiteY12" fmla="*/ 1910215 h 2610720"/>
              <a:gd name="connsiteX13" fmla="*/ 550779 w 1497263"/>
              <a:gd name="connsiteY13" fmla="*/ 2359394 h 2610720"/>
              <a:gd name="connsiteX14" fmla="*/ 1497263 w 1497263"/>
              <a:gd name="connsiteY14" fmla="*/ 2610720 h 2610720"/>
              <a:gd name="connsiteX15" fmla="*/ 1443790 w 1497263"/>
              <a:gd name="connsiteY15" fmla="*/ 2519815 h 2610720"/>
              <a:gd name="connsiteX16" fmla="*/ 1475874 w 1497263"/>
              <a:gd name="connsiteY16" fmla="*/ 2407520 h 2610720"/>
              <a:gd name="connsiteX17" fmla="*/ 1090863 w 1497263"/>
              <a:gd name="connsiteY17" fmla="*/ 1739099 h 2610720"/>
              <a:gd name="connsiteX18" fmla="*/ 1368926 w 1497263"/>
              <a:gd name="connsiteY18" fmla="*/ 733794 h 2610720"/>
              <a:gd name="connsiteX19" fmla="*/ 117115 w 1497263"/>
              <a:gd name="connsiteY19"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48296 w 1431664"/>
              <a:gd name="connsiteY11" fmla="*/ 1910215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410275 w 1431664"/>
              <a:gd name="connsiteY15" fmla="*/ 2407520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378191 w 1431664"/>
              <a:gd name="connsiteY14" fmla="*/ 2519815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431664"/>
              <a:gd name="connsiteY0" fmla="*/ 0 h 2610720"/>
              <a:gd name="connsiteX1" fmla="*/ 4255 w 1431664"/>
              <a:gd name="connsiteY1" fmla="*/ 153002 h 2610720"/>
              <a:gd name="connsiteX2" fmla="*/ 0 w 1431664"/>
              <a:gd name="connsiteY2" fmla="*/ 186065 h 2610720"/>
              <a:gd name="connsiteX3" fmla="*/ 52043 w 1431664"/>
              <a:gd name="connsiteY3" fmla="*/ 220447 h 2610720"/>
              <a:gd name="connsiteX4" fmla="*/ 116212 w 1431664"/>
              <a:gd name="connsiteY4" fmla="*/ 241836 h 2610720"/>
              <a:gd name="connsiteX5" fmla="*/ 116212 w 1431664"/>
              <a:gd name="connsiteY5" fmla="*/ 311352 h 2610720"/>
              <a:gd name="connsiteX6" fmla="*/ 142948 w 1431664"/>
              <a:gd name="connsiteY6" fmla="*/ 830047 h 2610720"/>
              <a:gd name="connsiteX7" fmla="*/ 244548 w 1431664"/>
              <a:gd name="connsiteY7" fmla="*/ 1011857 h 2610720"/>
              <a:gd name="connsiteX8" fmla="*/ 57391 w 1431664"/>
              <a:gd name="connsiteY8" fmla="*/ 1279226 h 2610720"/>
              <a:gd name="connsiteX9" fmla="*/ 116212 w 1431664"/>
              <a:gd name="connsiteY9" fmla="*/ 1567983 h 2610720"/>
              <a:gd name="connsiteX10" fmla="*/ 164338 w 1431664"/>
              <a:gd name="connsiteY10" fmla="*/ 1616110 h 2610720"/>
              <a:gd name="connsiteX11" fmla="*/ 128978 w 1431664"/>
              <a:gd name="connsiteY11" fmla="*/ 1774987 h 2610720"/>
              <a:gd name="connsiteX12" fmla="*/ 485180 w 1431664"/>
              <a:gd name="connsiteY12" fmla="*/ 2359394 h 2610720"/>
              <a:gd name="connsiteX13" fmla="*/ 1431664 w 1431664"/>
              <a:gd name="connsiteY13" fmla="*/ 2610720 h 2610720"/>
              <a:gd name="connsiteX14" fmla="*/ 1294479 w 1431664"/>
              <a:gd name="connsiteY14" fmla="*/ 2474739 h 2610720"/>
              <a:gd name="connsiteX15" fmla="*/ 1159137 w 1431664"/>
              <a:gd name="connsiteY15" fmla="*/ 2278731 h 2610720"/>
              <a:gd name="connsiteX16" fmla="*/ 1025264 w 1431664"/>
              <a:gd name="connsiteY16" fmla="*/ 1739099 h 2610720"/>
              <a:gd name="connsiteX17" fmla="*/ 1303327 w 1431664"/>
              <a:gd name="connsiteY17" fmla="*/ 733794 h 2610720"/>
              <a:gd name="connsiteX18" fmla="*/ 51516 w 1431664"/>
              <a:gd name="connsiteY18" fmla="*/ 0 h 2610720"/>
              <a:gd name="connsiteX0" fmla="*/ 51516 w 1303327"/>
              <a:gd name="connsiteY0" fmla="*/ 0 h 2584962"/>
              <a:gd name="connsiteX1" fmla="*/ 4255 w 1303327"/>
              <a:gd name="connsiteY1" fmla="*/ 153002 h 2584962"/>
              <a:gd name="connsiteX2" fmla="*/ 0 w 1303327"/>
              <a:gd name="connsiteY2" fmla="*/ 186065 h 2584962"/>
              <a:gd name="connsiteX3" fmla="*/ 52043 w 1303327"/>
              <a:gd name="connsiteY3" fmla="*/ 220447 h 2584962"/>
              <a:gd name="connsiteX4" fmla="*/ 116212 w 1303327"/>
              <a:gd name="connsiteY4" fmla="*/ 241836 h 2584962"/>
              <a:gd name="connsiteX5" fmla="*/ 116212 w 1303327"/>
              <a:gd name="connsiteY5" fmla="*/ 311352 h 2584962"/>
              <a:gd name="connsiteX6" fmla="*/ 142948 w 1303327"/>
              <a:gd name="connsiteY6" fmla="*/ 830047 h 2584962"/>
              <a:gd name="connsiteX7" fmla="*/ 244548 w 1303327"/>
              <a:gd name="connsiteY7" fmla="*/ 1011857 h 2584962"/>
              <a:gd name="connsiteX8" fmla="*/ 57391 w 1303327"/>
              <a:gd name="connsiteY8" fmla="*/ 1279226 h 2584962"/>
              <a:gd name="connsiteX9" fmla="*/ 116212 w 1303327"/>
              <a:gd name="connsiteY9" fmla="*/ 1567983 h 2584962"/>
              <a:gd name="connsiteX10" fmla="*/ 164338 w 1303327"/>
              <a:gd name="connsiteY10" fmla="*/ 1616110 h 2584962"/>
              <a:gd name="connsiteX11" fmla="*/ 128978 w 1303327"/>
              <a:gd name="connsiteY11" fmla="*/ 1774987 h 2584962"/>
              <a:gd name="connsiteX12" fmla="*/ 485180 w 1303327"/>
              <a:gd name="connsiteY12" fmla="*/ 2359394 h 2584962"/>
              <a:gd name="connsiteX13" fmla="*/ 1270678 w 1303327"/>
              <a:gd name="connsiteY13" fmla="*/ 2584962 h 2584962"/>
              <a:gd name="connsiteX14" fmla="*/ 1294479 w 1303327"/>
              <a:gd name="connsiteY14" fmla="*/ 2474739 h 2584962"/>
              <a:gd name="connsiteX15" fmla="*/ 1159137 w 1303327"/>
              <a:gd name="connsiteY15" fmla="*/ 2278731 h 2584962"/>
              <a:gd name="connsiteX16" fmla="*/ 1025264 w 1303327"/>
              <a:gd name="connsiteY16" fmla="*/ 1739099 h 2584962"/>
              <a:gd name="connsiteX17" fmla="*/ 1303327 w 1303327"/>
              <a:gd name="connsiteY17" fmla="*/ 733794 h 2584962"/>
              <a:gd name="connsiteX18" fmla="*/ 51516 w 1303327"/>
              <a:gd name="connsiteY18" fmla="*/ 0 h 2584962"/>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94479 w 1303327"/>
              <a:gd name="connsiteY14" fmla="*/ 2474739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49403 w 1303327"/>
              <a:gd name="connsiteY14" fmla="*/ 2442542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185008 w 1303327"/>
              <a:gd name="connsiteY14" fmla="*/ 2436103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485180 w 1303327"/>
              <a:gd name="connsiteY12" fmla="*/ 2359394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8978 w 1303327"/>
              <a:gd name="connsiteY11" fmla="*/ 1774987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52765"/>
              <a:gd name="connsiteX1" fmla="*/ 4255 w 1303327"/>
              <a:gd name="connsiteY1" fmla="*/ 153002 h 2552765"/>
              <a:gd name="connsiteX2" fmla="*/ 0 w 1303327"/>
              <a:gd name="connsiteY2" fmla="*/ 186065 h 2552765"/>
              <a:gd name="connsiteX3" fmla="*/ 52043 w 1303327"/>
              <a:gd name="connsiteY3" fmla="*/ 220447 h 2552765"/>
              <a:gd name="connsiteX4" fmla="*/ 116212 w 1303327"/>
              <a:gd name="connsiteY4" fmla="*/ 241836 h 2552765"/>
              <a:gd name="connsiteX5" fmla="*/ 116212 w 1303327"/>
              <a:gd name="connsiteY5" fmla="*/ 311352 h 2552765"/>
              <a:gd name="connsiteX6" fmla="*/ 142948 w 1303327"/>
              <a:gd name="connsiteY6" fmla="*/ 830047 h 2552765"/>
              <a:gd name="connsiteX7" fmla="*/ 244548 w 1303327"/>
              <a:gd name="connsiteY7" fmla="*/ 1011857 h 2552765"/>
              <a:gd name="connsiteX8" fmla="*/ 57391 w 1303327"/>
              <a:gd name="connsiteY8" fmla="*/ 1279226 h 2552765"/>
              <a:gd name="connsiteX9" fmla="*/ 116212 w 1303327"/>
              <a:gd name="connsiteY9" fmla="*/ 1567983 h 2552765"/>
              <a:gd name="connsiteX10" fmla="*/ 164338 w 1303327"/>
              <a:gd name="connsiteY10" fmla="*/ 1616110 h 2552765"/>
              <a:gd name="connsiteX11" fmla="*/ 122538 w 1303327"/>
              <a:gd name="connsiteY11" fmla="*/ 1710593 h 2552765"/>
              <a:gd name="connsiteX12" fmla="*/ 369270 w 1303327"/>
              <a:gd name="connsiteY12" fmla="*/ 2224166 h 2552765"/>
              <a:gd name="connsiteX13" fmla="*/ 1232042 w 1303327"/>
              <a:gd name="connsiteY13" fmla="*/ 2552765 h 2552765"/>
              <a:gd name="connsiteX14" fmla="*/ 1223644 w 1303327"/>
              <a:gd name="connsiteY14" fmla="*/ 2384587 h 2552765"/>
              <a:gd name="connsiteX15" fmla="*/ 1159137 w 1303327"/>
              <a:gd name="connsiteY15" fmla="*/ 2278731 h 2552765"/>
              <a:gd name="connsiteX16" fmla="*/ 1025264 w 1303327"/>
              <a:gd name="connsiteY16" fmla="*/ 1739099 h 2552765"/>
              <a:gd name="connsiteX17" fmla="*/ 1303327 w 1303327"/>
              <a:gd name="connsiteY17" fmla="*/ 733794 h 2552765"/>
              <a:gd name="connsiteX18" fmla="*/ 51516 w 1303327"/>
              <a:gd name="connsiteY18" fmla="*/ 0 h 2552765"/>
              <a:gd name="connsiteX0" fmla="*/ 51516 w 1303327"/>
              <a:gd name="connsiteY0" fmla="*/ 0 h 2572083"/>
              <a:gd name="connsiteX1" fmla="*/ 4255 w 1303327"/>
              <a:gd name="connsiteY1" fmla="*/ 153002 h 2572083"/>
              <a:gd name="connsiteX2" fmla="*/ 0 w 1303327"/>
              <a:gd name="connsiteY2" fmla="*/ 186065 h 2572083"/>
              <a:gd name="connsiteX3" fmla="*/ 52043 w 1303327"/>
              <a:gd name="connsiteY3" fmla="*/ 220447 h 2572083"/>
              <a:gd name="connsiteX4" fmla="*/ 116212 w 1303327"/>
              <a:gd name="connsiteY4" fmla="*/ 241836 h 2572083"/>
              <a:gd name="connsiteX5" fmla="*/ 116212 w 1303327"/>
              <a:gd name="connsiteY5" fmla="*/ 311352 h 2572083"/>
              <a:gd name="connsiteX6" fmla="*/ 142948 w 1303327"/>
              <a:gd name="connsiteY6" fmla="*/ 830047 h 2572083"/>
              <a:gd name="connsiteX7" fmla="*/ 244548 w 1303327"/>
              <a:gd name="connsiteY7" fmla="*/ 1011857 h 2572083"/>
              <a:gd name="connsiteX8" fmla="*/ 57391 w 1303327"/>
              <a:gd name="connsiteY8" fmla="*/ 1279226 h 2572083"/>
              <a:gd name="connsiteX9" fmla="*/ 116212 w 1303327"/>
              <a:gd name="connsiteY9" fmla="*/ 1567983 h 2572083"/>
              <a:gd name="connsiteX10" fmla="*/ 164338 w 1303327"/>
              <a:gd name="connsiteY10" fmla="*/ 1616110 h 2572083"/>
              <a:gd name="connsiteX11" fmla="*/ 122538 w 1303327"/>
              <a:gd name="connsiteY11" fmla="*/ 1710593 h 2572083"/>
              <a:gd name="connsiteX12" fmla="*/ 369270 w 1303327"/>
              <a:gd name="connsiteY12" fmla="*/ 2224166 h 2572083"/>
              <a:gd name="connsiteX13" fmla="*/ 1212724 w 1303327"/>
              <a:gd name="connsiteY13" fmla="*/ 2572083 h 2572083"/>
              <a:gd name="connsiteX14" fmla="*/ 1223644 w 1303327"/>
              <a:gd name="connsiteY14" fmla="*/ 2384587 h 2572083"/>
              <a:gd name="connsiteX15" fmla="*/ 1159137 w 1303327"/>
              <a:gd name="connsiteY15" fmla="*/ 2278731 h 2572083"/>
              <a:gd name="connsiteX16" fmla="*/ 1025264 w 1303327"/>
              <a:gd name="connsiteY16" fmla="*/ 1739099 h 2572083"/>
              <a:gd name="connsiteX17" fmla="*/ 1303327 w 1303327"/>
              <a:gd name="connsiteY17" fmla="*/ 733794 h 2572083"/>
              <a:gd name="connsiteX18" fmla="*/ 51516 w 1303327"/>
              <a:gd name="connsiteY18" fmla="*/ 0 h 25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03327" h="2572083">
                <a:moveTo>
                  <a:pt x="51516" y="0"/>
                </a:moveTo>
                <a:lnTo>
                  <a:pt x="4255" y="153002"/>
                </a:lnTo>
                <a:lnTo>
                  <a:pt x="0" y="186065"/>
                </a:lnTo>
                <a:lnTo>
                  <a:pt x="52043" y="220447"/>
                </a:lnTo>
                <a:lnTo>
                  <a:pt x="116212" y="241836"/>
                </a:lnTo>
                <a:lnTo>
                  <a:pt x="116212" y="311352"/>
                </a:lnTo>
                <a:lnTo>
                  <a:pt x="142948" y="830047"/>
                </a:lnTo>
                <a:lnTo>
                  <a:pt x="244548" y="1011857"/>
                </a:lnTo>
                <a:lnTo>
                  <a:pt x="57391" y="1279226"/>
                </a:lnTo>
                <a:lnTo>
                  <a:pt x="116212" y="1567983"/>
                </a:lnTo>
                <a:lnTo>
                  <a:pt x="164338" y="1616110"/>
                </a:lnTo>
                <a:lnTo>
                  <a:pt x="122538" y="1710593"/>
                </a:lnTo>
                <a:lnTo>
                  <a:pt x="369270" y="2224166"/>
                </a:lnTo>
                <a:lnTo>
                  <a:pt x="1212724" y="2572083"/>
                </a:lnTo>
                <a:lnTo>
                  <a:pt x="1223644" y="2384587"/>
                </a:lnTo>
                <a:lnTo>
                  <a:pt x="1159137" y="2278731"/>
                </a:lnTo>
                <a:lnTo>
                  <a:pt x="1025264" y="1739099"/>
                </a:lnTo>
                <a:lnTo>
                  <a:pt x="1303327" y="733794"/>
                </a:lnTo>
                <a:lnTo>
                  <a:pt x="5151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8" name="Freeform 87"/>
          <p:cNvSpPr/>
          <p:nvPr/>
        </p:nvSpPr>
        <p:spPr>
          <a:xfrm>
            <a:off x="684213" y="3106738"/>
            <a:ext cx="149225" cy="406400"/>
          </a:xfrm>
          <a:custGeom>
            <a:avLst/>
            <a:gdLst>
              <a:gd name="connsiteX0" fmla="*/ 21390 w 149727"/>
              <a:gd name="connsiteY0" fmla="*/ 0 h 406400"/>
              <a:gd name="connsiteX1" fmla="*/ 0 w 149727"/>
              <a:gd name="connsiteY1" fmla="*/ 251326 h 406400"/>
              <a:gd name="connsiteX2" fmla="*/ 58821 w 149727"/>
              <a:gd name="connsiteY2" fmla="*/ 406400 h 406400"/>
              <a:gd name="connsiteX3" fmla="*/ 69516 w 149727"/>
              <a:gd name="connsiteY3" fmla="*/ 272716 h 406400"/>
              <a:gd name="connsiteX4" fmla="*/ 149727 w 149727"/>
              <a:gd name="connsiteY4" fmla="*/ 80211 h 406400"/>
              <a:gd name="connsiteX5" fmla="*/ 21390 w 149727"/>
              <a:gd name="connsiteY5" fmla="*/ 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727" h="406400">
                <a:moveTo>
                  <a:pt x="21390" y="0"/>
                </a:moveTo>
                <a:lnTo>
                  <a:pt x="0" y="251326"/>
                </a:lnTo>
                <a:lnTo>
                  <a:pt x="58821" y="406400"/>
                </a:lnTo>
                <a:lnTo>
                  <a:pt x="69516" y="272716"/>
                </a:lnTo>
                <a:lnTo>
                  <a:pt x="149727" y="80211"/>
                </a:lnTo>
                <a:lnTo>
                  <a:pt x="21390"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rot="330152">
            <a:off x="800100" y="3827463"/>
            <a:ext cx="422275" cy="587375"/>
          </a:xfrm>
          <a:custGeom>
            <a:avLst/>
            <a:gdLst>
              <a:gd name="connsiteX0" fmla="*/ 0 w 358274"/>
              <a:gd name="connsiteY0" fmla="*/ 0 h 588211"/>
              <a:gd name="connsiteX1" fmla="*/ 304800 w 358274"/>
              <a:gd name="connsiteY1" fmla="*/ 588211 h 588211"/>
              <a:gd name="connsiteX2" fmla="*/ 358274 w 358274"/>
              <a:gd name="connsiteY2" fmla="*/ 566821 h 588211"/>
              <a:gd name="connsiteX3" fmla="*/ 251326 w 358274"/>
              <a:gd name="connsiteY3" fmla="*/ 310148 h 588211"/>
              <a:gd name="connsiteX4" fmla="*/ 117642 w 358274"/>
              <a:gd name="connsiteY4" fmla="*/ 139032 h 588211"/>
              <a:gd name="connsiteX5" fmla="*/ 0 w 358274"/>
              <a:gd name="connsiteY5" fmla="*/ 0 h 588211"/>
              <a:gd name="connsiteX0" fmla="*/ 0 w 358274"/>
              <a:gd name="connsiteY0" fmla="*/ 0 h 588211"/>
              <a:gd name="connsiteX1" fmla="*/ 112295 w 358274"/>
              <a:gd name="connsiteY1" fmla="*/ 235284 h 588211"/>
              <a:gd name="connsiteX2" fmla="*/ 304800 w 358274"/>
              <a:gd name="connsiteY2" fmla="*/ 588211 h 588211"/>
              <a:gd name="connsiteX3" fmla="*/ 358274 w 358274"/>
              <a:gd name="connsiteY3" fmla="*/ 566821 h 588211"/>
              <a:gd name="connsiteX4" fmla="*/ 251326 w 358274"/>
              <a:gd name="connsiteY4" fmla="*/ 310148 h 588211"/>
              <a:gd name="connsiteX5" fmla="*/ 117642 w 358274"/>
              <a:gd name="connsiteY5" fmla="*/ 139032 h 588211"/>
              <a:gd name="connsiteX6" fmla="*/ 0 w 358274"/>
              <a:gd name="connsiteY6" fmla="*/ 0 h 588211"/>
              <a:gd name="connsiteX0" fmla="*/ 64168 w 422442"/>
              <a:gd name="connsiteY0" fmla="*/ 0 h 588211"/>
              <a:gd name="connsiteX1" fmla="*/ 0 w 422442"/>
              <a:gd name="connsiteY1" fmla="*/ 69515 h 588211"/>
              <a:gd name="connsiteX2" fmla="*/ 368968 w 422442"/>
              <a:gd name="connsiteY2" fmla="*/ 588211 h 588211"/>
              <a:gd name="connsiteX3" fmla="*/ 422442 w 422442"/>
              <a:gd name="connsiteY3" fmla="*/ 566821 h 588211"/>
              <a:gd name="connsiteX4" fmla="*/ 315494 w 422442"/>
              <a:gd name="connsiteY4" fmla="*/ 310148 h 588211"/>
              <a:gd name="connsiteX5" fmla="*/ 181810 w 422442"/>
              <a:gd name="connsiteY5" fmla="*/ 139032 h 588211"/>
              <a:gd name="connsiteX6" fmla="*/ 64168 w 422442"/>
              <a:gd name="connsiteY6" fmla="*/ 0 h 58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442" h="588211">
                <a:moveTo>
                  <a:pt x="64168" y="0"/>
                </a:moveTo>
                <a:lnTo>
                  <a:pt x="0" y="69515"/>
                </a:lnTo>
                <a:lnTo>
                  <a:pt x="368968" y="588211"/>
                </a:lnTo>
                <a:lnTo>
                  <a:pt x="422442" y="566821"/>
                </a:lnTo>
                <a:lnTo>
                  <a:pt x="315494" y="310148"/>
                </a:lnTo>
                <a:lnTo>
                  <a:pt x="181810" y="139032"/>
                </a:lnTo>
                <a:lnTo>
                  <a:pt x="6416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0" name="Freeform 89"/>
          <p:cNvSpPr/>
          <p:nvPr/>
        </p:nvSpPr>
        <p:spPr>
          <a:xfrm>
            <a:off x="1885950" y="2798763"/>
            <a:ext cx="1036638" cy="1951037"/>
          </a:xfrm>
          <a:custGeom>
            <a:avLst/>
            <a:gdLst>
              <a:gd name="connsiteX0" fmla="*/ 257578 w 1036750"/>
              <a:gd name="connsiteY0" fmla="*/ 0 h 1951149"/>
              <a:gd name="connsiteX1" fmla="*/ 0 w 1036750"/>
              <a:gd name="connsiteY1" fmla="*/ 1004552 h 1951149"/>
              <a:gd name="connsiteX2" fmla="*/ 135228 w 1036750"/>
              <a:gd name="connsiteY2" fmla="*/ 1545464 h 1951149"/>
              <a:gd name="connsiteX3" fmla="*/ 206062 w 1036750"/>
              <a:gd name="connsiteY3" fmla="*/ 1642056 h 1951149"/>
              <a:gd name="connsiteX4" fmla="*/ 199623 w 1036750"/>
              <a:gd name="connsiteY4" fmla="*/ 1835239 h 1951149"/>
              <a:gd name="connsiteX5" fmla="*/ 643944 w 1036750"/>
              <a:gd name="connsiteY5" fmla="*/ 1951149 h 1951149"/>
              <a:gd name="connsiteX6" fmla="*/ 1004552 w 1036750"/>
              <a:gd name="connsiteY6" fmla="*/ 418563 h 1951149"/>
              <a:gd name="connsiteX7" fmla="*/ 946597 w 1036750"/>
              <a:gd name="connsiteY7" fmla="*/ 450760 h 1951149"/>
              <a:gd name="connsiteX8" fmla="*/ 920840 w 1036750"/>
              <a:gd name="connsiteY8" fmla="*/ 425002 h 1951149"/>
              <a:gd name="connsiteX9" fmla="*/ 1010992 w 1036750"/>
              <a:gd name="connsiteY9" fmla="*/ 360608 h 1951149"/>
              <a:gd name="connsiteX10" fmla="*/ 1036750 w 1036750"/>
              <a:gd name="connsiteY10" fmla="*/ 270456 h 1951149"/>
              <a:gd name="connsiteX11" fmla="*/ 257578 w 1036750"/>
              <a:gd name="connsiteY11" fmla="*/ 0 h 19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6750" h="1951149">
                <a:moveTo>
                  <a:pt x="257578" y="0"/>
                </a:moveTo>
                <a:lnTo>
                  <a:pt x="0" y="1004552"/>
                </a:lnTo>
                <a:lnTo>
                  <a:pt x="135228" y="1545464"/>
                </a:lnTo>
                <a:lnTo>
                  <a:pt x="206062" y="1642056"/>
                </a:lnTo>
                <a:lnTo>
                  <a:pt x="199623" y="1835239"/>
                </a:lnTo>
                <a:lnTo>
                  <a:pt x="643944" y="1951149"/>
                </a:lnTo>
                <a:lnTo>
                  <a:pt x="1004552" y="418563"/>
                </a:lnTo>
                <a:lnTo>
                  <a:pt x="946597" y="450760"/>
                </a:lnTo>
                <a:lnTo>
                  <a:pt x="920840" y="425002"/>
                </a:lnTo>
                <a:lnTo>
                  <a:pt x="1010992" y="360608"/>
                </a:lnTo>
                <a:lnTo>
                  <a:pt x="1036750" y="270456"/>
                </a:lnTo>
                <a:lnTo>
                  <a:pt x="25757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1" name="Freeform 90"/>
          <p:cNvSpPr/>
          <p:nvPr/>
        </p:nvSpPr>
        <p:spPr>
          <a:xfrm>
            <a:off x="2536825" y="3049588"/>
            <a:ext cx="985838" cy="1873250"/>
          </a:xfrm>
          <a:custGeom>
            <a:avLst/>
            <a:gdLst>
              <a:gd name="connsiteX0" fmla="*/ 341291 w 985234"/>
              <a:gd name="connsiteY0" fmla="*/ 173864 h 1873876"/>
              <a:gd name="connsiteX1" fmla="*/ 0 w 985234"/>
              <a:gd name="connsiteY1" fmla="*/ 1693571 h 1873876"/>
              <a:gd name="connsiteX2" fmla="*/ 895082 w 985234"/>
              <a:gd name="connsiteY2" fmla="*/ 1873876 h 1873876"/>
              <a:gd name="connsiteX3" fmla="*/ 933719 w 985234"/>
              <a:gd name="connsiteY3" fmla="*/ 579549 h 1873876"/>
              <a:gd name="connsiteX4" fmla="*/ 875764 w 985234"/>
              <a:gd name="connsiteY4" fmla="*/ 656822 h 1873876"/>
              <a:gd name="connsiteX5" fmla="*/ 843567 w 985234"/>
              <a:gd name="connsiteY5" fmla="*/ 669701 h 1873876"/>
              <a:gd name="connsiteX6" fmla="*/ 837127 w 985234"/>
              <a:gd name="connsiteY6" fmla="*/ 631064 h 1873876"/>
              <a:gd name="connsiteX7" fmla="*/ 869324 w 985234"/>
              <a:gd name="connsiteY7" fmla="*/ 624625 h 1873876"/>
              <a:gd name="connsiteX8" fmla="*/ 888643 w 985234"/>
              <a:gd name="connsiteY8" fmla="*/ 585988 h 1873876"/>
              <a:gd name="connsiteX9" fmla="*/ 875764 w 985234"/>
              <a:gd name="connsiteY9" fmla="*/ 528033 h 1873876"/>
              <a:gd name="connsiteX10" fmla="*/ 959476 w 985234"/>
              <a:gd name="connsiteY10" fmla="*/ 425002 h 1873876"/>
              <a:gd name="connsiteX11" fmla="*/ 985234 w 985234"/>
              <a:gd name="connsiteY11" fmla="*/ 115910 h 1873876"/>
              <a:gd name="connsiteX12" fmla="*/ 379927 w 985234"/>
              <a:gd name="connsiteY12" fmla="*/ 0 h 1873876"/>
              <a:gd name="connsiteX13" fmla="*/ 367048 w 985234"/>
              <a:gd name="connsiteY13" fmla="*/ 90152 h 1873876"/>
              <a:gd name="connsiteX14" fmla="*/ 444322 w 985234"/>
              <a:gd name="connsiteY14" fmla="*/ 83712 h 1873876"/>
              <a:gd name="connsiteX15" fmla="*/ 450761 w 985234"/>
              <a:gd name="connsiteY15" fmla="*/ 122349 h 1873876"/>
              <a:gd name="connsiteX16" fmla="*/ 605307 w 985234"/>
              <a:gd name="connsiteY16" fmla="*/ 173864 h 1873876"/>
              <a:gd name="connsiteX17" fmla="*/ 412124 w 985234"/>
              <a:gd name="connsiteY17" fmla="*/ 173864 h 1873876"/>
              <a:gd name="connsiteX18" fmla="*/ 341291 w 985234"/>
              <a:gd name="connsiteY18" fmla="*/ 173864 h 18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234" h="1873876">
                <a:moveTo>
                  <a:pt x="341291" y="173864"/>
                </a:moveTo>
                <a:lnTo>
                  <a:pt x="0" y="1693571"/>
                </a:lnTo>
                <a:lnTo>
                  <a:pt x="895082" y="1873876"/>
                </a:lnTo>
                <a:lnTo>
                  <a:pt x="933719" y="579549"/>
                </a:lnTo>
                <a:lnTo>
                  <a:pt x="875764" y="656822"/>
                </a:lnTo>
                <a:lnTo>
                  <a:pt x="843567" y="669701"/>
                </a:lnTo>
                <a:lnTo>
                  <a:pt x="837127" y="631064"/>
                </a:lnTo>
                <a:lnTo>
                  <a:pt x="869324" y="624625"/>
                </a:lnTo>
                <a:lnTo>
                  <a:pt x="888643" y="585988"/>
                </a:lnTo>
                <a:lnTo>
                  <a:pt x="875764" y="528033"/>
                </a:lnTo>
                <a:lnTo>
                  <a:pt x="959476" y="425002"/>
                </a:lnTo>
                <a:lnTo>
                  <a:pt x="985234" y="115910"/>
                </a:lnTo>
                <a:lnTo>
                  <a:pt x="379927" y="0"/>
                </a:lnTo>
                <a:lnTo>
                  <a:pt x="367048" y="90152"/>
                </a:lnTo>
                <a:lnTo>
                  <a:pt x="444322" y="83712"/>
                </a:lnTo>
                <a:lnTo>
                  <a:pt x="450761" y="122349"/>
                </a:lnTo>
                <a:lnTo>
                  <a:pt x="605307" y="173864"/>
                </a:lnTo>
                <a:lnTo>
                  <a:pt x="412124" y="173864"/>
                </a:lnTo>
                <a:lnTo>
                  <a:pt x="341291" y="1738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3425825" y="3179763"/>
            <a:ext cx="1139825" cy="1744662"/>
          </a:xfrm>
          <a:custGeom>
            <a:avLst/>
            <a:gdLst/>
            <a:ahLst/>
            <a:cxnLst/>
            <a:rect l="l" t="t" r="r" b="b"/>
            <a:pathLst>
              <a:path w="1139780" h="1745087">
                <a:moveTo>
                  <a:pt x="379148" y="872544"/>
                </a:moveTo>
                <a:lnTo>
                  <a:pt x="359830" y="988454"/>
                </a:lnTo>
                <a:lnTo>
                  <a:pt x="295436" y="969135"/>
                </a:lnTo>
                <a:lnTo>
                  <a:pt x="282557" y="1091485"/>
                </a:lnTo>
                <a:lnTo>
                  <a:pt x="327633" y="1104363"/>
                </a:lnTo>
                <a:lnTo>
                  <a:pt x="288996" y="1143000"/>
                </a:lnTo>
                <a:lnTo>
                  <a:pt x="353391" y="1297547"/>
                </a:lnTo>
                <a:lnTo>
                  <a:pt x="398467" y="1265349"/>
                </a:lnTo>
                <a:lnTo>
                  <a:pt x="430664" y="1303986"/>
                </a:lnTo>
                <a:lnTo>
                  <a:pt x="443543" y="1374820"/>
                </a:lnTo>
                <a:lnTo>
                  <a:pt x="475740" y="1355502"/>
                </a:lnTo>
                <a:lnTo>
                  <a:pt x="495058" y="1516487"/>
                </a:lnTo>
                <a:lnTo>
                  <a:pt x="520816" y="1361941"/>
                </a:lnTo>
                <a:close/>
                <a:moveTo>
                  <a:pt x="90152" y="0"/>
                </a:moveTo>
                <a:lnTo>
                  <a:pt x="650383" y="12879"/>
                </a:lnTo>
                <a:lnTo>
                  <a:pt x="669701" y="212501"/>
                </a:lnTo>
                <a:lnTo>
                  <a:pt x="785611" y="212501"/>
                </a:lnTo>
                <a:lnTo>
                  <a:pt x="850006" y="463639"/>
                </a:lnTo>
                <a:lnTo>
                  <a:pt x="888642" y="489397"/>
                </a:lnTo>
                <a:lnTo>
                  <a:pt x="1010992" y="431442"/>
                </a:lnTo>
                <a:lnTo>
                  <a:pt x="1139780" y="502276"/>
                </a:lnTo>
                <a:lnTo>
                  <a:pt x="637504" y="1133341"/>
                </a:lnTo>
                <a:cubicBezTo>
                  <a:pt x="639651" y="1337256"/>
                  <a:pt x="641797" y="1541172"/>
                  <a:pt x="643944" y="1745087"/>
                </a:cubicBezTo>
                <a:lnTo>
                  <a:pt x="0" y="1725769"/>
                </a:lnTo>
                <a:lnTo>
                  <a:pt x="51516" y="373487"/>
                </a:lnTo>
                <a:lnTo>
                  <a:pt x="103031" y="321972"/>
                </a:lnTo>
                <a:lnTo>
                  <a:pt x="77273" y="321972"/>
                </a:lnTo>
                <a:lnTo>
                  <a:pt x="64394" y="28333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4" name="Freeform 93"/>
          <p:cNvSpPr/>
          <p:nvPr/>
        </p:nvSpPr>
        <p:spPr>
          <a:xfrm>
            <a:off x="4044950" y="3648075"/>
            <a:ext cx="2362200" cy="2292350"/>
          </a:xfrm>
          <a:custGeom>
            <a:avLst/>
            <a:gdLst>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32586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 name="connsiteX0" fmla="*/ 739967 w 2363274"/>
              <a:gd name="connsiteY0" fmla="*/ 1056068 h 2292440"/>
              <a:gd name="connsiteX1" fmla="*/ 675572 w 2363274"/>
              <a:gd name="connsiteY1" fmla="*/ 1068947 h 2292440"/>
              <a:gd name="connsiteX2" fmla="*/ 656254 w 2363274"/>
              <a:gd name="connsiteY2" fmla="*/ 1120462 h 2292440"/>
              <a:gd name="connsiteX3" fmla="*/ 682012 w 2363274"/>
              <a:gd name="connsiteY3" fmla="*/ 1165538 h 2292440"/>
              <a:gd name="connsiteX4" fmla="*/ 752846 w 2363274"/>
              <a:gd name="connsiteY4" fmla="*/ 1184857 h 2292440"/>
              <a:gd name="connsiteX5" fmla="*/ 739967 w 2363274"/>
              <a:gd name="connsiteY5" fmla="*/ 1056068 h 2292440"/>
              <a:gd name="connsiteX6" fmla="*/ 528034 w 2363274"/>
              <a:gd name="connsiteY6" fmla="*/ 0 h 2292440"/>
              <a:gd name="connsiteX7" fmla="*/ 676141 w 2363274"/>
              <a:gd name="connsiteY7" fmla="*/ 148107 h 2292440"/>
              <a:gd name="connsiteX8" fmla="*/ 882203 w 2363274"/>
              <a:gd name="connsiteY8" fmla="*/ 212502 h 2292440"/>
              <a:gd name="connsiteX9" fmla="*/ 1165538 w 2363274"/>
              <a:gd name="connsiteY9" fmla="*/ 193183 h 2292440"/>
              <a:gd name="connsiteX10" fmla="*/ 1178417 w 2363274"/>
              <a:gd name="connsiteY10" fmla="*/ 238259 h 2292440"/>
              <a:gd name="connsiteX11" fmla="*/ 1236372 w 2363274"/>
              <a:gd name="connsiteY11" fmla="*/ 553792 h 2292440"/>
              <a:gd name="connsiteX12" fmla="*/ 1474631 w 2363274"/>
              <a:gd name="connsiteY12" fmla="*/ 753414 h 2292440"/>
              <a:gd name="connsiteX13" fmla="*/ 1564783 w 2363274"/>
              <a:gd name="connsiteY13" fmla="*/ 740535 h 2292440"/>
              <a:gd name="connsiteX14" fmla="*/ 1725769 w 2363274"/>
              <a:gd name="connsiteY14" fmla="*/ 1403797 h 2292440"/>
              <a:gd name="connsiteX15" fmla="*/ 1796603 w 2363274"/>
              <a:gd name="connsiteY15" fmla="*/ 1461752 h 2292440"/>
              <a:gd name="connsiteX16" fmla="*/ 1951150 w 2363274"/>
              <a:gd name="connsiteY16" fmla="*/ 1474631 h 2292440"/>
              <a:gd name="connsiteX17" fmla="*/ 2157212 w 2363274"/>
              <a:gd name="connsiteY17" fmla="*/ 1532586 h 2292440"/>
              <a:gd name="connsiteX18" fmla="*/ 2311758 w 2363274"/>
              <a:gd name="connsiteY18" fmla="*/ 1442434 h 2292440"/>
              <a:gd name="connsiteX19" fmla="*/ 2363274 w 2363274"/>
              <a:gd name="connsiteY19" fmla="*/ 1539025 h 2292440"/>
              <a:gd name="connsiteX20" fmla="*/ 2092817 w 2363274"/>
              <a:gd name="connsiteY20" fmla="*/ 1777285 h 2292440"/>
              <a:gd name="connsiteX21" fmla="*/ 2099257 w 2363274"/>
              <a:gd name="connsiteY21" fmla="*/ 1809482 h 2292440"/>
              <a:gd name="connsiteX22" fmla="*/ 2041302 w 2363274"/>
              <a:gd name="connsiteY22" fmla="*/ 1822361 h 2292440"/>
              <a:gd name="connsiteX23" fmla="*/ 1828800 w 2363274"/>
              <a:gd name="connsiteY23" fmla="*/ 1989786 h 2292440"/>
              <a:gd name="connsiteX24" fmla="*/ 1918952 w 2363274"/>
              <a:gd name="connsiteY24" fmla="*/ 1989786 h 2292440"/>
              <a:gd name="connsiteX25" fmla="*/ 1918952 w 2363274"/>
              <a:gd name="connsiteY25" fmla="*/ 2034862 h 2292440"/>
              <a:gd name="connsiteX26" fmla="*/ 1712890 w 2363274"/>
              <a:gd name="connsiteY26" fmla="*/ 2125014 h 2292440"/>
              <a:gd name="connsiteX27" fmla="*/ 1487510 w 2363274"/>
              <a:gd name="connsiteY27" fmla="*/ 2292440 h 2292440"/>
              <a:gd name="connsiteX28" fmla="*/ 1468192 w 2363274"/>
              <a:gd name="connsiteY28" fmla="*/ 2260243 h 2292440"/>
              <a:gd name="connsiteX29" fmla="*/ 1532586 w 2363274"/>
              <a:gd name="connsiteY29" fmla="*/ 2202288 h 2292440"/>
              <a:gd name="connsiteX30" fmla="*/ 1584102 w 2363274"/>
              <a:gd name="connsiteY30" fmla="*/ 2041302 h 2292440"/>
              <a:gd name="connsiteX31" fmla="*/ 1596981 w 2363274"/>
              <a:gd name="connsiteY31" fmla="*/ 1815921 h 2292440"/>
              <a:gd name="connsiteX32" fmla="*/ 1545465 w 2363274"/>
              <a:gd name="connsiteY32" fmla="*/ 1751527 h 2292440"/>
              <a:gd name="connsiteX33" fmla="*/ 1558344 w 2363274"/>
              <a:gd name="connsiteY33" fmla="*/ 1732209 h 2292440"/>
              <a:gd name="connsiteX34" fmla="*/ 1706451 w 2363274"/>
              <a:gd name="connsiteY34" fmla="*/ 1828800 h 2292440"/>
              <a:gd name="connsiteX35" fmla="*/ 1764406 w 2363274"/>
              <a:gd name="connsiteY35" fmla="*/ 1764406 h 2292440"/>
              <a:gd name="connsiteX36" fmla="*/ 1584102 w 2363274"/>
              <a:gd name="connsiteY36" fmla="*/ 1603420 h 2292440"/>
              <a:gd name="connsiteX37" fmla="*/ 1313645 w 2363274"/>
              <a:gd name="connsiteY37" fmla="*/ 1616299 h 2292440"/>
              <a:gd name="connsiteX38" fmla="*/ 1191296 w 2363274"/>
              <a:gd name="connsiteY38" fmla="*/ 1577662 h 2292440"/>
              <a:gd name="connsiteX39" fmla="*/ 1081826 w 2363274"/>
              <a:gd name="connsiteY39" fmla="*/ 1378040 h 2292440"/>
              <a:gd name="connsiteX40" fmla="*/ 991674 w 2363274"/>
              <a:gd name="connsiteY40" fmla="*/ 1397358 h 2292440"/>
              <a:gd name="connsiteX41" fmla="*/ 959476 w 2363274"/>
              <a:gd name="connsiteY41" fmla="*/ 1287888 h 2292440"/>
              <a:gd name="connsiteX42" fmla="*/ 772733 w 2363274"/>
              <a:gd name="connsiteY42" fmla="*/ 1275009 h 2292440"/>
              <a:gd name="connsiteX43" fmla="*/ 605307 w 2363274"/>
              <a:gd name="connsiteY43" fmla="*/ 1416676 h 2292440"/>
              <a:gd name="connsiteX44" fmla="*/ 367049 w 2363274"/>
              <a:gd name="connsiteY44" fmla="*/ 1403797 h 2292440"/>
              <a:gd name="connsiteX45" fmla="*/ 51516 w 2363274"/>
              <a:gd name="connsiteY45" fmla="*/ 1326524 h 2292440"/>
              <a:gd name="connsiteX46" fmla="*/ 32197 w 2363274"/>
              <a:gd name="connsiteY46" fmla="*/ 1229933 h 2292440"/>
              <a:gd name="connsiteX47" fmla="*/ 6440 w 2363274"/>
              <a:gd name="connsiteY47" fmla="*/ 1229933 h 2292440"/>
              <a:gd name="connsiteX48" fmla="*/ 0 w 2363274"/>
              <a:gd name="connsiteY48" fmla="*/ 669702 h 2292440"/>
              <a:gd name="connsiteX49" fmla="*/ 528034 w 2363274"/>
              <a:gd name="connsiteY49" fmla="*/ 0 h 229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63274" h="2292440">
                <a:moveTo>
                  <a:pt x="739967" y="1056068"/>
                </a:moveTo>
                <a:lnTo>
                  <a:pt x="675572" y="1068947"/>
                </a:lnTo>
                <a:lnTo>
                  <a:pt x="656254" y="1120462"/>
                </a:lnTo>
                <a:lnTo>
                  <a:pt x="682012" y="1165538"/>
                </a:lnTo>
                <a:lnTo>
                  <a:pt x="752846" y="1184857"/>
                </a:lnTo>
                <a:lnTo>
                  <a:pt x="739967" y="1056068"/>
                </a:lnTo>
                <a:close/>
                <a:moveTo>
                  <a:pt x="528034" y="0"/>
                </a:moveTo>
                <a:lnTo>
                  <a:pt x="676141" y="148107"/>
                </a:lnTo>
                <a:lnTo>
                  <a:pt x="882203" y="212502"/>
                </a:lnTo>
                <a:lnTo>
                  <a:pt x="1165538" y="193183"/>
                </a:lnTo>
                <a:lnTo>
                  <a:pt x="1178417" y="238259"/>
                </a:lnTo>
                <a:lnTo>
                  <a:pt x="1236372" y="553792"/>
                </a:lnTo>
                <a:lnTo>
                  <a:pt x="1474631" y="753414"/>
                </a:lnTo>
                <a:lnTo>
                  <a:pt x="1564783" y="740535"/>
                </a:lnTo>
                <a:lnTo>
                  <a:pt x="1725769" y="1403797"/>
                </a:lnTo>
                <a:lnTo>
                  <a:pt x="1796603" y="1461752"/>
                </a:lnTo>
                <a:lnTo>
                  <a:pt x="1951150" y="1474631"/>
                </a:lnTo>
                <a:lnTo>
                  <a:pt x="2157212" y="1532586"/>
                </a:lnTo>
                <a:lnTo>
                  <a:pt x="2311758" y="1442434"/>
                </a:lnTo>
                <a:lnTo>
                  <a:pt x="2363274" y="1539025"/>
                </a:lnTo>
                <a:lnTo>
                  <a:pt x="2092817" y="1777285"/>
                </a:lnTo>
                <a:lnTo>
                  <a:pt x="2099257" y="1809482"/>
                </a:lnTo>
                <a:lnTo>
                  <a:pt x="2041302" y="1822361"/>
                </a:lnTo>
                <a:lnTo>
                  <a:pt x="1828800" y="1989786"/>
                </a:lnTo>
                <a:lnTo>
                  <a:pt x="1918952" y="1989786"/>
                </a:lnTo>
                <a:lnTo>
                  <a:pt x="1918952" y="2034862"/>
                </a:lnTo>
                <a:lnTo>
                  <a:pt x="1712890" y="2125014"/>
                </a:lnTo>
                <a:lnTo>
                  <a:pt x="1487510" y="2292440"/>
                </a:lnTo>
                <a:lnTo>
                  <a:pt x="1468192" y="2260243"/>
                </a:lnTo>
                <a:lnTo>
                  <a:pt x="1532586" y="2202288"/>
                </a:lnTo>
                <a:lnTo>
                  <a:pt x="1584102" y="2041302"/>
                </a:lnTo>
                <a:lnTo>
                  <a:pt x="1596981" y="1815921"/>
                </a:lnTo>
                <a:lnTo>
                  <a:pt x="1545465" y="1751527"/>
                </a:lnTo>
                <a:lnTo>
                  <a:pt x="1558344" y="1732209"/>
                </a:lnTo>
                <a:lnTo>
                  <a:pt x="1706451" y="1828800"/>
                </a:lnTo>
                <a:lnTo>
                  <a:pt x="1764406" y="1764406"/>
                </a:lnTo>
                <a:lnTo>
                  <a:pt x="1584102" y="1603420"/>
                </a:lnTo>
                <a:lnTo>
                  <a:pt x="1313645" y="1616299"/>
                </a:lnTo>
                <a:lnTo>
                  <a:pt x="1191296" y="1577662"/>
                </a:lnTo>
                <a:lnTo>
                  <a:pt x="1081826" y="1378040"/>
                </a:lnTo>
                <a:lnTo>
                  <a:pt x="991674" y="1397358"/>
                </a:lnTo>
                <a:lnTo>
                  <a:pt x="959476" y="1287888"/>
                </a:lnTo>
                <a:lnTo>
                  <a:pt x="772733" y="1275009"/>
                </a:lnTo>
                <a:lnTo>
                  <a:pt x="605307" y="1416676"/>
                </a:lnTo>
                <a:lnTo>
                  <a:pt x="367049" y="1403797"/>
                </a:lnTo>
                <a:lnTo>
                  <a:pt x="51516" y="1326524"/>
                </a:lnTo>
                <a:lnTo>
                  <a:pt x="32197" y="1229933"/>
                </a:lnTo>
                <a:lnTo>
                  <a:pt x="6440" y="1229933"/>
                </a:lnTo>
                <a:cubicBezTo>
                  <a:pt x="4293" y="1043189"/>
                  <a:pt x="2147" y="856446"/>
                  <a:pt x="0" y="669702"/>
                </a:cubicBezTo>
                <a:lnTo>
                  <a:pt x="52803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5402263" y="5297488"/>
            <a:ext cx="174625" cy="50800"/>
          </a:xfrm>
          <a:custGeom>
            <a:avLst/>
            <a:gdLst>
              <a:gd name="connsiteX0" fmla="*/ 0 w 173864"/>
              <a:gd name="connsiteY0" fmla="*/ 6439 h 51516"/>
              <a:gd name="connsiteX1" fmla="*/ 173864 w 173864"/>
              <a:gd name="connsiteY1" fmla="*/ 0 h 51516"/>
              <a:gd name="connsiteX2" fmla="*/ 173864 w 173864"/>
              <a:gd name="connsiteY2" fmla="*/ 51516 h 51516"/>
              <a:gd name="connsiteX3" fmla="*/ 0 w 173864"/>
              <a:gd name="connsiteY3" fmla="*/ 6439 h 51516"/>
            </a:gdLst>
            <a:ahLst/>
            <a:cxnLst>
              <a:cxn ang="0">
                <a:pos x="connsiteX0" y="connsiteY0"/>
              </a:cxn>
              <a:cxn ang="0">
                <a:pos x="connsiteX1" y="connsiteY1"/>
              </a:cxn>
              <a:cxn ang="0">
                <a:pos x="connsiteX2" y="connsiteY2"/>
              </a:cxn>
              <a:cxn ang="0">
                <a:pos x="connsiteX3" y="connsiteY3"/>
              </a:cxn>
            </a:cxnLst>
            <a:rect l="l" t="t" r="r" b="b"/>
            <a:pathLst>
              <a:path w="173864" h="51516">
                <a:moveTo>
                  <a:pt x="0" y="6439"/>
                </a:moveTo>
                <a:lnTo>
                  <a:pt x="173864" y="0"/>
                </a:lnTo>
                <a:lnTo>
                  <a:pt x="173864" y="51516"/>
                </a:lnTo>
                <a:lnTo>
                  <a:pt x="0" y="643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6" name="Freeform 95"/>
          <p:cNvSpPr/>
          <p:nvPr/>
        </p:nvSpPr>
        <p:spPr>
          <a:xfrm>
            <a:off x="5300663" y="2566988"/>
            <a:ext cx="2311400" cy="2620962"/>
          </a:xfrm>
          <a:custGeom>
            <a:avLst/>
            <a:gdLst/>
            <a:ahLst/>
            <a:cxnLst/>
            <a:rect l="l" t="t" r="r" b="b"/>
            <a:pathLst>
              <a:path w="2311757" h="2620851">
                <a:moveTo>
                  <a:pt x="470079" y="1297272"/>
                </a:moveTo>
                <a:lnTo>
                  <a:pt x="377666" y="1379957"/>
                </a:lnTo>
                <a:lnTo>
                  <a:pt x="421441" y="1433460"/>
                </a:lnTo>
                <a:lnTo>
                  <a:pt x="552764" y="1370230"/>
                </a:lnTo>
                <a:lnTo>
                  <a:pt x="533309" y="1341047"/>
                </a:lnTo>
                <a:lnTo>
                  <a:pt x="479807" y="1379957"/>
                </a:lnTo>
                <a:lnTo>
                  <a:pt x="474943" y="1365366"/>
                </a:lnTo>
                <a:lnTo>
                  <a:pt x="489534" y="1326455"/>
                </a:lnTo>
                <a:close/>
                <a:moveTo>
                  <a:pt x="1039147" y="976260"/>
                </a:moveTo>
                <a:lnTo>
                  <a:pt x="1000237" y="1034626"/>
                </a:lnTo>
                <a:lnTo>
                  <a:pt x="1005100" y="1058945"/>
                </a:lnTo>
                <a:lnTo>
                  <a:pt x="985645" y="1068672"/>
                </a:lnTo>
                <a:lnTo>
                  <a:pt x="1102377" y="1131902"/>
                </a:lnTo>
                <a:lnTo>
                  <a:pt x="1155879" y="1088128"/>
                </a:lnTo>
                <a:lnTo>
                  <a:pt x="1102377" y="1083264"/>
                </a:lnTo>
                <a:lnTo>
                  <a:pt x="1058603" y="1049217"/>
                </a:lnTo>
                <a:lnTo>
                  <a:pt x="1044011" y="1020034"/>
                </a:lnTo>
                <a:lnTo>
                  <a:pt x="1073194" y="1005443"/>
                </a:lnTo>
                <a:lnTo>
                  <a:pt x="1121832" y="1049217"/>
                </a:lnTo>
                <a:lnTo>
                  <a:pt x="1136424" y="995715"/>
                </a:lnTo>
                <a:close/>
                <a:moveTo>
                  <a:pt x="283335" y="0"/>
                </a:moveTo>
                <a:lnTo>
                  <a:pt x="482957" y="70834"/>
                </a:lnTo>
                <a:lnTo>
                  <a:pt x="521594" y="128789"/>
                </a:lnTo>
                <a:lnTo>
                  <a:pt x="637504" y="109470"/>
                </a:lnTo>
                <a:lnTo>
                  <a:pt x="663262" y="128789"/>
                </a:lnTo>
                <a:lnTo>
                  <a:pt x="721216" y="212501"/>
                </a:lnTo>
                <a:lnTo>
                  <a:pt x="734095" y="283335"/>
                </a:lnTo>
                <a:lnTo>
                  <a:pt x="766293" y="341290"/>
                </a:lnTo>
                <a:lnTo>
                  <a:pt x="792050" y="431442"/>
                </a:lnTo>
                <a:lnTo>
                  <a:pt x="843566" y="379927"/>
                </a:lnTo>
                <a:lnTo>
                  <a:pt x="978794" y="431442"/>
                </a:lnTo>
                <a:lnTo>
                  <a:pt x="1017431" y="315532"/>
                </a:lnTo>
                <a:lnTo>
                  <a:pt x="1036749" y="283335"/>
                </a:lnTo>
                <a:lnTo>
                  <a:pt x="1043188" y="25758"/>
                </a:lnTo>
                <a:lnTo>
                  <a:pt x="1088264" y="141668"/>
                </a:lnTo>
                <a:lnTo>
                  <a:pt x="1120462" y="141668"/>
                </a:lnTo>
                <a:lnTo>
                  <a:pt x="1114022" y="231820"/>
                </a:lnTo>
                <a:lnTo>
                  <a:pt x="1165538" y="225380"/>
                </a:lnTo>
                <a:lnTo>
                  <a:pt x="1217053" y="283335"/>
                </a:lnTo>
                <a:lnTo>
                  <a:pt x="1204174" y="315532"/>
                </a:lnTo>
                <a:lnTo>
                  <a:pt x="1255690" y="360608"/>
                </a:lnTo>
                <a:lnTo>
                  <a:pt x="1287887" y="341290"/>
                </a:lnTo>
                <a:lnTo>
                  <a:pt x="1358721" y="560231"/>
                </a:lnTo>
                <a:lnTo>
                  <a:pt x="1500388" y="695459"/>
                </a:lnTo>
                <a:lnTo>
                  <a:pt x="1513267" y="779172"/>
                </a:lnTo>
                <a:lnTo>
                  <a:pt x="1371600" y="811369"/>
                </a:lnTo>
                <a:lnTo>
                  <a:pt x="1300766" y="843566"/>
                </a:lnTo>
                <a:lnTo>
                  <a:pt x="1229932" y="804929"/>
                </a:lnTo>
                <a:lnTo>
                  <a:pt x="1223493" y="882203"/>
                </a:lnTo>
                <a:lnTo>
                  <a:pt x="1229932" y="1004552"/>
                </a:lnTo>
                <a:lnTo>
                  <a:pt x="1345842" y="1094704"/>
                </a:lnTo>
                <a:lnTo>
                  <a:pt x="1326524" y="1159098"/>
                </a:lnTo>
                <a:lnTo>
                  <a:pt x="1397357" y="1178417"/>
                </a:lnTo>
                <a:lnTo>
                  <a:pt x="1416676" y="1139780"/>
                </a:lnTo>
                <a:lnTo>
                  <a:pt x="1455312" y="1229932"/>
                </a:lnTo>
                <a:lnTo>
                  <a:pt x="1674253" y="1242811"/>
                </a:lnTo>
                <a:lnTo>
                  <a:pt x="1661374" y="1101144"/>
                </a:lnTo>
                <a:lnTo>
                  <a:pt x="1719329" y="1152659"/>
                </a:lnTo>
                <a:lnTo>
                  <a:pt x="2253802" y="811369"/>
                </a:lnTo>
                <a:lnTo>
                  <a:pt x="2311757" y="869324"/>
                </a:lnTo>
                <a:lnTo>
                  <a:pt x="2215166" y="1010991"/>
                </a:lnTo>
                <a:lnTo>
                  <a:pt x="2221605" y="1062507"/>
                </a:lnTo>
                <a:lnTo>
                  <a:pt x="2176529" y="1210614"/>
                </a:lnTo>
                <a:lnTo>
                  <a:pt x="2021983" y="1313645"/>
                </a:lnTo>
                <a:lnTo>
                  <a:pt x="1584101" y="1558344"/>
                </a:lnTo>
                <a:lnTo>
                  <a:pt x="1564783" y="1700011"/>
                </a:lnTo>
                <a:lnTo>
                  <a:pt x="1513267" y="1725769"/>
                </a:lnTo>
                <a:lnTo>
                  <a:pt x="1339402" y="2182969"/>
                </a:lnTo>
                <a:lnTo>
                  <a:pt x="1171977" y="2408349"/>
                </a:lnTo>
                <a:lnTo>
                  <a:pt x="1146219" y="2556456"/>
                </a:lnTo>
                <a:lnTo>
                  <a:pt x="1268569" y="2318197"/>
                </a:lnTo>
                <a:lnTo>
                  <a:pt x="1416676" y="2176529"/>
                </a:lnTo>
                <a:lnTo>
                  <a:pt x="1500388" y="1912513"/>
                </a:lnTo>
                <a:lnTo>
                  <a:pt x="1622737" y="1706451"/>
                </a:lnTo>
                <a:lnTo>
                  <a:pt x="1783724" y="1603420"/>
                </a:lnTo>
                <a:lnTo>
                  <a:pt x="1906073" y="1616298"/>
                </a:lnTo>
                <a:lnTo>
                  <a:pt x="1925391" y="1667814"/>
                </a:lnTo>
                <a:lnTo>
                  <a:pt x="1867436" y="1796603"/>
                </a:lnTo>
                <a:lnTo>
                  <a:pt x="1809481" y="1796603"/>
                </a:lnTo>
                <a:lnTo>
                  <a:pt x="1667814" y="1912513"/>
                </a:lnTo>
                <a:lnTo>
                  <a:pt x="1622738" y="1893194"/>
                </a:lnTo>
                <a:lnTo>
                  <a:pt x="1584101" y="1944710"/>
                </a:lnTo>
                <a:lnTo>
                  <a:pt x="1584101" y="2015544"/>
                </a:lnTo>
                <a:lnTo>
                  <a:pt x="1564783" y="2067059"/>
                </a:lnTo>
                <a:lnTo>
                  <a:pt x="1513267" y="2054180"/>
                </a:lnTo>
                <a:lnTo>
                  <a:pt x="1481070" y="2260242"/>
                </a:lnTo>
                <a:lnTo>
                  <a:pt x="1487509" y="2446986"/>
                </a:lnTo>
                <a:lnTo>
                  <a:pt x="1429554" y="2472744"/>
                </a:lnTo>
                <a:lnTo>
                  <a:pt x="1429554" y="2524259"/>
                </a:lnTo>
                <a:lnTo>
                  <a:pt x="1094704" y="2620851"/>
                </a:lnTo>
                <a:lnTo>
                  <a:pt x="1043188" y="2543577"/>
                </a:lnTo>
                <a:lnTo>
                  <a:pt x="869324" y="2614411"/>
                </a:lnTo>
                <a:lnTo>
                  <a:pt x="682580" y="2556456"/>
                </a:lnTo>
                <a:lnTo>
                  <a:pt x="585988" y="2550017"/>
                </a:lnTo>
                <a:lnTo>
                  <a:pt x="508715" y="2550017"/>
                </a:lnTo>
                <a:lnTo>
                  <a:pt x="457200" y="2485622"/>
                </a:lnTo>
                <a:lnTo>
                  <a:pt x="302653" y="1828800"/>
                </a:lnTo>
                <a:lnTo>
                  <a:pt x="309093" y="1757966"/>
                </a:lnTo>
                <a:lnTo>
                  <a:pt x="347729" y="1783724"/>
                </a:lnTo>
                <a:lnTo>
                  <a:pt x="367047" y="1770845"/>
                </a:lnTo>
                <a:lnTo>
                  <a:pt x="334850" y="1732208"/>
                </a:lnTo>
                <a:lnTo>
                  <a:pt x="347729" y="1642056"/>
                </a:lnTo>
                <a:lnTo>
                  <a:pt x="309093" y="1590541"/>
                </a:lnTo>
                <a:lnTo>
                  <a:pt x="160985" y="1313645"/>
                </a:lnTo>
                <a:lnTo>
                  <a:pt x="321971" y="1133341"/>
                </a:lnTo>
                <a:lnTo>
                  <a:pt x="354169" y="978794"/>
                </a:lnTo>
                <a:lnTo>
                  <a:pt x="289774" y="804929"/>
                </a:lnTo>
                <a:lnTo>
                  <a:pt x="122349" y="701898"/>
                </a:lnTo>
                <a:lnTo>
                  <a:pt x="96591" y="637504"/>
                </a:lnTo>
                <a:lnTo>
                  <a:pt x="122349" y="489397"/>
                </a:lnTo>
                <a:lnTo>
                  <a:pt x="38636" y="315532"/>
                </a:lnTo>
                <a:lnTo>
                  <a:pt x="51515" y="238259"/>
                </a:lnTo>
                <a:lnTo>
                  <a:pt x="0" y="122349"/>
                </a:lnTo>
                <a:lnTo>
                  <a:pt x="45076" y="70834"/>
                </a:lnTo>
                <a:lnTo>
                  <a:pt x="225380" y="643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8" name="Freeform 97"/>
          <p:cNvSpPr/>
          <p:nvPr/>
        </p:nvSpPr>
        <p:spPr>
          <a:xfrm>
            <a:off x="6870700" y="4371975"/>
            <a:ext cx="606425" cy="503238"/>
          </a:xfrm>
          <a:custGeom>
            <a:avLst/>
            <a:gdLst>
              <a:gd name="connsiteX0" fmla="*/ 56527 w 605167"/>
              <a:gd name="connsiteY0" fmla="*/ 93103 h 502089"/>
              <a:gd name="connsiteX1" fmla="*/ 19951 w 605167"/>
              <a:gd name="connsiteY1" fmla="*/ 139654 h 502089"/>
              <a:gd name="connsiteX2" fmla="*/ 19951 w 605167"/>
              <a:gd name="connsiteY2" fmla="*/ 192855 h 502089"/>
              <a:gd name="connsiteX3" fmla="*/ 0 w 605167"/>
              <a:gd name="connsiteY3" fmla="*/ 259357 h 502089"/>
              <a:gd name="connsiteX4" fmla="*/ 76478 w 605167"/>
              <a:gd name="connsiteY4" fmla="*/ 232756 h 502089"/>
              <a:gd name="connsiteX5" fmla="*/ 113054 w 605167"/>
              <a:gd name="connsiteY5" fmla="*/ 236082 h 502089"/>
              <a:gd name="connsiteX6" fmla="*/ 216131 w 605167"/>
              <a:gd name="connsiteY6" fmla="*/ 442237 h 502089"/>
              <a:gd name="connsiteX7" fmla="*/ 266008 w 605167"/>
              <a:gd name="connsiteY7" fmla="*/ 448887 h 502089"/>
              <a:gd name="connsiteX8" fmla="*/ 292608 w 605167"/>
              <a:gd name="connsiteY8" fmla="*/ 502089 h 502089"/>
              <a:gd name="connsiteX9" fmla="*/ 418962 w 605167"/>
              <a:gd name="connsiteY9" fmla="*/ 455538 h 502089"/>
              <a:gd name="connsiteX10" fmla="*/ 425612 w 605167"/>
              <a:gd name="connsiteY10" fmla="*/ 422287 h 502089"/>
              <a:gd name="connsiteX11" fmla="*/ 458863 w 605167"/>
              <a:gd name="connsiteY11" fmla="*/ 415636 h 502089"/>
              <a:gd name="connsiteX12" fmla="*/ 545315 w 605167"/>
              <a:gd name="connsiteY12" fmla="*/ 256032 h 502089"/>
              <a:gd name="connsiteX13" fmla="*/ 571916 w 605167"/>
              <a:gd name="connsiteY13" fmla="*/ 262682 h 502089"/>
              <a:gd name="connsiteX14" fmla="*/ 571916 w 605167"/>
              <a:gd name="connsiteY14" fmla="*/ 226106 h 502089"/>
              <a:gd name="connsiteX15" fmla="*/ 605167 w 605167"/>
              <a:gd name="connsiteY15" fmla="*/ 206156 h 502089"/>
              <a:gd name="connsiteX16" fmla="*/ 598517 w 605167"/>
              <a:gd name="connsiteY16" fmla="*/ 186205 h 502089"/>
              <a:gd name="connsiteX17" fmla="*/ 502089 w 605167"/>
              <a:gd name="connsiteY17" fmla="*/ 192855 h 502089"/>
              <a:gd name="connsiteX18" fmla="*/ 448888 w 605167"/>
              <a:gd name="connsiteY18" fmla="*/ 146304 h 502089"/>
              <a:gd name="connsiteX19" fmla="*/ 432262 w 605167"/>
              <a:gd name="connsiteY19" fmla="*/ 146304 h 502089"/>
              <a:gd name="connsiteX20" fmla="*/ 415637 w 605167"/>
              <a:gd name="connsiteY20" fmla="*/ 93103 h 502089"/>
              <a:gd name="connsiteX21" fmla="*/ 379061 w 605167"/>
              <a:gd name="connsiteY21" fmla="*/ 113053 h 502089"/>
              <a:gd name="connsiteX22" fmla="*/ 372411 w 605167"/>
              <a:gd name="connsiteY22" fmla="*/ 0 h 502089"/>
              <a:gd name="connsiteX23" fmla="*/ 305909 w 605167"/>
              <a:gd name="connsiteY23" fmla="*/ 43226 h 502089"/>
              <a:gd name="connsiteX24" fmla="*/ 272658 w 605167"/>
              <a:gd name="connsiteY24" fmla="*/ 26601 h 502089"/>
              <a:gd name="connsiteX25" fmla="*/ 189531 w 605167"/>
              <a:gd name="connsiteY25" fmla="*/ 43226 h 502089"/>
              <a:gd name="connsiteX26" fmla="*/ 56527 w 605167"/>
              <a:gd name="connsiteY26" fmla="*/ 93103 h 50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5167" h="502089">
                <a:moveTo>
                  <a:pt x="56527" y="93103"/>
                </a:moveTo>
                <a:lnTo>
                  <a:pt x="19951" y="139654"/>
                </a:lnTo>
                <a:lnTo>
                  <a:pt x="19951" y="192855"/>
                </a:lnTo>
                <a:lnTo>
                  <a:pt x="0" y="259357"/>
                </a:lnTo>
                <a:lnTo>
                  <a:pt x="76478" y="232756"/>
                </a:lnTo>
                <a:lnTo>
                  <a:pt x="113054" y="236082"/>
                </a:lnTo>
                <a:lnTo>
                  <a:pt x="216131" y="442237"/>
                </a:lnTo>
                <a:lnTo>
                  <a:pt x="266008" y="448887"/>
                </a:lnTo>
                <a:lnTo>
                  <a:pt x="292608" y="502089"/>
                </a:lnTo>
                <a:lnTo>
                  <a:pt x="418962" y="455538"/>
                </a:lnTo>
                <a:lnTo>
                  <a:pt x="425612" y="422287"/>
                </a:lnTo>
                <a:lnTo>
                  <a:pt x="458863" y="415636"/>
                </a:lnTo>
                <a:lnTo>
                  <a:pt x="545315" y="256032"/>
                </a:lnTo>
                <a:lnTo>
                  <a:pt x="571916" y="262682"/>
                </a:lnTo>
                <a:lnTo>
                  <a:pt x="571916" y="226106"/>
                </a:lnTo>
                <a:lnTo>
                  <a:pt x="605167" y="206156"/>
                </a:lnTo>
                <a:lnTo>
                  <a:pt x="598517" y="186205"/>
                </a:lnTo>
                <a:lnTo>
                  <a:pt x="502089" y="192855"/>
                </a:lnTo>
                <a:lnTo>
                  <a:pt x="448888" y="146304"/>
                </a:lnTo>
                <a:lnTo>
                  <a:pt x="432262" y="146304"/>
                </a:lnTo>
                <a:lnTo>
                  <a:pt x="415637" y="93103"/>
                </a:lnTo>
                <a:lnTo>
                  <a:pt x="379061" y="113053"/>
                </a:lnTo>
                <a:lnTo>
                  <a:pt x="372411" y="0"/>
                </a:lnTo>
                <a:lnTo>
                  <a:pt x="305909" y="43226"/>
                </a:lnTo>
                <a:lnTo>
                  <a:pt x="272658" y="26601"/>
                </a:lnTo>
                <a:lnTo>
                  <a:pt x="189531" y="43226"/>
                </a:lnTo>
                <a:lnTo>
                  <a:pt x="56527" y="931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9" name="Freeform 98"/>
          <p:cNvSpPr/>
          <p:nvPr/>
        </p:nvSpPr>
        <p:spPr>
          <a:xfrm>
            <a:off x="7343775" y="4505325"/>
            <a:ext cx="474663" cy="525463"/>
          </a:xfrm>
          <a:custGeom>
            <a:avLst/>
            <a:gdLst>
              <a:gd name="connsiteX0" fmla="*/ 475488 w 475488"/>
              <a:gd name="connsiteY0" fmla="*/ 13300 h 525364"/>
              <a:gd name="connsiteX1" fmla="*/ 329184 w 475488"/>
              <a:gd name="connsiteY1" fmla="*/ 0 h 525364"/>
              <a:gd name="connsiteX2" fmla="*/ 289283 w 475488"/>
              <a:gd name="connsiteY2" fmla="*/ 56526 h 525364"/>
              <a:gd name="connsiteX3" fmla="*/ 139654 w 475488"/>
              <a:gd name="connsiteY3" fmla="*/ 76477 h 525364"/>
              <a:gd name="connsiteX4" fmla="*/ 106403 w 475488"/>
              <a:gd name="connsiteY4" fmla="*/ 103078 h 525364"/>
              <a:gd name="connsiteX5" fmla="*/ 89778 w 475488"/>
              <a:gd name="connsiteY5" fmla="*/ 192855 h 525364"/>
              <a:gd name="connsiteX6" fmla="*/ 212806 w 475488"/>
              <a:gd name="connsiteY6" fmla="*/ 146304 h 525364"/>
              <a:gd name="connsiteX7" fmla="*/ 212806 w 475488"/>
              <a:gd name="connsiteY7" fmla="*/ 166254 h 525364"/>
              <a:gd name="connsiteX8" fmla="*/ 159605 w 475488"/>
              <a:gd name="connsiteY8" fmla="*/ 196180 h 525364"/>
              <a:gd name="connsiteX9" fmla="*/ 149629 w 475488"/>
              <a:gd name="connsiteY9" fmla="*/ 229431 h 525364"/>
              <a:gd name="connsiteX10" fmla="*/ 136329 w 475488"/>
              <a:gd name="connsiteY10" fmla="*/ 219456 h 525364"/>
              <a:gd name="connsiteX11" fmla="*/ 0 w 475488"/>
              <a:gd name="connsiteY11" fmla="*/ 408986 h 525364"/>
              <a:gd name="connsiteX12" fmla="*/ 33251 w 475488"/>
              <a:gd name="connsiteY12" fmla="*/ 412311 h 525364"/>
              <a:gd name="connsiteX13" fmla="*/ 13301 w 475488"/>
              <a:gd name="connsiteY13" fmla="*/ 462187 h 525364"/>
              <a:gd name="connsiteX14" fmla="*/ 59852 w 475488"/>
              <a:gd name="connsiteY14" fmla="*/ 508739 h 525364"/>
              <a:gd name="connsiteX15" fmla="*/ 83128 w 475488"/>
              <a:gd name="connsiteY15" fmla="*/ 492113 h 525364"/>
              <a:gd name="connsiteX16" fmla="*/ 123029 w 475488"/>
              <a:gd name="connsiteY16" fmla="*/ 525364 h 525364"/>
              <a:gd name="connsiteX17" fmla="*/ 206156 w 475488"/>
              <a:gd name="connsiteY17" fmla="*/ 319208 h 525364"/>
              <a:gd name="connsiteX18" fmla="*/ 202831 w 475488"/>
              <a:gd name="connsiteY18" fmla="*/ 285958 h 525364"/>
              <a:gd name="connsiteX19" fmla="*/ 262683 w 475488"/>
              <a:gd name="connsiteY19" fmla="*/ 239406 h 525364"/>
              <a:gd name="connsiteX20" fmla="*/ 475488 w 475488"/>
              <a:gd name="connsiteY20" fmla="*/ 13300 h 52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5488" h="525364">
                <a:moveTo>
                  <a:pt x="475488" y="13300"/>
                </a:moveTo>
                <a:lnTo>
                  <a:pt x="329184" y="0"/>
                </a:lnTo>
                <a:lnTo>
                  <a:pt x="289283" y="56526"/>
                </a:lnTo>
                <a:lnTo>
                  <a:pt x="139654" y="76477"/>
                </a:lnTo>
                <a:lnTo>
                  <a:pt x="106403" y="103078"/>
                </a:lnTo>
                <a:lnTo>
                  <a:pt x="89778" y="192855"/>
                </a:lnTo>
                <a:lnTo>
                  <a:pt x="212806" y="146304"/>
                </a:lnTo>
                <a:lnTo>
                  <a:pt x="212806" y="166254"/>
                </a:lnTo>
                <a:lnTo>
                  <a:pt x="159605" y="196180"/>
                </a:lnTo>
                <a:lnTo>
                  <a:pt x="149629" y="229431"/>
                </a:lnTo>
                <a:lnTo>
                  <a:pt x="136329" y="219456"/>
                </a:lnTo>
                <a:lnTo>
                  <a:pt x="0" y="408986"/>
                </a:lnTo>
                <a:lnTo>
                  <a:pt x="33251" y="412311"/>
                </a:lnTo>
                <a:lnTo>
                  <a:pt x="13301" y="462187"/>
                </a:lnTo>
                <a:lnTo>
                  <a:pt x="59852" y="508739"/>
                </a:lnTo>
                <a:lnTo>
                  <a:pt x="83128" y="492113"/>
                </a:lnTo>
                <a:lnTo>
                  <a:pt x="123029" y="525364"/>
                </a:lnTo>
                <a:lnTo>
                  <a:pt x="206156" y="319208"/>
                </a:lnTo>
                <a:lnTo>
                  <a:pt x="202831" y="285958"/>
                </a:lnTo>
                <a:lnTo>
                  <a:pt x="262683" y="239406"/>
                </a:lnTo>
                <a:lnTo>
                  <a:pt x="475488" y="1330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0" name="Freeform 99"/>
          <p:cNvSpPr/>
          <p:nvPr/>
        </p:nvSpPr>
        <p:spPr>
          <a:xfrm>
            <a:off x="7705725" y="4238625"/>
            <a:ext cx="157163" cy="239713"/>
          </a:xfrm>
          <a:custGeom>
            <a:avLst/>
            <a:gdLst>
              <a:gd name="connsiteX0" fmla="*/ 13301 w 156280"/>
              <a:gd name="connsiteY0" fmla="*/ 0 h 239407"/>
              <a:gd name="connsiteX1" fmla="*/ 0 w 156280"/>
              <a:gd name="connsiteY1" fmla="*/ 176230 h 239407"/>
              <a:gd name="connsiteX2" fmla="*/ 39901 w 156280"/>
              <a:gd name="connsiteY2" fmla="*/ 239407 h 239407"/>
              <a:gd name="connsiteX3" fmla="*/ 133004 w 156280"/>
              <a:gd name="connsiteY3" fmla="*/ 176230 h 239407"/>
              <a:gd name="connsiteX4" fmla="*/ 156280 w 156280"/>
              <a:gd name="connsiteY4" fmla="*/ 109728 h 239407"/>
              <a:gd name="connsiteX5" fmla="*/ 152954 w 156280"/>
              <a:gd name="connsiteY5" fmla="*/ 83128 h 239407"/>
              <a:gd name="connsiteX6" fmla="*/ 63177 w 156280"/>
              <a:gd name="connsiteY6" fmla="*/ 109728 h 239407"/>
              <a:gd name="connsiteX7" fmla="*/ 63177 w 156280"/>
              <a:gd name="connsiteY7" fmla="*/ 33251 h 239407"/>
              <a:gd name="connsiteX8" fmla="*/ 13301 w 156280"/>
              <a:gd name="connsiteY8" fmla="*/ 0 h 23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80" h="239407">
                <a:moveTo>
                  <a:pt x="13301" y="0"/>
                </a:moveTo>
                <a:lnTo>
                  <a:pt x="0" y="176230"/>
                </a:lnTo>
                <a:lnTo>
                  <a:pt x="39901" y="239407"/>
                </a:lnTo>
                <a:lnTo>
                  <a:pt x="133004" y="176230"/>
                </a:lnTo>
                <a:lnTo>
                  <a:pt x="156280" y="109728"/>
                </a:lnTo>
                <a:lnTo>
                  <a:pt x="152954" y="83128"/>
                </a:lnTo>
                <a:lnTo>
                  <a:pt x="63177" y="109728"/>
                </a:lnTo>
                <a:lnTo>
                  <a:pt x="63177" y="33251"/>
                </a:lnTo>
                <a:lnTo>
                  <a:pt x="1330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7367588" y="4395788"/>
            <a:ext cx="238125" cy="130175"/>
          </a:xfrm>
          <a:custGeom>
            <a:avLst/>
            <a:gdLst>
              <a:gd name="connsiteX0" fmla="*/ 239407 w 239407"/>
              <a:gd name="connsiteY0" fmla="*/ 0 h 129678"/>
              <a:gd name="connsiteX1" fmla="*/ 236081 w 239407"/>
              <a:gd name="connsiteY1" fmla="*/ 109728 h 129678"/>
              <a:gd name="connsiteX2" fmla="*/ 89777 w 239407"/>
              <a:gd name="connsiteY2" fmla="*/ 129678 h 129678"/>
              <a:gd name="connsiteX3" fmla="*/ 0 w 239407"/>
              <a:gd name="connsiteY3" fmla="*/ 109728 h 129678"/>
              <a:gd name="connsiteX4" fmla="*/ 9975 w 239407"/>
              <a:gd name="connsiteY4" fmla="*/ 46551 h 129678"/>
              <a:gd name="connsiteX5" fmla="*/ 69827 w 239407"/>
              <a:gd name="connsiteY5" fmla="*/ 93102 h 129678"/>
              <a:gd name="connsiteX6" fmla="*/ 239407 w 239407"/>
              <a:gd name="connsiteY6" fmla="*/ 0 h 12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407" h="129678">
                <a:moveTo>
                  <a:pt x="239407" y="0"/>
                </a:moveTo>
                <a:lnTo>
                  <a:pt x="236081" y="109728"/>
                </a:lnTo>
                <a:lnTo>
                  <a:pt x="89777" y="129678"/>
                </a:lnTo>
                <a:lnTo>
                  <a:pt x="0" y="109728"/>
                </a:lnTo>
                <a:lnTo>
                  <a:pt x="9975" y="46551"/>
                </a:lnTo>
                <a:lnTo>
                  <a:pt x="69827" y="93102"/>
                </a:lnTo>
                <a:lnTo>
                  <a:pt x="23940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7116763" y="3989388"/>
            <a:ext cx="309562" cy="87312"/>
          </a:xfrm>
          <a:custGeom>
            <a:avLst/>
            <a:gdLst>
              <a:gd name="connsiteX0" fmla="*/ 0 w 309234"/>
              <a:gd name="connsiteY0" fmla="*/ 59851 h 86452"/>
              <a:gd name="connsiteX1" fmla="*/ 83127 w 309234"/>
              <a:gd name="connsiteY1" fmla="*/ 66501 h 86452"/>
              <a:gd name="connsiteX2" fmla="*/ 109728 w 309234"/>
              <a:gd name="connsiteY2" fmla="*/ 86452 h 86452"/>
              <a:gd name="connsiteX3" fmla="*/ 309234 w 309234"/>
              <a:gd name="connsiteY3" fmla="*/ 49876 h 86452"/>
              <a:gd name="connsiteX4" fmla="*/ 305909 w 309234"/>
              <a:gd name="connsiteY4" fmla="*/ 19950 h 86452"/>
              <a:gd name="connsiteX5" fmla="*/ 186205 w 309234"/>
              <a:gd name="connsiteY5" fmla="*/ 0 h 86452"/>
              <a:gd name="connsiteX6" fmla="*/ 162930 w 309234"/>
              <a:gd name="connsiteY6" fmla="*/ 23275 h 86452"/>
              <a:gd name="connsiteX7" fmla="*/ 116378 w 309234"/>
              <a:gd name="connsiteY7" fmla="*/ 6650 h 86452"/>
              <a:gd name="connsiteX8" fmla="*/ 0 w 309234"/>
              <a:gd name="connsiteY8" fmla="*/ 59851 h 8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234" h="86452">
                <a:moveTo>
                  <a:pt x="0" y="59851"/>
                </a:moveTo>
                <a:lnTo>
                  <a:pt x="83127" y="66501"/>
                </a:lnTo>
                <a:lnTo>
                  <a:pt x="109728" y="86452"/>
                </a:lnTo>
                <a:lnTo>
                  <a:pt x="309234" y="49876"/>
                </a:lnTo>
                <a:lnTo>
                  <a:pt x="305909" y="19950"/>
                </a:lnTo>
                <a:lnTo>
                  <a:pt x="186205" y="0"/>
                </a:lnTo>
                <a:lnTo>
                  <a:pt x="162930" y="23275"/>
                </a:lnTo>
                <a:lnTo>
                  <a:pt x="116378" y="6650"/>
                </a:lnTo>
                <a:lnTo>
                  <a:pt x="0" y="5985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6348413" y="2579688"/>
            <a:ext cx="1343025" cy="1236662"/>
          </a:xfrm>
          <a:custGeom>
            <a:avLst/>
            <a:gdLst/>
            <a:ahLst/>
            <a:cxnLst/>
            <a:rect l="l" t="t" r="r" b="b"/>
            <a:pathLst>
              <a:path w="1343337" h="1236934">
                <a:moveTo>
                  <a:pt x="542952" y="784722"/>
                </a:moveTo>
                <a:lnTo>
                  <a:pt x="516351" y="851223"/>
                </a:lnTo>
                <a:lnTo>
                  <a:pt x="446524" y="798022"/>
                </a:lnTo>
                <a:lnTo>
                  <a:pt x="423249" y="807997"/>
                </a:lnTo>
                <a:lnTo>
                  <a:pt x="443199" y="831273"/>
                </a:lnTo>
                <a:lnTo>
                  <a:pt x="413273" y="877824"/>
                </a:lnTo>
                <a:lnTo>
                  <a:pt x="386673" y="854548"/>
                </a:lnTo>
                <a:lnTo>
                  <a:pt x="360072" y="874499"/>
                </a:lnTo>
                <a:lnTo>
                  <a:pt x="383348" y="927700"/>
                </a:lnTo>
                <a:lnTo>
                  <a:pt x="253669" y="874499"/>
                </a:lnTo>
                <a:lnTo>
                  <a:pt x="256994" y="921050"/>
                </a:lnTo>
                <a:lnTo>
                  <a:pt x="386673" y="950976"/>
                </a:lnTo>
                <a:lnTo>
                  <a:pt x="419924" y="1017478"/>
                </a:lnTo>
                <a:lnTo>
                  <a:pt x="456500" y="1010828"/>
                </a:lnTo>
                <a:lnTo>
                  <a:pt x="483100" y="1020803"/>
                </a:lnTo>
                <a:lnTo>
                  <a:pt x="509701" y="1014153"/>
                </a:lnTo>
                <a:lnTo>
                  <a:pt x="479775" y="990877"/>
                </a:lnTo>
                <a:lnTo>
                  <a:pt x="443199" y="994202"/>
                </a:lnTo>
                <a:lnTo>
                  <a:pt x="436549" y="960951"/>
                </a:lnTo>
                <a:lnTo>
                  <a:pt x="486425" y="887799"/>
                </a:lnTo>
                <a:lnTo>
                  <a:pt x="519676" y="907750"/>
                </a:lnTo>
                <a:lnTo>
                  <a:pt x="572878" y="847898"/>
                </a:lnTo>
                <a:close/>
                <a:moveTo>
                  <a:pt x="0" y="0"/>
                </a:moveTo>
                <a:lnTo>
                  <a:pt x="239407" y="179555"/>
                </a:lnTo>
                <a:lnTo>
                  <a:pt x="229431" y="209481"/>
                </a:lnTo>
                <a:lnTo>
                  <a:pt x="236081" y="219456"/>
                </a:lnTo>
                <a:lnTo>
                  <a:pt x="259357" y="196180"/>
                </a:lnTo>
                <a:lnTo>
                  <a:pt x="395686" y="269332"/>
                </a:lnTo>
                <a:lnTo>
                  <a:pt x="389036" y="315884"/>
                </a:lnTo>
                <a:lnTo>
                  <a:pt x="475488" y="349135"/>
                </a:lnTo>
                <a:lnTo>
                  <a:pt x="492113" y="462188"/>
                </a:lnTo>
                <a:lnTo>
                  <a:pt x="671668" y="465513"/>
                </a:lnTo>
                <a:lnTo>
                  <a:pt x="714895" y="541990"/>
                </a:lnTo>
                <a:lnTo>
                  <a:pt x="758121" y="505414"/>
                </a:lnTo>
                <a:lnTo>
                  <a:pt x="874499" y="515389"/>
                </a:lnTo>
                <a:lnTo>
                  <a:pt x="917725" y="458863"/>
                </a:lnTo>
                <a:lnTo>
                  <a:pt x="974252" y="475488"/>
                </a:lnTo>
                <a:lnTo>
                  <a:pt x="980902" y="498764"/>
                </a:lnTo>
                <a:lnTo>
                  <a:pt x="924375" y="585216"/>
                </a:lnTo>
                <a:lnTo>
                  <a:pt x="924375" y="618467"/>
                </a:lnTo>
                <a:lnTo>
                  <a:pt x="857873" y="728195"/>
                </a:lnTo>
                <a:lnTo>
                  <a:pt x="874499" y="794697"/>
                </a:lnTo>
                <a:lnTo>
                  <a:pt x="934351" y="698269"/>
                </a:lnTo>
                <a:lnTo>
                  <a:pt x="960951" y="621792"/>
                </a:lnTo>
                <a:lnTo>
                  <a:pt x="967601" y="575241"/>
                </a:lnTo>
                <a:lnTo>
                  <a:pt x="1037428" y="545315"/>
                </a:lnTo>
                <a:lnTo>
                  <a:pt x="1067354" y="561940"/>
                </a:lnTo>
                <a:lnTo>
                  <a:pt x="1090630" y="615142"/>
                </a:lnTo>
                <a:lnTo>
                  <a:pt x="1100605" y="615142"/>
                </a:lnTo>
                <a:lnTo>
                  <a:pt x="1123881" y="558615"/>
                </a:lnTo>
                <a:lnTo>
                  <a:pt x="1213658" y="571916"/>
                </a:lnTo>
                <a:lnTo>
                  <a:pt x="1280160" y="665018"/>
                </a:lnTo>
                <a:lnTo>
                  <a:pt x="1310086" y="665018"/>
                </a:lnTo>
                <a:lnTo>
                  <a:pt x="1343337" y="694944"/>
                </a:lnTo>
                <a:lnTo>
                  <a:pt x="1336687" y="748146"/>
                </a:lnTo>
                <a:lnTo>
                  <a:pt x="1293460" y="864524"/>
                </a:lnTo>
                <a:lnTo>
                  <a:pt x="1266860" y="864524"/>
                </a:lnTo>
                <a:lnTo>
                  <a:pt x="1207008" y="811322"/>
                </a:lnTo>
                <a:lnTo>
                  <a:pt x="678319" y="1140506"/>
                </a:lnTo>
                <a:lnTo>
                  <a:pt x="628442" y="1100605"/>
                </a:lnTo>
                <a:cubicBezTo>
                  <a:pt x="629550" y="1146048"/>
                  <a:pt x="630659" y="1191491"/>
                  <a:pt x="631767" y="1236934"/>
                </a:cubicBezTo>
                <a:lnTo>
                  <a:pt x="405661" y="1213658"/>
                </a:lnTo>
                <a:lnTo>
                  <a:pt x="379060" y="1147156"/>
                </a:lnTo>
                <a:lnTo>
                  <a:pt x="352460" y="1170432"/>
                </a:lnTo>
                <a:lnTo>
                  <a:pt x="292608" y="1140506"/>
                </a:lnTo>
                <a:lnTo>
                  <a:pt x="302583" y="1093955"/>
                </a:lnTo>
                <a:lnTo>
                  <a:pt x="186205" y="1000852"/>
                </a:lnTo>
                <a:lnTo>
                  <a:pt x="186205" y="794697"/>
                </a:lnTo>
                <a:lnTo>
                  <a:pt x="269332" y="827948"/>
                </a:lnTo>
                <a:lnTo>
                  <a:pt x="339159" y="801347"/>
                </a:lnTo>
                <a:lnTo>
                  <a:pt x="468838" y="768096"/>
                </a:lnTo>
                <a:lnTo>
                  <a:pt x="455537" y="678319"/>
                </a:lnTo>
                <a:lnTo>
                  <a:pt x="322534" y="551965"/>
                </a:lnTo>
                <a:lnTo>
                  <a:pt x="246057" y="335834"/>
                </a:lnTo>
                <a:lnTo>
                  <a:pt x="219456" y="345810"/>
                </a:lnTo>
                <a:lnTo>
                  <a:pt x="162929" y="299258"/>
                </a:lnTo>
                <a:lnTo>
                  <a:pt x="176230" y="269332"/>
                </a:lnTo>
                <a:lnTo>
                  <a:pt x="126353" y="216131"/>
                </a:lnTo>
                <a:lnTo>
                  <a:pt x="73152" y="216131"/>
                </a:lnTo>
                <a:lnTo>
                  <a:pt x="76477" y="133004"/>
                </a:lnTo>
                <a:lnTo>
                  <a:pt x="43226" y="13300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7678738" y="3341688"/>
            <a:ext cx="749300" cy="744537"/>
          </a:xfrm>
          <a:custGeom>
            <a:avLst/>
            <a:gdLst>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0" fmla="*/ 26600 w 551965"/>
              <a:gd name="connsiteY0" fmla="*/ 0 h 711569"/>
              <a:gd name="connsiteX1" fmla="*/ 0 w 551965"/>
              <a:gd name="connsiteY1" fmla="*/ 79802 h 711569"/>
              <a:gd name="connsiteX2" fmla="*/ 43226 w 551965"/>
              <a:gd name="connsiteY2" fmla="*/ 428937 h 711569"/>
              <a:gd name="connsiteX3" fmla="*/ 69826 w 551965"/>
              <a:gd name="connsiteY3" fmla="*/ 438912 h 711569"/>
              <a:gd name="connsiteX4" fmla="*/ 59851 w 551965"/>
              <a:gd name="connsiteY4" fmla="*/ 538665 h 711569"/>
              <a:gd name="connsiteX5" fmla="*/ 23275 w 551965"/>
              <a:gd name="connsiteY5" fmla="*/ 581891 h 711569"/>
              <a:gd name="connsiteX6" fmla="*/ 96427 w 551965"/>
              <a:gd name="connsiteY6" fmla="*/ 555290 h 711569"/>
              <a:gd name="connsiteX7" fmla="*/ 79802 w 551965"/>
              <a:gd name="connsiteY7" fmla="*/ 651718 h 711569"/>
              <a:gd name="connsiteX8" fmla="*/ 59851 w 551965"/>
              <a:gd name="connsiteY8" fmla="*/ 674993 h 711569"/>
              <a:gd name="connsiteX9" fmla="*/ 109728 w 551965"/>
              <a:gd name="connsiteY9" fmla="*/ 711569 h 711569"/>
              <a:gd name="connsiteX10" fmla="*/ 312558 w 551965"/>
              <a:gd name="connsiteY10" fmla="*/ 585216 h 711569"/>
              <a:gd name="connsiteX11" fmla="*/ 389035 w 551965"/>
              <a:gd name="connsiteY11" fmla="*/ 482138 h 711569"/>
              <a:gd name="connsiteX12" fmla="*/ 422286 w 551965"/>
              <a:gd name="connsiteY12" fmla="*/ 525364 h 711569"/>
              <a:gd name="connsiteX13" fmla="*/ 452212 w 551965"/>
              <a:gd name="connsiteY13" fmla="*/ 502089 h 711569"/>
              <a:gd name="connsiteX14" fmla="*/ 448887 w 551965"/>
              <a:gd name="connsiteY14" fmla="*/ 465513 h 711569"/>
              <a:gd name="connsiteX15" fmla="*/ 505413 w 551965"/>
              <a:gd name="connsiteY15" fmla="*/ 455537 h 711569"/>
              <a:gd name="connsiteX16" fmla="*/ 458862 w 551965"/>
              <a:gd name="connsiteY16" fmla="*/ 595191 h 711569"/>
              <a:gd name="connsiteX17" fmla="*/ 468837 w 551965"/>
              <a:gd name="connsiteY17" fmla="*/ 605166 h 711569"/>
              <a:gd name="connsiteX18" fmla="*/ 528689 w 551965"/>
              <a:gd name="connsiteY18" fmla="*/ 551965 h 711569"/>
              <a:gd name="connsiteX19" fmla="*/ 525364 w 551965"/>
              <a:gd name="connsiteY19" fmla="*/ 475488 h 711569"/>
              <a:gd name="connsiteX20" fmla="*/ 551965 w 551965"/>
              <a:gd name="connsiteY20" fmla="*/ 428937 h 711569"/>
              <a:gd name="connsiteX21" fmla="*/ 538664 w 551965"/>
              <a:gd name="connsiteY21" fmla="*/ 369085 h 711569"/>
              <a:gd name="connsiteX22" fmla="*/ 535339 w 551965"/>
              <a:gd name="connsiteY22" fmla="*/ 36576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26600 w 608495"/>
              <a:gd name="connsiteY23" fmla="*/ 0 h 711569"/>
              <a:gd name="connsiteX0" fmla="*/ 26600 w 608495"/>
              <a:gd name="connsiteY0" fmla="*/ 0 h 711569"/>
              <a:gd name="connsiteX1" fmla="*/ 0 w 608495"/>
              <a:gd name="connsiteY1" fmla="*/ 79802 h 711569"/>
              <a:gd name="connsiteX2" fmla="*/ 43226 w 608495"/>
              <a:gd name="connsiteY2" fmla="*/ 428937 h 711569"/>
              <a:gd name="connsiteX3" fmla="*/ 69826 w 608495"/>
              <a:gd name="connsiteY3" fmla="*/ 438912 h 711569"/>
              <a:gd name="connsiteX4" fmla="*/ 59851 w 608495"/>
              <a:gd name="connsiteY4" fmla="*/ 538665 h 711569"/>
              <a:gd name="connsiteX5" fmla="*/ 23275 w 608495"/>
              <a:gd name="connsiteY5" fmla="*/ 581891 h 711569"/>
              <a:gd name="connsiteX6" fmla="*/ 96427 w 608495"/>
              <a:gd name="connsiteY6" fmla="*/ 555290 h 711569"/>
              <a:gd name="connsiteX7" fmla="*/ 79802 w 608495"/>
              <a:gd name="connsiteY7" fmla="*/ 651718 h 711569"/>
              <a:gd name="connsiteX8" fmla="*/ 59851 w 608495"/>
              <a:gd name="connsiteY8" fmla="*/ 674993 h 711569"/>
              <a:gd name="connsiteX9" fmla="*/ 109728 w 608495"/>
              <a:gd name="connsiteY9" fmla="*/ 711569 h 711569"/>
              <a:gd name="connsiteX10" fmla="*/ 312558 w 608495"/>
              <a:gd name="connsiteY10" fmla="*/ 585216 h 711569"/>
              <a:gd name="connsiteX11" fmla="*/ 389035 w 608495"/>
              <a:gd name="connsiteY11" fmla="*/ 482138 h 711569"/>
              <a:gd name="connsiteX12" fmla="*/ 422286 w 608495"/>
              <a:gd name="connsiteY12" fmla="*/ 525364 h 711569"/>
              <a:gd name="connsiteX13" fmla="*/ 452212 w 608495"/>
              <a:gd name="connsiteY13" fmla="*/ 502089 h 711569"/>
              <a:gd name="connsiteX14" fmla="*/ 448887 w 608495"/>
              <a:gd name="connsiteY14" fmla="*/ 465513 h 711569"/>
              <a:gd name="connsiteX15" fmla="*/ 505413 w 608495"/>
              <a:gd name="connsiteY15" fmla="*/ 455537 h 711569"/>
              <a:gd name="connsiteX16" fmla="*/ 458862 w 608495"/>
              <a:gd name="connsiteY16" fmla="*/ 595191 h 711569"/>
              <a:gd name="connsiteX17" fmla="*/ 468837 w 608495"/>
              <a:gd name="connsiteY17" fmla="*/ 605166 h 711569"/>
              <a:gd name="connsiteX18" fmla="*/ 528689 w 608495"/>
              <a:gd name="connsiteY18" fmla="*/ 551965 h 711569"/>
              <a:gd name="connsiteX19" fmla="*/ 525364 w 608495"/>
              <a:gd name="connsiteY19" fmla="*/ 475488 h 711569"/>
              <a:gd name="connsiteX20" fmla="*/ 551965 w 608495"/>
              <a:gd name="connsiteY20" fmla="*/ 428937 h 711569"/>
              <a:gd name="connsiteX21" fmla="*/ 538664 w 608495"/>
              <a:gd name="connsiteY21" fmla="*/ 369085 h 711569"/>
              <a:gd name="connsiteX22" fmla="*/ 608491 w 608495"/>
              <a:gd name="connsiteY22" fmla="*/ 418961 h 711569"/>
              <a:gd name="connsiteX23" fmla="*/ 152954 w 608495"/>
              <a:gd name="connsiteY23" fmla="*/ 99753 h 711569"/>
              <a:gd name="connsiteX24" fmla="*/ 26600 w 608495"/>
              <a:gd name="connsiteY24" fmla="*/ 0 h 711569"/>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76477 w 608495"/>
              <a:gd name="connsiteY23" fmla="*/ 0 h 744820"/>
              <a:gd name="connsiteX24" fmla="*/ 26600 w 608495"/>
              <a:gd name="connsiteY2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76229 w 608495"/>
              <a:gd name="connsiteY23" fmla="*/ 83127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16378 w 608495"/>
              <a:gd name="connsiteY23" fmla="*/ 302583 h 744820"/>
              <a:gd name="connsiteX24" fmla="*/ 76477 w 608495"/>
              <a:gd name="connsiteY24" fmla="*/ 0 h 744820"/>
              <a:gd name="connsiteX25" fmla="*/ 26600 w 608495"/>
              <a:gd name="connsiteY2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339159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2978 w 608495"/>
              <a:gd name="connsiteY23" fmla="*/ 329184 h 744820"/>
              <a:gd name="connsiteX24" fmla="*/ 116378 w 608495"/>
              <a:gd name="connsiteY24" fmla="*/ 302583 h 744820"/>
              <a:gd name="connsiteX25" fmla="*/ 76477 w 608495"/>
              <a:gd name="connsiteY25" fmla="*/ 0 h 744820"/>
              <a:gd name="connsiteX26" fmla="*/ 26600 w 608495"/>
              <a:gd name="connsiteY2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42731 w 608495"/>
              <a:gd name="connsiteY23" fmla="*/ 355785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149629 w 608495"/>
              <a:gd name="connsiteY23" fmla="*/ 226106 h 744820"/>
              <a:gd name="connsiteX24" fmla="*/ 142978 w 608495"/>
              <a:gd name="connsiteY24" fmla="*/ 329184 h 744820"/>
              <a:gd name="connsiteX25" fmla="*/ 116378 w 608495"/>
              <a:gd name="connsiteY25" fmla="*/ 302583 h 744820"/>
              <a:gd name="connsiteX26" fmla="*/ 76477 w 608495"/>
              <a:gd name="connsiteY26" fmla="*/ 0 h 744820"/>
              <a:gd name="connsiteX27" fmla="*/ 26600 w 608495"/>
              <a:gd name="connsiteY27"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56032 w 608495"/>
              <a:gd name="connsiteY23" fmla="*/ 285958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12805 w 608495"/>
              <a:gd name="connsiteY23" fmla="*/ 202830 h 744820"/>
              <a:gd name="connsiteX24" fmla="*/ 149629 w 608495"/>
              <a:gd name="connsiteY24" fmla="*/ 226106 h 744820"/>
              <a:gd name="connsiteX25" fmla="*/ 142978 w 608495"/>
              <a:gd name="connsiteY25" fmla="*/ 329184 h 744820"/>
              <a:gd name="connsiteX26" fmla="*/ 116378 w 608495"/>
              <a:gd name="connsiteY26" fmla="*/ 302583 h 744820"/>
              <a:gd name="connsiteX27" fmla="*/ 76477 w 608495"/>
              <a:gd name="connsiteY27" fmla="*/ 0 h 744820"/>
              <a:gd name="connsiteX28" fmla="*/ 26600 w 608495"/>
              <a:gd name="connsiteY28"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12558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02830 w 608495"/>
              <a:gd name="connsiteY23" fmla="*/ 269332 h 744820"/>
              <a:gd name="connsiteX24" fmla="*/ 212805 w 608495"/>
              <a:gd name="connsiteY24" fmla="*/ 202830 h 744820"/>
              <a:gd name="connsiteX25" fmla="*/ 149629 w 608495"/>
              <a:gd name="connsiteY25" fmla="*/ 226106 h 744820"/>
              <a:gd name="connsiteX26" fmla="*/ 142978 w 608495"/>
              <a:gd name="connsiteY26" fmla="*/ 329184 h 744820"/>
              <a:gd name="connsiteX27" fmla="*/ 116378 w 608495"/>
              <a:gd name="connsiteY27" fmla="*/ 302583 h 744820"/>
              <a:gd name="connsiteX28" fmla="*/ 76477 w 608495"/>
              <a:gd name="connsiteY28" fmla="*/ 0 h 744820"/>
              <a:gd name="connsiteX29" fmla="*/ 26600 w 608495"/>
              <a:gd name="connsiteY29"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72657 w 608495"/>
              <a:gd name="connsiteY23" fmla="*/ 3059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32756 w 608495"/>
              <a:gd name="connsiteY23" fmla="*/ 292608 h 744820"/>
              <a:gd name="connsiteX24" fmla="*/ 202830 w 608495"/>
              <a:gd name="connsiteY24" fmla="*/ 269332 h 744820"/>
              <a:gd name="connsiteX25" fmla="*/ 212805 w 608495"/>
              <a:gd name="connsiteY25" fmla="*/ 202830 h 744820"/>
              <a:gd name="connsiteX26" fmla="*/ 149629 w 608495"/>
              <a:gd name="connsiteY26" fmla="*/ 226106 h 744820"/>
              <a:gd name="connsiteX27" fmla="*/ 142978 w 608495"/>
              <a:gd name="connsiteY27" fmla="*/ 329184 h 744820"/>
              <a:gd name="connsiteX28" fmla="*/ 116378 w 608495"/>
              <a:gd name="connsiteY28" fmla="*/ 302583 h 744820"/>
              <a:gd name="connsiteX29" fmla="*/ 76477 w 608495"/>
              <a:gd name="connsiteY29" fmla="*/ 0 h 744820"/>
              <a:gd name="connsiteX30" fmla="*/ 26600 w 608495"/>
              <a:gd name="connsiteY30"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9282 w 608495"/>
              <a:gd name="connsiteY23" fmla="*/ 319209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282631 w 608495"/>
              <a:gd name="connsiteY23" fmla="*/ 252707 h 744820"/>
              <a:gd name="connsiteX24" fmla="*/ 232756 w 608495"/>
              <a:gd name="connsiteY24" fmla="*/ 292608 h 744820"/>
              <a:gd name="connsiteX25" fmla="*/ 202830 w 608495"/>
              <a:gd name="connsiteY25" fmla="*/ 269332 h 744820"/>
              <a:gd name="connsiteX26" fmla="*/ 212805 w 608495"/>
              <a:gd name="connsiteY26" fmla="*/ 202830 h 744820"/>
              <a:gd name="connsiteX27" fmla="*/ 149629 w 608495"/>
              <a:gd name="connsiteY27" fmla="*/ 226106 h 744820"/>
              <a:gd name="connsiteX28" fmla="*/ 142978 w 608495"/>
              <a:gd name="connsiteY28" fmla="*/ 329184 h 744820"/>
              <a:gd name="connsiteX29" fmla="*/ 116378 w 608495"/>
              <a:gd name="connsiteY29" fmla="*/ 302583 h 744820"/>
              <a:gd name="connsiteX30" fmla="*/ 76477 w 608495"/>
              <a:gd name="connsiteY30" fmla="*/ 0 h 744820"/>
              <a:gd name="connsiteX31" fmla="*/ 26600 w 608495"/>
              <a:gd name="connsiteY31"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2484 w 608495"/>
              <a:gd name="connsiteY23" fmla="*/ 295933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05908 w 608495"/>
              <a:gd name="connsiteY23" fmla="*/ 292608 h 744820"/>
              <a:gd name="connsiteX24" fmla="*/ 282631 w 608495"/>
              <a:gd name="connsiteY24" fmla="*/ 252707 h 744820"/>
              <a:gd name="connsiteX25" fmla="*/ 232756 w 608495"/>
              <a:gd name="connsiteY25" fmla="*/ 292608 h 744820"/>
              <a:gd name="connsiteX26" fmla="*/ 202830 w 608495"/>
              <a:gd name="connsiteY26" fmla="*/ 269332 h 744820"/>
              <a:gd name="connsiteX27" fmla="*/ 212805 w 608495"/>
              <a:gd name="connsiteY27" fmla="*/ 202830 h 744820"/>
              <a:gd name="connsiteX28" fmla="*/ 149629 w 608495"/>
              <a:gd name="connsiteY28" fmla="*/ 226106 h 744820"/>
              <a:gd name="connsiteX29" fmla="*/ 142978 w 608495"/>
              <a:gd name="connsiteY29" fmla="*/ 329184 h 744820"/>
              <a:gd name="connsiteX30" fmla="*/ 116378 w 608495"/>
              <a:gd name="connsiteY30" fmla="*/ 302583 h 744820"/>
              <a:gd name="connsiteX31" fmla="*/ 76477 w 608495"/>
              <a:gd name="connsiteY31" fmla="*/ 0 h 744820"/>
              <a:gd name="connsiteX32" fmla="*/ 26600 w 608495"/>
              <a:gd name="connsiteY32"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69085 w 608495"/>
              <a:gd name="connsiteY23" fmla="*/ 329184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349134 w 608495"/>
              <a:gd name="connsiteY23" fmla="*/ 212806 h 744820"/>
              <a:gd name="connsiteX24" fmla="*/ 305908 w 608495"/>
              <a:gd name="connsiteY24" fmla="*/ 292608 h 744820"/>
              <a:gd name="connsiteX25" fmla="*/ 282631 w 608495"/>
              <a:gd name="connsiteY25" fmla="*/ 252707 h 744820"/>
              <a:gd name="connsiteX26" fmla="*/ 232756 w 608495"/>
              <a:gd name="connsiteY26" fmla="*/ 292608 h 744820"/>
              <a:gd name="connsiteX27" fmla="*/ 202830 w 608495"/>
              <a:gd name="connsiteY27" fmla="*/ 269332 h 744820"/>
              <a:gd name="connsiteX28" fmla="*/ 212805 w 608495"/>
              <a:gd name="connsiteY28" fmla="*/ 202830 h 744820"/>
              <a:gd name="connsiteX29" fmla="*/ 149629 w 608495"/>
              <a:gd name="connsiteY29" fmla="*/ 226106 h 744820"/>
              <a:gd name="connsiteX30" fmla="*/ 142978 w 608495"/>
              <a:gd name="connsiteY30" fmla="*/ 329184 h 744820"/>
              <a:gd name="connsiteX31" fmla="*/ 116378 w 608495"/>
              <a:gd name="connsiteY31" fmla="*/ 302583 h 744820"/>
              <a:gd name="connsiteX32" fmla="*/ 76477 w 608495"/>
              <a:gd name="connsiteY32" fmla="*/ 0 h 744820"/>
              <a:gd name="connsiteX33" fmla="*/ 26600 w 608495"/>
              <a:gd name="connsiteY33"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02336 w 608495"/>
              <a:gd name="connsiteY23" fmla="*/ 262682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55538 w 608495"/>
              <a:gd name="connsiteY23" fmla="*/ 179555 h 744820"/>
              <a:gd name="connsiteX24" fmla="*/ 349134 w 608495"/>
              <a:gd name="connsiteY24" fmla="*/ 212806 h 744820"/>
              <a:gd name="connsiteX25" fmla="*/ 305908 w 608495"/>
              <a:gd name="connsiteY25" fmla="*/ 292608 h 744820"/>
              <a:gd name="connsiteX26" fmla="*/ 282631 w 608495"/>
              <a:gd name="connsiteY26" fmla="*/ 252707 h 744820"/>
              <a:gd name="connsiteX27" fmla="*/ 232756 w 608495"/>
              <a:gd name="connsiteY27" fmla="*/ 292608 h 744820"/>
              <a:gd name="connsiteX28" fmla="*/ 202830 w 608495"/>
              <a:gd name="connsiteY28" fmla="*/ 269332 h 744820"/>
              <a:gd name="connsiteX29" fmla="*/ 212805 w 608495"/>
              <a:gd name="connsiteY29" fmla="*/ 202830 h 744820"/>
              <a:gd name="connsiteX30" fmla="*/ 149629 w 608495"/>
              <a:gd name="connsiteY30" fmla="*/ 226106 h 744820"/>
              <a:gd name="connsiteX31" fmla="*/ 142978 w 608495"/>
              <a:gd name="connsiteY31" fmla="*/ 329184 h 744820"/>
              <a:gd name="connsiteX32" fmla="*/ 116378 w 608495"/>
              <a:gd name="connsiteY32" fmla="*/ 302583 h 744820"/>
              <a:gd name="connsiteX33" fmla="*/ 76477 w 608495"/>
              <a:gd name="connsiteY33" fmla="*/ 0 h 744820"/>
              <a:gd name="connsiteX34" fmla="*/ 26600 w 608495"/>
              <a:gd name="connsiteY34"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88788 w 608495"/>
              <a:gd name="connsiteY23" fmla="*/ 236081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48887 w 608495"/>
              <a:gd name="connsiteY23" fmla="*/ 259357 h 744820"/>
              <a:gd name="connsiteX24" fmla="*/ 455538 w 608495"/>
              <a:gd name="connsiteY24" fmla="*/ 179555 h 744820"/>
              <a:gd name="connsiteX25" fmla="*/ 349134 w 608495"/>
              <a:gd name="connsiteY25" fmla="*/ 212806 h 744820"/>
              <a:gd name="connsiteX26" fmla="*/ 305908 w 608495"/>
              <a:gd name="connsiteY26" fmla="*/ 292608 h 744820"/>
              <a:gd name="connsiteX27" fmla="*/ 282631 w 608495"/>
              <a:gd name="connsiteY27" fmla="*/ 252707 h 744820"/>
              <a:gd name="connsiteX28" fmla="*/ 232756 w 608495"/>
              <a:gd name="connsiteY28" fmla="*/ 292608 h 744820"/>
              <a:gd name="connsiteX29" fmla="*/ 202830 w 608495"/>
              <a:gd name="connsiteY29" fmla="*/ 269332 h 744820"/>
              <a:gd name="connsiteX30" fmla="*/ 212805 w 608495"/>
              <a:gd name="connsiteY30" fmla="*/ 202830 h 744820"/>
              <a:gd name="connsiteX31" fmla="*/ 149629 w 608495"/>
              <a:gd name="connsiteY31" fmla="*/ 226106 h 744820"/>
              <a:gd name="connsiteX32" fmla="*/ 142978 w 608495"/>
              <a:gd name="connsiteY32" fmla="*/ 329184 h 744820"/>
              <a:gd name="connsiteX33" fmla="*/ 116378 w 608495"/>
              <a:gd name="connsiteY33" fmla="*/ 302583 h 744820"/>
              <a:gd name="connsiteX34" fmla="*/ 76477 w 608495"/>
              <a:gd name="connsiteY34" fmla="*/ 0 h 744820"/>
              <a:gd name="connsiteX35" fmla="*/ 26600 w 608495"/>
              <a:gd name="connsiteY35"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472162 w 608495"/>
              <a:gd name="connsiteY23" fmla="*/ 295933 h 744820"/>
              <a:gd name="connsiteX24" fmla="*/ 448887 w 608495"/>
              <a:gd name="connsiteY24" fmla="*/ 259357 h 744820"/>
              <a:gd name="connsiteX25" fmla="*/ 455538 w 608495"/>
              <a:gd name="connsiteY25" fmla="*/ 179555 h 744820"/>
              <a:gd name="connsiteX26" fmla="*/ 349134 w 608495"/>
              <a:gd name="connsiteY26" fmla="*/ 212806 h 744820"/>
              <a:gd name="connsiteX27" fmla="*/ 305908 w 608495"/>
              <a:gd name="connsiteY27" fmla="*/ 292608 h 744820"/>
              <a:gd name="connsiteX28" fmla="*/ 282631 w 608495"/>
              <a:gd name="connsiteY28" fmla="*/ 252707 h 744820"/>
              <a:gd name="connsiteX29" fmla="*/ 232756 w 608495"/>
              <a:gd name="connsiteY29" fmla="*/ 292608 h 744820"/>
              <a:gd name="connsiteX30" fmla="*/ 202830 w 608495"/>
              <a:gd name="connsiteY30" fmla="*/ 269332 h 744820"/>
              <a:gd name="connsiteX31" fmla="*/ 212805 w 608495"/>
              <a:gd name="connsiteY31" fmla="*/ 202830 h 744820"/>
              <a:gd name="connsiteX32" fmla="*/ 149629 w 608495"/>
              <a:gd name="connsiteY32" fmla="*/ 226106 h 744820"/>
              <a:gd name="connsiteX33" fmla="*/ 142978 w 608495"/>
              <a:gd name="connsiteY33" fmla="*/ 329184 h 744820"/>
              <a:gd name="connsiteX34" fmla="*/ 116378 w 608495"/>
              <a:gd name="connsiteY34" fmla="*/ 302583 h 744820"/>
              <a:gd name="connsiteX35" fmla="*/ 76477 w 608495"/>
              <a:gd name="connsiteY35" fmla="*/ 0 h 744820"/>
              <a:gd name="connsiteX36" fmla="*/ 26600 w 608495"/>
              <a:gd name="connsiteY36" fmla="*/ 33251 h 744820"/>
              <a:gd name="connsiteX0" fmla="*/ 26600 w 608495"/>
              <a:gd name="connsiteY0" fmla="*/ 33251 h 744820"/>
              <a:gd name="connsiteX1" fmla="*/ 0 w 608495"/>
              <a:gd name="connsiteY1" fmla="*/ 113053 h 744820"/>
              <a:gd name="connsiteX2" fmla="*/ 43226 w 608495"/>
              <a:gd name="connsiteY2" fmla="*/ 462188 h 744820"/>
              <a:gd name="connsiteX3" fmla="*/ 69826 w 608495"/>
              <a:gd name="connsiteY3" fmla="*/ 472163 h 744820"/>
              <a:gd name="connsiteX4" fmla="*/ 59851 w 608495"/>
              <a:gd name="connsiteY4" fmla="*/ 571916 h 744820"/>
              <a:gd name="connsiteX5" fmla="*/ 23275 w 608495"/>
              <a:gd name="connsiteY5" fmla="*/ 615142 h 744820"/>
              <a:gd name="connsiteX6" fmla="*/ 96427 w 608495"/>
              <a:gd name="connsiteY6" fmla="*/ 588541 h 744820"/>
              <a:gd name="connsiteX7" fmla="*/ 79802 w 608495"/>
              <a:gd name="connsiteY7" fmla="*/ 684969 h 744820"/>
              <a:gd name="connsiteX8" fmla="*/ 59851 w 608495"/>
              <a:gd name="connsiteY8" fmla="*/ 708244 h 744820"/>
              <a:gd name="connsiteX9" fmla="*/ 109728 w 608495"/>
              <a:gd name="connsiteY9" fmla="*/ 744820 h 744820"/>
              <a:gd name="connsiteX10" fmla="*/ 312558 w 608495"/>
              <a:gd name="connsiteY10" fmla="*/ 618467 h 744820"/>
              <a:gd name="connsiteX11" fmla="*/ 389035 w 608495"/>
              <a:gd name="connsiteY11" fmla="*/ 515389 h 744820"/>
              <a:gd name="connsiteX12" fmla="*/ 422286 w 608495"/>
              <a:gd name="connsiteY12" fmla="*/ 558615 h 744820"/>
              <a:gd name="connsiteX13" fmla="*/ 452212 w 608495"/>
              <a:gd name="connsiteY13" fmla="*/ 535340 h 744820"/>
              <a:gd name="connsiteX14" fmla="*/ 448887 w 608495"/>
              <a:gd name="connsiteY14" fmla="*/ 498764 h 744820"/>
              <a:gd name="connsiteX15" fmla="*/ 505413 w 608495"/>
              <a:gd name="connsiteY15" fmla="*/ 488788 h 744820"/>
              <a:gd name="connsiteX16" fmla="*/ 458862 w 608495"/>
              <a:gd name="connsiteY16" fmla="*/ 628442 h 744820"/>
              <a:gd name="connsiteX17" fmla="*/ 468837 w 608495"/>
              <a:gd name="connsiteY17" fmla="*/ 638417 h 744820"/>
              <a:gd name="connsiteX18" fmla="*/ 528689 w 608495"/>
              <a:gd name="connsiteY18" fmla="*/ 585216 h 744820"/>
              <a:gd name="connsiteX19" fmla="*/ 525364 w 608495"/>
              <a:gd name="connsiteY19" fmla="*/ 508739 h 744820"/>
              <a:gd name="connsiteX20" fmla="*/ 551965 w 608495"/>
              <a:gd name="connsiteY20" fmla="*/ 462188 h 744820"/>
              <a:gd name="connsiteX21" fmla="*/ 538664 w 608495"/>
              <a:gd name="connsiteY21" fmla="*/ 402336 h 744820"/>
              <a:gd name="connsiteX22" fmla="*/ 608491 w 608495"/>
              <a:gd name="connsiteY22" fmla="*/ 452212 h 744820"/>
              <a:gd name="connsiteX23" fmla="*/ 505413 w 608495"/>
              <a:gd name="connsiteY23" fmla="*/ 285958 h 744820"/>
              <a:gd name="connsiteX24" fmla="*/ 472162 w 608495"/>
              <a:gd name="connsiteY24" fmla="*/ 295933 h 744820"/>
              <a:gd name="connsiteX25" fmla="*/ 448887 w 608495"/>
              <a:gd name="connsiteY25" fmla="*/ 259357 h 744820"/>
              <a:gd name="connsiteX26" fmla="*/ 455538 w 608495"/>
              <a:gd name="connsiteY26" fmla="*/ 179555 h 744820"/>
              <a:gd name="connsiteX27" fmla="*/ 349134 w 608495"/>
              <a:gd name="connsiteY27" fmla="*/ 212806 h 744820"/>
              <a:gd name="connsiteX28" fmla="*/ 305908 w 608495"/>
              <a:gd name="connsiteY28" fmla="*/ 292608 h 744820"/>
              <a:gd name="connsiteX29" fmla="*/ 282631 w 608495"/>
              <a:gd name="connsiteY29" fmla="*/ 252707 h 744820"/>
              <a:gd name="connsiteX30" fmla="*/ 232756 w 608495"/>
              <a:gd name="connsiteY30" fmla="*/ 292608 h 744820"/>
              <a:gd name="connsiteX31" fmla="*/ 202830 w 608495"/>
              <a:gd name="connsiteY31" fmla="*/ 269332 h 744820"/>
              <a:gd name="connsiteX32" fmla="*/ 212805 w 608495"/>
              <a:gd name="connsiteY32" fmla="*/ 202830 h 744820"/>
              <a:gd name="connsiteX33" fmla="*/ 149629 w 608495"/>
              <a:gd name="connsiteY33" fmla="*/ 226106 h 744820"/>
              <a:gd name="connsiteX34" fmla="*/ 142978 w 608495"/>
              <a:gd name="connsiteY34" fmla="*/ 329184 h 744820"/>
              <a:gd name="connsiteX35" fmla="*/ 116378 w 608495"/>
              <a:gd name="connsiteY35" fmla="*/ 302583 h 744820"/>
              <a:gd name="connsiteX36" fmla="*/ 76477 w 608495"/>
              <a:gd name="connsiteY36" fmla="*/ 0 h 744820"/>
              <a:gd name="connsiteX37" fmla="*/ 26600 w 608495"/>
              <a:gd name="connsiteY37" fmla="*/ 33251 h 744820"/>
              <a:gd name="connsiteX0" fmla="*/ 26600 w 608631"/>
              <a:gd name="connsiteY0" fmla="*/ 33251 h 744820"/>
              <a:gd name="connsiteX1" fmla="*/ 0 w 608631"/>
              <a:gd name="connsiteY1" fmla="*/ 113053 h 744820"/>
              <a:gd name="connsiteX2" fmla="*/ 43226 w 608631"/>
              <a:gd name="connsiteY2" fmla="*/ 462188 h 744820"/>
              <a:gd name="connsiteX3" fmla="*/ 69826 w 608631"/>
              <a:gd name="connsiteY3" fmla="*/ 472163 h 744820"/>
              <a:gd name="connsiteX4" fmla="*/ 59851 w 608631"/>
              <a:gd name="connsiteY4" fmla="*/ 571916 h 744820"/>
              <a:gd name="connsiteX5" fmla="*/ 23275 w 608631"/>
              <a:gd name="connsiteY5" fmla="*/ 615142 h 744820"/>
              <a:gd name="connsiteX6" fmla="*/ 96427 w 608631"/>
              <a:gd name="connsiteY6" fmla="*/ 588541 h 744820"/>
              <a:gd name="connsiteX7" fmla="*/ 79802 w 608631"/>
              <a:gd name="connsiteY7" fmla="*/ 684969 h 744820"/>
              <a:gd name="connsiteX8" fmla="*/ 59851 w 608631"/>
              <a:gd name="connsiteY8" fmla="*/ 708244 h 744820"/>
              <a:gd name="connsiteX9" fmla="*/ 109728 w 608631"/>
              <a:gd name="connsiteY9" fmla="*/ 744820 h 744820"/>
              <a:gd name="connsiteX10" fmla="*/ 312558 w 608631"/>
              <a:gd name="connsiteY10" fmla="*/ 618467 h 744820"/>
              <a:gd name="connsiteX11" fmla="*/ 389035 w 608631"/>
              <a:gd name="connsiteY11" fmla="*/ 515389 h 744820"/>
              <a:gd name="connsiteX12" fmla="*/ 422286 w 608631"/>
              <a:gd name="connsiteY12" fmla="*/ 558615 h 744820"/>
              <a:gd name="connsiteX13" fmla="*/ 452212 w 608631"/>
              <a:gd name="connsiteY13" fmla="*/ 535340 h 744820"/>
              <a:gd name="connsiteX14" fmla="*/ 448887 w 608631"/>
              <a:gd name="connsiteY14" fmla="*/ 498764 h 744820"/>
              <a:gd name="connsiteX15" fmla="*/ 505413 w 608631"/>
              <a:gd name="connsiteY15" fmla="*/ 488788 h 744820"/>
              <a:gd name="connsiteX16" fmla="*/ 458862 w 608631"/>
              <a:gd name="connsiteY16" fmla="*/ 628442 h 744820"/>
              <a:gd name="connsiteX17" fmla="*/ 468837 w 608631"/>
              <a:gd name="connsiteY17" fmla="*/ 638417 h 744820"/>
              <a:gd name="connsiteX18" fmla="*/ 528689 w 608631"/>
              <a:gd name="connsiteY18" fmla="*/ 585216 h 744820"/>
              <a:gd name="connsiteX19" fmla="*/ 525364 w 608631"/>
              <a:gd name="connsiteY19" fmla="*/ 508739 h 744820"/>
              <a:gd name="connsiteX20" fmla="*/ 551965 w 608631"/>
              <a:gd name="connsiteY20" fmla="*/ 462188 h 744820"/>
              <a:gd name="connsiteX21" fmla="*/ 538664 w 608631"/>
              <a:gd name="connsiteY21" fmla="*/ 402336 h 744820"/>
              <a:gd name="connsiteX22" fmla="*/ 608491 w 608631"/>
              <a:gd name="connsiteY22" fmla="*/ 452212 h 744820"/>
              <a:gd name="connsiteX23" fmla="*/ 555290 w 608631"/>
              <a:gd name="connsiteY23" fmla="*/ 375735 h 744820"/>
              <a:gd name="connsiteX24" fmla="*/ 505413 w 608631"/>
              <a:gd name="connsiteY24" fmla="*/ 285958 h 744820"/>
              <a:gd name="connsiteX25" fmla="*/ 472162 w 608631"/>
              <a:gd name="connsiteY25" fmla="*/ 295933 h 744820"/>
              <a:gd name="connsiteX26" fmla="*/ 448887 w 608631"/>
              <a:gd name="connsiteY26" fmla="*/ 259357 h 744820"/>
              <a:gd name="connsiteX27" fmla="*/ 455538 w 608631"/>
              <a:gd name="connsiteY27" fmla="*/ 179555 h 744820"/>
              <a:gd name="connsiteX28" fmla="*/ 349134 w 608631"/>
              <a:gd name="connsiteY28" fmla="*/ 212806 h 744820"/>
              <a:gd name="connsiteX29" fmla="*/ 305908 w 608631"/>
              <a:gd name="connsiteY29" fmla="*/ 292608 h 744820"/>
              <a:gd name="connsiteX30" fmla="*/ 282631 w 608631"/>
              <a:gd name="connsiteY30" fmla="*/ 252707 h 744820"/>
              <a:gd name="connsiteX31" fmla="*/ 232756 w 608631"/>
              <a:gd name="connsiteY31" fmla="*/ 292608 h 744820"/>
              <a:gd name="connsiteX32" fmla="*/ 202830 w 608631"/>
              <a:gd name="connsiteY32" fmla="*/ 269332 h 744820"/>
              <a:gd name="connsiteX33" fmla="*/ 212805 w 608631"/>
              <a:gd name="connsiteY33" fmla="*/ 202830 h 744820"/>
              <a:gd name="connsiteX34" fmla="*/ 149629 w 608631"/>
              <a:gd name="connsiteY34" fmla="*/ 226106 h 744820"/>
              <a:gd name="connsiteX35" fmla="*/ 142978 w 608631"/>
              <a:gd name="connsiteY35" fmla="*/ 329184 h 744820"/>
              <a:gd name="connsiteX36" fmla="*/ 116378 w 608631"/>
              <a:gd name="connsiteY36" fmla="*/ 302583 h 744820"/>
              <a:gd name="connsiteX37" fmla="*/ 76477 w 608631"/>
              <a:gd name="connsiteY37" fmla="*/ 0 h 744820"/>
              <a:gd name="connsiteX38" fmla="*/ 26600 w 608631"/>
              <a:gd name="connsiteY38" fmla="*/ 33251 h 744820"/>
              <a:gd name="connsiteX0" fmla="*/ 26600 w 608659"/>
              <a:gd name="connsiteY0" fmla="*/ 33251 h 744820"/>
              <a:gd name="connsiteX1" fmla="*/ 0 w 608659"/>
              <a:gd name="connsiteY1" fmla="*/ 113053 h 744820"/>
              <a:gd name="connsiteX2" fmla="*/ 43226 w 608659"/>
              <a:gd name="connsiteY2" fmla="*/ 462188 h 744820"/>
              <a:gd name="connsiteX3" fmla="*/ 69826 w 608659"/>
              <a:gd name="connsiteY3" fmla="*/ 472163 h 744820"/>
              <a:gd name="connsiteX4" fmla="*/ 59851 w 608659"/>
              <a:gd name="connsiteY4" fmla="*/ 571916 h 744820"/>
              <a:gd name="connsiteX5" fmla="*/ 23275 w 608659"/>
              <a:gd name="connsiteY5" fmla="*/ 615142 h 744820"/>
              <a:gd name="connsiteX6" fmla="*/ 96427 w 608659"/>
              <a:gd name="connsiteY6" fmla="*/ 588541 h 744820"/>
              <a:gd name="connsiteX7" fmla="*/ 79802 w 608659"/>
              <a:gd name="connsiteY7" fmla="*/ 684969 h 744820"/>
              <a:gd name="connsiteX8" fmla="*/ 59851 w 608659"/>
              <a:gd name="connsiteY8" fmla="*/ 708244 h 744820"/>
              <a:gd name="connsiteX9" fmla="*/ 109728 w 608659"/>
              <a:gd name="connsiteY9" fmla="*/ 744820 h 744820"/>
              <a:gd name="connsiteX10" fmla="*/ 312558 w 608659"/>
              <a:gd name="connsiteY10" fmla="*/ 618467 h 744820"/>
              <a:gd name="connsiteX11" fmla="*/ 389035 w 608659"/>
              <a:gd name="connsiteY11" fmla="*/ 515389 h 744820"/>
              <a:gd name="connsiteX12" fmla="*/ 422286 w 608659"/>
              <a:gd name="connsiteY12" fmla="*/ 558615 h 744820"/>
              <a:gd name="connsiteX13" fmla="*/ 452212 w 608659"/>
              <a:gd name="connsiteY13" fmla="*/ 535340 h 744820"/>
              <a:gd name="connsiteX14" fmla="*/ 448887 w 608659"/>
              <a:gd name="connsiteY14" fmla="*/ 498764 h 744820"/>
              <a:gd name="connsiteX15" fmla="*/ 505413 w 608659"/>
              <a:gd name="connsiteY15" fmla="*/ 488788 h 744820"/>
              <a:gd name="connsiteX16" fmla="*/ 458862 w 608659"/>
              <a:gd name="connsiteY16" fmla="*/ 628442 h 744820"/>
              <a:gd name="connsiteX17" fmla="*/ 468837 w 608659"/>
              <a:gd name="connsiteY17" fmla="*/ 638417 h 744820"/>
              <a:gd name="connsiteX18" fmla="*/ 528689 w 608659"/>
              <a:gd name="connsiteY18" fmla="*/ 585216 h 744820"/>
              <a:gd name="connsiteX19" fmla="*/ 525364 w 608659"/>
              <a:gd name="connsiteY19" fmla="*/ 508739 h 744820"/>
              <a:gd name="connsiteX20" fmla="*/ 551965 w 608659"/>
              <a:gd name="connsiteY20" fmla="*/ 462188 h 744820"/>
              <a:gd name="connsiteX21" fmla="*/ 538664 w 608659"/>
              <a:gd name="connsiteY21" fmla="*/ 402336 h 744820"/>
              <a:gd name="connsiteX22" fmla="*/ 608491 w 608659"/>
              <a:gd name="connsiteY22" fmla="*/ 452212 h 744820"/>
              <a:gd name="connsiteX23" fmla="*/ 561940 w 608659"/>
              <a:gd name="connsiteY23" fmla="*/ 242731 h 744820"/>
              <a:gd name="connsiteX24" fmla="*/ 505413 w 608659"/>
              <a:gd name="connsiteY24" fmla="*/ 285958 h 744820"/>
              <a:gd name="connsiteX25" fmla="*/ 472162 w 608659"/>
              <a:gd name="connsiteY25" fmla="*/ 295933 h 744820"/>
              <a:gd name="connsiteX26" fmla="*/ 448887 w 608659"/>
              <a:gd name="connsiteY26" fmla="*/ 259357 h 744820"/>
              <a:gd name="connsiteX27" fmla="*/ 455538 w 608659"/>
              <a:gd name="connsiteY27" fmla="*/ 179555 h 744820"/>
              <a:gd name="connsiteX28" fmla="*/ 349134 w 608659"/>
              <a:gd name="connsiteY28" fmla="*/ 212806 h 744820"/>
              <a:gd name="connsiteX29" fmla="*/ 305908 w 608659"/>
              <a:gd name="connsiteY29" fmla="*/ 292608 h 744820"/>
              <a:gd name="connsiteX30" fmla="*/ 282631 w 608659"/>
              <a:gd name="connsiteY30" fmla="*/ 252707 h 744820"/>
              <a:gd name="connsiteX31" fmla="*/ 232756 w 608659"/>
              <a:gd name="connsiteY31" fmla="*/ 292608 h 744820"/>
              <a:gd name="connsiteX32" fmla="*/ 202830 w 608659"/>
              <a:gd name="connsiteY32" fmla="*/ 269332 h 744820"/>
              <a:gd name="connsiteX33" fmla="*/ 212805 w 608659"/>
              <a:gd name="connsiteY33" fmla="*/ 202830 h 744820"/>
              <a:gd name="connsiteX34" fmla="*/ 149629 w 608659"/>
              <a:gd name="connsiteY34" fmla="*/ 226106 h 744820"/>
              <a:gd name="connsiteX35" fmla="*/ 142978 w 608659"/>
              <a:gd name="connsiteY35" fmla="*/ 329184 h 744820"/>
              <a:gd name="connsiteX36" fmla="*/ 116378 w 608659"/>
              <a:gd name="connsiteY36" fmla="*/ 302583 h 744820"/>
              <a:gd name="connsiteX37" fmla="*/ 76477 w 608659"/>
              <a:gd name="connsiteY37" fmla="*/ 0 h 744820"/>
              <a:gd name="connsiteX38" fmla="*/ 26600 w 608659"/>
              <a:gd name="connsiteY38" fmla="*/ 33251 h 744820"/>
              <a:gd name="connsiteX0" fmla="*/ 26600 w 651792"/>
              <a:gd name="connsiteY0" fmla="*/ 33251 h 744820"/>
              <a:gd name="connsiteX1" fmla="*/ 0 w 651792"/>
              <a:gd name="connsiteY1" fmla="*/ 113053 h 744820"/>
              <a:gd name="connsiteX2" fmla="*/ 43226 w 651792"/>
              <a:gd name="connsiteY2" fmla="*/ 462188 h 744820"/>
              <a:gd name="connsiteX3" fmla="*/ 69826 w 651792"/>
              <a:gd name="connsiteY3" fmla="*/ 472163 h 744820"/>
              <a:gd name="connsiteX4" fmla="*/ 59851 w 651792"/>
              <a:gd name="connsiteY4" fmla="*/ 571916 h 744820"/>
              <a:gd name="connsiteX5" fmla="*/ 23275 w 651792"/>
              <a:gd name="connsiteY5" fmla="*/ 615142 h 744820"/>
              <a:gd name="connsiteX6" fmla="*/ 96427 w 651792"/>
              <a:gd name="connsiteY6" fmla="*/ 588541 h 744820"/>
              <a:gd name="connsiteX7" fmla="*/ 79802 w 651792"/>
              <a:gd name="connsiteY7" fmla="*/ 684969 h 744820"/>
              <a:gd name="connsiteX8" fmla="*/ 59851 w 651792"/>
              <a:gd name="connsiteY8" fmla="*/ 708244 h 744820"/>
              <a:gd name="connsiteX9" fmla="*/ 109728 w 651792"/>
              <a:gd name="connsiteY9" fmla="*/ 744820 h 744820"/>
              <a:gd name="connsiteX10" fmla="*/ 312558 w 651792"/>
              <a:gd name="connsiteY10" fmla="*/ 618467 h 744820"/>
              <a:gd name="connsiteX11" fmla="*/ 389035 w 651792"/>
              <a:gd name="connsiteY11" fmla="*/ 515389 h 744820"/>
              <a:gd name="connsiteX12" fmla="*/ 422286 w 651792"/>
              <a:gd name="connsiteY12" fmla="*/ 558615 h 744820"/>
              <a:gd name="connsiteX13" fmla="*/ 452212 w 651792"/>
              <a:gd name="connsiteY13" fmla="*/ 535340 h 744820"/>
              <a:gd name="connsiteX14" fmla="*/ 448887 w 651792"/>
              <a:gd name="connsiteY14" fmla="*/ 498764 h 744820"/>
              <a:gd name="connsiteX15" fmla="*/ 505413 w 651792"/>
              <a:gd name="connsiteY15" fmla="*/ 488788 h 744820"/>
              <a:gd name="connsiteX16" fmla="*/ 458862 w 651792"/>
              <a:gd name="connsiteY16" fmla="*/ 628442 h 744820"/>
              <a:gd name="connsiteX17" fmla="*/ 468837 w 651792"/>
              <a:gd name="connsiteY17" fmla="*/ 638417 h 744820"/>
              <a:gd name="connsiteX18" fmla="*/ 528689 w 651792"/>
              <a:gd name="connsiteY18" fmla="*/ 585216 h 744820"/>
              <a:gd name="connsiteX19" fmla="*/ 525364 w 651792"/>
              <a:gd name="connsiteY19" fmla="*/ 508739 h 744820"/>
              <a:gd name="connsiteX20" fmla="*/ 551965 w 651792"/>
              <a:gd name="connsiteY20" fmla="*/ 462188 h 744820"/>
              <a:gd name="connsiteX21" fmla="*/ 538664 w 651792"/>
              <a:gd name="connsiteY21" fmla="*/ 402336 h 744820"/>
              <a:gd name="connsiteX22" fmla="*/ 651718 w 651792"/>
              <a:gd name="connsiteY22" fmla="*/ 532014 h 744820"/>
              <a:gd name="connsiteX23" fmla="*/ 561940 w 651792"/>
              <a:gd name="connsiteY23" fmla="*/ 242731 h 744820"/>
              <a:gd name="connsiteX24" fmla="*/ 505413 w 651792"/>
              <a:gd name="connsiteY24" fmla="*/ 285958 h 744820"/>
              <a:gd name="connsiteX25" fmla="*/ 472162 w 651792"/>
              <a:gd name="connsiteY25" fmla="*/ 295933 h 744820"/>
              <a:gd name="connsiteX26" fmla="*/ 448887 w 651792"/>
              <a:gd name="connsiteY26" fmla="*/ 259357 h 744820"/>
              <a:gd name="connsiteX27" fmla="*/ 455538 w 651792"/>
              <a:gd name="connsiteY27" fmla="*/ 179555 h 744820"/>
              <a:gd name="connsiteX28" fmla="*/ 349134 w 651792"/>
              <a:gd name="connsiteY28" fmla="*/ 212806 h 744820"/>
              <a:gd name="connsiteX29" fmla="*/ 305908 w 651792"/>
              <a:gd name="connsiteY29" fmla="*/ 292608 h 744820"/>
              <a:gd name="connsiteX30" fmla="*/ 282631 w 651792"/>
              <a:gd name="connsiteY30" fmla="*/ 252707 h 744820"/>
              <a:gd name="connsiteX31" fmla="*/ 232756 w 651792"/>
              <a:gd name="connsiteY31" fmla="*/ 292608 h 744820"/>
              <a:gd name="connsiteX32" fmla="*/ 202830 w 651792"/>
              <a:gd name="connsiteY32" fmla="*/ 269332 h 744820"/>
              <a:gd name="connsiteX33" fmla="*/ 212805 w 651792"/>
              <a:gd name="connsiteY33" fmla="*/ 202830 h 744820"/>
              <a:gd name="connsiteX34" fmla="*/ 149629 w 651792"/>
              <a:gd name="connsiteY34" fmla="*/ 226106 h 744820"/>
              <a:gd name="connsiteX35" fmla="*/ 142978 w 651792"/>
              <a:gd name="connsiteY35" fmla="*/ 329184 h 744820"/>
              <a:gd name="connsiteX36" fmla="*/ 116378 w 651792"/>
              <a:gd name="connsiteY36" fmla="*/ 302583 h 744820"/>
              <a:gd name="connsiteX37" fmla="*/ 76477 w 651792"/>
              <a:gd name="connsiteY37" fmla="*/ 0 h 744820"/>
              <a:gd name="connsiteX38" fmla="*/ 26600 w 651792"/>
              <a:gd name="connsiteY38" fmla="*/ 33251 h 744820"/>
              <a:gd name="connsiteX0" fmla="*/ 26600 w 651925"/>
              <a:gd name="connsiteY0" fmla="*/ 33251 h 744820"/>
              <a:gd name="connsiteX1" fmla="*/ 0 w 651925"/>
              <a:gd name="connsiteY1" fmla="*/ 113053 h 744820"/>
              <a:gd name="connsiteX2" fmla="*/ 43226 w 651925"/>
              <a:gd name="connsiteY2" fmla="*/ 462188 h 744820"/>
              <a:gd name="connsiteX3" fmla="*/ 69826 w 651925"/>
              <a:gd name="connsiteY3" fmla="*/ 472163 h 744820"/>
              <a:gd name="connsiteX4" fmla="*/ 59851 w 651925"/>
              <a:gd name="connsiteY4" fmla="*/ 571916 h 744820"/>
              <a:gd name="connsiteX5" fmla="*/ 23275 w 651925"/>
              <a:gd name="connsiteY5" fmla="*/ 615142 h 744820"/>
              <a:gd name="connsiteX6" fmla="*/ 96427 w 651925"/>
              <a:gd name="connsiteY6" fmla="*/ 588541 h 744820"/>
              <a:gd name="connsiteX7" fmla="*/ 79802 w 651925"/>
              <a:gd name="connsiteY7" fmla="*/ 684969 h 744820"/>
              <a:gd name="connsiteX8" fmla="*/ 59851 w 651925"/>
              <a:gd name="connsiteY8" fmla="*/ 708244 h 744820"/>
              <a:gd name="connsiteX9" fmla="*/ 109728 w 651925"/>
              <a:gd name="connsiteY9" fmla="*/ 744820 h 744820"/>
              <a:gd name="connsiteX10" fmla="*/ 312558 w 651925"/>
              <a:gd name="connsiteY10" fmla="*/ 618467 h 744820"/>
              <a:gd name="connsiteX11" fmla="*/ 389035 w 651925"/>
              <a:gd name="connsiteY11" fmla="*/ 515389 h 744820"/>
              <a:gd name="connsiteX12" fmla="*/ 422286 w 651925"/>
              <a:gd name="connsiteY12" fmla="*/ 558615 h 744820"/>
              <a:gd name="connsiteX13" fmla="*/ 452212 w 651925"/>
              <a:gd name="connsiteY13" fmla="*/ 535340 h 744820"/>
              <a:gd name="connsiteX14" fmla="*/ 448887 w 651925"/>
              <a:gd name="connsiteY14" fmla="*/ 498764 h 744820"/>
              <a:gd name="connsiteX15" fmla="*/ 505413 w 651925"/>
              <a:gd name="connsiteY15" fmla="*/ 488788 h 744820"/>
              <a:gd name="connsiteX16" fmla="*/ 458862 w 651925"/>
              <a:gd name="connsiteY16" fmla="*/ 628442 h 744820"/>
              <a:gd name="connsiteX17" fmla="*/ 468837 w 651925"/>
              <a:gd name="connsiteY17" fmla="*/ 638417 h 744820"/>
              <a:gd name="connsiteX18" fmla="*/ 528689 w 651925"/>
              <a:gd name="connsiteY18" fmla="*/ 585216 h 744820"/>
              <a:gd name="connsiteX19" fmla="*/ 525364 w 651925"/>
              <a:gd name="connsiteY19" fmla="*/ 508739 h 744820"/>
              <a:gd name="connsiteX20" fmla="*/ 551965 w 651925"/>
              <a:gd name="connsiteY20" fmla="*/ 462188 h 744820"/>
              <a:gd name="connsiteX21" fmla="*/ 538664 w 651925"/>
              <a:gd name="connsiteY21" fmla="*/ 402336 h 744820"/>
              <a:gd name="connsiteX22" fmla="*/ 585215 w 651925"/>
              <a:gd name="connsiteY22" fmla="*/ 455537 h 744820"/>
              <a:gd name="connsiteX23" fmla="*/ 651718 w 651925"/>
              <a:gd name="connsiteY23" fmla="*/ 532014 h 744820"/>
              <a:gd name="connsiteX24" fmla="*/ 561940 w 651925"/>
              <a:gd name="connsiteY24" fmla="*/ 242731 h 744820"/>
              <a:gd name="connsiteX25" fmla="*/ 505413 w 651925"/>
              <a:gd name="connsiteY25" fmla="*/ 285958 h 744820"/>
              <a:gd name="connsiteX26" fmla="*/ 472162 w 651925"/>
              <a:gd name="connsiteY26" fmla="*/ 295933 h 744820"/>
              <a:gd name="connsiteX27" fmla="*/ 448887 w 651925"/>
              <a:gd name="connsiteY27" fmla="*/ 259357 h 744820"/>
              <a:gd name="connsiteX28" fmla="*/ 455538 w 651925"/>
              <a:gd name="connsiteY28" fmla="*/ 179555 h 744820"/>
              <a:gd name="connsiteX29" fmla="*/ 349134 w 651925"/>
              <a:gd name="connsiteY29" fmla="*/ 212806 h 744820"/>
              <a:gd name="connsiteX30" fmla="*/ 305908 w 651925"/>
              <a:gd name="connsiteY30" fmla="*/ 292608 h 744820"/>
              <a:gd name="connsiteX31" fmla="*/ 282631 w 651925"/>
              <a:gd name="connsiteY31" fmla="*/ 252707 h 744820"/>
              <a:gd name="connsiteX32" fmla="*/ 232756 w 651925"/>
              <a:gd name="connsiteY32" fmla="*/ 292608 h 744820"/>
              <a:gd name="connsiteX33" fmla="*/ 202830 w 651925"/>
              <a:gd name="connsiteY33" fmla="*/ 269332 h 744820"/>
              <a:gd name="connsiteX34" fmla="*/ 212805 w 651925"/>
              <a:gd name="connsiteY34" fmla="*/ 202830 h 744820"/>
              <a:gd name="connsiteX35" fmla="*/ 149629 w 651925"/>
              <a:gd name="connsiteY35" fmla="*/ 226106 h 744820"/>
              <a:gd name="connsiteX36" fmla="*/ 142978 w 651925"/>
              <a:gd name="connsiteY36" fmla="*/ 329184 h 744820"/>
              <a:gd name="connsiteX37" fmla="*/ 116378 w 651925"/>
              <a:gd name="connsiteY37" fmla="*/ 302583 h 744820"/>
              <a:gd name="connsiteX38" fmla="*/ 76477 w 651925"/>
              <a:gd name="connsiteY38" fmla="*/ 0 h 744820"/>
              <a:gd name="connsiteX39" fmla="*/ 26600 w 651925"/>
              <a:gd name="connsiteY39" fmla="*/ 33251 h 744820"/>
              <a:gd name="connsiteX0" fmla="*/ 26600 w 652044"/>
              <a:gd name="connsiteY0" fmla="*/ 33251 h 744820"/>
              <a:gd name="connsiteX1" fmla="*/ 0 w 652044"/>
              <a:gd name="connsiteY1" fmla="*/ 113053 h 744820"/>
              <a:gd name="connsiteX2" fmla="*/ 43226 w 652044"/>
              <a:gd name="connsiteY2" fmla="*/ 462188 h 744820"/>
              <a:gd name="connsiteX3" fmla="*/ 69826 w 652044"/>
              <a:gd name="connsiteY3" fmla="*/ 472163 h 744820"/>
              <a:gd name="connsiteX4" fmla="*/ 59851 w 652044"/>
              <a:gd name="connsiteY4" fmla="*/ 571916 h 744820"/>
              <a:gd name="connsiteX5" fmla="*/ 23275 w 652044"/>
              <a:gd name="connsiteY5" fmla="*/ 615142 h 744820"/>
              <a:gd name="connsiteX6" fmla="*/ 96427 w 652044"/>
              <a:gd name="connsiteY6" fmla="*/ 588541 h 744820"/>
              <a:gd name="connsiteX7" fmla="*/ 79802 w 652044"/>
              <a:gd name="connsiteY7" fmla="*/ 684969 h 744820"/>
              <a:gd name="connsiteX8" fmla="*/ 59851 w 652044"/>
              <a:gd name="connsiteY8" fmla="*/ 708244 h 744820"/>
              <a:gd name="connsiteX9" fmla="*/ 109728 w 652044"/>
              <a:gd name="connsiteY9" fmla="*/ 744820 h 744820"/>
              <a:gd name="connsiteX10" fmla="*/ 312558 w 652044"/>
              <a:gd name="connsiteY10" fmla="*/ 618467 h 744820"/>
              <a:gd name="connsiteX11" fmla="*/ 389035 w 652044"/>
              <a:gd name="connsiteY11" fmla="*/ 515389 h 744820"/>
              <a:gd name="connsiteX12" fmla="*/ 422286 w 652044"/>
              <a:gd name="connsiteY12" fmla="*/ 558615 h 744820"/>
              <a:gd name="connsiteX13" fmla="*/ 452212 w 652044"/>
              <a:gd name="connsiteY13" fmla="*/ 535340 h 744820"/>
              <a:gd name="connsiteX14" fmla="*/ 448887 w 652044"/>
              <a:gd name="connsiteY14" fmla="*/ 498764 h 744820"/>
              <a:gd name="connsiteX15" fmla="*/ 505413 w 652044"/>
              <a:gd name="connsiteY15" fmla="*/ 488788 h 744820"/>
              <a:gd name="connsiteX16" fmla="*/ 458862 w 652044"/>
              <a:gd name="connsiteY16" fmla="*/ 628442 h 744820"/>
              <a:gd name="connsiteX17" fmla="*/ 468837 w 652044"/>
              <a:gd name="connsiteY17" fmla="*/ 638417 h 744820"/>
              <a:gd name="connsiteX18" fmla="*/ 528689 w 652044"/>
              <a:gd name="connsiteY18" fmla="*/ 585216 h 744820"/>
              <a:gd name="connsiteX19" fmla="*/ 525364 w 652044"/>
              <a:gd name="connsiteY19" fmla="*/ 508739 h 744820"/>
              <a:gd name="connsiteX20" fmla="*/ 551965 w 652044"/>
              <a:gd name="connsiteY20" fmla="*/ 462188 h 744820"/>
              <a:gd name="connsiteX21" fmla="*/ 538664 w 652044"/>
              <a:gd name="connsiteY21" fmla="*/ 402336 h 744820"/>
              <a:gd name="connsiteX22" fmla="*/ 605166 w 652044"/>
              <a:gd name="connsiteY22" fmla="*/ 445561 h 744820"/>
              <a:gd name="connsiteX23" fmla="*/ 651718 w 652044"/>
              <a:gd name="connsiteY23" fmla="*/ 532014 h 744820"/>
              <a:gd name="connsiteX24" fmla="*/ 561940 w 652044"/>
              <a:gd name="connsiteY24" fmla="*/ 242731 h 744820"/>
              <a:gd name="connsiteX25" fmla="*/ 505413 w 652044"/>
              <a:gd name="connsiteY25" fmla="*/ 285958 h 744820"/>
              <a:gd name="connsiteX26" fmla="*/ 472162 w 652044"/>
              <a:gd name="connsiteY26" fmla="*/ 295933 h 744820"/>
              <a:gd name="connsiteX27" fmla="*/ 448887 w 652044"/>
              <a:gd name="connsiteY27" fmla="*/ 259357 h 744820"/>
              <a:gd name="connsiteX28" fmla="*/ 455538 w 652044"/>
              <a:gd name="connsiteY28" fmla="*/ 179555 h 744820"/>
              <a:gd name="connsiteX29" fmla="*/ 349134 w 652044"/>
              <a:gd name="connsiteY29" fmla="*/ 212806 h 744820"/>
              <a:gd name="connsiteX30" fmla="*/ 305908 w 652044"/>
              <a:gd name="connsiteY30" fmla="*/ 292608 h 744820"/>
              <a:gd name="connsiteX31" fmla="*/ 282631 w 652044"/>
              <a:gd name="connsiteY31" fmla="*/ 252707 h 744820"/>
              <a:gd name="connsiteX32" fmla="*/ 232756 w 652044"/>
              <a:gd name="connsiteY32" fmla="*/ 292608 h 744820"/>
              <a:gd name="connsiteX33" fmla="*/ 202830 w 652044"/>
              <a:gd name="connsiteY33" fmla="*/ 269332 h 744820"/>
              <a:gd name="connsiteX34" fmla="*/ 212805 w 652044"/>
              <a:gd name="connsiteY34" fmla="*/ 202830 h 744820"/>
              <a:gd name="connsiteX35" fmla="*/ 149629 w 652044"/>
              <a:gd name="connsiteY35" fmla="*/ 226106 h 744820"/>
              <a:gd name="connsiteX36" fmla="*/ 142978 w 652044"/>
              <a:gd name="connsiteY36" fmla="*/ 329184 h 744820"/>
              <a:gd name="connsiteX37" fmla="*/ 116378 w 652044"/>
              <a:gd name="connsiteY37" fmla="*/ 302583 h 744820"/>
              <a:gd name="connsiteX38" fmla="*/ 76477 w 652044"/>
              <a:gd name="connsiteY38" fmla="*/ 0 h 744820"/>
              <a:gd name="connsiteX39" fmla="*/ 26600 w 652044"/>
              <a:gd name="connsiteY39" fmla="*/ 33251 h 744820"/>
              <a:gd name="connsiteX0" fmla="*/ 26600 w 651725"/>
              <a:gd name="connsiteY0" fmla="*/ 33251 h 744820"/>
              <a:gd name="connsiteX1" fmla="*/ 0 w 651725"/>
              <a:gd name="connsiteY1" fmla="*/ 113053 h 744820"/>
              <a:gd name="connsiteX2" fmla="*/ 43226 w 651725"/>
              <a:gd name="connsiteY2" fmla="*/ 462188 h 744820"/>
              <a:gd name="connsiteX3" fmla="*/ 69826 w 651725"/>
              <a:gd name="connsiteY3" fmla="*/ 472163 h 744820"/>
              <a:gd name="connsiteX4" fmla="*/ 59851 w 651725"/>
              <a:gd name="connsiteY4" fmla="*/ 571916 h 744820"/>
              <a:gd name="connsiteX5" fmla="*/ 23275 w 651725"/>
              <a:gd name="connsiteY5" fmla="*/ 615142 h 744820"/>
              <a:gd name="connsiteX6" fmla="*/ 96427 w 651725"/>
              <a:gd name="connsiteY6" fmla="*/ 588541 h 744820"/>
              <a:gd name="connsiteX7" fmla="*/ 79802 w 651725"/>
              <a:gd name="connsiteY7" fmla="*/ 684969 h 744820"/>
              <a:gd name="connsiteX8" fmla="*/ 59851 w 651725"/>
              <a:gd name="connsiteY8" fmla="*/ 708244 h 744820"/>
              <a:gd name="connsiteX9" fmla="*/ 109728 w 651725"/>
              <a:gd name="connsiteY9" fmla="*/ 744820 h 744820"/>
              <a:gd name="connsiteX10" fmla="*/ 312558 w 651725"/>
              <a:gd name="connsiteY10" fmla="*/ 618467 h 744820"/>
              <a:gd name="connsiteX11" fmla="*/ 389035 w 651725"/>
              <a:gd name="connsiteY11" fmla="*/ 515389 h 744820"/>
              <a:gd name="connsiteX12" fmla="*/ 422286 w 651725"/>
              <a:gd name="connsiteY12" fmla="*/ 558615 h 744820"/>
              <a:gd name="connsiteX13" fmla="*/ 452212 w 651725"/>
              <a:gd name="connsiteY13" fmla="*/ 535340 h 744820"/>
              <a:gd name="connsiteX14" fmla="*/ 448887 w 651725"/>
              <a:gd name="connsiteY14" fmla="*/ 498764 h 744820"/>
              <a:gd name="connsiteX15" fmla="*/ 505413 w 651725"/>
              <a:gd name="connsiteY15" fmla="*/ 488788 h 744820"/>
              <a:gd name="connsiteX16" fmla="*/ 458862 w 651725"/>
              <a:gd name="connsiteY16" fmla="*/ 628442 h 744820"/>
              <a:gd name="connsiteX17" fmla="*/ 468837 w 651725"/>
              <a:gd name="connsiteY17" fmla="*/ 638417 h 744820"/>
              <a:gd name="connsiteX18" fmla="*/ 528689 w 651725"/>
              <a:gd name="connsiteY18" fmla="*/ 585216 h 744820"/>
              <a:gd name="connsiteX19" fmla="*/ 525364 w 651725"/>
              <a:gd name="connsiteY19" fmla="*/ 508739 h 744820"/>
              <a:gd name="connsiteX20" fmla="*/ 551965 w 651725"/>
              <a:gd name="connsiteY20" fmla="*/ 462188 h 744820"/>
              <a:gd name="connsiteX21" fmla="*/ 538664 w 651725"/>
              <a:gd name="connsiteY21" fmla="*/ 402336 h 744820"/>
              <a:gd name="connsiteX22" fmla="*/ 605166 w 651725"/>
              <a:gd name="connsiteY22" fmla="*/ 445561 h 744820"/>
              <a:gd name="connsiteX23" fmla="*/ 651718 w 651725"/>
              <a:gd name="connsiteY23" fmla="*/ 532014 h 744820"/>
              <a:gd name="connsiteX24" fmla="*/ 608489 w 651725"/>
              <a:gd name="connsiteY24" fmla="*/ 375735 h 744820"/>
              <a:gd name="connsiteX25" fmla="*/ 561940 w 651725"/>
              <a:gd name="connsiteY25" fmla="*/ 242731 h 744820"/>
              <a:gd name="connsiteX26" fmla="*/ 505413 w 651725"/>
              <a:gd name="connsiteY26" fmla="*/ 285958 h 744820"/>
              <a:gd name="connsiteX27" fmla="*/ 472162 w 651725"/>
              <a:gd name="connsiteY27" fmla="*/ 295933 h 744820"/>
              <a:gd name="connsiteX28" fmla="*/ 448887 w 651725"/>
              <a:gd name="connsiteY28" fmla="*/ 259357 h 744820"/>
              <a:gd name="connsiteX29" fmla="*/ 455538 w 651725"/>
              <a:gd name="connsiteY29" fmla="*/ 179555 h 744820"/>
              <a:gd name="connsiteX30" fmla="*/ 349134 w 651725"/>
              <a:gd name="connsiteY30" fmla="*/ 212806 h 744820"/>
              <a:gd name="connsiteX31" fmla="*/ 305908 w 651725"/>
              <a:gd name="connsiteY31" fmla="*/ 292608 h 744820"/>
              <a:gd name="connsiteX32" fmla="*/ 282631 w 651725"/>
              <a:gd name="connsiteY32" fmla="*/ 252707 h 744820"/>
              <a:gd name="connsiteX33" fmla="*/ 232756 w 651725"/>
              <a:gd name="connsiteY33" fmla="*/ 292608 h 744820"/>
              <a:gd name="connsiteX34" fmla="*/ 202830 w 651725"/>
              <a:gd name="connsiteY34" fmla="*/ 269332 h 744820"/>
              <a:gd name="connsiteX35" fmla="*/ 212805 w 651725"/>
              <a:gd name="connsiteY35" fmla="*/ 202830 h 744820"/>
              <a:gd name="connsiteX36" fmla="*/ 149629 w 651725"/>
              <a:gd name="connsiteY36" fmla="*/ 226106 h 744820"/>
              <a:gd name="connsiteX37" fmla="*/ 142978 w 651725"/>
              <a:gd name="connsiteY37" fmla="*/ 329184 h 744820"/>
              <a:gd name="connsiteX38" fmla="*/ 116378 w 651725"/>
              <a:gd name="connsiteY38" fmla="*/ 302583 h 744820"/>
              <a:gd name="connsiteX39" fmla="*/ 76477 w 651725"/>
              <a:gd name="connsiteY39" fmla="*/ 0 h 744820"/>
              <a:gd name="connsiteX40" fmla="*/ 26600 w 651725"/>
              <a:gd name="connsiteY40" fmla="*/ 33251 h 744820"/>
              <a:gd name="connsiteX0" fmla="*/ 26600 w 749532"/>
              <a:gd name="connsiteY0" fmla="*/ 33251 h 744820"/>
              <a:gd name="connsiteX1" fmla="*/ 0 w 749532"/>
              <a:gd name="connsiteY1" fmla="*/ 113053 h 744820"/>
              <a:gd name="connsiteX2" fmla="*/ 43226 w 749532"/>
              <a:gd name="connsiteY2" fmla="*/ 462188 h 744820"/>
              <a:gd name="connsiteX3" fmla="*/ 69826 w 749532"/>
              <a:gd name="connsiteY3" fmla="*/ 472163 h 744820"/>
              <a:gd name="connsiteX4" fmla="*/ 59851 w 749532"/>
              <a:gd name="connsiteY4" fmla="*/ 571916 h 744820"/>
              <a:gd name="connsiteX5" fmla="*/ 23275 w 749532"/>
              <a:gd name="connsiteY5" fmla="*/ 615142 h 744820"/>
              <a:gd name="connsiteX6" fmla="*/ 96427 w 749532"/>
              <a:gd name="connsiteY6" fmla="*/ 588541 h 744820"/>
              <a:gd name="connsiteX7" fmla="*/ 79802 w 749532"/>
              <a:gd name="connsiteY7" fmla="*/ 684969 h 744820"/>
              <a:gd name="connsiteX8" fmla="*/ 59851 w 749532"/>
              <a:gd name="connsiteY8" fmla="*/ 708244 h 744820"/>
              <a:gd name="connsiteX9" fmla="*/ 109728 w 749532"/>
              <a:gd name="connsiteY9" fmla="*/ 744820 h 744820"/>
              <a:gd name="connsiteX10" fmla="*/ 312558 w 749532"/>
              <a:gd name="connsiteY10" fmla="*/ 618467 h 744820"/>
              <a:gd name="connsiteX11" fmla="*/ 389035 w 749532"/>
              <a:gd name="connsiteY11" fmla="*/ 515389 h 744820"/>
              <a:gd name="connsiteX12" fmla="*/ 422286 w 749532"/>
              <a:gd name="connsiteY12" fmla="*/ 558615 h 744820"/>
              <a:gd name="connsiteX13" fmla="*/ 452212 w 749532"/>
              <a:gd name="connsiteY13" fmla="*/ 535340 h 744820"/>
              <a:gd name="connsiteX14" fmla="*/ 448887 w 749532"/>
              <a:gd name="connsiteY14" fmla="*/ 498764 h 744820"/>
              <a:gd name="connsiteX15" fmla="*/ 505413 w 749532"/>
              <a:gd name="connsiteY15" fmla="*/ 488788 h 744820"/>
              <a:gd name="connsiteX16" fmla="*/ 458862 w 749532"/>
              <a:gd name="connsiteY16" fmla="*/ 628442 h 744820"/>
              <a:gd name="connsiteX17" fmla="*/ 468837 w 749532"/>
              <a:gd name="connsiteY17" fmla="*/ 638417 h 744820"/>
              <a:gd name="connsiteX18" fmla="*/ 528689 w 749532"/>
              <a:gd name="connsiteY18" fmla="*/ 585216 h 744820"/>
              <a:gd name="connsiteX19" fmla="*/ 525364 w 749532"/>
              <a:gd name="connsiteY19" fmla="*/ 508739 h 744820"/>
              <a:gd name="connsiteX20" fmla="*/ 551965 w 749532"/>
              <a:gd name="connsiteY20" fmla="*/ 462188 h 744820"/>
              <a:gd name="connsiteX21" fmla="*/ 538664 w 749532"/>
              <a:gd name="connsiteY21" fmla="*/ 402336 h 744820"/>
              <a:gd name="connsiteX22" fmla="*/ 605166 w 749532"/>
              <a:gd name="connsiteY22" fmla="*/ 445561 h 744820"/>
              <a:gd name="connsiteX23" fmla="*/ 651718 w 749532"/>
              <a:gd name="connsiteY23" fmla="*/ 532014 h 744820"/>
              <a:gd name="connsiteX24" fmla="*/ 748143 w 749532"/>
              <a:gd name="connsiteY24" fmla="*/ 442237 h 744820"/>
              <a:gd name="connsiteX25" fmla="*/ 561940 w 749532"/>
              <a:gd name="connsiteY25" fmla="*/ 242731 h 744820"/>
              <a:gd name="connsiteX26" fmla="*/ 505413 w 749532"/>
              <a:gd name="connsiteY26" fmla="*/ 285958 h 744820"/>
              <a:gd name="connsiteX27" fmla="*/ 472162 w 749532"/>
              <a:gd name="connsiteY27" fmla="*/ 295933 h 744820"/>
              <a:gd name="connsiteX28" fmla="*/ 448887 w 749532"/>
              <a:gd name="connsiteY28" fmla="*/ 259357 h 744820"/>
              <a:gd name="connsiteX29" fmla="*/ 455538 w 749532"/>
              <a:gd name="connsiteY29" fmla="*/ 179555 h 744820"/>
              <a:gd name="connsiteX30" fmla="*/ 349134 w 749532"/>
              <a:gd name="connsiteY30" fmla="*/ 212806 h 744820"/>
              <a:gd name="connsiteX31" fmla="*/ 305908 w 749532"/>
              <a:gd name="connsiteY31" fmla="*/ 292608 h 744820"/>
              <a:gd name="connsiteX32" fmla="*/ 282631 w 749532"/>
              <a:gd name="connsiteY32" fmla="*/ 252707 h 744820"/>
              <a:gd name="connsiteX33" fmla="*/ 232756 w 749532"/>
              <a:gd name="connsiteY33" fmla="*/ 292608 h 744820"/>
              <a:gd name="connsiteX34" fmla="*/ 202830 w 749532"/>
              <a:gd name="connsiteY34" fmla="*/ 269332 h 744820"/>
              <a:gd name="connsiteX35" fmla="*/ 212805 w 749532"/>
              <a:gd name="connsiteY35" fmla="*/ 202830 h 744820"/>
              <a:gd name="connsiteX36" fmla="*/ 149629 w 749532"/>
              <a:gd name="connsiteY36" fmla="*/ 226106 h 744820"/>
              <a:gd name="connsiteX37" fmla="*/ 142978 w 749532"/>
              <a:gd name="connsiteY37" fmla="*/ 329184 h 744820"/>
              <a:gd name="connsiteX38" fmla="*/ 116378 w 749532"/>
              <a:gd name="connsiteY38" fmla="*/ 302583 h 744820"/>
              <a:gd name="connsiteX39" fmla="*/ 76477 w 749532"/>
              <a:gd name="connsiteY39" fmla="*/ 0 h 744820"/>
              <a:gd name="connsiteX40" fmla="*/ 26600 w 749532"/>
              <a:gd name="connsiteY40"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608489 w 748503"/>
              <a:gd name="connsiteY25" fmla="*/ 289283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503"/>
              <a:gd name="connsiteY0" fmla="*/ 33251 h 744820"/>
              <a:gd name="connsiteX1" fmla="*/ 0 w 748503"/>
              <a:gd name="connsiteY1" fmla="*/ 113053 h 744820"/>
              <a:gd name="connsiteX2" fmla="*/ 43226 w 748503"/>
              <a:gd name="connsiteY2" fmla="*/ 462188 h 744820"/>
              <a:gd name="connsiteX3" fmla="*/ 69826 w 748503"/>
              <a:gd name="connsiteY3" fmla="*/ 472163 h 744820"/>
              <a:gd name="connsiteX4" fmla="*/ 59851 w 748503"/>
              <a:gd name="connsiteY4" fmla="*/ 571916 h 744820"/>
              <a:gd name="connsiteX5" fmla="*/ 23275 w 748503"/>
              <a:gd name="connsiteY5" fmla="*/ 615142 h 744820"/>
              <a:gd name="connsiteX6" fmla="*/ 96427 w 748503"/>
              <a:gd name="connsiteY6" fmla="*/ 588541 h 744820"/>
              <a:gd name="connsiteX7" fmla="*/ 79802 w 748503"/>
              <a:gd name="connsiteY7" fmla="*/ 684969 h 744820"/>
              <a:gd name="connsiteX8" fmla="*/ 59851 w 748503"/>
              <a:gd name="connsiteY8" fmla="*/ 708244 h 744820"/>
              <a:gd name="connsiteX9" fmla="*/ 109728 w 748503"/>
              <a:gd name="connsiteY9" fmla="*/ 744820 h 744820"/>
              <a:gd name="connsiteX10" fmla="*/ 312558 w 748503"/>
              <a:gd name="connsiteY10" fmla="*/ 618467 h 744820"/>
              <a:gd name="connsiteX11" fmla="*/ 389035 w 748503"/>
              <a:gd name="connsiteY11" fmla="*/ 515389 h 744820"/>
              <a:gd name="connsiteX12" fmla="*/ 422286 w 748503"/>
              <a:gd name="connsiteY12" fmla="*/ 558615 h 744820"/>
              <a:gd name="connsiteX13" fmla="*/ 452212 w 748503"/>
              <a:gd name="connsiteY13" fmla="*/ 535340 h 744820"/>
              <a:gd name="connsiteX14" fmla="*/ 448887 w 748503"/>
              <a:gd name="connsiteY14" fmla="*/ 498764 h 744820"/>
              <a:gd name="connsiteX15" fmla="*/ 505413 w 748503"/>
              <a:gd name="connsiteY15" fmla="*/ 488788 h 744820"/>
              <a:gd name="connsiteX16" fmla="*/ 458862 w 748503"/>
              <a:gd name="connsiteY16" fmla="*/ 628442 h 744820"/>
              <a:gd name="connsiteX17" fmla="*/ 468837 w 748503"/>
              <a:gd name="connsiteY17" fmla="*/ 638417 h 744820"/>
              <a:gd name="connsiteX18" fmla="*/ 528689 w 748503"/>
              <a:gd name="connsiteY18" fmla="*/ 585216 h 744820"/>
              <a:gd name="connsiteX19" fmla="*/ 525364 w 748503"/>
              <a:gd name="connsiteY19" fmla="*/ 508739 h 744820"/>
              <a:gd name="connsiteX20" fmla="*/ 551965 w 748503"/>
              <a:gd name="connsiteY20" fmla="*/ 462188 h 744820"/>
              <a:gd name="connsiteX21" fmla="*/ 538664 w 748503"/>
              <a:gd name="connsiteY21" fmla="*/ 402336 h 744820"/>
              <a:gd name="connsiteX22" fmla="*/ 605166 w 748503"/>
              <a:gd name="connsiteY22" fmla="*/ 445561 h 744820"/>
              <a:gd name="connsiteX23" fmla="*/ 651718 w 748503"/>
              <a:gd name="connsiteY23" fmla="*/ 532014 h 744820"/>
              <a:gd name="connsiteX24" fmla="*/ 748143 w 748503"/>
              <a:gd name="connsiteY24" fmla="*/ 442237 h 744820"/>
              <a:gd name="connsiteX25" fmla="*/ 538662 w 748503"/>
              <a:gd name="connsiteY25" fmla="*/ 342484 h 744820"/>
              <a:gd name="connsiteX26" fmla="*/ 561940 w 748503"/>
              <a:gd name="connsiteY26" fmla="*/ 242731 h 744820"/>
              <a:gd name="connsiteX27" fmla="*/ 505413 w 748503"/>
              <a:gd name="connsiteY27" fmla="*/ 285958 h 744820"/>
              <a:gd name="connsiteX28" fmla="*/ 472162 w 748503"/>
              <a:gd name="connsiteY28" fmla="*/ 295933 h 744820"/>
              <a:gd name="connsiteX29" fmla="*/ 448887 w 748503"/>
              <a:gd name="connsiteY29" fmla="*/ 259357 h 744820"/>
              <a:gd name="connsiteX30" fmla="*/ 455538 w 748503"/>
              <a:gd name="connsiteY30" fmla="*/ 179555 h 744820"/>
              <a:gd name="connsiteX31" fmla="*/ 349134 w 748503"/>
              <a:gd name="connsiteY31" fmla="*/ 212806 h 744820"/>
              <a:gd name="connsiteX32" fmla="*/ 305908 w 748503"/>
              <a:gd name="connsiteY32" fmla="*/ 292608 h 744820"/>
              <a:gd name="connsiteX33" fmla="*/ 282631 w 748503"/>
              <a:gd name="connsiteY33" fmla="*/ 252707 h 744820"/>
              <a:gd name="connsiteX34" fmla="*/ 232756 w 748503"/>
              <a:gd name="connsiteY34" fmla="*/ 292608 h 744820"/>
              <a:gd name="connsiteX35" fmla="*/ 202830 w 748503"/>
              <a:gd name="connsiteY35" fmla="*/ 269332 h 744820"/>
              <a:gd name="connsiteX36" fmla="*/ 212805 w 748503"/>
              <a:gd name="connsiteY36" fmla="*/ 202830 h 744820"/>
              <a:gd name="connsiteX37" fmla="*/ 149629 w 748503"/>
              <a:gd name="connsiteY37" fmla="*/ 226106 h 744820"/>
              <a:gd name="connsiteX38" fmla="*/ 142978 w 748503"/>
              <a:gd name="connsiteY38" fmla="*/ 329184 h 744820"/>
              <a:gd name="connsiteX39" fmla="*/ 116378 w 748503"/>
              <a:gd name="connsiteY39" fmla="*/ 302583 h 744820"/>
              <a:gd name="connsiteX40" fmla="*/ 76477 w 748503"/>
              <a:gd name="connsiteY40" fmla="*/ 0 h 744820"/>
              <a:gd name="connsiteX41" fmla="*/ 26600 w 748503"/>
              <a:gd name="connsiteY41"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635091 w 748200"/>
              <a:gd name="connsiteY25" fmla="*/ 379060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200"/>
              <a:gd name="connsiteY0" fmla="*/ 33251 h 744820"/>
              <a:gd name="connsiteX1" fmla="*/ 0 w 748200"/>
              <a:gd name="connsiteY1" fmla="*/ 113053 h 744820"/>
              <a:gd name="connsiteX2" fmla="*/ 43226 w 748200"/>
              <a:gd name="connsiteY2" fmla="*/ 462188 h 744820"/>
              <a:gd name="connsiteX3" fmla="*/ 69826 w 748200"/>
              <a:gd name="connsiteY3" fmla="*/ 472163 h 744820"/>
              <a:gd name="connsiteX4" fmla="*/ 59851 w 748200"/>
              <a:gd name="connsiteY4" fmla="*/ 571916 h 744820"/>
              <a:gd name="connsiteX5" fmla="*/ 23275 w 748200"/>
              <a:gd name="connsiteY5" fmla="*/ 615142 h 744820"/>
              <a:gd name="connsiteX6" fmla="*/ 96427 w 748200"/>
              <a:gd name="connsiteY6" fmla="*/ 588541 h 744820"/>
              <a:gd name="connsiteX7" fmla="*/ 79802 w 748200"/>
              <a:gd name="connsiteY7" fmla="*/ 684969 h 744820"/>
              <a:gd name="connsiteX8" fmla="*/ 59851 w 748200"/>
              <a:gd name="connsiteY8" fmla="*/ 708244 h 744820"/>
              <a:gd name="connsiteX9" fmla="*/ 109728 w 748200"/>
              <a:gd name="connsiteY9" fmla="*/ 744820 h 744820"/>
              <a:gd name="connsiteX10" fmla="*/ 312558 w 748200"/>
              <a:gd name="connsiteY10" fmla="*/ 618467 h 744820"/>
              <a:gd name="connsiteX11" fmla="*/ 389035 w 748200"/>
              <a:gd name="connsiteY11" fmla="*/ 515389 h 744820"/>
              <a:gd name="connsiteX12" fmla="*/ 422286 w 748200"/>
              <a:gd name="connsiteY12" fmla="*/ 558615 h 744820"/>
              <a:gd name="connsiteX13" fmla="*/ 452212 w 748200"/>
              <a:gd name="connsiteY13" fmla="*/ 535340 h 744820"/>
              <a:gd name="connsiteX14" fmla="*/ 448887 w 748200"/>
              <a:gd name="connsiteY14" fmla="*/ 498764 h 744820"/>
              <a:gd name="connsiteX15" fmla="*/ 505413 w 748200"/>
              <a:gd name="connsiteY15" fmla="*/ 488788 h 744820"/>
              <a:gd name="connsiteX16" fmla="*/ 458862 w 748200"/>
              <a:gd name="connsiteY16" fmla="*/ 628442 h 744820"/>
              <a:gd name="connsiteX17" fmla="*/ 468837 w 748200"/>
              <a:gd name="connsiteY17" fmla="*/ 638417 h 744820"/>
              <a:gd name="connsiteX18" fmla="*/ 528689 w 748200"/>
              <a:gd name="connsiteY18" fmla="*/ 585216 h 744820"/>
              <a:gd name="connsiteX19" fmla="*/ 525364 w 748200"/>
              <a:gd name="connsiteY19" fmla="*/ 508739 h 744820"/>
              <a:gd name="connsiteX20" fmla="*/ 551965 w 748200"/>
              <a:gd name="connsiteY20" fmla="*/ 462188 h 744820"/>
              <a:gd name="connsiteX21" fmla="*/ 538664 w 748200"/>
              <a:gd name="connsiteY21" fmla="*/ 402336 h 744820"/>
              <a:gd name="connsiteX22" fmla="*/ 605166 w 748200"/>
              <a:gd name="connsiteY22" fmla="*/ 445561 h 744820"/>
              <a:gd name="connsiteX23" fmla="*/ 651718 w 748200"/>
              <a:gd name="connsiteY23" fmla="*/ 532014 h 744820"/>
              <a:gd name="connsiteX24" fmla="*/ 748143 w 748200"/>
              <a:gd name="connsiteY24" fmla="*/ 442237 h 744820"/>
              <a:gd name="connsiteX25" fmla="*/ 595190 w 748200"/>
              <a:gd name="connsiteY25" fmla="*/ 385711 h 744820"/>
              <a:gd name="connsiteX26" fmla="*/ 538662 w 748200"/>
              <a:gd name="connsiteY26" fmla="*/ 342484 h 744820"/>
              <a:gd name="connsiteX27" fmla="*/ 561940 w 748200"/>
              <a:gd name="connsiteY27" fmla="*/ 242731 h 744820"/>
              <a:gd name="connsiteX28" fmla="*/ 505413 w 748200"/>
              <a:gd name="connsiteY28" fmla="*/ 285958 h 744820"/>
              <a:gd name="connsiteX29" fmla="*/ 472162 w 748200"/>
              <a:gd name="connsiteY29" fmla="*/ 295933 h 744820"/>
              <a:gd name="connsiteX30" fmla="*/ 448887 w 748200"/>
              <a:gd name="connsiteY30" fmla="*/ 259357 h 744820"/>
              <a:gd name="connsiteX31" fmla="*/ 455538 w 748200"/>
              <a:gd name="connsiteY31" fmla="*/ 179555 h 744820"/>
              <a:gd name="connsiteX32" fmla="*/ 349134 w 748200"/>
              <a:gd name="connsiteY32" fmla="*/ 212806 h 744820"/>
              <a:gd name="connsiteX33" fmla="*/ 305908 w 748200"/>
              <a:gd name="connsiteY33" fmla="*/ 292608 h 744820"/>
              <a:gd name="connsiteX34" fmla="*/ 282631 w 748200"/>
              <a:gd name="connsiteY34" fmla="*/ 252707 h 744820"/>
              <a:gd name="connsiteX35" fmla="*/ 232756 w 748200"/>
              <a:gd name="connsiteY35" fmla="*/ 292608 h 744820"/>
              <a:gd name="connsiteX36" fmla="*/ 202830 w 748200"/>
              <a:gd name="connsiteY36" fmla="*/ 269332 h 744820"/>
              <a:gd name="connsiteX37" fmla="*/ 212805 w 748200"/>
              <a:gd name="connsiteY37" fmla="*/ 202830 h 744820"/>
              <a:gd name="connsiteX38" fmla="*/ 149629 w 748200"/>
              <a:gd name="connsiteY38" fmla="*/ 226106 h 744820"/>
              <a:gd name="connsiteX39" fmla="*/ 142978 w 748200"/>
              <a:gd name="connsiteY39" fmla="*/ 329184 h 744820"/>
              <a:gd name="connsiteX40" fmla="*/ 116378 w 748200"/>
              <a:gd name="connsiteY40" fmla="*/ 302583 h 744820"/>
              <a:gd name="connsiteX41" fmla="*/ 76477 w 748200"/>
              <a:gd name="connsiteY41" fmla="*/ 0 h 744820"/>
              <a:gd name="connsiteX42" fmla="*/ 26600 w 748200"/>
              <a:gd name="connsiteY42" fmla="*/ 33251 h 744820"/>
              <a:gd name="connsiteX0" fmla="*/ 26600 w 748425"/>
              <a:gd name="connsiteY0" fmla="*/ 33251 h 744820"/>
              <a:gd name="connsiteX1" fmla="*/ 0 w 748425"/>
              <a:gd name="connsiteY1" fmla="*/ 113053 h 744820"/>
              <a:gd name="connsiteX2" fmla="*/ 43226 w 748425"/>
              <a:gd name="connsiteY2" fmla="*/ 462188 h 744820"/>
              <a:gd name="connsiteX3" fmla="*/ 69826 w 748425"/>
              <a:gd name="connsiteY3" fmla="*/ 472163 h 744820"/>
              <a:gd name="connsiteX4" fmla="*/ 59851 w 748425"/>
              <a:gd name="connsiteY4" fmla="*/ 571916 h 744820"/>
              <a:gd name="connsiteX5" fmla="*/ 23275 w 748425"/>
              <a:gd name="connsiteY5" fmla="*/ 615142 h 744820"/>
              <a:gd name="connsiteX6" fmla="*/ 96427 w 748425"/>
              <a:gd name="connsiteY6" fmla="*/ 588541 h 744820"/>
              <a:gd name="connsiteX7" fmla="*/ 79802 w 748425"/>
              <a:gd name="connsiteY7" fmla="*/ 684969 h 744820"/>
              <a:gd name="connsiteX8" fmla="*/ 59851 w 748425"/>
              <a:gd name="connsiteY8" fmla="*/ 708244 h 744820"/>
              <a:gd name="connsiteX9" fmla="*/ 109728 w 748425"/>
              <a:gd name="connsiteY9" fmla="*/ 744820 h 744820"/>
              <a:gd name="connsiteX10" fmla="*/ 312558 w 748425"/>
              <a:gd name="connsiteY10" fmla="*/ 618467 h 744820"/>
              <a:gd name="connsiteX11" fmla="*/ 389035 w 748425"/>
              <a:gd name="connsiteY11" fmla="*/ 515389 h 744820"/>
              <a:gd name="connsiteX12" fmla="*/ 422286 w 748425"/>
              <a:gd name="connsiteY12" fmla="*/ 558615 h 744820"/>
              <a:gd name="connsiteX13" fmla="*/ 452212 w 748425"/>
              <a:gd name="connsiteY13" fmla="*/ 535340 h 744820"/>
              <a:gd name="connsiteX14" fmla="*/ 448887 w 748425"/>
              <a:gd name="connsiteY14" fmla="*/ 498764 h 744820"/>
              <a:gd name="connsiteX15" fmla="*/ 505413 w 748425"/>
              <a:gd name="connsiteY15" fmla="*/ 488788 h 744820"/>
              <a:gd name="connsiteX16" fmla="*/ 458862 w 748425"/>
              <a:gd name="connsiteY16" fmla="*/ 628442 h 744820"/>
              <a:gd name="connsiteX17" fmla="*/ 468837 w 748425"/>
              <a:gd name="connsiteY17" fmla="*/ 638417 h 744820"/>
              <a:gd name="connsiteX18" fmla="*/ 528689 w 748425"/>
              <a:gd name="connsiteY18" fmla="*/ 585216 h 744820"/>
              <a:gd name="connsiteX19" fmla="*/ 525364 w 748425"/>
              <a:gd name="connsiteY19" fmla="*/ 508739 h 744820"/>
              <a:gd name="connsiteX20" fmla="*/ 551965 w 748425"/>
              <a:gd name="connsiteY20" fmla="*/ 462188 h 744820"/>
              <a:gd name="connsiteX21" fmla="*/ 538664 w 748425"/>
              <a:gd name="connsiteY21" fmla="*/ 402336 h 744820"/>
              <a:gd name="connsiteX22" fmla="*/ 605166 w 748425"/>
              <a:gd name="connsiteY22" fmla="*/ 445561 h 744820"/>
              <a:gd name="connsiteX23" fmla="*/ 651718 w 748425"/>
              <a:gd name="connsiteY23" fmla="*/ 532014 h 744820"/>
              <a:gd name="connsiteX24" fmla="*/ 748143 w 748425"/>
              <a:gd name="connsiteY24" fmla="*/ 442237 h 744820"/>
              <a:gd name="connsiteX25" fmla="*/ 678317 w 748425"/>
              <a:gd name="connsiteY25" fmla="*/ 415636 h 744820"/>
              <a:gd name="connsiteX26" fmla="*/ 595190 w 748425"/>
              <a:gd name="connsiteY26" fmla="*/ 385711 h 744820"/>
              <a:gd name="connsiteX27" fmla="*/ 538662 w 748425"/>
              <a:gd name="connsiteY27" fmla="*/ 342484 h 744820"/>
              <a:gd name="connsiteX28" fmla="*/ 561940 w 748425"/>
              <a:gd name="connsiteY28" fmla="*/ 242731 h 744820"/>
              <a:gd name="connsiteX29" fmla="*/ 505413 w 748425"/>
              <a:gd name="connsiteY29" fmla="*/ 285958 h 744820"/>
              <a:gd name="connsiteX30" fmla="*/ 472162 w 748425"/>
              <a:gd name="connsiteY30" fmla="*/ 295933 h 744820"/>
              <a:gd name="connsiteX31" fmla="*/ 448887 w 748425"/>
              <a:gd name="connsiteY31" fmla="*/ 259357 h 744820"/>
              <a:gd name="connsiteX32" fmla="*/ 455538 w 748425"/>
              <a:gd name="connsiteY32" fmla="*/ 179555 h 744820"/>
              <a:gd name="connsiteX33" fmla="*/ 349134 w 748425"/>
              <a:gd name="connsiteY33" fmla="*/ 212806 h 744820"/>
              <a:gd name="connsiteX34" fmla="*/ 305908 w 748425"/>
              <a:gd name="connsiteY34" fmla="*/ 292608 h 744820"/>
              <a:gd name="connsiteX35" fmla="*/ 282631 w 748425"/>
              <a:gd name="connsiteY35" fmla="*/ 252707 h 744820"/>
              <a:gd name="connsiteX36" fmla="*/ 232756 w 748425"/>
              <a:gd name="connsiteY36" fmla="*/ 292608 h 744820"/>
              <a:gd name="connsiteX37" fmla="*/ 202830 w 748425"/>
              <a:gd name="connsiteY37" fmla="*/ 269332 h 744820"/>
              <a:gd name="connsiteX38" fmla="*/ 212805 w 748425"/>
              <a:gd name="connsiteY38" fmla="*/ 202830 h 744820"/>
              <a:gd name="connsiteX39" fmla="*/ 149629 w 748425"/>
              <a:gd name="connsiteY39" fmla="*/ 226106 h 744820"/>
              <a:gd name="connsiteX40" fmla="*/ 142978 w 748425"/>
              <a:gd name="connsiteY40" fmla="*/ 329184 h 744820"/>
              <a:gd name="connsiteX41" fmla="*/ 116378 w 748425"/>
              <a:gd name="connsiteY41" fmla="*/ 302583 h 744820"/>
              <a:gd name="connsiteX42" fmla="*/ 76477 w 748425"/>
              <a:gd name="connsiteY42" fmla="*/ 0 h 744820"/>
              <a:gd name="connsiteX43" fmla="*/ 26600 w 748425"/>
              <a:gd name="connsiteY43" fmla="*/ 33251 h 744820"/>
              <a:gd name="connsiteX0" fmla="*/ 26600 w 748283"/>
              <a:gd name="connsiteY0" fmla="*/ 33251 h 744820"/>
              <a:gd name="connsiteX1" fmla="*/ 0 w 748283"/>
              <a:gd name="connsiteY1" fmla="*/ 113053 h 744820"/>
              <a:gd name="connsiteX2" fmla="*/ 43226 w 748283"/>
              <a:gd name="connsiteY2" fmla="*/ 462188 h 744820"/>
              <a:gd name="connsiteX3" fmla="*/ 69826 w 748283"/>
              <a:gd name="connsiteY3" fmla="*/ 472163 h 744820"/>
              <a:gd name="connsiteX4" fmla="*/ 59851 w 748283"/>
              <a:gd name="connsiteY4" fmla="*/ 571916 h 744820"/>
              <a:gd name="connsiteX5" fmla="*/ 23275 w 748283"/>
              <a:gd name="connsiteY5" fmla="*/ 615142 h 744820"/>
              <a:gd name="connsiteX6" fmla="*/ 96427 w 748283"/>
              <a:gd name="connsiteY6" fmla="*/ 588541 h 744820"/>
              <a:gd name="connsiteX7" fmla="*/ 79802 w 748283"/>
              <a:gd name="connsiteY7" fmla="*/ 684969 h 744820"/>
              <a:gd name="connsiteX8" fmla="*/ 59851 w 748283"/>
              <a:gd name="connsiteY8" fmla="*/ 708244 h 744820"/>
              <a:gd name="connsiteX9" fmla="*/ 109728 w 748283"/>
              <a:gd name="connsiteY9" fmla="*/ 744820 h 744820"/>
              <a:gd name="connsiteX10" fmla="*/ 312558 w 748283"/>
              <a:gd name="connsiteY10" fmla="*/ 618467 h 744820"/>
              <a:gd name="connsiteX11" fmla="*/ 389035 w 748283"/>
              <a:gd name="connsiteY11" fmla="*/ 515389 h 744820"/>
              <a:gd name="connsiteX12" fmla="*/ 422286 w 748283"/>
              <a:gd name="connsiteY12" fmla="*/ 558615 h 744820"/>
              <a:gd name="connsiteX13" fmla="*/ 452212 w 748283"/>
              <a:gd name="connsiteY13" fmla="*/ 535340 h 744820"/>
              <a:gd name="connsiteX14" fmla="*/ 448887 w 748283"/>
              <a:gd name="connsiteY14" fmla="*/ 498764 h 744820"/>
              <a:gd name="connsiteX15" fmla="*/ 505413 w 748283"/>
              <a:gd name="connsiteY15" fmla="*/ 488788 h 744820"/>
              <a:gd name="connsiteX16" fmla="*/ 458862 w 748283"/>
              <a:gd name="connsiteY16" fmla="*/ 628442 h 744820"/>
              <a:gd name="connsiteX17" fmla="*/ 468837 w 748283"/>
              <a:gd name="connsiteY17" fmla="*/ 638417 h 744820"/>
              <a:gd name="connsiteX18" fmla="*/ 528689 w 748283"/>
              <a:gd name="connsiteY18" fmla="*/ 585216 h 744820"/>
              <a:gd name="connsiteX19" fmla="*/ 525364 w 748283"/>
              <a:gd name="connsiteY19" fmla="*/ 508739 h 744820"/>
              <a:gd name="connsiteX20" fmla="*/ 551965 w 748283"/>
              <a:gd name="connsiteY20" fmla="*/ 462188 h 744820"/>
              <a:gd name="connsiteX21" fmla="*/ 538664 w 748283"/>
              <a:gd name="connsiteY21" fmla="*/ 402336 h 744820"/>
              <a:gd name="connsiteX22" fmla="*/ 605166 w 748283"/>
              <a:gd name="connsiteY22" fmla="*/ 445561 h 744820"/>
              <a:gd name="connsiteX23" fmla="*/ 651718 w 748283"/>
              <a:gd name="connsiteY23" fmla="*/ 532014 h 744820"/>
              <a:gd name="connsiteX24" fmla="*/ 748143 w 748283"/>
              <a:gd name="connsiteY24" fmla="*/ 442237 h 744820"/>
              <a:gd name="connsiteX25" fmla="*/ 625115 w 748283"/>
              <a:gd name="connsiteY25" fmla="*/ 285958 h 744820"/>
              <a:gd name="connsiteX26" fmla="*/ 595190 w 748283"/>
              <a:gd name="connsiteY26" fmla="*/ 385711 h 744820"/>
              <a:gd name="connsiteX27" fmla="*/ 538662 w 748283"/>
              <a:gd name="connsiteY27" fmla="*/ 342484 h 744820"/>
              <a:gd name="connsiteX28" fmla="*/ 561940 w 748283"/>
              <a:gd name="connsiteY28" fmla="*/ 242731 h 744820"/>
              <a:gd name="connsiteX29" fmla="*/ 505413 w 748283"/>
              <a:gd name="connsiteY29" fmla="*/ 285958 h 744820"/>
              <a:gd name="connsiteX30" fmla="*/ 472162 w 748283"/>
              <a:gd name="connsiteY30" fmla="*/ 295933 h 744820"/>
              <a:gd name="connsiteX31" fmla="*/ 448887 w 748283"/>
              <a:gd name="connsiteY31" fmla="*/ 259357 h 744820"/>
              <a:gd name="connsiteX32" fmla="*/ 455538 w 748283"/>
              <a:gd name="connsiteY32" fmla="*/ 179555 h 744820"/>
              <a:gd name="connsiteX33" fmla="*/ 349134 w 748283"/>
              <a:gd name="connsiteY33" fmla="*/ 212806 h 744820"/>
              <a:gd name="connsiteX34" fmla="*/ 305908 w 748283"/>
              <a:gd name="connsiteY34" fmla="*/ 292608 h 744820"/>
              <a:gd name="connsiteX35" fmla="*/ 282631 w 748283"/>
              <a:gd name="connsiteY35" fmla="*/ 252707 h 744820"/>
              <a:gd name="connsiteX36" fmla="*/ 232756 w 748283"/>
              <a:gd name="connsiteY36" fmla="*/ 292608 h 744820"/>
              <a:gd name="connsiteX37" fmla="*/ 202830 w 748283"/>
              <a:gd name="connsiteY37" fmla="*/ 269332 h 744820"/>
              <a:gd name="connsiteX38" fmla="*/ 212805 w 748283"/>
              <a:gd name="connsiteY38" fmla="*/ 202830 h 744820"/>
              <a:gd name="connsiteX39" fmla="*/ 149629 w 748283"/>
              <a:gd name="connsiteY39" fmla="*/ 226106 h 744820"/>
              <a:gd name="connsiteX40" fmla="*/ 142978 w 748283"/>
              <a:gd name="connsiteY40" fmla="*/ 329184 h 744820"/>
              <a:gd name="connsiteX41" fmla="*/ 116378 w 748283"/>
              <a:gd name="connsiteY41" fmla="*/ 302583 h 744820"/>
              <a:gd name="connsiteX42" fmla="*/ 76477 w 748283"/>
              <a:gd name="connsiteY42" fmla="*/ 0 h 744820"/>
              <a:gd name="connsiteX43" fmla="*/ 26600 w 748283"/>
              <a:gd name="connsiteY43" fmla="*/ 33251 h 744820"/>
              <a:gd name="connsiteX0" fmla="*/ 26600 w 749304"/>
              <a:gd name="connsiteY0" fmla="*/ 33251 h 744820"/>
              <a:gd name="connsiteX1" fmla="*/ 0 w 749304"/>
              <a:gd name="connsiteY1" fmla="*/ 113053 h 744820"/>
              <a:gd name="connsiteX2" fmla="*/ 43226 w 749304"/>
              <a:gd name="connsiteY2" fmla="*/ 462188 h 744820"/>
              <a:gd name="connsiteX3" fmla="*/ 69826 w 749304"/>
              <a:gd name="connsiteY3" fmla="*/ 472163 h 744820"/>
              <a:gd name="connsiteX4" fmla="*/ 59851 w 749304"/>
              <a:gd name="connsiteY4" fmla="*/ 571916 h 744820"/>
              <a:gd name="connsiteX5" fmla="*/ 23275 w 749304"/>
              <a:gd name="connsiteY5" fmla="*/ 615142 h 744820"/>
              <a:gd name="connsiteX6" fmla="*/ 96427 w 749304"/>
              <a:gd name="connsiteY6" fmla="*/ 588541 h 744820"/>
              <a:gd name="connsiteX7" fmla="*/ 79802 w 749304"/>
              <a:gd name="connsiteY7" fmla="*/ 684969 h 744820"/>
              <a:gd name="connsiteX8" fmla="*/ 59851 w 749304"/>
              <a:gd name="connsiteY8" fmla="*/ 708244 h 744820"/>
              <a:gd name="connsiteX9" fmla="*/ 109728 w 749304"/>
              <a:gd name="connsiteY9" fmla="*/ 744820 h 744820"/>
              <a:gd name="connsiteX10" fmla="*/ 312558 w 749304"/>
              <a:gd name="connsiteY10" fmla="*/ 618467 h 744820"/>
              <a:gd name="connsiteX11" fmla="*/ 389035 w 749304"/>
              <a:gd name="connsiteY11" fmla="*/ 515389 h 744820"/>
              <a:gd name="connsiteX12" fmla="*/ 422286 w 749304"/>
              <a:gd name="connsiteY12" fmla="*/ 558615 h 744820"/>
              <a:gd name="connsiteX13" fmla="*/ 452212 w 749304"/>
              <a:gd name="connsiteY13" fmla="*/ 535340 h 744820"/>
              <a:gd name="connsiteX14" fmla="*/ 448887 w 749304"/>
              <a:gd name="connsiteY14" fmla="*/ 498764 h 744820"/>
              <a:gd name="connsiteX15" fmla="*/ 505413 w 749304"/>
              <a:gd name="connsiteY15" fmla="*/ 488788 h 744820"/>
              <a:gd name="connsiteX16" fmla="*/ 458862 w 749304"/>
              <a:gd name="connsiteY16" fmla="*/ 628442 h 744820"/>
              <a:gd name="connsiteX17" fmla="*/ 468837 w 749304"/>
              <a:gd name="connsiteY17" fmla="*/ 638417 h 744820"/>
              <a:gd name="connsiteX18" fmla="*/ 528689 w 749304"/>
              <a:gd name="connsiteY18" fmla="*/ 585216 h 744820"/>
              <a:gd name="connsiteX19" fmla="*/ 525364 w 749304"/>
              <a:gd name="connsiteY19" fmla="*/ 508739 h 744820"/>
              <a:gd name="connsiteX20" fmla="*/ 551965 w 749304"/>
              <a:gd name="connsiteY20" fmla="*/ 462188 h 744820"/>
              <a:gd name="connsiteX21" fmla="*/ 538664 w 749304"/>
              <a:gd name="connsiteY21" fmla="*/ 402336 h 744820"/>
              <a:gd name="connsiteX22" fmla="*/ 605166 w 749304"/>
              <a:gd name="connsiteY22" fmla="*/ 445561 h 744820"/>
              <a:gd name="connsiteX23" fmla="*/ 651718 w 749304"/>
              <a:gd name="connsiteY23" fmla="*/ 532014 h 744820"/>
              <a:gd name="connsiteX24" fmla="*/ 684967 w 749304"/>
              <a:gd name="connsiteY24" fmla="*/ 502089 h 744820"/>
              <a:gd name="connsiteX25" fmla="*/ 748143 w 749304"/>
              <a:gd name="connsiteY25" fmla="*/ 442237 h 744820"/>
              <a:gd name="connsiteX26" fmla="*/ 625115 w 749304"/>
              <a:gd name="connsiteY26" fmla="*/ 285958 h 744820"/>
              <a:gd name="connsiteX27" fmla="*/ 595190 w 749304"/>
              <a:gd name="connsiteY27" fmla="*/ 385711 h 744820"/>
              <a:gd name="connsiteX28" fmla="*/ 538662 w 749304"/>
              <a:gd name="connsiteY28" fmla="*/ 342484 h 744820"/>
              <a:gd name="connsiteX29" fmla="*/ 561940 w 749304"/>
              <a:gd name="connsiteY29" fmla="*/ 242731 h 744820"/>
              <a:gd name="connsiteX30" fmla="*/ 505413 w 749304"/>
              <a:gd name="connsiteY30" fmla="*/ 285958 h 744820"/>
              <a:gd name="connsiteX31" fmla="*/ 472162 w 749304"/>
              <a:gd name="connsiteY31" fmla="*/ 295933 h 744820"/>
              <a:gd name="connsiteX32" fmla="*/ 448887 w 749304"/>
              <a:gd name="connsiteY32" fmla="*/ 259357 h 744820"/>
              <a:gd name="connsiteX33" fmla="*/ 455538 w 749304"/>
              <a:gd name="connsiteY33" fmla="*/ 179555 h 744820"/>
              <a:gd name="connsiteX34" fmla="*/ 349134 w 749304"/>
              <a:gd name="connsiteY34" fmla="*/ 212806 h 744820"/>
              <a:gd name="connsiteX35" fmla="*/ 305908 w 749304"/>
              <a:gd name="connsiteY35" fmla="*/ 292608 h 744820"/>
              <a:gd name="connsiteX36" fmla="*/ 282631 w 749304"/>
              <a:gd name="connsiteY36" fmla="*/ 252707 h 744820"/>
              <a:gd name="connsiteX37" fmla="*/ 232756 w 749304"/>
              <a:gd name="connsiteY37" fmla="*/ 292608 h 744820"/>
              <a:gd name="connsiteX38" fmla="*/ 202830 w 749304"/>
              <a:gd name="connsiteY38" fmla="*/ 269332 h 744820"/>
              <a:gd name="connsiteX39" fmla="*/ 212805 w 749304"/>
              <a:gd name="connsiteY39" fmla="*/ 202830 h 744820"/>
              <a:gd name="connsiteX40" fmla="*/ 149629 w 749304"/>
              <a:gd name="connsiteY40" fmla="*/ 226106 h 744820"/>
              <a:gd name="connsiteX41" fmla="*/ 142978 w 749304"/>
              <a:gd name="connsiteY41" fmla="*/ 329184 h 744820"/>
              <a:gd name="connsiteX42" fmla="*/ 116378 w 749304"/>
              <a:gd name="connsiteY42" fmla="*/ 302583 h 744820"/>
              <a:gd name="connsiteX43" fmla="*/ 76477 w 749304"/>
              <a:gd name="connsiteY43" fmla="*/ 0 h 744820"/>
              <a:gd name="connsiteX44" fmla="*/ 26600 w 749304"/>
              <a:gd name="connsiteY44" fmla="*/ 33251 h 744820"/>
              <a:gd name="connsiteX0" fmla="*/ 26600 w 748966"/>
              <a:gd name="connsiteY0" fmla="*/ 33251 h 744820"/>
              <a:gd name="connsiteX1" fmla="*/ 0 w 748966"/>
              <a:gd name="connsiteY1" fmla="*/ 113053 h 744820"/>
              <a:gd name="connsiteX2" fmla="*/ 43226 w 748966"/>
              <a:gd name="connsiteY2" fmla="*/ 462188 h 744820"/>
              <a:gd name="connsiteX3" fmla="*/ 69826 w 748966"/>
              <a:gd name="connsiteY3" fmla="*/ 472163 h 744820"/>
              <a:gd name="connsiteX4" fmla="*/ 59851 w 748966"/>
              <a:gd name="connsiteY4" fmla="*/ 571916 h 744820"/>
              <a:gd name="connsiteX5" fmla="*/ 23275 w 748966"/>
              <a:gd name="connsiteY5" fmla="*/ 615142 h 744820"/>
              <a:gd name="connsiteX6" fmla="*/ 96427 w 748966"/>
              <a:gd name="connsiteY6" fmla="*/ 588541 h 744820"/>
              <a:gd name="connsiteX7" fmla="*/ 79802 w 748966"/>
              <a:gd name="connsiteY7" fmla="*/ 684969 h 744820"/>
              <a:gd name="connsiteX8" fmla="*/ 59851 w 748966"/>
              <a:gd name="connsiteY8" fmla="*/ 708244 h 744820"/>
              <a:gd name="connsiteX9" fmla="*/ 109728 w 748966"/>
              <a:gd name="connsiteY9" fmla="*/ 744820 h 744820"/>
              <a:gd name="connsiteX10" fmla="*/ 312558 w 748966"/>
              <a:gd name="connsiteY10" fmla="*/ 618467 h 744820"/>
              <a:gd name="connsiteX11" fmla="*/ 389035 w 748966"/>
              <a:gd name="connsiteY11" fmla="*/ 515389 h 744820"/>
              <a:gd name="connsiteX12" fmla="*/ 422286 w 748966"/>
              <a:gd name="connsiteY12" fmla="*/ 558615 h 744820"/>
              <a:gd name="connsiteX13" fmla="*/ 452212 w 748966"/>
              <a:gd name="connsiteY13" fmla="*/ 535340 h 744820"/>
              <a:gd name="connsiteX14" fmla="*/ 448887 w 748966"/>
              <a:gd name="connsiteY14" fmla="*/ 498764 h 744820"/>
              <a:gd name="connsiteX15" fmla="*/ 505413 w 748966"/>
              <a:gd name="connsiteY15" fmla="*/ 488788 h 744820"/>
              <a:gd name="connsiteX16" fmla="*/ 458862 w 748966"/>
              <a:gd name="connsiteY16" fmla="*/ 628442 h 744820"/>
              <a:gd name="connsiteX17" fmla="*/ 468837 w 748966"/>
              <a:gd name="connsiteY17" fmla="*/ 638417 h 744820"/>
              <a:gd name="connsiteX18" fmla="*/ 528689 w 748966"/>
              <a:gd name="connsiteY18" fmla="*/ 585216 h 744820"/>
              <a:gd name="connsiteX19" fmla="*/ 525364 w 748966"/>
              <a:gd name="connsiteY19" fmla="*/ 508739 h 744820"/>
              <a:gd name="connsiteX20" fmla="*/ 551965 w 748966"/>
              <a:gd name="connsiteY20" fmla="*/ 462188 h 744820"/>
              <a:gd name="connsiteX21" fmla="*/ 538664 w 748966"/>
              <a:gd name="connsiteY21" fmla="*/ 402336 h 744820"/>
              <a:gd name="connsiteX22" fmla="*/ 605166 w 748966"/>
              <a:gd name="connsiteY22" fmla="*/ 445561 h 744820"/>
              <a:gd name="connsiteX23" fmla="*/ 651718 w 748966"/>
              <a:gd name="connsiteY23" fmla="*/ 532014 h 744820"/>
              <a:gd name="connsiteX24" fmla="*/ 658366 w 748966"/>
              <a:gd name="connsiteY24" fmla="*/ 455537 h 744820"/>
              <a:gd name="connsiteX25" fmla="*/ 748143 w 748966"/>
              <a:gd name="connsiteY25" fmla="*/ 442237 h 744820"/>
              <a:gd name="connsiteX26" fmla="*/ 625115 w 748966"/>
              <a:gd name="connsiteY26" fmla="*/ 285958 h 744820"/>
              <a:gd name="connsiteX27" fmla="*/ 595190 w 748966"/>
              <a:gd name="connsiteY27" fmla="*/ 385711 h 744820"/>
              <a:gd name="connsiteX28" fmla="*/ 538662 w 748966"/>
              <a:gd name="connsiteY28" fmla="*/ 342484 h 744820"/>
              <a:gd name="connsiteX29" fmla="*/ 561940 w 748966"/>
              <a:gd name="connsiteY29" fmla="*/ 242731 h 744820"/>
              <a:gd name="connsiteX30" fmla="*/ 505413 w 748966"/>
              <a:gd name="connsiteY30" fmla="*/ 285958 h 744820"/>
              <a:gd name="connsiteX31" fmla="*/ 472162 w 748966"/>
              <a:gd name="connsiteY31" fmla="*/ 295933 h 744820"/>
              <a:gd name="connsiteX32" fmla="*/ 448887 w 748966"/>
              <a:gd name="connsiteY32" fmla="*/ 259357 h 744820"/>
              <a:gd name="connsiteX33" fmla="*/ 455538 w 748966"/>
              <a:gd name="connsiteY33" fmla="*/ 179555 h 744820"/>
              <a:gd name="connsiteX34" fmla="*/ 349134 w 748966"/>
              <a:gd name="connsiteY34" fmla="*/ 212806 h 744820"/>
              <a:gd name="connsiteX35" fmla="*/ 305908 w 748966"/>
              <a:gd name="connsiteY35" fmla="*/ 292608 h 744820"/>
              <a:gd name="connsiteX36" fmla="*/ 282631 w 748966"/>
              <a:gd name="connsiteY36" fmla="*/ 252707 h 744820"/>
              <a:gd name="connsiteX37" fmla="*/ 232756 w 748966"/>
              <a:gd name="connsiteY37" fmla="*/ 292608 h 744820"/>
              <a:gd name="connsiteX38" fmla="*/ 202830 w 748966"/>
              <a:gd name="connsiteY38" fmla="*/ 269332 h 744820"/>
              <a:gd name="connsiteX39" fmla="*/ 212805 w 748966"/>
              <a:gd name="connsiteY39" fmla="*/ 202830 h 744820"/>
              <a:gd name="connsiteX40" fmla="*/ 149629 w 748966"/>
              <a:gd name="connsiteY40" fmla="*/ 226106 h 744820"/>
              <a:gd name="connsiteX41" fmla="*/ 142978 w 748966"/>
              <a:gd name="connsiteY41" fmla="*/ 329184 h 744820"/>
              <a:gd name="connsiteX42" fmla="*/ 116378 w 748966"/>
              <a:gd name="connsiteY42" fmla="*/ 302583 h 744820"/>
              <a:gd name="connsiteX43" fmla="*/ 76477 w 748966"/>
              <a:gd name="connsiteY43" fmla="*/ 0 h 744820"/>
              <a:gd name="connsiteX44" fmla="*/ 26600 w 748966"/>
              <a:gd name="connsiteY44" fmla="*/ 33251 h 744820"/>
              <a:gd name="connsiteX0" fmla="*/ 26600 w 751925"/>
              <a:gd name="connsiteY0" fmla="*/ 33251 h 744820"/>
              <a:gd name="connsiteX1" fmla="*/ 0 w 751925"/>
              <a:gd name="connsiteY1" fmla="*/ 113053 h 744820"/>
              <a:gd name="connsiteX2" fmla="*/ 43226 w 751925"/>
              <a:gd name="connsiteY2" fmla="*/ 462188 h 744820"/>
              <a:gd name="connsiteX3" fmla="*/ 69826 w 751925"/>
              <a:gd name="connsiteY3" fmla="*/ 472163 h 744820"/>
              <a:gd name="connsiteX4" fmla="*/ 59851 w 751925"/>
              <a:gd name="connsiteY4" fmla="*/ 571916 h 744820"/>
              <a:gd name="connsiteX5" fmla="*/ 23275 w 751925"/>
              <a:gd name="connsiteY5" fmla="*/ 615142 h 744820"/>
              <a:gd name="connsiteX6" fmla="*/ 96427 w 751925"/>
              <a:gd name="connsiteY6" fmla="*/ 588541 h 744820"/>
              <a:gd name="connsiteX7" fmla="*/ 79802 w 751925"/>
              <a:gd name="connsiteY7" fmla="*/ 684969 h 744820"/>
              <a:gd name="connsiteX8" fmla="*/ 59851 w 751925"/>
              <a:gd name="connsiteY8" fmla="*/ 708244 h 744820"/>
              <a:gd name="connsiteX9" fmla="*/ 109728 w 751925"/>
              <a:gd name="connsiteY9" fmla="*/ 744820 h 744820"/>
              <a:gd name="connsiteX10" fmla="*/ 312558 w 751925"/>
              <a:gd name="connsiteY10" fmla="*/ 618467 h 744820"/>
              <a:gd name="connsiteX11" fmla="*/ 389035 w 751925"/>
              <a:gd name="connsiteY11" fmla="*/ 515389 h 744820"/>
              <a:gd name="connsiteX12" fmla="*/ 422286 w 751925"/>
              <a:gd name="connsiteY12" fmla="*/ 558615 h 744820"/>
              <a:gd name="connsiteX13" fmla="*/ 452212 w 751925"/>
              <a:gd name="connsiteY13" fmla="*/ 535340 h 744820"/>
              <a:gd name="connsiteX14" fmla="*/ 448887 w 751925"/>
              <a:gd name="connsiteY14" fmla="*/ 498764 h 744820"/>
              <a:gd name="connsiteX15" fmla="*/ 505413 w 751925"/>
              <a:gd name="connsiteY15" fmla="*/ 488788 h 744820"/>
              <a:gd name="connsiteX16" fmla="*/ 458862 w 751925"/>
              <a:gd name="connsiteY16" fmla="*/ 628442 h 744820"/>
              <a:gd name="connsiteX17" fmla="*/ 468837 w 751925"/>
              <a:gd name="connsiteY17" fmla="*/ 638417 h 744820"/>
              <a:gd name="connsiteX18" fmla="*/ 528689 w 751925"/>
              <a:gd name="connsiteY18" fmla="*/ 585216 h 744820"/>
              <a:gd name="connsiteX19" fmla="*/ 525364 w 751925"/>
              <a:gd name="connsiteY19" fmla="*/ 508739 h 744820"/>
              <a:gd name="connsiteX20" fmla="*/ 551965 w 751925"/>
              <a:gd name="connsiteY20" fmla="*/ 462188 h 744820"/>
              <a:gd name="connsiteX21" fmla="*/ 538664 w 751925"/>
              <a:gd name="connsiteY21" fmla="*/ 402336 h 744820"/>
              <a:gd name="connsiteX22" fmla="*/ 605166 w 751925"/>
              <a:gd name="connsiteY22" fmla="*/ 445561 h 744820"/>
              <a:gd name="connsiteX23" fmla="*/ 651718 w 751925"/>
              <a:gd name="connsiteY23" fmla="*/ 532014 h 744820"/>
              <a:gd name="connsiteX24" fmla="*/ 658366 w 751925"/>
              <a:gd name="connsiteY24" fmla="*/ 455537 h 744820"/>
              <a:gd name="connsiteX25" fmla="*/ 714892 w 751925"/>
              <a:gd name="connsiteY25" fmla="*/ 458862 h 744820"/>
              <a:gd name="connsiteX26" fmla="*/ 748143 w 751925"/>
              <a:gd name="connsiteY26" fmla="*/ 442237 h 744820"/>
              <a:gd name="connsiteX27" fmla="*/ 625115 w 751925"/>
              <a:gd name="connsiteY27" fmla="*/ 285958 h 744820"/>
              <a:gd name="connsiteX28" fmla="*/ 595190 w 751925"/>
              <a:gd name="connsiteY28" fmla="*/ 385711 h 744820"/>
              <a:gd name="connsiteX29" fmla="*/ 538662 w 751925"/>
              <a:gd name="connsiteY29" fmla="*/ 342484 h 744820"/>
              <a:gd name="connsiteX30" fmla="*/ 561940 w 751925"/>
              <a:gd name="connsiteY30" fmla="*/ 242731 h 744820"/>
              <a:gd name="connsiteX31" fmla="*/ 505413 w 751925"/>
              <a:gd name="connsiteY31" fmla="*/ 285958 h 744820"/>
              <a:gd name="connsiteX32" fmla="*/ 472162 w 751925"/>
              <a:gd name="connsiteY32" fmla="*/ 295933 h 744820"/>
              <a:gd name="connsiteX33" fmla="*/ 448887 w 751925"/>
              <a:gd name="connsiteY33" fmla="*/ 259357 h 744820"/>
              <a:gd name="connsiteX34" fmla="*/ 455538 w 751925"/>
              <a:gd name="connsiteY34" fmla="*/ 179555 h 744820"/>
              <a:gd name="connsiteX35" fmla="*/ 349134 w 751925"/>
              <a:gd name="connsiteY35" fmla="*/ 212806 h 744820"/>
              <a:gd name="connsiteX36" fmla="*/ 305908 w 751925"/>
              <a:gd name="connsiteY36" fmla="*/ 292608 h 744820"/>
              <a:gd name="connsiteX37" fmla="*/ 282631 w 751925"/>
              <a:gd name="connsiteY37" fmla="*/ 252707 h 744820"/>
              <a:gd name="connsiteX38" fmla="*/ 232756 w 751925"/>
              <a:gd name="connsiteY38" fmla="*/ 292608 h 744820"/>
              <a:gd name="connsiteX39" fmla="*/ 202830 w 751925"/>
              <a:gd name="connsiteY39" fmla="*/ 269332 h 744820"/>
              <a:gd name="connsiteX40" fmla="*/ 212805 w 751925"/>
              <a:gd name="connsiteY40" fmla="*/ 202830 h 744820"/>
              <a:gd name="connsiteX41" fmla="*/ 149629 w 751925"/>
              <a:gd name="connsiteY41" fmla="*/ 226106 h 744820"/>
              <a:gd name="connsiteX42" fmla="*/ 142978 w 751925"/>
              <a:gd name="connsiteY42" fmla="*/ 329184 h 744820"/>
              <a:gd name="connsiteX43" fmla="*/ 116378 w 751925"/>
              <a:gd name="connsiteY43" fmla="*/ 302583 h 744820"/>
              <a:gd name="connsiteX44" fmla="*/ 76477 w 751925"/>
              <a:gd name="connsiteY44" fmla="*/ 0 h 744820"/>
              <a:gd name="connsiteX45" fmla="*/ 26600 w 751925"/>
              <a:gd name="connsiteY45" fmla="*/ 33251 h 744820"/>
              <a:gd name="connsiteX0" fmla="*/ 26600 w 752564"/>
              <a:gd name="connsiteY0" fmla="*/ 33251 h 744820"/>
              <a:gd name="connsiteX1" fmla="*/ 0 w 752564"/>
              <a:gd name="connsiteY1" fmla="*/ 113053 h 744820"/>
              <a:gd name="connsiteX2" fmla="*/ 43226 w 752564"/>
              <a:gd name="connsiteY2" fmla="*/ 462188 h 744820"/>
              <a:gd name="connsiteX3" fmla="*/ 69826 w 752564"/>
              <a:gd name="connsiteY3" fmla="*/ 472163 h 744820"/>
              <a:gd name="connsiteX4" fmla="*/ 59851 w 752564"/>
              <a:gd name="connsiteY4" fmla="*/ 571916 h 744820"/>
              <a:gd name="connsiteX5" fmla="*/ 23275 w 752564"/>
              <a:gd name="connsiteY5" fmla="*/ 615142 h 744820"/>
              <a:gd name="connsiteX6" fmla="*/ 96427 w 752564"/>
              <a:gd name="connsiteY6" fmla="*/ 588541 h 744820"/>
              <a:gd name="connsiteX7" fmla="*/ 79802 w 752564"/>
              <a:gd name="connsiteY7" fmla="*/ 684969 h 744820"/>
              <a:gd name="connsiteX8" fmla="*/ 59851 w 752564"/>
              <a:gd name="connsiteY8" fmla="*/ 708244 h 744820"/>
              <a:gd name="connsiteX9" fmla="*/ 109728 w 752564"/>
              <a:gd name="connsiteY9" fmla="*/ 744820 h 744820"/>
              <a:gd name="connsiteX10" fmla="*/ 312558 w 752564"/>
              <a:gd name="connsiteY10" fmla="*/ 618467 h 744820"/>
              <a:gd name="connsiteX11" fmla="*/ 389035 w 752564"/>
              <a:gd name="connsiteY11" fmla="*/ 515389 h 744820"/>
              <a:gd name="connsiteX12" fmla="*/ 422286 w 752564"/>
              <a:gd name="connsiteY12" fmla="*/ 558615 h 744820"/>
              <a:gd name="connsiteX13" fmla="*/ 452212 w 752564"/>
              <a:gd name="connsiteY13" fmla="*/ 535340 h 744820"/>
              <a:gd name="connsiteX14" fmla="*/ 448887 w 752564"/>
              <a:gd name="connsiteY14" fmla="*/ 498764 h 744820"/>
              <a:gd name="connsiteX15" fmla="*/ 505413 w 752564"/>
              <a:gd name="connsiteY15" fmla="*/ 488788 h 744820"/>
              <a:gd name="connsiteX16" fmla="*/ 458862 w 752564"/>
              <a:gd name="connsiteY16" fmla="*/ 628442 h 744820"/>
              <a:gd name="connsiteX17" fmla="*/ 468837 w 752564"/>
              <a:gd name="connsiteY17" fmla="*/ 638417 h 744820"/>
              <a:gd name="connsiteX18" fmla="*/ 528689 w 752564"/>
              <a:gd name="connsiteY18" fmla="*/ 585216 h 744820"/>
              <a:gd name="connsiteX19" fmla="*/ 525364 w 752564"/>
              <a:gd name="connsiteY19" fmla="*/ 508739 h 744820"/>
              <a:gd name="connsiteX20" fmla="*/ 551965 w 752564"/>
              <a:gd name="connsiteY20" fmla="*/ 462188 h 744820"/>
              <a:gd name="connsiteX21" fmla="*/ 538664 w 752564"/>
              <a:gd name="connsiteY21" fmla="*/ 402336 h 744820"/>
              <a:gd name="connsiteX22" fmla="*/ 605166 w 752564"/>
              <a:gd name="connsiteY22" fmla="*/ 445561 h 744820"/>
              <a:gd name="connsiteX23" fmla="*/ 651718 w 752564"/>
              <a:gd name="connsiteY23" fmla="*/ 532014 h 744820"/>
              <a:gd name="connsiteX24" fmla="*/ 658366 w 752564"/>
              <a:gd name="connsiteY24" fmla="*/ 455537 h 744820"/>
              <a:gd name="connsiteX25" fmla="*/ 721542 w 752564"/>
              <a:gd name="connsiteY25" fmla="*/ 512064 h 744820"/>
              <a:gd name="connsiteX26" fmla="*/ 748143 w 752564"/>
              <a:gd name="connsiteY26" fmla="*/ 442237 h 744820"/>
              <a:gd name="connsiteX27" fmla="*/ 625115 w 752564"/>
              <a:gd name="connsiteY27" fmla="*/ 285958 h 744820"/>
              <a:gd name="connsiteX28" fmla="*/ 595190 w 752564"/>
              <a:gd name="connsiteY28" fmla="*/ 385711 h 744820"/>
              <a:gd name="connsiteX29" fmla="*/ 538662 w 752564"/>
              <a:gd name="connsiteY29" fmla="*/ 342484 h 744820"/>
              <a:gd name="connsiteX30" fmla="*/ 561940 w 752564"/>
              <a:gd name="connsiteY30" fmla="*/ 242731 h 744820"/>
              <a:gd name="connsiteX31" fmla="*/ 505413 w 752564"/>
              <a:gd name="connsiteY31" fmla="*/ 285958 h 744820"/>
              <a:gd name="connsiteX32" fmla="*/ 472162 w 752564"/>
              <a:gd name="connsiteY32" fmla="*/ 295933 h 744820"/>
              <a:gd name="connsiteX33" fmla="*/ 448887 w 752564"/>
              <a:gd name="connsiteY33" fmla="*/ 259357 h 744820"/>
              <a:gd name="connsiteX34" fmla="*/ 455538 w 752564"/>
              <a:gd name="connsiteY34" fmla="*/ 179555 h 744820"/>
              <a:gd name="connsiteX35" fmla="*/ 349134 w 752564"/>
              <a:gd name="connsiteY35" fmla="*/ 212806 h 744820"/>
              <a:gd name="connsiteX36" fmla="*/ 305908 w 752564"/>
              <a:gd name="connsiteY36" fmla="*/ 292608 h 744820"/>
              <a:gd name="connsiteX37" fmla="*/ 282631 w 752564"/>
              <a:gd name="connsiteY37" fmla="*/ 252707 h 744820"/>
              <a:gd name="connsiteX38" fmla="*/ 232756 w 752564"/>
              <a:gd name="connsiteY38" fmla="*/ 292608 h 744820"/>
              <a:gd name="connsiteX39" fmla="*/ 202830 w 752564"/>
              <a:gd name="connsiteY39" fmla="*/ 269332 h 744820"/>
              <a:gd name="connsiteX40" fmla="*/ 212805 w 752564"/>
              <a:gd name="connsiteY40" fmla="*/ 202830 h 744820"/>
              <a:gd name="connsiteX41" fmla="*/ 149629 w 752564"/>
              <a:gd name="connsiteY41" fmla="*/ 226106 h 744820"/>
              <a:gd name="connsiteX42" fmla="*/ 142978 w 752564"/>
              <a:gd name="connsiteY42" fmla="*/ 329184 h 744820"/>
              <a:gd name="connsiteX43" fmla="*/ 116378 w 752564"/>
              <a:gd name="connsiteY43" fmla="*/ 302583 h 744820"/>
              <a:gd name="connsiteX44" fmla="*/ 76477 w 752564"/>
              <a:gd name="connsiteY44" fmla="*/ 0 h 744820"/>
              <a:gd name="connsiteX45" fmla="*/ 26600 w 752564"/>
              <a:gd name="connsiteY45"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704916 w 748487"/>
              <a:gd name="connsiteY27" fmla="*/ 3724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487"/>
              <a:gd name="connsiteY0" fmla="*/ 33251 h 744820"/>
              <a:gd name="connsiteX1" fmla="*/ 0 w 748487"/>
              <a:gd name="connsiteY1" fmla="*/ 113053 h 744820"/>
              <a:gd name="connsiteX2" fmla="*/ 43226 w 748487"/>
              <a:gd name="connsiteY2" fmla="*/ 462188 h 744820"/>
              <a:gd name="connsiteX3" fmla="*/ 69826 w 748487"/>
              <a:gd name="connsiteY3" fmla="*/ 472163 h 744820"/>
              <a:gd name="connsiteX4" fmla="*/ 59851 w 748487"/>
              <a:gd name="connsiteY4" fmla="*/ 571916 h 744820"/>
              <a:gd name="connsiteX5" fmla="*/ 23275 w 748487"/>
              <a:gd name="connsiteY5" fmla="*/ 615142 h 744820"/>
              <a:gd name="connsiteX6" fmla="*/ 96427 w 748487"/>
              <a:gd name="connsiteY6" fmla="*/ 588541 h 744820"/>
              <a:gd name="connsiteX7" fmla="*/ 79802 w 748487"/>
              <a:gd name="connsiteY7" fmla="*/ 684969 h 744820"/>
              <a:gd name="connsiteX8" fmla="*/ 59851 w 748487"/>
              <a:gd name="connsiteY8" fmla="*/ 708244 h 744820"/>
              <a:gd name="connsiteX9" fmla="*/ 109728 w 748487"/>
              <a:gd name="connsiteY9" fmla="*/ 744820 h 744820"/>
              <a:gd name="connsiteX10" fmla="*/ 312558 w 748487"/>
              <a:gd name="connsiteY10" fmla="*/ 618467 h 744820"/>
              <a:gd name="connsiteX11" fmla="*/ 389035 w 748487"/>
              <a:gd name="connsiteY11" fmla="*/ 515389 h 744820"/>
              <a:gd name="connsiteX12" fmla="*/ 422286 w 748487"/>
              <a:gd name="connsiteY12" fmla="*/ 558615 h 744820"/>
              <a:gd name="connsiteX13" fmla="*/ 452212 w 748487"/>
              <a:gd name="connsiteY13" fmla="*/ 535340 h 744820"/>
              <a:gd name="connsiteX14" fmla="*/ 448887 w 748487"/>
              <a:gd name="connsiteY14" fmla="*/ 498764 h 744820"/>
              <a:gd name="connsiteX15" fmla="*/ 505413 w 748487"/>
              <a:gd name="connsiteY15" fmla="*/ 488788 h 744820"/>
              <a:gd name="connsiteX16" fmla="*/ 458862 w 748487"/>
              <a:gd name="connsiteY16" fmla="*/ 628442 h 744820"/>
              <a:gd name="connsiteX17" fmla="*/ 468837 w 748487"/>
              <a:gd name="connsiteY17" fmla="*/ 638417 h 744820"/>
              <a:gd name="connsiteX18" fmla="*/ 528689 w 748487"/>
              <a:gd name="connsiteY18" fmla="*/ 585216 h 744820"/>
              <a:gd name="connsiteX19" fmla="*/ 525364 w 748487"/>
              <a:gd name="connsiteY19" fmla="*/ 508739 h 744820"/>
              <a:gd name="connsiteX20" fmla="*/ 551965 w 748487"/>
              <a:gd name="connsiteY20" fmla="*/ 462188 h 744820"/>
              <a:gd name="connsiteX21" fmla="*/ 538664 w 748487"/>
              <a:gd name="connsiteY21" fmla="*/ 402336 h 744820"/>
              <a:gd name="connsiteX22" fmla="*/ 605166 w 748487"/>
              <a:gd name="connsiteY22" fmla="*/ 445561 h 744820"/>
              <a:gd name="connsiteX23" fmla="*/ 651718 w 748487"/>
              <a:gd name="connsiteY23" fmla="*/ 532014 h 744820"/>
              <a:gd name="connsiteX24" fmla="*/ 658366 w 748487"/>
              <a:gd name="connsiteY24" fmla="*/ 455537 h 744820"/>
              <a:gd name="connsiteX25" fmla="*/ 721542 w 748487"/>
              <a:gd name="connsiteY25" fmla="*/ 512064 h 744820"/>
              <a:gd name="connsiteX26" fmla="*/ 748143 w 748487"/>
              <a:gd name="connsiteY26" fmla="*/ 442237 h 744820"/>
              <a:gd name="connsiteX27" fmla="*/ 658364 w 748487"/>
              <a:gd name="connsiteY27" fmla="*/ 385710 h 744820"/>
              <a:gd name="connsiteX28" fmla="*/ 625115 w 748487"/>
              <a:gd name="connsiteY28" fmla="*/ 285958 h 744820"/>
              <a:gd name="connsiteX29" fmla="*/ 595190 w 748487"/>
              <a:gd name="connsiteY29" fmla="*/ 385711 h 744820"/>
              <a:gd name="connsiteX30" fmla="*/ 538662 w 748487"/>
              <a:gd name="connsiteY30" fmla="*/ 342484 h 744820"/>
              <a:gd name="connsiteX31" fmla="*/ 561940 w 748487"/>
              <a:gd name="connsiteY31" fmla="*/ 242731 h 744820"/>
              <a:gd name="connsiteX32" fmla="*/ 505413 w 748487"/>
              <a:gd name="connsiteY32" fmla="*/ 285958 h 744820"/>
              <a:gd name="connsiteX33" fmla="*/ 472162 w 748487"/>
              <a:gd name="connsiteY33" fmla="*/ 295933 h 744820"/>
              <a:gd name="connsiteX34" fmla="*/ 448887 w 748487"/>
              <a:gd name="connsiteY34" fmla="*/ 259357 h 744820"/>
              <a:gd name="connsiteX35" fmla="*/ 455538 w 748487"/>
              <a:gd name="connsiteY35" fmla="*/ 179555 h 744820"/>
              <a:gd name="connsiteX36" fmla="*/ 349134 w 748487"/>
              <a:gd name="connsiteY36" fmla="*/ 212806 h 744820"/>
              <a:gd name="connsiteX37" fmla="*/ 305908 w 748487"/>
              <a:gd name="connsiteY37" fmla="*/ 292608 h 744820"/>
              <a:gd name="connsiteX38" fmla="*/ 282631 w 748487"/>
              <a:gd name="connsiteY38" fmla="*/ 252707 h 744820"/>
              <a:gd name="connsiteX39" fmla="*/ 232756 w 748487"/>
              <a:gd name="connsiteY39" fmla="*/ 292608 h 744820"/>
              <a:gd name="connsiteX40" fmla="*/ 202830 w 748487"/>
              <a:gd name="connsiteY40" fmla="*/ 269332 h 744820"/>
              <a:gd name="connsiteX41" fmla="*/ 212805 w 748487"/>
              <a:gd name="connsiteY41" fmla="*/ 202830 h 744820"/>
              <a:gd name="connsiteX42" fmla="*/ 149629 w 748487"/>
              <a:gd name="connsiteY42" fmla="*/ 226106 h 744820"/>
              <a:gd name="connsiteX43" fmla="*/ 142978 w 748487"/>
              <a:gd name="connsiteY43" fmla="*/ 329184 h 744820"/>
              <a:gd name="connsiteX44" fmla="*/ 116378 w 748487"/>
              <a:gd name="connsiteY44" fmla="*/ 302583 h 744820"/>
              <a:gd name="connsiteX45" fmla="*/ 76477 w 748487"/>
              <a:gd name="connsiteY45" fmla="*/ 0 h 744820"/>
              <a:gd name="connsiteX46" fmla="*/ 26600 w 748487"/>
              <a:gd name="connsiteY46"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718217 w 748161"/>
              <a:gd name="connsiteY27" fmla="*/ 418961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161"/>
              <a:gd name="connsiteY0" fmla="*/ 33251 h 744820"/>
              <a:gd name="connsiteX1" fmla="*/ 0 w 748161"/>
              <a:gd name="connsiteY1" fmla="*/ 113053 h 744820"/>
              <a:gd name="connsiteX2" fmla="*/ 43226 w 748161"/>
              <a:gd name="connsiteY2" fmla="*/ 462188 h 744820"/>
              <a:gd name="connsiteX3" fmla="*/ 69826 w 748161"/>
              <a:gd name="connsiteY3" fmla="*/ 472163 h 744820"/>
              <a:gd name="connsiteX4" fmla="*/ 59851 w 748161"/>
              <a:gd name="connsiteY4" fmla="*/ 571916 h 744820"/>
              <a:gd name="connsiteX5" fmla="*/ 23275 w 748161"/>
              <a:gd name="connsiteY5" fmla="*/ 615142 h 744820"/>
              <a:gd name="connsiteX6" fmla="*/ 96427 w 748161"/>
              <a:gd name="connsiteY6" fmla="*/ 588541 h 744820"/>
              <a:gd name="connsiteX7" fmla="*/ 79802 w 748161"/>
              <a:gd name="connsiteY7" fmla="*/ 684969 h 744820"/>
              <a:gd name="connsiteX8" fmla="*/ 59851 w 748161"/>
              <a:gd name="connsiteY8" fmla="*/ 708244 h 744820"/>
              <a:gd name="connsiteX9" fmla="*/ 109728 w 748161"/>
              <a:gd name="connsiteY9" fmla="*/ 744820 h 744820"/>
              <a:gd name="connsiteX10" fmla="*/ 312558 w 748161"/>
              <a:gd name="connsiteY10" fmla="*/ 618467 h 744820"/>
              <a:gd name="connsiteX11" fmla="*/ 389035 w 748161"/>
              <a:gd name="connsiteY11" fmla="*/ 515389 h 744820"/>
              <a:gd name="connsiteX12" fmla="*/ 422286 w 748161"/>
              <a:gd name="connsiteY12" fmla="*/ 558615 h 744820"/>
              <a:gd name="connsiteX13" fmla="*/ 452212 w 748161"/>
              <a:gd name="connsiteY13" fmla="*/ 535340 h 744820"/>
              <a:gd name="connsiteX14" fmla="*/ 448887 w 748161"/>
              <a:gd name="connsiteY14" fmla="*/ 498764 h 744820"/>
              <a:gd name="connsiteX15" fmla="*/ 505413 w 748161"/>
              <a:gd name="connsiteY15" fmla="*/ 488788 h 744820"/>
              <a:gd name="connsiteX16" fmla="*/ 458862 w 748161"/>
              <a:gd name="connsiteY16" fmla="*/ 628442 h 744820"/>
              <a:gd name="connsiteX17" fmla="*/ 468837 w 748161"/>
              <a:gd name="connsiteY17" fmla="*/ 638417 h 744820"/>
              <a:gd name="connsiteX18" fmla="*/ 528689 w 748161"/>
              <a:gd name="connsiteY18" fmla="*/ 585216 h 744820"/>
              <a:gd name="connsiteX19" fmla="*/ 525364 w 748161"/>
              <a:gd name="connsiteY19" fmla="*/ 508739 h 744820"/>
              <a:gd name="connsiteX20" fmla="*/ 551965 w 748161"/>
              <a:gd name="connsiteY20" fmla="*/ 462188 h 744820"/>
              <a:gd name="connsiteX21" fmla="*/ 538664 w 748161"/>
              <a:gd name="connsiteY21" fmla="*/ 402336 h 744820"/>
              <a:gd name="connsiteX22" fmla="*/ 605166 w 748161"/>
              <a:gd name="connsiteY22" fmla="*/ 445561 h 744820"/>
              <a:gd name="connsiteX23" fmla="*/ 651718 w 748161"/>
              <a:gd name="connsiteY23" fmla="*/ 532014 h 744820"/>
              <a:gd name="connsiteX24" fmla="*/ 658366 w 748161"/>
              <a:gd name="connsiteY24" fmla="*/ 455537 h 744820"/>
              <a:gd name="connsiteX25" fmla="*/ 721542 w 748161"/>
              <a:gd name="connsiteY25" fmla="*/ 512064 h 744820"/>
              <a:gd name="connsiteX26" fmla="*/ 748143 w 748161"/>
              <a:gd name="connsiteY26" fmla="*/ 442237 h 744820"/>
              <a:gd name="connsiteX27" fmla="*/ 691616 w 748161"/>
              <a:gd name="connsiteY27" fmla="*/ 329184 h 744820"/>
              <a:gd name="connsiteX28" fmla="*/ 658364 w 748161"/>
              <a:gd name="connsiteY28" fmla="*/ 385710 h 744820"/>
              <a:gd name="connsiteX29" fmla="*/ 625115 w 748161"/>
              <a:gd name="connsiteY29" fmla="*/ 285958 h 744820"/>
              <a:gd name="connsiteX30" fmla="*/ 595190 w 748161"/>
              <a:gd name="connsiteY30" fmla="*/ 385711 h 744820"/>
              <a:gd name="connsiteX31" fmla="*/ 538662 w 748161"/>
              <a:gd name="connsiteY31" fmla="*/ 342484 h 744820"/>
              <a:gd name="connsiteX32" fmla="*/ 561940 w 748161"/>
              <a:gd name="connsiteY32" fmla="*/ 242731 h 744820"/>
              <a:gd name="connsiteX33" fmla="*/ 505413 w 748161"/>
              <a:gd name="connsiteY33" fmla="*/ 285958 h 744820"/>
              <a:gd name="connsiteX34" fmla="*/ 472162 w 748161"/>
              <a:gd name="connsiteY34" fmla="*/ 295933 h 744820"/>
              <a:gd name="connsiteX35" fmla="*/ 448887 w 748161"/>
              <a:gd name="connsiteY35" fmla="*/ 259357 h 744820"/>
              <a:gd name="connsiteX36" fmla="*/ 455538 w 748161"/>
              <a:gd name="connsiteY36" fmla="*/ 179555 h 744820"/>
              <a:gd name="connsiteX37" fmla="*/ 349134 w 748161"/>
              <a:gd name="connsiteY37" fmla="*/ 212806 h 744820"/>
              <a:gd name="connsiteX38" fmla="*/ 305908 w 748161"/>
              <a:gd name="connsiteY38" fmla="*/ 292608 h 744820"/>
              <a:gd name="connsiteX39" fmla="*/ 282631 w 748161"/>
              <a:gd name="connsiteY39" fmla="*/ 252707 h 744820"/>
              <a:gd name="connsiteX40" fmla="*/ 232756 w 748161"/>
              <a:gd name="connsiteY40" fmla="*/ 292608 h 744820"/>
              <a:gd name="connsiteX41" fmla="*/ 202830 w 748161"/>
              <a:gd name="connsiteY41" fmla="*/ 269332 h 744820"/>
              <a:gd name="connsiteX42" fmla="*/ 212805 w 748161"/>
              <a:gd name="connsiteY42" fmla="*/ 202830 h 744820"/>
              <a:gd name="connsiteX43" fmla="*/ 149629 w 748161"/>
              <a:gd name="connsiteY43" fmla="*/ 226106 h 744820"/>
              <a:gd name="connsiteX44" fmla="*/ 142978 w 748161"/>
              <a:gd name="connsiteY44" fmla="*/ 329184 h 744820"/>
              <a:gd name="connsiteX45" fmla="*/ 116378 w 748161"/>
              <a:gd name="connsiteY45" fmla="*/ 302583 h 744820"/>
              <a:gd name="connsiteX46" fmla="*/ 76477 w 748161"/>
              <a:gd name="connsiteY46" fmla="*/ 0 h 744820"/>
              <a:gd name="connsiteX47" fmla="*/ 26600 w 748161"/>
              <a:gd name="connsiteY47" fmla="*/ 33251 h 744820"/>
              <a:gd name="connsiteX0" fmla="*/ 26600 w 748599"/>
              <a:gd name="connsiteY0" fmla="*/ 33251 h 744820"/>
              <a:gd name="connsiteX1" fmla="*/ 0 w 748599"/>
              <a:gd name="connsiteY1" fmla="*/ 113053 h 744820"/>
              <a:gd name="connsiteX2" fmla="*/ 43226 w 748599"/>
              <a:gd name="connsiteY2" fmla="*/ 462188 h 744820"/>
              <a:gd name="connsiteX3" fmla="*/ 69826 w 748599"/>
              <a:gd name="connsiteY3" fmla="*/ 472163 h 744820"/>
              <a:gd name="connsiteX4" fmla="*/ 59851 w 748599"/>
              <a:gd name="connsiteY4" fmla="*/ 571916 h 744820"/>
              <a:gd name="connsiteX5" fmla="*/ 23275 w 748599"/>
              <a:gd name="connsiteY5" fmla="*/ 615142 h 744820"/>
              <a:gd name="connsiteX6" fmla="*/ 96427 w 748599"/>
              <a:gd name="connsiteY6" fmla="*/ 588541 h 744820"/>
              <a:gd name="connsiteX7" fmla="*/ 79802 w 748599"/>
              <a:gd name="connsiteY7" fmla="*/ 684969 h 744820"/>
              <a:gd name="connsiteX8" fmla="*/ 59851 w 748599"/>
              <a:gd name="connsiteY8" fmla="*/ 708244 h 744820"/>
              <a:gd name="connsiteX9" fmla="*/ 109728 w 748599"/>
              <a:gd name="connsiteY9" fmla="*/ 744820 h 744820"/>
              <a:gd name="connsiteX10" fmla="*/ 312558 w 748599"/>
              <a:gd name="connsiteY10" fmla="*/ 618467 h 744820"/>
              <a:gd name="connsiteX11" fmla="*/ 389035 w 748599"/>
              <a:gd name="connsiteY11" fmla="*/ 515389 h 744820"/>
              <a:gd name="connsiteX12" fmla="*/ 422286 w 748599"/>
              <a:gd name="connsiteY12" fmla="*/ 558615 h 744820"/>
              <a:gd name="connsiteX13" fmla="*/ 452212 w 748599"/>
              <a:gd name="connsiteY13" fmla="*/ 535340 h 744820"/>
              <a:gd name="connsiteX14" fmla="*/ 448887 w 748599"/>
              <a:gd name="connsiteY14" fmla="*/ 498764 h 744820"/>
              <a:gd name="connsiteX15" fmla="*/ 505413 w 748599"/>
              <a:gd name="connsiteY15" fmla="*/ 488788 h 744820"/>
              <a:gd name="connsiteX16" fmla="*/ 458862 w 748599"/>
              <a:gd name="connsiteY16" fmla="*/ 628442 h 744820"/>
              <a:gd name="connsiteX17" fmla="*/ 468837 w 748599"/>
              <a:gd name="connsiteY17" fmla="*/ 638417 h 744820"/>
              <a:gd name="connsiteX18" fmla="*/ 528689 w 748599"/>
              <a:gd name="connsiteY18" fmla="*/ 585216 h 744820"/>
              <a:gd name="connsiteX19" fmla="*/ 525364 w 748599"/>
              <a:gd name="connsiteY19" fmla="*/ 508739 h 744820"/>
              <a:gd name="connsiteX20" fmla="*/ 551965 w 748599"/>
              <a:gd name="connsiteY20" fmla="*/ 462188 h 744820"/>
              <a:gd name="connsiteX21" fmla="*/ 538664 w 748599"/>
              <a:gd name="connsiteY21" fmla="*/ 402336 h 744820"/>
              <a:gd name="connsiteX22" fmla="*/ 605166 w 748599"/>
              <a:gd name="connsiteY22" fmla="*/ 445561 h 744820"/>
              <a:gd name="connsiteX23" fmla="*/ 651718 w 748599"/>
              <a:gd name="connsiteY23" fmla="*/ 532014 h 744820"/>
              <a:gd name="connsiteX24" fmla="*/ 658366 w 748599"/>
              <a:gd name="connsiteY24" fmla="*/ 455537 h 744820"/>
              <a:gd name="connsiteX25" fmla="*/ 721542 w 748599"/>
              <a:gd name="connsiteY25" fmla="*/ 512064 h 744820"/>
              <a:gd name="connsiteX26" fmla="*/ 748143 w 748599"/>
              <a:gd name="connsiteY26" fmla="*/ 442237 h 744820"/>
              <a:gd name="connsiteX27" fmla="*/ 734843 w 748599"/>
              <a:gd name="connsiteY27" fmla="*/ 408986 h 744820"/>
              <a:gd name="connsiteX28" fmla="*/ 691616 w 748599"/>
              <a:gd name="connsiteY28" fmla="*/ 329184 h 744820"/>
              <a:gd name="connsiteX29" fmla="*/ 658364 w 748599"/>
              <a:gd name="connsiteY29" fmla="*/ 385710 h 744820"/>
              <a:gd name="connsiteX30" fmla="*/ 625115 w 748599"/>
              <a:gd name="connsiteY30" fmla="*/ 285958 h 744820"/>
              <a:gd name="connsiteX31" fmla="*/ 595190 w 748599"/>
              <a:gd name="connsiteY31" fmla="*/ 385711 h 744820"/>
              <a:gd name="connsiteX32" fmla="*/ 538662 w 748599"/>
              <a:gd name="connsiteY32" fmla="*/ 342484 h 744820"/>
              <a:gd name="connsiteX33" fmla="*/ 561940 w 748599"/>
              <a:gd name="connsiteY33" fmla="*/ 242731 h 744820"/>
              <a:gd name="connsiteX34" fmla="*/ 505413 w 748599"/>
              <a:gd name="connsiteY34" fmla="*/ 285958 h 744820"/>
              <a:gd name="connsiteX35" fmla="*/ 472162 w 748599"/>
              <a:gd name="connsiteY35" fmla="*/ 295933 h 744820"/>
              <a:gd name="connsiteX36" fmla="*/ 448887 w 748599"/>
              <a:gd name="connsiteY36" fmla="*/ 259357 h 744820"/>
              <a:gd name="connsiteX37" fmla="*/ 455538 w 748599"/>
              <a:gd name="connsiteY37" fmla="*/ 179555 h 744820"/>
              <a:gd name="connsiteX38" fmla="*/ 349134 w 748599"/>
              <a:gd name="connsiteY38" fmla="*/ 212806 h 744820"/>
              <a:gd name="connsiteX39" fmla="*/ 305908 w 748599"/>
              <a:gd name="connsiteY39" fmla="*/ 292608 h 744820"/>
              <a:gd name="connsiteX40" fmla="*/ 282631 w 748599"/>
              <a:gd name="connsiteY40" fmla="*/ 252707 h 744820"/>
              <a:gd name="connsiteX41" fmla="*/ 232756 w 748599"/>
              <a:gd name="connsiteY41" fmla="*/ 292608 h 744820"/>
              <a:gd name="connsiteX42" fmla="*/ 202830 w 748599"/>
              <a:gd name="connsiteY42" fmla="*/ 269332 h 744820"/>
              <a:gd name="connsiteX43" fmla="*/ 212805 w 748599"/>
              <a:gd name="connsiteY43" fmla="*/ 202830 h 744820"/>
              <a:gd name="connsiteX44" fmla="*/ 149629 w 748599"/>
              <a:gd name="connsiteY44" fmla="*/ 226106 h 744820"/>
              <a:gd name="connsiteX45" fmla="*/ 142978 w 748599"/>
              <a:gd name="connsiteY45" fmla="*/ 329184 h 744820"/>
              <a:gd name="connsiteX46" fmla="*/ 116378 w 748599"/>
              <a:gd name="connsiteY46" fmla="*/ 302583 h 744820"/>
              <a:gd name="connsiteX47" fmla="*/ 76477 w 748599"/>
              <a:gd name="connsiteY47" fmla="*/ 0 h 744820"/>
              <a:gd name="connsiteX48" fmla="*/ 26600 w 748599"/>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312558 w 748294"/>
              <a:gd name="connsiteY10" fmla="*/ 618467 h 744820"/>
              <a:gd name="connsiteX11" fmla="*/ 389035 w 748294"/>
              <a:gd name="connsiteY11" fmla="*/ 515389 h 744820"/>
              <a:gd name="connsiteX12" fmla="*/ 422286 w 748294"/>
              <a:gd name="connsiteY12" fmla="*/ 558615 h 744820"/>
              <a:gd name="connsiteX13" fmla="*/ 452212 w 748294"/>
              <a:gd name="connsiteY13" fmla="*/ 535340 h 744820"/>
              <a:gd name="connsiteX14" fmla="*/ 448887 w 748294"/>
              <a:gd name="connsiteY14" fmla="*/ 498764 h 744820"/>
              <a:gd name="connsiteX15" fmla="*/ 505413 w 748294"/>
              <a:gd name="connsiteY15" fmla="*/ 488788 h 744820"/>
              <a:gd name="connsiteX16" fmla="*/ 458862 w 748294"/>
              <a:gd name="connsiteY16" fmla="*/ 628442 h 744820"/>
              <a:gd name="connsiteX17" fmla="*/ 468837 w 748294"/>
              <a:gd name="connsiteY17" fmla="*/ 638417 h 744820"/>
              <a:gd name="connsiteX18" fmla="*/ 528689 w 748294"/>
              <a:gd name="connsiteY18" fmla="*/ 585216 h 744820"/>
              <a:gd name="connsiteX19" fmla="*/ 525364 w 748294"/>
              <a:gd name="connsiteY19" fmla="*/ 508739 h 744820"/>
              <a:gd name="connsiteX20" fmla="*/ 551965 w 748294"/>
              <a:gd name="connsiteY20" fmla="*/ 462188 h 744820"/>
              <a:gd name="connsiteX21" fmla="*/ 538664 w 748294"/>
              <a:gd name="connsiteY21" fmla="*/ 402336 h 744820"/>
              <a:gd name="connsiteX22" fmla="*/ 605166 w 748294"/>
              <a:gd name="connsiteY22" fmla="*/ 445561 h 744820"/>
              <a:gd name="connsiteX23" fmla="*/ 651718 w 748294"/>
              <a:gd name="connsiteY23" fmla="*/ 532014 h 744820"/>
              <a:gd name="connsiteX24" fmla="*/ 658366 w 748294"/>
              <a:gd name="connsiteY24" fmla="*/ 455537 h 744820"/>
              <a:gd name="connsiteX25" fmla="*/ 721542 w 748294"/>
              <a:gd name="connsiteY25" fmla="*/ 512064 h 744820"/>
              <a:gd name="connsiteX26" fmla="*/ 748143 w 748294"/>
              <a:gd name="connsiteY26" fmla="*/ 442237 h 744820"/>
              <a:gd name="connsiteX27" fmla="*/ 718217 w 748294"/>
              <a:gd name="connsiteY27" fmla="*/ 405661 h 744820"/>
              <a:gd name="connsiteX28" fmla="*/ 691616 w 748294"/>
              <a:gd name="connsiteY28" fmla="*/ 329184 h 744820"/>
              <a:gd name="connsiteX29" fmla="*/ 658364 w 748294"/>
              <a:gd name="connsiteY29" fmla="*/ 385710 h 744820"/>
              <a:gd name="connsiteX30" fmla="*/ 625115 w 748294"/>
              <a:gd name="connsiteY30" fmla="*/ 285958 h 744820"/>
              <a:gd name="connsiteX31" fmla="*/ 595190 w 748294"/>
              <a:gd name="connsiteY31" fmla="*/ 385711 h 744820"/>
              <a:gd name="connsiteX32" fmla="*/ 538662 w 748294"/>
              <a:gd name="connsiteY32" fmla="*/ 342484 h 744820"/>
              <a:gd name="connsiteX33" fmla="*/ 561940 w 748294"/>
              <a:gd name="connsiteY33" fmla="*/ 242731 h 744820"/>
              <a:gd name="connsiteX34" fmla="*/ 505413 w 748294"/>
              <a:gd name="connsiteY34" fmla="*/ 285958 h 744820"/>
              <a:gd name="connsiteX35" fmla="*/ 472162 w 748294"/>
              <a:gd name="connsiteY35" fmla="*/ 295933 h 744820"/>
              <a:gd name="connsiteX36" fmla="*/ 448887 w 748294"/>
              <a:gd name="connsiteY36" fmla="*/ 259357 h 744820"/>
              <a:gd name="connsiteX37" fmla="*/ 455538 w 748294"/>
              <a:gd name="connsiteY37" fmla="*/ 179555 h 744820"/>
              <a:gd name="connsiteX38" fmla="*/ 349134 w 748294"/>
              <a:gd name="connsiteY38" fmla="*/ 212806 h 744820"/>
              <a:gd name="connsiteX39" fmla="*/ 305908 w 748294"/>
              <a:gd name="connsiteY39" fmla="*/ 292608 h 744820"/>
              <a:gd name="connsiteX40" fmla="*/ 282631 w 748294"/>
              <a:gd name="connsiteY40" fmla="*/ 252707 h 744820"/>
              <a:gd name="connsiteX41" fmla="*/ 232756 w 748294"/>
              <a:gd name="connsiteY41" fmla="*/ 292608 h 744820"/>
              <a:gd name="connsiteX42" fmla="*/ 202830 w 748294"/>
              <a:gd name="connsiteY42" fmla="*/ 269332 h 744820"/>
              <a:gd name="connsiteX43" fmla="*/ 212805 w 748294"/>
              <a:gd name="connsiteY43" fmla="*/ 202830 h 744820"/>
              <a:gd name="connsiteX44" fmla="*/ 149629 w 748294"/>
              <a:gd name="connsiteY44" fmla="*/ 226106 h 744820"/>
              <a:gd name="connsiteX45" fmla="*/ 142978 w 748294"/>
              <a:gd name="connsiteY45" fmla="*/ 329184 h 744820"/>
              <a:gd name="connsiteX46" fmla="*/ 116378 w 748294"/>
              <a:gd name="connsiteY46" fmla="*/ 302583 h 744820"/>
              <a:gd name="connsiteX47" fmla="*/ 76477 w 748294"/>
              <a:gd name="connsiteY47" fmla="*/ 0 h 744820"/>
              <a:gd name="connsiteX48" fmla="*/ 26600 w 748294"/>
              <a:gd name="connsiteY48"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9454 w 748294"/>
              <a:gd name="connsiteY10" fmla="*/ 681644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76477 w 748294"/>
              <a:gd name="connsiteY48" fmla="*/ 0 h 744820"/>
              <a:gd name="connsiteX49" fmla="*/ 26600 w 748294"/>
              <a:gd name="connsiteY49"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63177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66499 w 748294"/>
              <a:gd name="connsiteY48" fmla="*/ 79802 h 744820"/>
              <a:gd name="connsiteX49" fmla="*/ 76477 w 748294"/>
              <a:gd name="connsiteY49" fmla="*/ 0 h 744820"/>
              <a:gd name="connsiteX50" fmla="*/ 26600 w 748294"/>
              <a:gd name="connsiteY50"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93100 w 748294"/>
              <a:gd name="connsiteY48" fmla="*/ 189530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03075 w 748294"/>
              <a:gd name="connsiteY48" fmla="*/ 83127 h 744820"/>
              <a:gd name="connsiteX49" fmla="*/ 66499 w 748294"/>
              <a:gd name="connsiteY49" fmla="*/ 79802 h 744820"/>
              <a:gd name="connsiteX50" fmla="*/ 76477 w 748294"/>
              <a:gd name="connsiteY50" fmla="*/ 0 h 744820"/>
              <a:gd name="connsiteX51" fmla="*/ 26600 w 748294"/>
              <a:gd name="connsiteY51"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116376 w 748294"/>
              <a:gd name="connsiteY48" fmla="*/ 196180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 name="connsiteX0" fmla="*/ 26600 w 748294"/>
              <a:gd name="connsiteY0" fmla="*/ 33251 h 744820"/>
              <a:gd name="connsiteX1" fmla="*/ 0 w 748294"/>
              <a:gd name="connsiteY1" fmla="*/ 113053 h 744820"/>
              <a:gd name="connsiteX2" fmla="*/ 43226 w 748294"/>
              <a:gd name="connsiteY2" fmla="*/ 462188 h 744820"/>
              <a:gd name="connsiteX3" fmla="*/ 69826 w 748294"/>
              <a:gd name="connsiteY3" fmla="*/ 472163 h 744820"/>
              <a:gd name="connsiteX4" fmla="*/ 59851 w 748294"/>
              <a:gd name="connsiteY4" fmla="*/ 571916 h 744820"/>
              <a:gd name="connsiteX5" fmla="*/ 23275 w 748294"/>
              <a:gd name="connsiteY5" fmla="*/ 615142 h 744820"/>
              <a:gd name="connsiteX6" fmla="*/ 96427 w 748294"/>
              <a:gd name="connsiteY6" fmla="*/ 588541 h 744820"/>
              <a:gd name="connsiteX7" fmla="*/ 79802 w 748294"/>
              <a:gd name="connsiteY7" fmla="*/ 684969 h 744820"/>
              <a:gd name="connsiteX8" fmla="*/ 59851 w 748294"/>
              <a:gd name="connsiteY8" fmla="*/ 708244 h 744820"/>
              <a:gd name="connsiteX9" fmla="*/ 109728 w 748294"/>
              <a:gd name="connsiteY9" fmla="*/ 744820 h 744820"/>
              <a:gd name="connsiteX10" fmla="*/ 212803 w 748294"/>
              <a:gd name="connsiteY10" fmla="*/ 661693 h 744820"/>
              <a:gd name="connsiteX11" fmla="*/ 312558 w 748294"/>
              <a:gd name="connsiteY11" fmla="*/ 618467 h 744820"/>
              <a:gd name="connsiteX12" fmla="*/ 389035 w 748294"/>
              <a:gd name="connsiteY12" fmla="*/ 515389 h 744820"/>
              <a:gd name="connsiteX13" fmla="*/ 422286 w 748294"/>
              <a:gd name="connsiteY13" fmla="*/ 558615 h 744820"/>
              <a:gd name="connsiteX14" fmla="*/ 452212 w 748294"/>
              <a:gd name="connsiteY14" fmla="*/ 535340 h 744820"/>
              <a:gd name="connsiteX15" fmla="*/ 448887 w 748294"/>
              <a:gd name="connsiteY15" fmla="*/ 498764 h 744820"/>
              <a:gd name="connsiteX16" fmla="*/ 505413 w 748294"/>
              <a:gd name="connsiteY16" fmla="*/ 488788 h 744820"/>
              <a:gd name="connsiteX17" fmla="*/ 458862 w 748294"/>
              <a:gd name="connsiteY17" fmla="*/ 628442 h 744820"/>
              <a:gd name="connsiteX18" fmla="*/ 468837 w 748294"/>
              <a:gd name="connsiteY18" fmla="*/ 638417 h 744820"/>
              <a:gd name="connsiteX19" fmla="*/ 528689 w 748294"/>
              <a:gd name="connsiteY19" fmla="*/ 585216 h 744820"/>
              <a:gd name="connsiteX20" fmla="*/ 525364 w 748294"/>
              <a:gd name="connsiteY20" fmla="*/ 508739 h 744820"/>
              <a:gd name="connsiteX21" fmla="*/ 551965 w 748294"/>
              <a:gd name="connsiteY21" fmla="*/ 462188 h 744820"/>
              <a:gd name="connsiteX22" fmla="*/ 538664 w 748294"/>
              <a:gd name="connsiteY22" fmla="*/ 402336 h 744820"/>
              <a:gd name="connsiteX23" fmla="*/ 605166 w 748294"/>
              <a:gd name="connsiteY23" fmla="*/ 445561 h 744820"/>
              <a:gd name="connsiteX24" fmla="*/ 651718 w 748294"/>
              <a:gd name="connsiteY24" fmla="*/ 532014 h 744820"/>
              <a:gd name="connsiteX25" fmla="*/ 658366 w 748294"/>
              <a:gd name="connsiteY25" fmla="*/ 455537 h 744820"/>
              <a:gd name="connsiteX26" fmla="*/ 721542 w 748294"/>
              <a:gd name="connsiteY26" fmla="*/ 512064 h 744820"/>
              <a:gd name="connsiteX27" fmla="*/ 748143 w 748294"/>
              <a:gd name="connsiteY27" fmla="*/ 442237 h 744820"/>
              <a:gd name="connsiteX28" fmla="*/ 718217 w 748294"/>
              <a:gd name="connsiteY28" fmla="*/ 405661 h 744820"/>
              <a:gd name="connsiteX29" fmla="*/ 691616 w 748294"/>
              <a:gd name="connsiteY29" fmla="*/ 329184 h 744820"/>
              <a:gd name="connsiteX30" fmla="*/ 658364 w 748294"/>
              <a:gd name="connsiteY30" fmla="*/ 385710 h 744820"/>
              <a:gd name="connsiteX31" fmla="*/ 625115 w 748294"/>
              <a:gd name="connsiteY31" fmla="*/ 285958 h 744820"/>
              <a:gd name="connsiteX32" fmla="*/ 595190 w 748294"/>
              <a:gd name="connsiteY32" fmla="*/ 385711 h 744820"/>
              <a:gd name="connsiteX33" fmla="*/ 538662 w 748294"/>
              <a:gd name="connsiteY33" fmla="*/ 342484 h 744820"/>
              <a:gd name="connsiteX34" fmla="*/ 561940 w 748294"/>
              <a:gd name="connsiteY34" fmla="*/ 242731 h 744820"/>
              <a:gd name="connsiteX35" fmla="*/ 505413 w 748294"/>
              <a:gd name="connsiteY35" fmla="*/ 285958 h 744820"/>
              <a:gd name="connsiteX36" fmla="*/ 472162 w 748294"/>
              <a:gd name="connsiteY36" fmla="*/ 295933 h 744820"/>
              <a:gd name="connsiteX37" fmla="*/ 448887 w 748294"/>
              <a:gd name="connsiteY37" fmla="*/ 259357 h 744820"/>
              <a:gd name="connsiteX38" fmla="*/ 455538 w 748294"/>
              <a:gd name="connsiteY38" fmla="*/ 179555 h 744820"/>
              <a:gd name="connsiteX39" fmla="*/ 349134 w 748294"/>
              <a:gd name="connsiteY39" fmla="*/ 212806 h 744820"/>
              <a:gd name="connsiteX40" fmla="*/ 305908 w 748294"/>
              <a:gd name="connsiteY40" fmla="*/ 292608 h 744820"/>
              <a:gd name="connsiteX41" fmla="*/ 282631 w 748294"/>
              <a:gd name="connsiteY41" fmla="*/ 252707 h 744820"/>
              <a:gd name="connsiteX42" fmla="*/ 232756 w 748294"/>
              <a:gd name="connsiteY42" fmla="*/ 292608 h 744820"/>
              <a:gd name="connsiteX43" fmla="*/ 202830 w 748294"/>
              <a:gd name="connsiteY43" fmla="*/ 269332 h 744820"/>
              <a:gd name="connsiteX44" fmla="*/ 212805 w 748294"/>
              <a:gd name="connsiteY44" fmla="*/ 202830 h 744820"/>
              <a:gd name="connsiteX45" fmla="*/ 149629 w 748294"/>
              <a:gd name="connsiteY45" fmla="*/ 226106 h 744820"/>
              <a:gd name="connsiteX46" fmla="*/ 142978 w 748294"/>
              <a:gd name="connsiteY46" fmla="*/ 329184 h 744820"/>
              <a:gd name="connsiteX47" fmla="*/ 116378 w 748294"/>
              <a:gd name="connsiteY47" fmla="*/ 302583 h 744820"/>
              <a:gd name="connsiteX48" fmla="*/ 83125 w 748294"/>
              <a:gd name="connsiteY48" fmla="*/ 146304 h 744820"/>
              <a:gd name="connsiteX49" fmla="*/ 103075 w 748294"/>
              <a:gd name="connsiteY49" fmla="*/ 83127 h 744820"/>
              <a:gd name="connsiteX50" fmla="*/ 66499 w 748294"/>
              <a:gd name="connsiteY50" fmla="*/ 79802 h 744820"/>
              <a:gd name="connsiteX51" fmla="*/ 76477 w 748294"/>
              <a:gd name="connsiteY51" fmla="*/ 0 h 744820"/>
              <a:gd name="connsiteX52" fmla="*/ 26600 w 748294"/>
              <a:gd name="connsiteY52" fmla="*/ 33251 h 74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48294" h="744820">
                <a:moveTo>
                  <a:pt x="26600" y="33251"/>
                </a:moveTo>
                <a:lnTo>
                  <a:pt x="0" y="113053"/>
                </a:lnTo>
                <a:lnTo>
                  <a:pt x="43226" y="462188"/>
                </a:lnTo>
                <a:lnTo>
                  <a:pt x="69826" y="472163"/>
                </a:lnTo>
                <a:lnTo>
                  <a:pt x="59851" y="571916"/>
                </a:lnTo>
                <a:lnTo>
                  <a:pt x="23275" y="615142"/>
                </a:lnTo>
                <a:lnTo>
                  <a:pt x="96427" y="588541"/>
                </a:lnTo>
                <a:lnTo>
                  <a:pt x="79802" y="684969"/>
                </a:lnTo>
                <a:lnTo>
                  <a:pt x="59851" y="708244"/>
                </a:lnTo>
                <a:lnTo>
                  <a:pt x="109728" y="744820"/>
                </a:lnTo>
                <a:lnTo>
                  <a:pt x="212803" y="661693"/>
                </a:lnTo>
                <a:lnTo>
                  <a:pt x="312558" y="618467"/>
                </a:lnTo>
                <a:lnTo>
                  <a:pt x="389035" y="515389"/>
                </a:lnTo>
                <a:lnTo>
                  <a:pt x="422286" y="558615"/>
                </a:lnTo>
                <a:lnTo>
                  <a:pt x="452212" y="535340"/>
                </a:lnTo>
                <a:lnTo>
                  <a:pt x="448887" y="498764"/>
                </a:lnTo>
                <a:lnTo>
                  <a:pt x="505413" y="488788"/>
                </a:lnTo>
                <a:lnTo>
                  <a:pt x="458862" y="628442"/>
                </a:lnTo>
                <a:lnTo>
                  <a:pt x="468837" y="638417"/>
                </a:lnTo>
                <a:lnTo>
                  <a:pt x="528689" y="585216"/>
                </a:lnTo>
                <a:lnTo>
                  <a:pt x="525364" y="508739"/>
                </a:lnTo>
                <a:lnTo>
                  <a:pt x="551965" y="462188"/>
                </a:lnTo>
                <a:lnTo>
                  <a:pt x="538664" y="402336"/>
                </a:lnTo>
                <a:cubicBezTo>
                  <a:pt x="544206" y="401228"/>
                  <a:pt x="586324" y="423948"/>
                  <a:pt x="605166" y="445561"/>
                </a:cubicBezTo>
                <a:cubicBezTo>
                  <a:pt x="624008" y="467174"/>
                  <a:pt x="638418" y="522593"/>
                  <a:pt x="651718" y="532014"/>
                </a:cubicBezTo>
                <a:cubicBezTo>
                  <a:pt x="665018" y="541435"/>
                  <a:pt x="647837" y="467729"/>
                  <a:pt x="658366" y="455537"/>
                </a:cubicBezTo>
                <a:cubicBezTo>
                  <a:pt x="668895" y="443345"/>
                  <a:pt x="706579" y="514281"/>
                  <a:pt x="721542" y="512064"/>
                </a:cubicBezTo>
                <a:cubicBezTo>
                  <a:pt x="736505" y="509847"/>
                  <a:pt x="745926" y="459417"/>
                  <a:pt x="748143" y="442237"/>
                </a:cubicBezTo>
                <a:cubicBezTo>
                  <a:pt x="750360" y="425057"/>
                  <a:pt x="727638" y="424503"/>
                  <a:pt x="718217" y="405661"/>
                </a:cubicBezTo>
                <a:cubicBezTo>
                  <a:pt x="708796" y="386819"/>
                  <a:pt x="704362" y="333063"/>
                  <a:pt x="691616" y="329184"/>
                </a:cubicBezTo>
                <a:cubicBezTo>
                  <a:pt x="678870" y="325305"/>
                  <a:pt x="673881" y="407877"/>
                  <a:pt x="658364" y="385710"/>
                </a:cubicBezTo>
                <a:cubicBezTo>
                  <a:pt x="642847" y="363543"/>
                  <a:pt x="643403" y="283741"/>
                  <a:pt x="625115" y="285958"/>
                </a:cubicBezTo>
                <a:cubicBezTo>
                  <a:pt x="606827" y="288175"/>
                  <a:pt x="618466" y="397903"/>
                  <a:pt x="595190" y="385711"/>
                </a:cubicBezTo>
                <a:cubicBezTo>
                  <a:pt x="571914" y="373519"/>
                  <a:pt x="550854" y="365206"/>
                  <a:pt x="538662" y="342484"/>
                </a:cubicBezTo>
                <a:cubicBezTo>
                  <a:pt x="526470" y="319763"/>
                  <a:pt x="579119" y="243285"/>
                  <a:pt x="561940" y="242731"/>
                </a:cubicBezTo>
                <a:cubicBezTo>
                  <a:pt x="544761" y="242177"/>
                  <a:pt x="519268" y="299258"/>
                  <a:pt x="505413" y="285958"/>
                </a:cubicBezTo>
                <a:lnTo>
                  <a:pt x="472162" y="295933"/>
                </a:lnTo>
                <a:lnTo>
                  <a:pt x="448887" y="259357"/>
                </a:lnTo>
                <a:lnTo>
                  <a:pt x="455538" y="179555"/>
                </a:lnTo>
                <a:lnTo>
                  <a:pt x="349134" y="212806"/>
                </a:lnTo>
                <a:lnTo>
                  <a:pt x="305908" y="292608"/>
                </a:lnTo>
                <a:lnTo>
                  <a:pt x="282631" y="252707"/>
                </a:lnTo>
                <a:lnTo>
                  <a:pt x="232756" y="292608"/>
                </a:lnTo>
                <a:lnTo>
                  <a:pt x="202830" y="269332"/>
                </a:lnTo>
                <a:lnTo>
                  <a:pt x="212805" y="202830"/>
                </a:lnTo>
                <a:lnTo>
                  <a:pt x="149629" y="226106"/>
                </a:lnTo>
                <a:lnTo>
                  <a:pt x="142978" y="329184"/>
                </a:lnTo>
                <a:lnTo>
                  <a:pt x="116378" y="302583"/>
                </a:lnTo>
                <a:cubicBezTo>
                  <a:pt x="116377" y="267115"/>
                  <a:pt x="83126" y="181772"/>
                  <a:pt x="83125" y="146304"/>
                </a:cubicBezTo>
                <a:lnTo>
                  <a:pt x="103075" y="83127"/>
                </a:lnTo>
                <a:lnTo>
                  <a:pt x="66499" y="79802"/>
                </a:lnTo>
                <a:lnTo>
                  <a:pt x="76477" y="0"/>
                </a:lnTo>
                <a:lnTo>
                  <a:pt x="26600" y="3325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5318125" y="4124325"/>
            <a:ext cx="136525" cy="77788"/>
          </a:xfrm>
          <a:custGeom>
            <a:avLst/>
            <a:gdLst>
              <a:gd name="connsiteX0" fmla="*/ 0 w 136434"/>
              <a:gd name="connsiteY0" fmla="*/ 17417 h 78377"/>
              <a:gd name="connsiteX1" fmla="*/ 87086 w 136434"/>
              <a:gd name="connsiteY1" fmla="*/ 0 h 78377"/>
              <a:gd name="connsiteX2" fmla="*/ 136434 w 136434"/>
              <a:gd name="connsiteY2" fmla="*/ 52251 h 78377"/>
              <a:gd name="connsiteX3" fmla="*/ 127726 w 136434"/>
              <a:gd name="connsiteY3" fmla="*/ 78377 h 78377"/>
              <a:gd name="connsiteX4" fmla="*/ 0 w 136434"/>
              <a:gd name="connsiteY4" fmla="*/ 17417 h 78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34" h="78377">
                <a:moveTo>
                  <a:pt x="0" y="17417"/>
                </a:moveTo>
                <a:lnTo>
                  <a:pt x="87086" y="0"/>
                </a:lnTo>
                <a:lnTo>
                  <a:pt x="136434" y="52251"/>
                </a:lnTo>
                <a:lnTo>
                  <a:pt x="127726" y="78377"/>
                </a:lnTo>
                <a:lnTo>
                  <a:pt x="0" y="1741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5394325" y="3554413"/>
            <a:ext cx="92075" cy="114300"/>
          </a:xfrm>
          <a:custGeom>
            <a:avLst/>
            <a:gdLst>
              <a:gd name="connsiteX0" fmla="*/ 0 w 92892"/>
              <a:gd name="connsiteY0" fmla="*/ 43543 h 113211"/>
              <a:gd name="connsiteX1" fmla="*/ 14515 w 92892"/>
              <a:gd name="connsiteY1" fmla="*/ 107406 h 113211"/>
              <a:gd name="connsiteX2" fmla="*/ 55155 w 92892"/>
              <a:gd name="connsiteY2" fmla="*/ 113211 h 113211"/>
              <a:gd name="connsiteX3" fmla="*/ 92892 w 92892"/>
              <a:gd name="connsiteY3" fmla="*/ 63863 h 113211"/>
              <a:gd name="connsiteX4" fmla="*/ 63863 w 92892"/>
              <a:gd name="connsiteY4" fmla="*/ 0 h 113211"/>
              <a:gd name="connsiteX5" fmla="*/ 0 w 92892"/>
              <a:gd name="connsiteY5" fmla="*/ 43543 h 1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92" h="113211">
                <a:moveTo>
                  <a:pt x="0" y="43543"/>
                </a:moveTo>
                <a:lnTo>
                  <a:pt x="14515" y="107406"/>
                </a:lnTo>
                <a:lnTo>
                  <a:pt x="55155" y="113211"/>
                </a:lnTo>
                <a:lnTo>
                  <a:pt x="92892" y="63863"/>
                </a:lnTo>
                <a:lnTo>
                  <a:pt x="63863" y="0"/>
                </a:lnTo>
                <a:lnTo>
                  <a:pt x="0" y="435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1" name="Freeform 110"/>
          <p:cNvSpPr/>
          <p:nvPr/>
        </p:nvSpPr>
        <p:spPr>
          <a:xfrm>
            <a:off x="6081713" y="2674938"/>
            <a:ext cx="49212" cy="69850"/>
          </a:xfrm>
          <a:custGeom>
            <a:avLst/>
            <a:gdLst>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0 h 69669"/>
              <a:gd name="connsiteX0" fmla="*/ 17418 w 17418"/>
              <a:gd name="connsiteY0" fmla="*/ 0 h 69669"/>
              <a:gd name="connsiteX1" fmla="*/ 0 w 17418"/>
              <a:gd name="connsiteY1" fmla="*/ 58057 h 69669"/>
              <a:gd name="connsiteX2" fmla="*/ 17418 w 17418"/>
              <a:gd name="connsiteY2" fmla="*/ 69669 h 69669"/>
              <a:gd name="connsiteX3" fmla="*/ 17418 w 17418"/>
              <a:gd name="connsiteY3" fmla="*/ 34834 h 69669"/>
              <a:gd name="connsiteX4" fmla="*/ 17418 w 17418"/>
              <a:gd name="connsiteY4" fmla="*/ 0 h 69669"/>
              <a:gd name="connsiteX0" fmla="*/ 17418 w 49349"/>
              <a:gd name="connsiteY0" fmla="*/ 0 h 69669"/>
              <a:gd name="connsiteX1" fmla="*/ 0 w 49349"/>
              <a:gd name="connsiteY1" fmla="*/ 58057 h 69669"/>
              <a:gd name="connsiteX2" fmla="*/ 17418 w 49349"/>
              <a:gd name="connsiteY2" fmla="*/ 69669 h 69669"/>
              <a:gd name="connsiteX3" fmla="*/ 49349 w 49349"/>
              <a:gd name="connsiteY3" fmla="*/ 20319 h 69669"/>
              <a:gd name="connsiteX4" fmla="*/ 17418 w 49349"/>
              <a:gd name="connsiteY4" fmla="*/ 0 h 69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49" h="69669">
                <a:moveTo>
                  <a:pt x="17418" y="0"/>
                </a:moveTo>
                <a:lnTo>
                  <a:pt x="0" y="58057"/>
                </a:lnTo>
                <a:lnTo>
                  <a:pt x="17418" y="69669"/>
                </a:lnTo>
                <a:lnTo>
                  <a:pt x="49349" y="20319"/>
                </a:lnTo>
                <a:lnTo>
                  <a:pt x="174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4" name="Freeform 173"/>
          <p:cNvSpPr/>
          <p:nvPr/>
        </p:nvSpPr>
        <p:spPr>
          <a:xfrm>
            <a:off x="7524750" y="4238625"/>
            <a:ext cx="57150" cy="60325"/>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5" name="Freeform 174"/>
          <p:cNvSpPr/>
          <p:nvPr/>
        </p:nvSpPr>
        <p:spPr>
          <a:xfrm>
            <a:off x="8007350" y="4576763"/>
            <a:ext cx="46038"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6" name="Freeform 175"/>
          <p:cNvSpPr/>
          <p:nvPr/>
        </p:nvSpPr>
        <p:spPr>
          <a:xfrm>
            <a:off x="7248525" y="4900613"/>
            <a:ext cx="46038" cy="46037"/>
          </a:xfrm>
          <a:custGeom>
            <a:avLst/>
            <a:gdLst>
              <a:gd name="connsiteX0" fmla="*/ 83457 w 94343"/>
              <a:gd name="connsiteY0" fmla="*/ 0 h 94343"/>
              <a:gd name="connsiteX1" fmla="*/ 0 w 94343"/>
              <a:gd name="connsiteY1" fmla="*/ 83458 h 94343"/>
              <a:gd name="connsiteX2" fmla="*/ 94343 w 94343"/>
              <a:gd name="connsiteY2" fmla="*/ 94343 h 94343"/>
              <a:gd name="connsiteX3" fmla="*/ 83457 w 94343"/>
              <a:gd name="connsiteY3" fmla="*/ 0 h 94343"/>
            </a:gdLst>
            <a:ahLst/>
            <a:cxnLst>
              <a:cxn ang="0">
                <a:pos x="connsiteX0" y="connsiteY0"/>
              </a:cxn>
              <a:cxn ang="0">
                <a:pos x="connsiteX1" y="connsiteY1"/>
              </a:cxn>
              <a:cxn ang="0">
                <a:pos x="connsiteX2" y="connsiteY2"/>
              </a:cxn>
              <a:cxn ang="0">
                <a:pos x="connsiteX3" y="connsiteY3"/>
              </a:cxn>
            </a:cxnLst>
            <a:rect l="l" t="t" r="r" b="b"/>
            <a:pathLst>
              <a:path w="94343" h="94343">
                <a:moveTo>
                  <a:pt x="83457" y="0"/>
                </a:moveTo>
                <a:lnTo>
                  <a:pt x="0" y="83458"/>
                </a:lnTo>
                <a:lnTo>
                  <a:pt x="94343" y="94343"/>
                </a:lnTo>
                <a:lnTo>
                  <a:pt x="8345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Alberta</a:t>
            </a:r>
          </a:p>
        </p:txBody>
      </p:sp>
      <p:sp>
        <p:nvSpPr>
          <p:cNvPr id="6147" name="Freeform 12"/>
          <p:cNvSpPr>
            <a:spLocks/>
          </p:cNvSpPr>
          <p:nvPr/>
        </p:nvSpPr>
        <p:spPr bwMode="auto">
          <a:xfrm rot="-976469">
            <a:off x="3013075" y="1522413"/>
            <a:ext cx="2470150" cy="4646612"/>
          </a:xfrm>
          <a:custGeom>
            <a:avLst/>
            <a:gdLst>
              <a:gd name="T0" fmla="*/ 2147483646 w 1036750"/>
              <a:gd name="T1" fmla="*/ 0 h 1951149"/>
              <a:gd name="T2" fmla="*/ 0 w 1036750"/>
              <a:gd name="T3" fmla="*/ 2147483646 h 1951149"/>
              <a:gd name="T4" fmla="*/ 2147483646 w 1036750"/>
              <a:gd name="T5" fmla="*/ 2147483646 h 1951149"/>
              <a:gd name="T6" fmla="*/ 2147483646 w 1036750"/>
              <a:gd name="T7" fmla="*/ 2147483646 h 1951149"/>
              <a:gd name="T8" fmla="*/ 2147483646 w 1036750"/>
              <a:gd name="T9" fmla="*/ 2147483646 h 1951149"/>
              <a:gd name="T10" fmla="*/ 2147483646 w 1036750"/>
              <a:gd name="T11" fmla="*/ 2147483646 h 1951149"/>
              <a:gd name="T12" fmla="*/ 2147483646 w 1036750"/>
              <a:gd name="T13" fmla="*/ 2147483646 h 1951149"/>
              <a:gd name="T14" fmla="*/ 2147483646 w 1036750"/>
              <a:gd name="T15" fmla="*/ 2147483646 h 1951149"/>
              <a:gd name="T16" fmla="*/ 2147483646 w 1036750"/>
              <a:gd name="T17" fmla="*/ 2147483646 h 1951149"/>
              <a:gd name="T18" fmla="*/ 2147483646 w 1036750"/>
              <a:gd name="T19" fmla="*/ 2147483646 h 1951149"/>
              <a:gd name="T20" fmla="*/ 2147483646 w 1036750"/>
              <a:gd name="T21" fmla="*/ 2147483646 h 1951149"/>
              <a:gd name="T22" fmla="*/ 2147483646 w 1036750"/>
              <a:gd name="T23" fmla="*/ 0 h 1951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6750" h="1951149">
                <a:moveTo>
                  <a:pt x="257578" y="0"/>
                </a:moveTo>
                <a:lnTo>
                  <a:pt x="0" y="1004552"/>
                </a:lnTo>
                <a:lnTo>
                  <a:pt x="135228" y="1545464"/>
                </a:lnTo>
                <a:lnTo>
                  <a:pt x="206062" y="1642056"/>
                </a:lnTo>
                <a:lnTo>
                  <a:pt x="199623" y="1835239"/>
                </a:lnTo>
                <a:lnTo>
                  <a:pt x="643944" y="1951149"/>
                </a:lnTo>
                <a:lnTo>
                  <a:pt x="1004552" y="418563"/>
                </a:lnTo>
                <a:lnTo>
                  <a:pt x="946597" y="450760"/>
                </a:lnTo>
                <a:lnTo>
                  <a:pt x="920840" y="425002"/>
                </a:lnTo>
                <a:lnTo>
                  <a:pt x="1010992" y="360608"/>
                </a:lnTo>
                <a:lnTo>
                  <a:pt x="1036750" y="270456"/>
                </a:lnTo>
                <a:lnTo>
                  <a:pt x="25757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6148" name="Freeform 23"/>
          <p:cNvSpPr>
            <a:spLocks/>
          </p:cNvSpPr>
          <p:nvPr/>
        </p:nvSpPr>
        <p:spPr bwMode="auto">
          <a:xfrm rot="-976469">
            <a:off x="3013075" y="1522413"/>
            <a:ext cx="2470150" cy="4646612"/>
          </a:xfrm>
          <a:custGeom>
            <a:avLst/>
            <a:gdLst>
              <a:gd name="T0" fmla="*/ 2147483646 w 1036750"/>
              <a:gd name="T1" fmla="*/ 0 h 1951149"/>
              <a:gd name="T2" fmla="*/ 0 w 1036750"/>
              <a:gd name="T3" fmla="*/ 2147483646 h 1951149"/>
              <a:gd name="T4" fmla="*/ 2147483646 w 1036750"/>
              <a:gd name="T5" fmla="*/ 2147483646 h 1951149"/>
              <a:gd name="T6" fmla="*/ 2147483646 w 1036750"/>
              <a:gd name="T7" fmla="*/ 2147483646 h 1951149"/>
              <a:gd name="T8" fmla="*/ 2147483646 w 1036750"/>
              <a:gd name="T9" fmla="*/ 2147483646 h 1951149"/>
              <a:gd name="T10" fmla="*/ 2147483646 w 1036750"/>
              <a:gd name="T11" fmla="*/ 2147483646 h 1951149"/>
              <a:gd name="T12" fmla="*/ 2147483646 w 1036750"/>
              <a:gd name="T13" fmla="*/ 2147483646 h 1951149"/>
              <a:gd name="T14" fmla="*/ 2147483646 w 1036750"/>
              <a:gd name="T15" fmla="*/ 2147483646 h 1951149"/>
              <a:gd name="T16" fmla="*/ 2147483646 w 1036750"/>
              <a:gd name="T17" fmla="*/ 2147483646 h 1951149"/>
              <a:gd name="T18" fmla="*/ 2147483646 w 1036750"/>
              <a:gd name="T19" fmla="*/ 2147483646 h 1951149"/>
              <a:gd name="T20" fmla="*/ 2147483646 w 1036750"/>
              <a:gd name="T21" fmla="*/ 2147483646 h 1951149"/>
              <a:gd name="T22" fmla="*/ 2147483646 w 1036750"/>
              <a:gd name="T23" fmla="*/ 0 h 1951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6750" h="1951149">
                <a:moveTo>
                  <a:pt x="257578" y="0"/>
                </a:moveTo>
                <a:lnTo>
                  <a:pt x="0" y="1004552"/>
                </a:lnTo>
                <a:lnTo>
                  <a:pt x="135228" y="1545464"/>
                </a:lnTo>
                <a:lnTo>
                  <a:pt x="206062" y="1642056"/>
                </a:lnTo>
                <a:lnTo>
                  <a:pt x="199623" y="1835239"/>
                </a:lnTo>
                <a:lnTo>
                  <a:pt x="643944" y="1951149"/>
                </a:lnTo>
                <a:lnTo>
                  <a:pt x="1004552" y="418563"/>
                </a:lnTo>
                <a:lnTo>
                  <a:pt x="946597" y="450760"/>
                </a:lnTo>
                <a:lnTo>
                  <a:pt x="920840" y="425002"/>
                </a:lnTo>
                <a:lnTo>
                  <a:pt x="1010992" y="360608"/>
                </a:lnTo>
                <a:lnTo>
                  <a:pt x="1036750" y="270456"/>
                </a:lnTo>
                <a:lnTo>
                  <a:pt x="25757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6149" name="Picture 122"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8838" y="4613275"/>
            <a:ext cx="9318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9" descr="wh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0588" y="3251200"/>
            <a:ext cx="9318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3430588" y="2787650"/>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Edmonton</a:t>
            </a:r>
          </a:p>
        </p:txBody>
      </p:sp>
      <p:sp>
        <p:nvSpPr>
          <p:cNvPr id="6152" name="Text Box 7"/>
          <p:cNvSpPr txBox="1">
            <a:spLocks noChangeArrowheads="1"/>
          </p:cNvSpPr>
          <p:nvPr/>
        </p:nvSpPr>
        <p:spPr bwMode="auto">
          <a:xfrm>
            <a:off x="4330700" y="4613275"/>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Calgary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0"/>
          <p:cNvSpPr>
            <a:spLocks/>
          </p:cNvSpPr>
          <p:nvPr/>
        </p:nvSpPr>
        <p:spPr bwMode="auto">
          <a:xfrm rot="-1794283">
            <a:off x="3760788" y="92075"/>
            <a:ext cx="3683000" cy="6038850"/>
          </a:xfrm>
          <a:custGeom>
            <a:avLst/>
            <a:gdLst>
              <a:gd name="T0" fmla="*/ 7607871 w 1707828"/>
              <a:gd name="T1" fmla="*/ 0 h 2801726"/>
              <a:gd name="T2" fmla="*/ 4067994 w 1707828"/>
              <a:gd name="T3" fmla="*/ 153399627 h 2801726"/>
              <a:gd name="T4" fmla="*/ 53000518 w 1707828"/>
              <a:gd name="T5" fmla="*/ 265915217 h 2801726"/>
              <a:gd name="T6" fmla="*/ 116759660 w 1707828"/>
              <a:gd name="T7" fmla="*/ 249643615 h 2801726"/>
              <a:gd name="T8" fmla="*/ 101204461 w 1707828"/>
              <a:gd name="T9" fmla="*/ 333646084 h 2801726"/>
              <a:gd name="T10" fmla="*/ 165932528 w 1707828"/>
              <a:gd name="T11" fmla="*/ 355125654 h 2801726"/>
              <a:gd name="T12" fmla="*/ 165932528 w 1707828"/>
              <a:gd name="T13" fmla="*/ 424935988 h 2801726"/>
              <a:gd name="T14" fmla="*/ 192901351 w 1707828"/>
              <a:gd name="T15" fmla="*/ 945827015 h 2801726"/>
              <a:gd name="T16" fmla="*/ 158666777 w 1707828"/>
              <a:gd name="T17" fmla="*/ 1132951544 h 2801726"/>
              <a:gd name="T18" fmla="*/ 272537655 w 1707828"/>
              <a:gd name="T19" fmla="*/ 1422954307 h 2801726"/>
              <a:gd name="T20" fmla="*/ 165932528 w 1707828"/>
              <a:gd name="T21" fmla="*/ 1686888413 h 2801726"/>
              <a:gd name="T22" fmla="*/ 214477750 w 1707828"/>
              <a:gd name="T23" fmla="*/ 1735219170 h 2801726"/>
              <a:gd name="T24" fmla="*/ 249112755 w 1707828"/>
              <a:gd name="T25" fmla="*/ 1839484945 h 2801726"/>
              <a:gd name="T26" fmla="*/ 536544646 w 1707828"/>
              <a:gd name="T27" fmla="*/ 2147483646 h 2801726"/>
              <a:gd name="T28" fmla="*/ 1272722100 w 1707828"/>
              <a:gd name="T29" fmla="*/ 2147483646 h 2801726"/>
              <a:gd name="T30" fmla="*/ 1283007603 w 1707828"/>
              <a:gd name="T31" fmla="*/ 2147483646 h 2801726"/>
              <a:gd name="T32" fmla="*/ 1217938968 w 1707828"/>
              <a:gd name="T33" fmla="*/ 2147483646 h 2801726"/>
              <a:gd name="T34" fmla="*/ 1182459793 w 1707828"/>
              <a:gd name="T35" fmla="*/ 1925575577 h 2801726"/>
              <a:gd name="T36" fmla="*/ 1722699377 w 1707828"/>
              <a:gd name="T37" fmla="*/ 995986030 h 2801726"/>
              <a:gd name="T38" fmla="*/ 7607871 w 1707828"/>
              <a:gd name="T39" fmla="*/ 0 h 28017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07828" h="2801726">
                <a:moveTo>
                  <a:pt x="7542" y="0"/>
                </a:moveTo>
                <a:cubicBezTo>
                  <a:pt x="22791" y="73411"/>
                  <a:pt x="-11216" y="79342"/>
                  <a:pt x="4033" y="152753"/>
                </a:cubicBezTo>
                <a:lnTo>
                  <a:pt x="52543" y="264794"/>
                </a:lnTo>
                <a:lnTo>
                  <a:pt x="115752" y="248591"/>
                </a:lnTo>
                <a:lnTo>
                  <a:pt x="100331" y="332239"/>
                </a:lnTo>
                <a:lnTo>
                  <a:pt x="164500" y="353628"/>
                </a:lnTo>
                <a:lnTo>
                  <a:pt x="164500" y="423144"/>
                </a:lnTo>
                <a:lnTo>
                  <a:pt x="191236" y="941839"/>
                </a:lnTo>
                <a:lnTo>
                  <a:pt x="157297" y="1128174"/>
                </a:lnTo>
                <a:cubicBezTo>
                  <a:pt x="154927" y="1210303"/>
                  <a:pt x="298915" y="1340175"/>
                  <a:pt x="270185" y="1416954"/>
                </a:cubicBezTo>
                <a:cubicBezTo>
                  <a:pt x="271253" y="1513758"/>
                  <a:pt x="163432" y="1582971"/>
                  <a:pt x="164500" y="1679775"/>
                </a:cubicBezTo>
                <a:lnTo>
                  <a:pt x="212626" y="1727902"/>
                </a:lnTo>
                <a:lnTo>
                  <a:pt x="246962" y="1831728"/>
                </a:lnTo>
                <a:lnTo>
                  <a:pt x="531913" y="2416962"/>
                </a:lnTo>
                <a:lnTo>
                  <a:pt x="1261735" y="2801726"/>
                </a:lnTo>
                <a:lnTo>
                  <a:pt x="1271932" y="2496379"/>
                </a:lnTo>
                <a:lnTo>
                  <a:pt x="1207425" y="2390523"/>
                </a:lnTo>
                <a:lnTo>
                  <a:pt x="1172252" y="1917456"/>
                </a:lnTo>
                <a:lnTo>
                  <a:pt x="1707828" y="991786"/>
                </a:lnTo>
                <a:lnTo>
                  <a:pt x="7542"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8195"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British Columbia</a:t>
            </a:r>
          </a:p>
        </p:txBody>
      </p:sp>
      <p:sp>
        <p:nvSpPr>
          <p:cNvPr id="8196" name="Freeform 3"/>
          <p:cNvSpPr>
            <a:spLocks/>
          </p:cNvSpPr>
          <p:nvPr/>
        </p:nvSpPr>
        <p:spPr bwMode="auto">
          <a:xfrm rot="-1794283">
            <a:off x="3768725" y="4070350"/>
            <a:ext cx="247650" cy="838200"/>
          </a:xfrm>
          <a:custGeom>
            <a:avLst/>
            <a:gdLst>
              <a:gd name="T0" fmla="*/ 55097162 w 114668"/>
              <a:gd name="T1" fmla="*/ 0 h 388669"/>
              <a:gd name="T2" fmla="*/ 23824853 w 114668"/>
              <a:gd name="T3" fmla="*/ 56762732 h 388669"/>
              <a:gd name="T4" fmla="*/ 12466103 w 114668"/>
              <a:gd name="T5" fmla="*/ 210567898 h 388669"/>
              <a:gd name="T6" fmla="*/ 72359 w 114668"/>
              <a:gd name="T7" fmla="*/ 242658504 h 388669"/>
              <a:gd name="T8" fmla="*/ 59355341 w 114668"/>
              <a:gd name="T9" fmla="*/ 392038382 h 388669"/>
              <a:gd name="T10" fmla="*/ 49628744 w 114668"/>
              <a:gd name="T11" fmla="*/ 268087166 h 388669"/>
              <a:gd name="T12" fmla="*/ 117034507 w 114668"/>
              <a:gd name="T13" fmla="*/ 74177451 h 388669"/>
              <a:gd name="T14" fmla="*/ 55097162 w 114668"/>
              <a:gd name="T15" fmla="*/ 0 h 3886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668" h="388669">
                <a:moveTo>
                  <a:pt x="53983" y="0"/>
                </a:moveTo>
                <a:lnTo>
                  <a:pt x="23343" y="56275"/>
                </a:lnTo>
                <a:lnTo>
                  <a:pt x="12214" y="208758"/>
                </a:lnTo>
                <a:cubicBezTo>
                  <a:pt x="13416" y="210232"/>
                  <a:pt x="-1131" y="239099"/>
                  <a:pt x="71" y="240573"/>
                </a:cubicBezTo>
                <a:lnTo>
                  <a:pt x="58155" y="388669"/>
                </a:lnTo>
                <a:lnTo>
                  <a:pt x="48625" y="265783"/>
                </a:lnTo>
                <a:lnTo>
                  <a:pt x="114668" y="73540"/>
                </a:lnTo>
                <a:lnTo>
                  <a:pt x="5398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8197" name="Freeform 4"/>
          <p:cNvSpPr>
            <a:spLocks/>
          </p:cNvSpPr>
          <p:nvPr/>
        </p:nvSpPr>
        <p:spPr bwMode="auto">
          <a:xfrm rot="-983891">
            <a:off x="4551363" y="4845050"/>
            <a:ext cx="841375" cy="1095375"/>
          </a:xfrm>
          <a:custGeom>
            <a:avLst/>
            <a:gdLst>
              <a:gd name="T0" fmla="*/ 31985545 w 389963"/>
              <a:gd name="T1" fmla="*/ 0 h 508483"/>
              <a:gd name="T2" fmla="*/ 0 w 389963"/>
              <a:gd name="T3" fmla="*/ 38747882 h 508483"/>
              <a:gd name="T4" fmla="*/ 164807313 w 389963"/>
              <a:gd name="T5" fmla="*/ 307917406 h 508483"/>
              <a:gd name="T6" fmla="*/ 343951711 w 389963"/>
              <a:gd name="T7" fmla="*/ 508363184 h 508483"/>
              <a:gd name="T8" fmla="*/ 394872956 w 389963"/>
              <a:gd name="T9" fmla="*/ 497805828 h 508483"/>
              <a:gd name="T10" fmla="*/ 287029960 w 389963"/>
              <a:gd name="T11" fmla="*/ 296790058 h 508483"/>
              <a:gd name="T12" fmla="*/ 184099328 w 389963"/>
              <a:gd name="T13" fmla="*/ 108248449 h 508483"/>
              <a:gd name="T14" fmla="*/ 31985545 w 389963"/>
              <a:gd name="T15" fmla="*/ 0 h 508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9963" h="508483">
                <a:moveTo>
                  <a:pt x="31588" y="0"/>
                </a:moveTo>
                <a:lnTo>
                  <a:pt x="0" y="38757"/>
                </a:lnTo>
                <a:lnTo>
                  <a:pt x="162758" y="307990"/>
                </a:lnTo>
                <a:lnTo>
                  <a:pt x="339675" y="508483"/>
                </a:lnTo>
                <a:lnTo>
                  <a:pt x="389963" y="497923"/>
                </a:lnTo>
                <a:lnTo>
                  <a:pt x="283461" y="296860"/>
                </a:lnTo>
                <a:cubicBezTo>
                  <a:pt x="239765" y="130241"/>
                  <a:pt x="215694" y="171136"/>
                  <a:pt x="181810" y="108274"/>
                </a:cubicBezTo>
                <a:lnTo>
                  <a:pt x="31588"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8198" name="Text Box 5"/>
          <p:cNvSpPr txBox="1">
            <a:spLocks noChangeArrowheads="1"/>
          </p:cNvSpPr>
          <p:nvPr/>
        </p:nvSpPr>
        <p:spPr bwMode="auto">
          <a:xfrm>
            <a:off x="4051300" y="5651500"/>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Victoria</a:t>
            </a:r>
          </a:p>
        </p:txBody>
      </p:sp>
      <p:pic>
        <p:nvPicPr>
          <p:cNvPr id="8199" name="Picture 123"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663" y="4560888"/>
            <a:ext cx="93186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Freeform 10"/>
          <p:cNvSpPr>
            <a:spLocks/>
          </p:cNvSpPr>
          <p:nvPr/>
        </p:nvSpPr>
        <p:spPr bwMode="auto">
          <a:xfrm rot="-1794283">
            <a:off x="3760788" y="92075"/>
            <a:ext cx="3683000" cy="6038850"/>
          </a:xfrm>
          <a:custGeom>
            <a:avLst/>
            <a:gdLst>
              <a:gd name="T0" fmla="*/ 7607871 w 1707828"/>
              <a:gd name="T1" fmla="*/ 0 h 2801726"/>
              <a:gd name="T2" fmla="*/ 4067994 w 1707828"/>
              <a:gd name="T3" fmla="*/ 153399627 h 2801726"/>
              <a:gd name="T4" fmla="*/ 53000518 w 1707828"/>
              <a:gd name="T5" fmla="*/ 265915217 h 2801726"/>
              <a:gd name="T6" fmla="*/ 116759660 w 1707828"/>
              <a:gd name="T7" fmla="*/ 249643615 h 2801726"/>
              <a:gd name="T8" fmla="*/ 101204461 w 1707828"/>
              <a:gd name="T9" fmla="*/ 333646084 h 2801726"/>
              <a:gd name="T10" fmla="*/ 165932528 w 1707828"/>
              <a:gd name="T11" fmla="*/ 355125654 h 2801726"/>
              <a:gd name="T12" fmla="*/ 165932528 w 1707828"/>
              <a:gd name="T13" fmla="*/ 424935988 h 2801726"/>
              <a:gd name="T14" fmla="*/ 192901351 w 1707828"/>
              <a:gd name="T15" fmla="*/ 945827015 h 2801726"/>
              <a:gd name="T16" fmla="*/ 158666777 w 1707828"/>
              <a:gd name="T17" fmla="*/ 1132951544 h 2801726"/>
              <a:gd name="T18" fmla="*/ 272537655 w 1707828"/>
              <a:gd name="T19" fmla="*/ 1422954307 h 2801726"/>
              <a:gd name="T20" fmla="*/ 165932528 w 1707828"/>
              <a:gd name="T21" fmla="*/ 1686888413 h 2801726"/>
              <a:gd name="T22" fmla="*/ 214477750 w 1707828"/>
              <a:gd name="T23" fmla="*/ 1735219170 h 2801726"/>
              <a:gd name="T24" fmla="*/ 249112755 w 1707828"/>
              <a:gd name="T25" fmla="*/ 1839484945 h 2801726"/>
              <a:gd name="T26" fmla="*/ 536544646 w 1707828"/>
              <a:gd name="T27" fmla="*/ 2147483646 h 2801726"/>
              <a:gd name="T28" fmla="*/ 1272722100 w 1707828"/>
              <a:gd name="T29" fmla="*/ 2147483646 h 2801726"/>
              <a:gd name="T30" fmla="*/ 1283007603 w 1707828"/>
              <a:gd name="T31" fmla="*/ 2147483646 h 2801726"/>
              <a:gd name="T32" fmla="*/ 1217938968 w 1707828"/>
              <a:gd name="T33" fmla="*/ 2147483646 h 2801726"/>
              <a:gd name="T34" fmla="*/ 1182459793 w 1707828"/>
              <a:gd name="T35" fmla="*/ 1925575577 h 2801726"/>
              <a:gd name="T36" fmla="*/ 1722699377 w 1707828"/>
              <a:gd name="T37" fmla="*/ 995986030 h 2801726"/>
              <a:gd name="T38" fmla="*/ 7607871 w 1707828"/>
              <a:gd name="T39" fmla="*/ 0 h 28017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07828" h="2801726">
                <a:moveTo>
                  <a:pt x="7542" y="0"/>
                </a:moveTo>
                <a:cubicBezTo>
                  <a:pt x="22791" y="73411"/>
                  <a:pt x="-11216" y="79342"/>
                  <a:pt x="4033" y="152753"/>
                </a:cubicBezTo>
                <a:lnTo>
                  <a:pt x="52543" y="264794"/>
                </a:lnTo>
                <a:lnTo>
                  <a:pt x="115752" y="248591"/>
                </a:lnTo>
                <a:lnTo>
                  <a:pt x="100331" y="332239"/>
                </a:lnTo>
                <a:lnTo>
                  <a:pt x="164500" y="353628"/>
                </a:lnTo>
                <a:lnTo>
                  <a:pt x="164500" y="423144"/>
                </a:lnTo>
                <a:lnTo>
                  <a:pt x="191236" y="941839"/>
                </a:lnTo>
                <a:lnTo>
                  <a:pt x="157297" y="1128174"/>
                </a:lnTo>
                <a:cubicBezTo>
                  <a:pt x="154927" y="1210303"/>
                  <a:pt x="298915" y="1340175"/>
                  <a:pt x="270185" y="1416954"/>
                </a:cubicBezTo>
                <a:cubicBezTo>
                  <a:pt x="271253" y="1513758"/>
                  <a:pt x="163432" y="1582971"/>
                  <a:pt x="164500" y="1679775"/>
                </a:cubicBezTo>
                <a:lnTo>
                  <a:pt x="212626" y="1727902"/>
                </a:lnTo>
                <a:lnTo>
                  <a:pt x="246962" y="1831728"/>
                </a:lnTo>
                <a:lnTo>
                  <a:pt x="531913" y="2416962"/>
                </a:lnTo>
                <a:lnTo>
                  <a:pt x="1261735" y="2801726"/>
                </a:lnTo>
                <a:lnTo>
                  <a:pt x="1271932" y="2496379"/>
                </a:lnTo>
                <a:lnTo>
                  <a:pt x="1207425" y="2390523"/>
                </a:lnTo>
                <a:lnTo>
                  <a:pt x="1172252" y="1917456"/>
                </a:lnTo>
                <a:lnTo>
                  <a:pt x="1707828" y="991786"/>
                </a:lnTo>
                <a:lnTo>
                  <a:pt x="7542"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1" name="Freeform 3"/>
          <p:cNvSpPr>
            <a:spLocks/>
          </p:cNvSpPr>
          <p:nvPr/>
        </p:nvSpPr>
        <p:spPr bwMode="auto">
          <a:xfrm rot="-1794283">
            <a:off x="3768725" y="4070350"/>
            <a:ext cx="247650" cy="838200"/>
          </a:xfrm>
          <a:custGeom>
            <a:avLst/>
            <a:gdLst>
              <a:gd name="T0" fmla="*/ 55097162 w 114668"/>
              <a:gd name="T1" fmla="*/ 0 h 388669"/>
              <a:gd name="T2" fmla="*/ 23824853 w 114668"/>
              <a:gd name="T3" fmla="*/ 56762732 h 388669"/>
              <a:gd name="T4" fmla="*/ 12466103 w 114668"/>
              <a:gd name="T5" fmla="*/ 210567898 h 388669"/>
              <a:gd name="T6" fmla="*/ 72359 w 114668"/>
              <a:gd name="T7" fmla="*/ 242658504 h 388669"/>
              <a:gd name="T8" fmla="*/ 59355341 w 114668"/>
              <a:gd name="T9" fmla="*/ 392038382 h 388669"/>
              <a:gd name="T10" fmla="*/ 49628744 w 114668"/>
              <a:gd name="T11" fmla="*/ 268087166 h 388669"/>
              <a:gd name="T12" fmla="*/ 117034507 w 114668"/>
              <a:gd name="T13" fmla="*/ 74177451 h 388669"/>
              <a:gd name="T14" fmla="*/ 55097162 w 114668"/>
              <a:gd name="T15" fmla="*/ 0 h 3886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668" h="388669">
                <a:moveTo>
                  <a:pt x="53983" y="0"/>
                </a:moveTo>
                <a:lnTo>
                  <a:pt x="23343" y="56275"/>
                </a:lnTo>
                <a:lnTo>
                  <a:pt x="12214" y="208758"/>
                </a:lnTo>
                <a:cubicBezTo>
                  <a:pt x="13416" y="210232"/>
                  <a:pt x="-1131" y="239099"/>
                  <a:pt x="71" y="240573"/>
                </a:cubicBezTo>
                <a:lnTo>
                  <a:pt x="58155" y="388669"/>
                </a:lnTo>
                <a:lnTo>
                  <a:pt x="48625" y="265783"/>
                </a:lnTo>
                <a:lnTo>
                  <a:pt x="114668" y="73540"/>
                </a:lnTo>
                <a:lnTo>
                  <a:pt x="5398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2" name="Freeform 4"/>
          <p:cNvSpPr>
            <a:spLocks/>
          </p:cNvSpPr>
          <p:nvPr/>
        </p:nvSpPr>
        <p:spPr bwMode="auto">
          <a:xfrm rot="-983891">
            <a:off x="4551363" y="4845050"/>
            <a:ext cx="841375" cy="1095375"/>
          </a:xfrm>
          <a:custGeom>
            <a:avLst/>
            <a:gdLst>
              <a:gd name="T0" fmla="*/ 31985545 w 389963"/>
              <a:gd name="T1" fmla="*/ 0 h 508483"/>
              <a:gd name="T2" fmla="*/ 0 w 389963"/>
              <a:gd name="T3" fmla="*/ 38747882 h 508483"/>
              <a:gd name="T4" fmla="*/ 164807313 w 389963"/>
              <a:gd name="T5" fmla="*/ 307917406 h 508483"/>
              <a:gd name="T6" fmla="*/ 343951711 w 389963"/>
              <a:gd name="T7" fmla="*/ 508363184 h 508483"/>
              <a:gd name="T8" fmla="*/ 394872956 w 389963"/>
              <a:gd name="T9" fmla="*/ 497805828 h 508483"/>
              <a:gd name="T10" fmla="*/ 287029960 w 389963"/>
              <a:gd name="T11" fmla="*/ 296790058 h 508483"/>
              <a:gd name="T12" fmla="*/ 184099328 w 389963"/>
              <a:gd name="T13" fmla="*/ 108248449 h 508483"/>
              <a:gd name="T14" fmla="*/ 31985545 w 389963"/>
              <a:gd name="T15" fmla="*/ 0 h 5084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9963" h="508483">
                <a:moveTo>
                  <a:pt x="31588" y="0"/>
                </a:moveTo>
                <a:lnTo>
                  <a:pt x="0" y="38757"/>
                </a:lnTo>
                <a:lnTo>
                  <a:pt x="162758" y="307990"/>
                </a:lnTo>
                <a:lnTo>
                  <a:pt x="339675" y="508483"/>
                </a:lnTo>
                <a:lnTo>
                  <a:pt x="389963" y="497923"/>
                </a:lnTo>
                <a:lnTo>
                  <a:pt x="283461" y="296860"/>
                </a:lnTo>
                <a:cubicBezTo>
                  <a:pt x="239765" y="130241"/>
                  <a:pt x="215694" y="171136"/>
                  <a:pt x="181810" y="108274"/>
                </a:cubicBezTo>
                <a:lnTo>
                  <a:pt x="31588"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8203" name="Picture 125" descr="or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5032375"/>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5"/>
          <p:cNvSpPr txBox="1">
            <a:spLocks noChangeArrowheads="1"/>
          </p:cNvSpPr>
          <p:nvPr/>
        </p:nvSpPr>
        <p:spPr bwMode="auto">
          <a:xfrm>
            <a:off x="4978400" y="3905250"/>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Vancouver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Manitoba</a:t>
            </a:r>
          </a:p>
        </p:txBody>
      </p:sp>
      <p:sp>
        <p:nvSpPr>
          <p:cNvPr id="10243" name="Freeform 3"/>
          <p:cNvSpPr>
            <a:spLocks/>
          </p:cNvSpPr>
          <p:nvPr/>
        </p:nvSpPr>
        <p:spPr bwMode="auto">
          <a:xfrm>
            <a:off x="3419475" y="1314450"/>
            <a:ext cx="3168650" cy="4851400"/>
          </a:xfrm>
          <a:custGeom>
            <a:avLst/>
            <a:gdLst>
              <a:gd name="T0" fmla="*/ 2147483646 w 1139780"/>
              <a:gd name="T1" fmla="*/ 2147483646 h 1745087"/>
              <a:gd name="T2" fmla="*/ 2147483646 w 1139780"/>
              <a:gd name="T3" fmla="*/ 2147483646 h 1745087"/>
              <a:gd name="T4" fmla="*/ 2147483646 w 1139780"/>
              <a:gd name="T5" fmla="*/ 2147483646 h 1745087"/>
              <a:gd name="T6" fmla="*/ 2147483646 w 1139780"/>
              <a:gd name="T7" fmla="*/ 2147483646 h 1745087"/>
              <a:gd name="T8" fmla="*/ 2147483646 w 1139780"/>
              <a:gd name="T9" fmla="*/ 2147483646 h 1745087"/>
              <a:gd name="T10" fmla="*/ 2147483646 w 1139780"/>
              <a:gd name="T11" fmla="*/ 2147483646 h 1745087"/>
              <a:gd name="T12" fmla="*/ 2147483646 w 1139780"/>
              <a:gd name="T13" fmla="*/ 2147483646 h 1745087"/>
              <a:gd name="T14" fmla="*/ 2147483646 w 1139780"/>
              <a:gd name="T15" fmla="*/ 2147483646 h 1745087"/>
              <a:gd name="T16" fmla="*/ 2147483646 w 1139780"/>
              <a:gd name="T17" fmla="*/ 2147483646 h 1745087"/>
              <a:gd name="T18" fmla="*/ 2147483646 w 1139780"/>
              <a:gd name="T19" fmla="*/ 2147483646 h 1745087"/>
              <a:gd name="T20" fmla="*/ 2147483646 w 1139780"/>
              <a:gd name="T21" fmla="*/ 2147483646 h 1745087"/>
              <a:gd name="T22" fmla="*/ 2147483646 w 1139780"/>
              <a:gd name="T23" fmla="*/ 2147483646 h 1745087"/>
              <a:gd name="T24" fmla="*/ 2147483646 w 1139780"/>
              <a:gd name="T25" fmla="*/ 2147483646 h 1745087"/>
              <a:gd name="T26" fmla="*/ 2147483646 w 1139780"/>
              <a:gd name="T27" fmla="*/ 2147483646 h 1745087"/>
              <a:gd name="T28" fmla="*/ 1901434636 w 1139780"/>
              <a:gd name="T29" fmla="*/ 0 h 1745087"/>
              <a:gd name="T30" fmla="*/ 2147483646 w 1139780"/>
              <a:gd name="T31" fmla="*/ 271679534 h 1745087"/>
              <a:gd name="T32" fmla="*/ 2147483646 w 1139780"/>
              <a:gd name="T33" fmla="*/ 2147483646 h 1745087"/>
              <a:gd name="T34" fmla="*/ 2147483646 w 1139780"/>
              <a:gd name="T35" fmla="*/ 2147483646 h 1745087"/>
              <a:gd name="T36" fmla="*/ 2147483646 w 1139780"/>
              <a:gd name="T37" fmla="*/ 2147483646 h 1745087"/>
              <a:gd name="T38" fmla="*/ 2147483646 w 1139780"/>
              <a:gd name="T39" fmla="*/ 2147483646 h 1745087"/>
              <a:gd name="T40" fmla="*/ 2147483646 w 1139780"/>
              <a:gd name="T41" fmla="*/ 2147483646 h 1745087"/>
              <a:gd name="T42" fmla="*/ 2147483646 w 1139780"/>
              <a:gd name="T43" fmla="*/ 2147483646 h 1745087"/>
              <a:gd name="T44" fmla="*/ 2147483646 w 1139780"/>
              <a:gd name="T45" fmla="*/ 2147483646 h 1745087"/>
              <a:gd name="T46" fmla="*/ 2147483646 w 1139780"/>
              <a:gd name="T47" fmla="*/ 2147483646 h 1745087"/>
              <a:gd name="T48" fmla="*/ 0 w 1139780"/>
              <a:gd name="T49" fmla="*/ 2147483646 h 1745087"/>
              <a:gd name="T50" fmla="*/ 1086550774 w 1139780"/>
              <a:gd name="T51" fmla="*/ 2147483646 h 1745087"/>
              <a:gd name="T52" fmla="*/ 2147483646 w 1139780"/>
              <a:gd name="T53" fmla="*/ 2147483646 h 1745087"/>
              <a:gd name="T54" fmla="*/ 1629802414 w 1139780"/>
              <a:gd name="T55" fmla="*/ 2147483646 h 1745087"/>
              <a:gd name="T56" fmla="*/ 1358159569 w 1139780"/>
              <a:gd name="T57" fmla="*/ 2147483646 h 1745087"/>
              <a:gd name="T58" fmla="*/ 1901434636 w 1139780"/>
              <a:gd name="T59" fmla="*/ 0 h 17450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39780" h="1745087">
                <a:moveTo>
                  <a:pt x="379148" y="872544"/>
                </a:moveTo>
                <a:lnTo>
                  <a:pt x="359830" y="988454"/>
                </a:lnTo>
                <a:lnTo>
                  <a:pt x="295436" y="969135"/>
                </a:lnTo>
                <a:lnTo>
                  <a:pt x="282557" y="1091485"/>
                </a:lnTo>
                <a:lnTo>
                  <a:pt x="327633" y="1104363"/>
                </a:lnTo>
                <a:lnTo>
                  <a:pt x="288996" y="1143000"/>
                </a:lnTo>
                <a:lnTo>
                  <a:pt x="353391" y="1297547"/>
                </a:lnTo>
                <a:lnTo>
                  <a:pt x="398467" y="1265349"/>
                </a:lnTo>
                <a:lnTo>
                  <a:pt x="430664" y="1303986"/>
                </a:lnTo>
                <a:lnTo>
                  <a:pt x="443543" y="1374820"/>
                </a:lnTo>
                <a:lnTo>
                  <a:pt x="475740" y="1355502"/>
                </a:lnTo>
                <a:lnTo>
                  <a:pt x="495058" y="1516487"/>
                </a:lnTo>
                <a:lnTo>
                  <a:pt x="520816" y="1361941"/>
                </a:lnTo>
                <a:lnTo>
                  <a:pt x="379148" y="872544"/>
                </a:lnTo>
                <a:close/>
                <a:moveTo>
                  <a:pt x="90152" y="0"/>
                </a:moveTo>
                <a:lnTo>
                  <a:pt x="650383" y="12879"/>
                </a:lnTo>
                <a:lnTo>
                  <a:pt x="669701" y="212501"/>
                </a:lnTo>
                <a:lnTo>
                  <a:pt x="785611" y="212501"/>
                </a:lnTo>
                <a:lnTo>
                  <a:pt x="850006" y="463639"/>
                </a:lnTo>
                <a:lnTo>
                  <a:pt x="888642" y="489397"/>
                </a:lnTo>
                <a:lnTo>
                  <a:pt x="1010992" y="431442"/>
                </a:lnTo>
                <a:lnTo>
                  <a:pt x="1139780" y="502276"/>
                </a:lnTo>
                <a:lnTo>
                  <a:pt x="637504" y="1133341"/>
                </a:lnTo>
                <a:cubicBezTo>
                  <a:pt x="639651" y="1337256"/>
                  <a:pt x="641797" y="1541172"/>
                  <a:pt x="643944" y="1745087"/>
                </a:cubicBezTo>
                <a:lnTo>
                  <a:pt x="0" y="1725769"/>
                </a:lnTo>
                <a:lnTo>
                  <a:pt x="51516" y="373487"/>
                </a:lnTo>
                <a:lnTo>
                  <a:pt x="103031" y="321972"/>
                </a:lnTo>
                <a:lnTo>
                  <a:pt x="77273" y="321972"/>
                </a:lnTo>
                <a:lnTo>
                  <a:pt x="64394" y="283335"/>
                </a:lnTo>
                <a:lnTo>
                  <a:pt x="90152"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0244" name="Text Box 7"/>
          <p:cNvSpPr txBox="1">
            <a:spLocks noChangeArrowheads="1"/>
          </p:cNvSpPr>
          <p:nvPr/>
        </p:nvSpPr>
        <p:spPr bwMode="auto">
          <a:xfrm>
            <a:off x="5086350" y="5337175"/>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Winnipeg</a:t>
            </a:r>
          </a:p>
          <a:p>
            <a:pPr>
              <a:spcBef>
                <a:spcPct val="0"/>
              </a:spcBef>
            </a:pPr>
            <a:endParaRPr lang="en-US" altLang="en-US" sz="2400" b="1">
              <a:solidFill>
                <a:schemeClr val="bg1"/>
              </a:solidFill>
            </a:endParaRPr>
          </a:p>
        </p:txBody>
      </p:sp>
      <p:sp>
        <p:nvSpPr>
          <p:cNvPr id="10245" name="Freeform 10"/>
          <p:cNvSpPr>
            <a:spLocks/>
          </p:cNvSpPr>
          <p:nvPr/>
        </p:nvSpPr>
        <p:spPr bwMode="auto">
          <a:xfrm>
            <a:off x="3419475" y="1314450"/>
            <a:ext cx="3168650" cy="4851400"/>
          </a:xfrm>
          <a:custGeom>
            <a:avLst/>
            <a:gdLst>
              <a:gd name="T0" fmla="*/ 2147483646 w 1139780"/>
              <a:gd name="T1" fmla="*/ 2147483646 h 1745087"/>
              <a:gd name="T2" fmla="*/ 2147483646 w 1139780"/>
              <a:gd name="T3" fmla="*/ 2147483646 h 1745087"/>
              <a:gd name="T4" fmla="*/ 2147483646 w 1139780"/>
              <a:gd name="T5" fmla="*/ 2147483646 h 1745087"/>
              <a:gd name="T6" fmla="*/ 2147483646 w 1139780"/>
              <a:gd name="T7" fmla="*/ 2147483646 h 1745087"/>
              <a:gd name="T8" fmla="*/ 2147483646 w 1139780"/>
              <a:gd name="T9" fmla="*/ 2147483646 h 1745087"/>
              <a:gd name="T10" fmla="*/ 2147483646 w 1139780"/>
              <a:gd name="T11" fmla="*/ 2147483646 h 1745087"/>
              <a:gd name="T12" fmla="*/ 2147483646 w 1139780"/>
              <a:gd name="T13" fmla="*/ 2147483646 h 1745087"/>
              <a:gd name="T14" fmla="*/ 2147483646 w 1139780"/>
              <a:gd name="T15" fmla="*/ 2147483646 h 1745087"/>
              <a:gd name="T16" fmla="*/ 2147483646 w 1139780"/>
              <a:gd name="T17" fmla="*/ 2147483646 h 1745087"/>
              <a:gd name="T18" fmla="*/ 2147483646 w 1139780"/>
              <a:gd name="T19" fmla="*/ 2147483646 h 1745087"/>
              <a:gd name="T20" fmla="*/ 2147483646 w 1139780"/>
              <a:gd name="T21" fmla="*/ 2147483646 h 1745087"/>
              <a:gd name="T22" fmla="*/ 2147483646 w 1139780"/>
              <a:gd name="T23" fmla="*/ 2147483646 h 1745087"/>
              <a:gd name="T24" fmla="*/ 2147483646 w 1139780"/>
              <a:gd name="T25" fmla="*/ 2147483646 h 1745087"/>
              <a:gd name="T26" fmla="*/ 2147483646 w 1139780"/>
              <a:gd name="T27" fmla="*/ 2147483646 h 1745087"/>
              <a:gd name="T28" fmla="*/ 1901434636 w 1139780"/>
              <a:gd name="T29" fmla="*/ 0 h 1745087"/>
              <a:gd name="T30" fmla="*/ 2147483646 w 1139780"/>
              <a:gd name="T31" fmla="*/ 271679534 h 1745087"/>
              <a:gd name="T32" fmla="*/ 2147483646 w 1139780"/>
              <a:gd name="T33" fmla="*/ 2147483646 h 1745087"/>
              <a:gd name="T34" fmla="*/ 2147483646 w 1139780"/>
              <a:gd name="T35" fmla="*/ 2147483646 h 1745087"/>
              <a:gd name="T36" fmla="*/ 2147483646 w 1139780"/>
              <a:gd name="T37" fmla="*/ 2147483646 h 1745087"/>
              <a:gd name="T38" fmla="*/ 2147483646 w 1139780"/>
              <a:gd name="T39" fmla="*/ 2147483646 h 1745087"/>
              <a:gd name="T40" fmla="*/ 2147483646 w 1139780"/>
              <a:gd name="T41" fmla="*/ 2147483646 h 1745087"/>
              <a:gd name="T42" fmla="*/ 2147483646 w 1139780"/>
              <a:gd name="T43" fmla="*/ 2147483646 h 1745087"/>
              <a:gd name="T44" fmla="*/ 2147483646 w 1139780"/>
              <a:gd name="T45" fmla="*/ 2147483646 h 1745087"/>
              <a:gd name="T46" fmla="*/ 2147483646 w 1139780"/>
              <a:gd name="T47" fmla="*/ 2147483646 h 1745087"/>
              <a:gd name="T48" fmla="*/ 0 w 1139780"/>
              <a:gd name="T49" fmla="*/ 2147483646 h 1745087"/>
              <a:gd name="T50" fmla="*/ 1086550774 w 1139780"/>
              <a:gd name="T51" fmla="*/ 2147483646 h 1745087"/>
              <a:gd name="T52" fmla="*/ 2147483646 w 1139780"/>
              <a:gd name="T53" fmla="*/ 2147483646 h 1745087"/>
              <a:gd name="T54" fmla="*/ 1629802414 w 1139780"/>
              <a:gd name="T55" fmla="*/ 2147483646 h 1745087"/>
              <a:gd name="T56" fmla="*/ 1358159569 w 1139780"/>
              <a:gd name="T57" fmla="*/ 2147483646 h 1745087"/>
              <a:gd name="T58" fmla="*/ 1901434636 w 1139780"/>
              <a:gd name="T59" fmla="*/ 0 h 17450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39780" h="1745087">
                <a:moveTo>
                  <a:pt x="379148" y="872544"/>
                </a:moveTo>
                <a:lnTo>
                  <a:pt x="359830" y="988454"/>
                </a:lnTo>
                <a:lnTo>
                  <a:pt x="295436" y="969135"/>
                </a:lnTo>
                <a:lnTo>
                  <a:pt x="282557" y="1091485"/>
                </a:lnTo>
                <a:lnTo>
                  <a:pt x="327633" y="1104363"/>
                </a:lnTo>
                <a:lnTo>
                  <a:pt x="288996" y="1143000"/>
                </a:lnTo>
                <a:lnTo>
                  <a:pt x="353391" y="1297547"/>
                </a:lnTo>
                <a:lnTo>
                  <a:pt x="398467" y="1265349"/>
                </a:lnTo>
                <a:lnTo>
                  <a:pt x="430664" y="1303986"/>
                </a:lnTo>
                <a:lnTo>
                  <a:pt x="443543" y="1374820"/>
                </a:lnTo>
                <a:lnTo>
                  <a:pt x="475740" y="1355502"/>
                </a:lnTo>
                <a:lnTo>
                  <a:pt x="495058" y="1516487"/>
                </a:lnTo>
                <a:lnTo>
                  <a:pt x="520816" y="1361941"/>
                </a:lnTo>
                <a:lnTo>
                  <a:pt x="379148" y="872544"/>
                </a:lnTo>
                <a:close/>
                <a:moveTo>
                  <a:pt x="90152" y="0"/>
                </a:moveTo>
                <a:lnTo>
                  <a:pt x="650383" y="12879"/>
                </a:lnTo>
                <a:lnTo>
                  <a:pt x="669701" y="212501"/>
                </a:lnTo>
                <a:lnTo>
                  <a:pt x="785611" y="212501"/>
                </a:lnTo>
                <a:lnTo>
                  <a:pt x="850006" y="463639"/>
                </a:lnTo>
                <a:lnTo>
                  <a:pt x="888642" y="489397"/>
                </a:lnTo>
                <a:lnTo>
                  <a:pt x="1010992" y="431442"/>
                </a:lnTo>
                <a:lnTo>
                  <a:pt x="1139780" y="502276"/>
                </a:lnTo>
                <a:lnTo>
                  <a:pt x="637504" y="1133341"/>
                </a:lnTo>
                <a:cubicBezTo>
                  <a:pt x="639651" y="1337256"/>
                  <a:pt x="641797" y="1541172"/>
                  <a:pt x="643944" y="1745087"/>
                </a:cubicBezTo>
                <a:lnTo>
                  <a:pt x="0" y="1725769"/>
                </a:lnTo>
                <a:lnTo>
                  <a:pt x="51516" y="373487"/>
                </a:lnTo>
                <a:lnTo>
                  <a:pt x="103031" y="321972"/>
                </a:lnTo>
                <a:lnTo>
                  <a:pt x="77273" y="321972"/>
                </a:lnTo>
                <a:lnTo>
                  <a:pt x="64394" y="283335"/>
                </a:lnTo>
                <a:lnTo>
                  <a:pt x="90152"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0246" name="Picture 122" descr="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525" y="4806950"/>
            <a:ext cx="9302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9"/>
          <p:cNvSpPr>
            <a:spLocks/>
          </p:cNvSpPr>
          <p:nvPr/>
        </p:nvSpPr>
        <p:spPr bwMode="auto">
          <a:xfrm>
            <a:off x="2132013" y="2166938"/>
            <a:ext cx="4030662" cy="3206750"/>
          </a:xfrm>
          <a:custGeom>
            <a:avLst/>
            <a:gdLst>
              <a:gd name="T0" fmla="*/ 2147483646 w 593726"/>
              <a:gd name="T1" fmla="*/ 2147483646 h 472022"/>
              <a:gd name="T2" fmla="*/ 2147483646 w 593726"/>
              <a:gd name="T3" fmla="*/ 2147483646 h 472022"/>
              <a:gd name="T4" fmla="*/ 2147483646 w 593726"/>
              <a:gd name="T5" fmla="*/ 2147483646 h 472022"/>
              <a:gd name="T6" fmla="*/ 2147483646 w 593726"/>
              <a:gd name="T7" fmla="*/ 2147483646 h 472022"/>
              <a:gd name="T8" fmla="*/ 0 w 593726"/>
              <a:gd name="T9" fmla="*/ 2147483646 h 472022"/>
              <a:gd name="T10" fmla="*/ 2147483646 w 593726"/>
              <a:gd name="T11" fmla="*/ 2147483646 h 472022"/>
              <a:gd name="T12" fmla="*/ 2147483646 w 593726"/>
              <a:gd name="T13" fmla="*/ 2147483646 h 472022"/>
              <a:gd name="T14" fmla="*/ 2147483646 w 593726"/>
              <a:gd name="T15" fmla="*/ 2147483646 h 472022"/>
              <a:gd name="T16" fmla="*/ 2147483646 w 593726"/>
              <a:gd name="T17" fmla="*/ 2147483646 h 472022"/>
              <a:gd name="T18" fmla="*/ 2147483646 w 593726"/>
              <a:gd name="T19" fmla="*/ 2147483646 h 472022"/>
              <a:gd name="T20" fmla="*/ 2147483646 w 593726"/>
              <a:gd name="T21" fmla="*/ 2147483646 h 472022"/>
              <a:gd name="T22" fmla="*/ 2147483646 w 593726"/>
              <a:gd name="T23" fmla="*/ 2147483646 h 472022"/>
              <a:gd name="T24" fmla="*/ 2147483646 w 593726"/>
              <a:gd name="T25" fmla="*/ 2147483646 h 472022"/>
              <a:gd name="T26" fmla="*/ 2147483646 w 593726"/>
              <a:gd name="T27" fmla="*/ 2147483646 h 472022"/>
              <a:gd name="T28" fmla="*/ 2147483646 w 593726"/>
              <a:gd name="T29" fmla="*/ 2147483646 h 472022"/>
              <a:gd name="T30" fmla="*/ 2147483646 w 593726"/>
              <a:gd name="T31" fmla="*/ 2147483646 h 472022"/>
              <a:gd name="T32" fmla="*/ 2147483646 w 593726"/>
              <a:gd name="T33" fmla="*/ 2147483646 h 472022"/>
              <a:gd name="T34" fmla="*/ 2147483646 w 593726"/>
              <a:gd name="T35" fmla="*/ 2147483646 h 472022"/>
              <a:gd name="T36" fmla="*/ 2147483646 w 593726"/>
              <a:gd name="T37" fmla="*/ 2147483646 h 472022"/>
              <a:gd name="T38" fmla="*/ 2147483646 w 593726"/>
              <a:gd name="T39" fmla="*/ 2147483646 h 472022"/>
              <a:gd name="T40" fmla="*/ 2147483646 w 593726"/>
              <a:gd name="T41" fmla="*/ 2147483646 h 472022"/>
              <a:gd name="T42" fmla="*/ 2147483646 w 593726"/>
              <a:gd name="T43" fmla="*/ 2147483646 h 472022"/>
              <a:gd name="T44" fmla="*/ 2147483646 w 593726"/>
              <a:gd name="T45" fmla="*/ 2147483646 h 472022"/>
              <a:gd name="T46" fmla="*/ 2147483646 w 593726"/>
              <a:gd name="T47" fmla="*/ 2147483646 h 472022"/>
              <a:gd name="T48" fmla="*/ 2147483646 w 593726"/>
              <a:gd name="T49" fmla="*/ 2147483646 h 472022"/>
              <a:gd name="T50" fmla="*/ 2147483646 w 593726"/>
              <a:gd name="T51" fmla="*/ 2147483646 h 472022"/>
              <a:gd name="T52" fmla="*/ 2147483646 w 593726"/>
              <a:gd name="T53" fmla="*/ 2147483646 h 472022"/>
              <a:gd name="T54" fmla="*/ 2147483646 w 593726"/>
              <a:gd name="T55" fmla="*/ 2147483646 h 472022"/>
              <a:gd name="T56" fmla="*/ 2147483646 w 593726"/>
              <a:gd name="T57" fmla="*/ 2147483646 h 472022"/>
              <a:gd name="T58" fmla="*/ 2147483646 w 593726"/>
              <a:gd name="T59" fmla="*/ 2147483646 h 472022"/>
              <a:gd name="T60" fmla="*/ 2147483646 w 593726"/>
              <a:gd name="T61" fmla="*/ 2147483646 h 472022"/>
              <a:gd name="T62" fmla="*/ 2147483646 w 593726"/>
              <a:gd name="T63" fmla="*/ 2147483646 h 472022"/>
              <a:gd name="T64" fmla="*/ 2147483646 w 593726"/>
              <a:gd name="T65" fmla="*/ 2147483646 h 472022"/>
              <a:gd name="T66" fmla="*/ 2147483646 w 593726"/>
              <a:gd name="T67" fmla="*/ 2147483646 h 472022"/>
              <a:gd name="T68" fmla="*/ 2147483646 w 593726"/>
              <a:gd name="T69" fmla="*/ 2147483646 h 472022"/>
              <a:gd name="T70" fmla="*/ 2147483646 w 593726"/>
              <a:gd name="T71" fmla="*/ 2147483646 h 472022"/>
              <a:gd name="T72" fmla="*/ 2147483646 w 593726"/>
              <a:gd name="T73" fmla="*/ 2147483646 h 472022"/>
              <a:gd name="T74" fmla="*/ 2147483646 w 593726"/>
              <a:gd name="T75" fmla="*/ 0 h 472022"/>
              <a:gd name="T76" fmla="*/ 2147483646 w 593726"/>
              <a:gd name="T77" fmla="*/ 2147483646 h 472022"/>
              <a:gd name="T78" fmla="*/ 2147483646 w 593726"/>
              <a:gd name="T79" fmla="*/ 2147483646 h 472022"/>
              <a:gd name="T80" fmla="*/ 2147483646 w 593726"/>
              <a:gd name="T81" fmla="*/ 2147483646 h 472022"/>
              <a:gd name="T82" fmla="*/ 2147483646 w 593726"/>
              <a:gd name="T83" fmla="*/ 2147483646 h 472022"/>
              <a:gd name="T84" fmla="*/ 2147483646 w 593726"/>
              <a:gd name="T85" fmla="*/ 2147483646 h 472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726" h="472022">
                <a:moveTo>
                  <a:pt x="104181" y="16579"/>
                </a:moveTo>
                <a:lnTo>
                  <a:pt x="77439" y="17745"/>
                </a:lnTo>
                <a:cubicBezTo>
                  <a:pt x="64661" y="56969"/>
                  <a:pt x="90461" y="36435"/>
                  <a:pt x="77683" y="75659"/>
                </a:cubicBezTo>
                <a:lnTo>
                  <a:pt x="7848" y="113305"/>
                </a:lnTo>
                <a:lnTo>
                  <a:pt x="0" y="124589"/>
                </a:lnTo>
                <a:lnTo>
                  <a:pt x="21260" y="132783"/>
                </a:lnTo>
                <a:lnTo>
                  <a:pt x="51784" y="121737"/>
                </a:lnTo>
                <a:lnTo>
                  <a:pt x="77683" y="114993"/>
                </a:lnTo>
                <a:lnTo>
                  <a:pt x="85248" y="103647"/>
                </a:lnTo>
                <a:lnTo>
                  <a:pt x="148030" y="155083"/>
                </a:lnTo>
                <a:cubicBezTo>
                  <a:pt x="147029" y="228823"/>
                  <a:pt x="146029" y="302563"/>
                  <a:pt x="145028" y="376303"/>
                </a:cubicBezTo>
                <a:lnTo>
                  <a:pt x="188097" y="395055"/>
                </a:lnTo>
                <a:lnTo>
                  <a:pt x="185953" y="405898"/>
                </a:lnTo>
                <a:lnTo>
                  <a:pt x="177530" y="438741"/>
                </a:lnTo>
                <a:lnTo>
                  <a:pt x="191903" y="465971"/>
                </a:lnTo>
                <a:lnTo>
                  <a:pt x="200223" y="456894"/>
                </a:lnTo>
                <a:lnTo>
                  <a:pt x="223672" y="472022"/>
                </a:lnTo>
                <a:lnTo>
                  <a:pt x="315198" y="465215"/>
                </a:lnTo>
                <a:lnTo>
                  <a:pt x="390085" y="440253"/>
                </a:lnTo>
                <a:lnTo>
                  <a:pt x="453001" y="400950"/>
                </a:lnTo>
                <a:lnTo>
                  <a:pt x="486126" y="383584"/>
                </a:lnTo>
                <a:lnTo>
                  <a:pt x="502736" y="358779"/>
                </a:lnTo>
                <a:lnTo>
                  <a:pt x="510355" y="372932"/>
                </a:lnTo>
                <a:lnTo>
                  <a:pt x="593726" y="314907"/>
                </a:lnTo>
                <a:lnTo>
                  <a:pt x="505351" y="288274"/>
                </a:lnTo>
                <a:lnTo>
                  <a:pt x="485685" y="225980"/>
                </a:lnTo>
                <a:lnTo>
                  <a:pt x="462204" y="194684"/>
                </a:lnTo>
                <a:lnTo>
                  <a:pt x="475977" y="164143"/>
                </a:lnTo>
                <a:lnTo>
                  <a:pt x="414345" y="160960"/>
                </a:lnTo>
                <a:lnTo>
                  <a:pt x="465529" y="112896"/>
                </a:lnTo>
                <a:lnTo>
                  <a:pt x="475378" y="75831"/>
                </a:lnTo>
                <a:lnTo>
                  <a:pt x="513972" y="30951"/>
                </a:lnTo>
                <a:cubicBezTo>
                  <a:pt x="513631" y="22725"/>
                  <a:pt x="513289" y="14498"/>
                  <a:pt x="512948" y="6272"/>
                </a:cubicBezTo>
                <a:lnTo>
                  <a:pt x="451835" y="40720"/>
                </a:lnTo>
                <a:lnTo>
                  <a:pt x="431688" y="39351"/>
                </a:lnTo>
                <a:lnTo>
                  <a:pt x="387603" y="62767"/>
                </a:lnTo>
                <a:lnTo>
                  <a:pt x="367392" y="27248"/>
                </a:lnTo>
                <a:cubicBezTo>
                  <a:pt x="366323" y="12114"/>
                  <a:pt x="325920" y="21185"/>
                  <a:pt x="305184" y="0"/>
                </a:cubicBezTo>
                <a:lnTo>
                  <a:pt x="206173" y="26459"/>
                </a:lnTo>
                <a:lnTo>
                  <a:pt x="167697" y="18171"/>
                </a:lnTo>
                <a:lnTo>
                  <a:pt x="164672" y="5312"/>
                </a:lnTo>
                <a:lnTo>
                  <a:pt x="107940" y="5312"/>
                </a:lnTo>
                <a:lnTo>
                  <a:pt x="104181" y="16579"/>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2291" name="Freeform 9"/>
          <p:cNvSpPr>
            <a:spLocks/>
          </p:cNvSpPr>
          <p:nvPr/>
        </p:nvSpPr>
        <p:spPr bwMode="auto">
          <a:xfrm>
            <a:off x="2132013" y="2166938"/>
            <a:ext cx="4030662" cy="3206750"/>
          </a:xfrm>
          <a:custGeom>
            <a:avLst/>
            <a:gdLst>
              <a:gd name="T0" fmla="*/ 2147483646 w 593726"/>
              <a:gd name="T1" fmla="*/ 2147483646 h 472022"/>
              <a:gd name="T2" fmla="*/ 2147483646 w 593726"/>
              <a:gd name="T3" fmla="*/ 2147483646 h 472022"/>
              <a:gd name="T4" fmla="*/ 2147483646 w 593726"/>
              <a:gd name="T5" fmla="*/ 2147483646 h 472022"/>
              <a:gd name="T6" fmla="*/ 2147483646 w 593726"/>
              <a:gd name="T7" fmla="*/ 2147483646 h 472022"/>
              <a:gd name="T8" fmla="*/ 0 w 593726"/>
              <a:gd name="T9" fmla="*/ 2147483646 h 472022"/>
              <a:gd name="T10" fmla="*/ 2147483646 w 593726"/>
              <a:gd name="T11" fmla="*/ 2147483646 h 472022"/>
              <a:gd name="T12" fmla="*/ 2147483646 w 593726"/>
              <a:gd name="T13" fmla="*/ 2147483646 h 472022"/>
              <a:gd name="T14" fmla="*/ 2147483646 w 593726"/>
              <a:gd name="T15" fmla="*/ 2147483646 h 472022"/>
              <a:gd name="T16" fmla="*/ 2147483646 w 593726"/>
              <a:gd name="T17" fmla="*/ 2147483646 h 472022"/>
              <a:gd name="T18" fmla="*/ 2147483646 w 593726"/>
              <a:gd name="T19" fmla="*/ 2147483646 h 472022"/>
              <a:gd name="T20" fmla="*/ 2147483646 w 593726"/>
              <a:gd name="T21" fmla="*/ 2147483646 h 472022"/>
              <a:gd name="T22" fmla="*/ 2147483646 w 593726"/>
              <a:gd name="T23" fmla="*/ 2147483646 h 472022"/>
              <a:gd name="T24" fmla="*/ 2147483646 w 593726"/>
              <a:gd name="T25" fmla="*/ 2147483646 h 472022"/>
              <a:gd name="T26" fmla="*/ 2147483646 w 593726"/>
              <a:gd name="T27" fmla="*/ 2147483646 h 472022"/>
              <a:gd name="T28" fmla="*/ 2147483646 w 593726"/>
              <a:gd name="T29" fmla="*/ 2147483646 h 472022"/>
              <a:gd name="T30" fmla="*/ 2147483646 w 593726"/>
              <a:gd name="T31" fmla="*/ 2147483646 h 472022"/>
              <a:gd name="T32" fmla="*/ 2147483646 w 593726"/>
              <a:gd name="T33" fmla="*/ 2147483646 h 472022"/>
              <a:gd name="T34" fmla="*/ 2147483646 w 593726"/>
              <a:gd name="T35" fmla="*/ 2147483646 h 472022"/>
              <a:gd name="T36" fmla="*/ 2147483646 w 593726"/>
              <a:gd name="T37" fmla="*/ 2147483646 h 472022"/>
              <a:gd name="T38" fmla="*/ 2147483646 w 593726"/>
              <a:gd name="T39" fmla="*/ 2147483646 h 472022"/>
              <a:gd name="T40" fmla="*/ 2147483646 w 593726"/>
              <a:gd name="T41" fmla="*/ 2147483646 h 472022"/>
              <a:gd name="T42" fmla="*/ 2147483646 w 593726"/>
              <a:gd name="T43" fmla="*/ 2147483646 h 472022"/>
              <a:gd name="T44" fmla="*/ 2147483646 w 593726"/>
              <a:gd name="T45" fmla="*/ 2147483646 h 472022"/>
              <a:gd name="T46" fmla="*/ 2147483646 w 593726"/>
              <a:gd name="T47" fmla="*/ 2147483646 h 472022"/>
              <a:gd name="T48" fmla="*/ 2147483646 w 593726"/>
              <a:gd name="T49" fmla="*/ 2147483646 h 472022"/>
              <a:gd name="T50" fmla="*/ 2147483646 w 593726"/>
              <a:gd name="T51" fmla="*/ 2147483646 h 472022"/>
              <a:gd name="T52" fmla="*/ 2147483646 w 593726"/>
              <a:gd name="T53" fmla="*/ 2147483646 h 472022"/>
              <a:gd name="T54" fmla="*/ 2147483646 w 593726"/>
              <a:gd name="T55" fmla="*/ 2147483646 h 472022"/>
              <a:gd name="T56" fmla="*/ 2147483646 w 593726"/>
              <a:gd name="T57" fmla="*/ 2147483646 h 472022"/>
              <a:gd name="T58" fmla="*/ 2147483646 w 593726"/>
              <a:gd name="T59" fmla="*/ 2147483646 h 472022"/>
              <a:gd name="T60" fmla="*/ 2147483646 w 593726"/>
              <a:gd name="T61" fmla="*/ 2147483646 h 472022"/>
              <a:gd name="T62" fmla="*/ 2147483646 w 593726"/>
              <a:gd name="T63" fmla="*/ 2147483646 h 472022"/>
              <a:gd name="T64" fmla="*/ 2147483646 w 593726"/>
              <a:gd name="T65" fmla="*/ 2147483646 h 472022"/>
              <a:gd name="T66" fmla="*/ 2147483646 w 593726"/>
              <a:gd name="T67" fmla="*/ 2147483646 h 472022"/>
              <a:gd name="T68" fmla="*/ 2147483646 w 593726"/>
              <a:gd name="T69" fmla="*/ 2147483646 h 472022"/>
              <a:gd name="T70" fmla="*/ 2147483646 w 593726"/>
              <a:gd name="T71" fmla="*/ 2147483646 h 472022"/>
              <a:gd name="T72" fmla="*/ 2147483646 w 593726"/>
              <a:gd name="T73" fmla="*/ 2147483646 h 472022"/>
              <a:gd name="T74" fmla="*/ 2147483646 w 593726"/>
              <a:gd name="T75" fmla="*/ 0 h 472022"/>
              <a:gd name="T76" fmla="*/ 2147483646 w 593726"/>
              <a:gd name="T77" fmla="*/ 2147483646 h 472022"/>
              <a:gd name="T78" fmla="*/ 2147483646 w 593726"/>
              <a:gd name="T79" fmla="*/ 2147483646 h 472022"/>
              <a:gd name="T80" fmla="*/ 2147483646 w 593726"/>
              <a:gd name="T81" fmla="*/ 2147483646 h 472022"/>
              <a:gd name="T82" fmla="*/ 2147483646 w 593726"/>
              <a:gd name="T83" fmla="*/ 2147483646 h 472022"/>
              <a:gd name="T84" fmla="*/ 2147483646 w 593726"/>
              <a:gd name="T85" fmla="*/ 2147483646 h 472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93726" h="472022">
                <a:moveTo>
                  <a:pt x="104181" y="16579"/>
                </a:moveTo>
                <a:lnTo>
                  <a:pt x="77439" y="17745"/>
                </a:lnTo>
                <a:cubicBezTo>
                  <a:pt x="64661" y="56969"/>
                  <a:pt x="90461" y="36435"/>
                  <a:pt x="77683" y="75659"/>
                </a:cubicBezTo>
                <a:lnTo>
                  <a:pt x="7848" y="113305"/>
                </a:lnTo>
                <a:lnTo>
                  <a:pt x="0" y="124589"/>
                </a:lnTo>
                <a:lnTo>
                  <a:pt x="21260" y="132783"/>
                </a:lnTo>
                <a:lnTo>
                  <a:pt x="51784" y="121737"/>
                </a:lnTo>
                <a:lnTo>
                  <a:pt x="77683" y="114993"/>
                </a:lnTo>
                <a:lnTo>
                  <a:pt x="85248" y="103647"/>
                </a:lnTo>
                <a:lnTo>
                  <a:pt x="148030" y="155083"/>
                </a:lnTo>
                <a:cubicBezTo>
                  <a:pt x="147029" y="228823"/>
                  <a:pt x="146029" y="302563"/>
                  <a:pt x="145028" y="376303"/>
                </a:cubicBezTo>
                <a:lnTo>
                  <a:pt x="188097" y="395055"/>
                </a:lnTo>
                <a:lnTo>
                  <a:pt x="185953" y="405898"/>
                </a:lnTo>
                <a:lnTo>
                  <a:pt x="177530" y="438741"/>
                </a:lnTo>
                <a:lnTo>
                  <a:pt x="191903" y="465971"/>
                </a:lnTo>
                <a:lnTo>
                  <a:pt x="200223" y="456894"/>
                </a:lnTo>
                <a:lnTo>
                  <a:pt x="223672" y="472022"/>
                </a:lnTo>
                <a:lnTo>
                  <a:pt x="315198" y="465215"/>
                </a:lnTo>
                <a:lnTo>
                  <a:pt x="390085" y="440253"/>
                </a:lnTo>
                <a:lnTo>
                  <a:pt x="453001" y="400950"/>
                </a:lnTo>
                <a:lnTo>
                  <a:pt x="486126" y="383584"/>
                </a:lnTo>
                <a:lnTo>
                  <a:pt x="502736" y="358779"/>
                </a:lnTo>
                <a:lnTo>
                  <a:pt x="510355" y="372932"/>
                </a:lnTo>
                <a:lnTo>
                  <a:pt x="593726" y="314907"/>
                </a:lnTo>
                <a:lnTo>
                  <a:pt x="505351" y="288274"/>
                </a:lnTo>
                <a:lnTo>
                  <a:pt x="485685" y="225980"/>
                </a:lnTo>
                <a:lnTo>
                  <a:pt x="462204" y="194684"/>
                </a:lnTo>
                <a:lnTo>
                  <a:pt x="475977" y="164143"/>
                </a:lnTo>
                <a:lnTo>
                  <a:pt x="414345" y="160960"/>
                </a:lnTo>
                <a:lnTo>
                  <a:pt x="465529" y="112896"/>
                </a:lnTo>
                <a:lnTo>
                  <a:pt x="475378" y="75831"/>
                </a:lnTo>
                <a:lnTo>
                  <a:pt x="513972" y="30951"/>
                </a:lnTo>
                <a:cubicBezTo>
                  <a:pt x="513631" y="22725"/>
                  <a:pt x="513289" y="14498"/>
                  <a:pt x="512948" y="6272"/>
                </a:cubicBezTo>
                <a:lnTo>
                  <a:pt x="451835" y="40720"/>
                </a:lnTo>
                <a:lnTo>
                  <a:pt x="431688" y="39351"/>
                </a:lnTo>
                <a:lnTo>
                  <a:pt x="387603" y="62767"/>
                </a:lnTo>
                <a:lnTo>
                  <a:pt x="367392" y="27248"/>
                </a:lnTo>
                <a:cubicBezTo>
                  <a:pt x="366323" y="12114"/>
                  <a:pt x="325920" y="21185"/>
                  <a:pt x="305184" y="0"/>
                </a:cubicBezTo>
                <a:lnTo>
                  <a:pt x="206173" y="26459"/>
                </a:lnTo>
                <a:lnTo>
                  <a:pt x="167697" y="18171"/>
                </a:lnTo>
                <a:lnTo>
                  <a:pt x="164672" y="5312"/>
                </a:lnTo>
                <a:lnTo>
                  <a:pt x="107940" y="5312"/>
                </a:lnTo>
                <a:lnTo>
                  <a:pt x="104181" y="16579"/>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292"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New Brunswick</a:t>
            </a:r>
          </a:p>
        </p:txBody>
      </p:sp>
      <p:sp>
        <p:nvSpPr>
          <p:cNvPr id="12293" name="Text Box 7"/>
          <p:cNvSpPr txBox="1">
            <a:spLocks noChangeArrowheads="1"/>
          </p:cNvSpPr>
          <p:nvPr/>
        </p:nvSpPr>
        <p:spPr bwMode="auto">
          <a:xfrm>
            <a:off x="3525838" y="2936875"/>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Fredericton</a:t>
            </a:r>
          </a:p>
        </p:txBody>
      </p:sp>
      <p:pic>
        <p:nvPicPr>
          <p:cNvPr id="12294" name="Picture 130" descr="yel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3573463"/>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8" descr="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500563"/>
            <a:ext cx="93186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7"/>
          <p:cNvSpPr txBox="1">
            <a:spLocks noChangeArrowheads="1"/>
          </p:cNvSpPr>
          <p:nvPr/>
        </p:nvSpPr>
        <p:spPr bwMode="auto">
          <a:xfrm>
            <a:off x="4457700" y="4413250"/>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Saint John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2771775" y="1169988"/>
            <a:ext cx="4338638" cy="5199062"/>
            <a:chOff x="5222982" y="725578"/>
            <a:chExt cx="4338438" cy="5199752"/>
          </a:xfrm>
        </p:grpSpPr>
        <p:sp>
          <p:nvSpPr>
            <p:cNvPr id="14345" name="Freeform 12"/>
            <p:cNvSpPr>
              <a:spLocks/>
            </p:cNvSpPr>
            <p:nvPr/>
          </p:nvSpPr>
          <p:spPr bwMode="auto">
            <a:xfrm rot="1907612">
              <a:off x="5222982" y="725578"/>
              <a:ext cx="4007145" cy="3461026"/>
            </a:xfrm>
            <a:custGeom>
              <a:avLst/>
              <a:gdLst>
                <a:gd name="T0" fmla="*/ 34137487 w 1503445"/>
                <a:gd name="T1" fmla="*/ 45087469 h 1298505"/>
                <a:gd name="T2" fmla="*/ 31111245 w 1503445"/>
                <a:gd name="T3" fmla="*/ 44669125 h 1298505"/>
                <a:gd name="T4" fmla="*/ 30445866 w 1503445"/>
                <a:gd name="T5" fmla="*/ 44080574 h 1298505"/>
                <a:gd name="T6" fmla="*/ 27593288 w 1503445"/>
                <a:gd name="T7" fmla="*/ 45255295 h 1298505"/>
                <a:gd name="T8" fmla="*/ 26884262 w 1503445"/>
                <a:gd name="T9" fmla="*/ 49476014 h 1298505"/>
                <a:gd name="T10" fmla="*/ 29271291 w 1503445"/>
                <a:gd name="T11" fmla="*/ 53478587 h 1298505"/>
                <a:gd name="T12" fmla="*/ 32459480 w 1503445"/>
                <a:gd name="T13" fmla="*/ 53646397 h 1298505"/>
                <a:gd name="T14" fmla="*/ 32291686 w 1503445"/>
                <a:gd name="T15" fmla="*/ 52135999 h 1298505"/>
                <a:gd name="T16" fmla="*/ 29781152 w 1503445"/>
                <a:gd name="T17" fmla="*/ 50250335 h 1298505"/>
                <a:gd name="T18" fmla="*/ 32627275 w 1503445"/>
                <a:gd name="T19" fmla="*/ 46933520 h 1298505"/>
                <a:gd name="T20" fmla="*/ 36990124 w 1503445"/>
                <a:gd name="T21" fmla="*/ 44919659 h 1298505"/>
                <a:gd name="T22" fmla="*/ 294554 w 1503445"/>
                <a:gd name="T23" fmla="*/ 0 h 1298505"/>
                <a:gd name="T24" fmla="*/ 11379754 w 1503445"/>
                <a:gd name="T25" fmla="*/ 6838873 h 1298505"/>
                <a:gd name="T26" fmla="*/ 12396511 w 1503445"/>
                <a:gd name="T27" fmla="*/ 7077543 h 1298505"/>
                <a:gd name="T28" fmla="*/ 15631939 w 1503445"/>
                <a:gd name="T29" fmla="*/ 11830184 h 1298505"/>
                <a:gd name="T30" fmla="*/ 18819758 w 1503445"/>
                <a:gd name="T31" fmla="*/ 11826204 h 1298505"/>
                <a:gd name="T32" fmla="*/ 19993666 w 1503445"/>
                <a:gd name="T33" fmla="*/ 13201339 h 1298505"/>
                <a:gd name="T34" fmla="*/ 28048141 w 1503445"/>
                <a:gd name="T35" fmla="*/ 15718648 h 1298505"/>
                <a:gd name="T36" fmla="*/ 32075345 w 1503445"/>
                <a:gd name="T37" fmla="*/ 19746406 h 1298505"/>
                <a:gd name="T38" fmla="*/ 41975555 w 1503445"/>
                <a:gd name="T39" fmla="*/ 25620156 h 1298505"/>
                <a:gd name="T40" fmla="*/ 46338404 w 1503445"/>
                <a:gd name="T41" fmla="*/ 27634018 h 1298505"/>
                <a:gd name="T42" fmla="*/ 54392823 w 1503445"/>
                <a:gd name="T43" fmla="*/ 25284543 h 1298505"/>
                <a:gd name="T44" fmla="*/ 57581038 w 1503445"/>
                <a:gd name="T45" fmla="*/ 27298384 h 1298505"/>
                <a:gd name="T46" fmla="*/ 54728409 w 1503445"/>
                <a:gd name="T47" fmla="*/ 33339966 h 1298505"/>
                <a:gd name="T48" fmla="*/ 50904688 w 1503445"/>
                <a:gd name="T49" fmla="*/ 40437800 h 1298505"/>
                <a:gd name="T50" fmla="*/ 56574207 w 1503445"/>
                <a:gd name="T51" fmla="*/ 33507771 h 1298505"/>
                <a:gd name="T52" fmla="*/ 60433619 w 1503445"/>
                <a:gd name="T53" fmla="*/ 29647879 h 1298505"/>
                <a:gd name="T54" fmla="*/ 63118462 w 1503445"/>
                <a:gd name="T55" fmla="*/ 33172134 h 1298505"/>
                <a:gd name="T56" fmla="*/ 64796468 w 1503445"/>
                <a:gd name="T57" fmla="*/ 30319153 h 1298505"/>
                <a:gd name="T58" fmla="*/ 72683093 w 1503445"/>
                <a:gd name="T59" fmla="*/ 35689464 h 1298505"/>
                <a:gd name="T60" fmla="*/ 75871311 w 1503445"/>
                <a:gd name="T61" fmla="*/ 37199857 h 1298505"/>
                <a:gd name="T62" fmla="*/ 73354266 w 1503445"/>
                <a:gd name="T63" fmla="*/ 45758786 h 1298505"/>
                <a:gd name="T64" fmla="*/ 68991467 w 1503445"/>
                <a:gd name="T65" fmla="*/ 43073607 h 1298505"/>
                <a:gd name="T66" fmla="*/ 39007408 w 1503445"/>
                <a:gd name="T67" fmla="*/ 58741133 h 1298505"/>
                <a:gd name="T68" fmla="*/ 39961948 w 1503445"/>
                <a:gd name="T69" fmla="*/ 64554819 h 1298505"/>
                <a:gd name="T70" fmla="*/ 30384652 w 1503445"/>
                <a:gd name="T71" fmla="*/ 65537302 h 1298505"/>
                <a:gd name="T72" fmla="*/ 27361345 w 1503445"/>
                <a:gd name="T73" fmla="*/ 59880781 h 1298505"/>
                <a:gd name="T74" fmla="*/ 23895119 w 1503445"/>
                <a:gd name="T75" fmla="*/ 63477824 h 1298505"/>
                <a:gd name="T76" fmla="*/ 24006179 w 1503445"/>
                <a:gd name="T77" fmla="*/ 61000136 h 1298505"/>
                <a:gd name="T78" fmla="*/ 19472924 w 1503445"/>
                <a:gd name="T79" fmla="*/ 57433428 h 1298505"/>
                <a:gd name="T80" fmla="*/ 16617451 w 1503445"/>
                <a:gd name="T81" fmla="*/ 55043306 h 1298505"/>
                <a:gd name="T82" fmla="*/ 16714718 w 1503445"/>
                <a:gd name="T83" fmla="*/ 50647041 h 1298505"/>
                <a:gd name="T84" fmla="*/ 18278415 w 1503445"/>
                <a:gd name="T85" fmla="*/ 48808733 h 1298505"/>
                <a:gd name="T86" fmla="*/ 15897879 w 1503445"/>
                <a:gd name="T87" fmla="*/ 45746722 h 1298505"/>
                <a:gd name="T88" fmla="*/ 19734844 w 1503445"/>
                <a:gd name="T89" fmla="*/ 45395591 h 1298505"/>
                <a:gd name="T90" fmla="*/ 22572576 w 1503445"/>
                <a:gd name="T91" fmla="*/ 44899020 h 1298505"/>
                <a:gd name="T92" fmla="*/ 25129786 w 1503445"/>
                <a:gd name="T93" fmla="*/ 43866018 h 1298505"/>
                <a:gd name="T94" fmla="*/ 30536620 w 1503445"/>
                <a:gd name="T95" fmla="*/ 41421328 h 1298505"/>
                <a:gd name="T96" fmla="*/ 24876461 w 1503445"/>
                <a:gd name="T97" fmla="*/ 32847255 h 1298505"/>
                <a:gd name="T98" fmla="*/ 19956883 w 1503445"/>
                <a:gd name="T99" fmla="*/ 27686206 h 1298505"/>
                <a:gd name="T100" fmla="*/ 17556370 w 1503445"/>
                <a:gd name="T101" fmla="*/ 19024671 h 1298505"/>
                <a:gd name="T102" fmla="*/ 16360645 w 1503445"/>
                <a:gd name="T103" fmla="*/ 19391906 h 1298505"/>
                <a:gd name="T104" fmla="*/ 11907557 w 1503445"/>
                <a:gd name="T105" fmla="*/ 17799582 h 1298505"/>
                <a:gd name="T106" fmla="*/ 11117442 w 1503445"/>
                <a:gd name="T107" fmla="*/ 12340444 h 1298505"/>
                <a:gd name="T108" fmla="*/ 10916382 w 1503445"/>
                <a:gd name="T109" fmla="*/ 9829500 h 1298505"/>
                <a:gd name="T110" fmla="*/ 8528423 w 1503445"/>
                <a:gd name="T111" fmla="*/ 11116717 h 1298505"/>
                <a:gd name="T112" fmla="*/ 5811399 w 1503445"/>
                <a:gd name="T113" fmla="*/ 12028742 h 1298505"/>
                <a:gd name="T114" fmla="*/ 7601077 w 1503445"/>
                <a:gd name="T115" fmla="*/ 10243454 h 1298505"/>
                <a:gd name="T116" fmla="*/ 3905232 w 1503445"/>
                <a:gd name="T117" fmla="*/ 7707178 h 1298505"/>
                <a:gd name="T118" fmla="*/ 1919494 w 1503445"/>
                <a:gd name="T119" fmla="*/ 3724689 h 12985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3445" h="1298505">
                  <a:moveTo>
                    <a:pt x="703060" y="826827"/>
                  </a:moveTo>
                  <a:lnTo>
                    <a:pt x="676459" y="893328"/>
                  </a:lnTo>
                  <a:lnTo>
                    <a:pt x="638134" y="897118"/>
                  </a:lnTo>
                  <a:lnTo>
                    <a:pt x="616492" y="885039"/>
                  </a:lnTo>
                  <a:cubicBezTo>
                    <a:pt x="618633" y="885929"/>
                    <a:pt x="605436" y="886762"/>
                    <a:pt x="607577" y="887652"/>
                  </a:cubicBezTo>
                  <a:lnTo>
                    <a:pt x="603307" y="873378"/>
                  </a:lnTo>
                  <a:lnTo>
                    <a:pt x="573381" y="919929"/>
                  </a:lnTo>
                  <a:lnTo>
                    <a:pt x="546781" y="896653"/>
                  </a:lnTo>
                  <a:lnTo>
                    <a:pt x="520180" y="916604"/>
                  </a:lnTo>
                  <a:lnTo>
                    <a:pt x="532731" y="980279"/>
                  </a:lnTo>
                  <a:cubicBezTo>
                    <a:pt x="532282" y="989640"/>
                    <a:pt x="531834" y="999002"/>
                    <a:pt x="531385" y="1008363"/>
                  </a:cubicBezTo>
                  <a:lnTo>
                    <a:pt x="580032" y="1059583"/>
                  </a:lnTo>
                  <a:lnTo>
                    <a:pt x="616608" y="1052933"/>
                  </a:lnTo>
                  <a:lnTo>
                    <a:pt x="643208" y="1062908"/>
                  </a:lnTo>
                  <a:lnTo>
                    <a:pt x="669809" y="1056258"/>
                  </a:lnTo>
                  <a:lnTo>
                    <a:pt x="639883" y="1032982"/>
                  </a:lnTo>
                  <a:lnTo>
                    <a:pt x="582246" y="1045536"/>
                  </a:lnTo>
                  <a:lnTo>
                    <a:pt x="590135" y="995621"/>
                  </a:lnTo>
                  <a:lnTo>
                    <a:pt x="600771" y="956910"/>
                  </a:lnTo>
                  <a:lnTo>
                    <a:pt x="646533" y="929904"/>
                  </a:lnTo>
                  <a:lnTo>
                    <a:pt x="679784" y="949855"/>
                  </a:lnTo>
                  <a:lnTo>
                    <a:pt x="732986" y="890003"/>
                  </a:lnTo>
                  <a:lnTo>
                    <a:pt x="703060" y="826827"/>
                  </a:lnTo>
                  <a:close/>
                  <a:moveTo>
                    <a:pt x="5837" y="0"/>
                  </a:moveTo>
                  <a:lnTo>
                    <a:pt x="164061" y="110456"/>
                  </a:lnTo>
                  <a:lnTo>
                    <a:pt x="225498" y="135500"/>
                  </a:lnTo>
                  <a:lnTo>
                    <a:pt x="184314" y="180157"/>
                  </a:lnTo>
                  <a:lnTo>
                    <a:pt x="245646" y="140229"/>
                  </a:lnTo>
                  <a:lnTo>
                    <a:pt x="306501" y="182851"/>
                  </a:lnTo>
                  <a:lnTo>
                    <a:pt x="309758" y="234394"/>
                  </a:lnTo>
                  <a:lnTo>
                    <a:pt x="356744" y="205269"/>
                  </a:lnTo>
                  <a:lnTo>
                    <a:pt x="372927" y="234315"/>
                  </a:lnTo>
                  <a:lnTo>
                    <a:pt x="389539" y="251586"/>
                  </a:lnTo>
                  <a:lnTo>
                    <a:pt x="396189" y="261561"/>
                  </a:lnTo>
                  <a:lnTo>
                    <a:pt x="419465" y="238285"/>
                  </a:lnTo>
                  <a:lnTo>
                    <a:pt x="555794" y="311437"/>
                  </a:lnTo>
                  <a:lnTo>
                    <a:pt x="549144" y="357989"/>
                  </a:lnTo>
                  <a:lnTo>
                    <a:pt x="635596" y="391240"/>
                  </a:lnTo>
                  <a:lnTo>
                    <a:pt x="652221" y="504293"/>
                  </a:lnTo>
                  <a:lnTo>
                    <a:pt x="831776" y="507618"/>
                  </a:lnTo>
                  <a:lnTo>
                    <a:pt x="875003" y="584095"/>
                  </a:lnTo>
                  <a:lnTo>
                    <a:pt x="918229" y="547519"/>
                  </a:lnTo>
                  <a:lnTo>
                    <a:pt x="1034607" y="557494"/>
                  </a:lnTo>
                  <a:lnTo>
                    <a:pt x="1077833" y="500968"/>
                  </a:lnTo>
                  <a:lnTo>
                    <a:pt x="1134360" y="517593"/>
                  </a:lnTo>
                  <a:lnTo>
                    <a:pt x="1141010" y="540869"/>
                  </a:lnTo>
                  <a:lnTo>
                    <a:pt x="1084483" y="627321"/>
                  </a:lnTo>
                  <a:lnTo>
                    <a:pt x="1084483" y="660572"/>
                  </a:lnTo>
                  <a:lnTo>
                    <a:pt x="1017981" y="770300"/>
                  </a:lnTo>
                  <a:lnTo>
                    <a:pt x="1008713" y="801203"/>
                  </a:lnTo>
                  <a:lnTo>
                    <a:pt x="1094459" y="740374"/>
                  </a:lnTo>
                  <a:lnTo>
                    <a:pt x="1121059" y="663897"/>
                  </a:lnTo>
                  <a:lnTo>
                    <a:pt x="1127709" y="617346"/>
                  </a:lnTo>
                  <a:lnTo>
                    <a:pt x="1197536" y="587420"/>
                  </a:lnTo>
                  <a:lnTo>
                    <a:pt x="1227462" y="604045"/>
                  </a:lnTo>
                  <a:lnTo>
                    <a:pt x="1250738" y="657247"/>
                  </a:lnTo>
                  <a:lnTo>
                    <a:pt x="1260713" y="657247"/>
                  </a:lnTo>
                  <a:lnTo>
                    <a:pt x="1283989" y="600720"/>
                  </a:lnTo>
                  <a:lnTo>
                    <a:pt x="1373766" y="614021"/>
                  </a:lnTo>
                  <a:lnTo>
                    <a:pt x="1440268" y="707123"/>
                  </a:lnTo>
                  <a:lnTo>
                    <a:pt x="1470194" y="707123"/>
                  </a:lnTo>
                  <a:lnTo>
                    <a:pt x="1503445" y="737049"/>
                  </a:lnTo>
                  <a:lnTo>
                    <a:pt x="1496795" y="790251"/>
                  </a:lnTo>
                  <a:lnTo>
                    <a:pt x="1453568" y="906629"/>
                  </a:lnTo>
                  <a:lnTo>
                    <a:pt x="1426968" y="906629"/>
                  </a:lnTo>
                  <a:lnTo>
                    <a:pt x="1367116" y="853427"/>
                  </a:lnTo>
                  <a:lnTo>
                    <a:pt x="838427" y="1182611"/>
                  </a:lnTo>
                  <a:lnTo>
                    <a:pt x="772960" y="1163851"/>
                  </a:lnTo>
                  <a:cubicBezTo>
                    <a:pt x="764881" y="1175555"/>
                    <a:pt x="808496" y="1239321"/>
                    <a:pt x="809050" y="1262042"/>
                  </a:cubicBezTo>
                  <a:cubicBezTo>
                    <a:pt x="809604" y="1284763"/>
                    <a:pt x="815801" y="1271860"/>
                    <a:pt x="791875" y="1279039"/>
                  </a:cubicBezTo>
                  <a:lnTo>
                    <a:pt x="646397" y="1295910"/>
                  </a:lnTo>
                  <a:cubicBezTo>
                    <a:pt x="645780" y="1291829"/>
                    <a:pt x="616862" y="1297640"/>
                    <a:pt x="602094" y="1298505"/>
                  </a:cubicBezTo>
                  <a:lnTo>
                    <a:pt x="565769" y="1255763"/>
                  </a:lnTo>
                  <a:lnTo>
                    <a:pt x="542185" y="1186431"/>
                  </a:lnTo>
                  <a:lnTo>
                    <a:pt x="516420" y="1255962"/>
                  </a:lnTo>
                  <a:lnTo>
                    <a:pt x="473499" y="1257700"/>
                  </a:lnTo>
                  <a:lnTo>
                    <a:pt x="448734" y="1222362"/>
                  </a:lnTo>
                  <a:lnTo>
                    <a:pt x="475700" y="1208609"/>
                  </a:lnTo>
                  <a:lnTo>
                    <a:pt x="405104" y="1156625"/>
                  </a:lnTo>
                  <a:lnTo>
                    <a:pt x="385870" y="1137941"/>
                  </a:lnTo>
                  <a:lnTo>
                    <a:pt x="333325" y="1122710"/>
                  </a:lnTo>
                  <a:lnTo>
                    <a:pt x="329287" y="1090585"/>
                  </a:lnTo>
                  <a:lnTo>
                    <a:pt x="311157" y="1041793"/>
                  </a:lnTo>
                  <a:lnTo>
                    <a:pt x="331214" y="1003481"/>
                  </a:lnTo>
                  <a:lnTo>
                    <a:pt x="271742" y="960002"/>
                  </a:lnTo>
                  <a:lnTo>
                    <a:pt x="362200" y="967058"/>
                  </a:lnTo>
                  <a:lnTo>
                    <a:pt x="341114" y="936130"/>
                  </a:lnTo>
                  <a:lnTo>
                    <a:pt x="315028" y="906390"/>
                  </a:lnTo>
                  <a:cubicBezTo>
                    <a:pt x="314440" y="894640"/>
                    <a:pt x="295582" y="898116"/>
                    <a:pt x="300796" y="886518"/>
                  </a:cubicBezTo>
                  <a:cubicBezTo>
                    <a:pt x="302754" y="877334"/>
                    <a:pt x="383474" y="907719"/>
                    <a:pt x="391060" y="899433"/>
                  </a:cubicBezTo>
                  <a:cubicBezTo>
                    <a:pt x="436064" y="932993"/>
                    <a:pt x="433723" y="906619"/>
                    <a:pt x="450833" y="909747"/>
                  </a:cubicBezTo>
                  <a:lnTo>
                    <a:pt x="447292" y="889594"/>
                  </a:lnTo>
                  <a:cubicBezTo>
                    <a:pt x="448844" y="888582"/>
                    <a:pt x="458882" y="876573"/>
                    <a:pt x="460434" y="875561"/>
                  </a:cubicBezTo>
                  <a:lnTo>
                    <a:pt x="497965" y="869127"/>
                  </a:lnTo>
                  <a:lnTo>
                    <a:pt x="594340" y="846955"/>
                  </a:lnTo>
                  <a:lnTo>
                    <a:pt x="605105" y="820690"/>
                  </a:lnTo>
                  <a:lnTo>
                    <a:pt x="575284" y="718289"/>
                  </a:lnTo>
                  <a:lnTo>
                    <a:pt x="492945" y="650810"/>
                  </a:lnTo>
                  <a:lnTo>
                    <a:pt x="435311" y="585065"/>
                  </a:lnTo>
                  <a:lnTo>
                    <a:pt x="395460" y="548553"/>
                  </a:lnTo>
                  <a:lnTo>
                    <a:pt x="361828" y="436028"/>
                  </a:lnTo>
                  <a:lnTo>
                    <a:pt x="347892" y="376940"/>
                  </a:lnTo>
                  <a:lnTo>
                    <a:pt x="321873" y="376517"/>
                  </a:lnTo>
                  <a:cubicBezTo>
                    <a:pt x="323523" y="375352"/>
                    <a:pt x="322548" y="385381"/>
                    <a:pt x="324198" y="384216"/>
                  </a:cubicBezTo>
                  <a:lnTo>
                    <a:pt x="278569" y="366373"/>
                  </a:lnTo>
                  <a:lnTo>
                    <a:pt x="235957" y="352667"/>
                  </a:lnTo>
                  <a:lnTo>
                    <a:pt x="233260" y="258236"/>
                  </a:lnTo>
                  <a:lnTo>
                    <a:pt x="220300" y="244504"/>
                  </a:lnTo>
                  <a:lnTo>
                    <a:pt x="253578" y="197527"/>
                  </a:lnTo>
                  <a:lnTo>
                    <a:pt x="216316" y="194754"/>
                  </a:lnTo>
                  <a:lnTo>
                    <a:pt x="195805" y="241900"/>
                  </a:lnTo>
                  <a:lnTo>
                    <a:pt x="168997" y="220258"/>
                  </a:lnTo>
                  <a:lnTo>
                    <a:pt x="148268" y="233108"/>
                  </a:lnTo>
                  <a:lnTo>
                    <a:pt x="115157" y="238328"/>
                  </a:lnTo>
                  <a:cubicBezTo>
                    <a:pt x="109631" y="225813"/>
                    <a:pt x="112238" y="246518"/>
                    <a:pt x="111788" y="217462"/>
                  </a:cubicBezTo>
                  <a:cubicBezTo>
                    <a:pt x="107589" y="203487"/>
                    <a:pt x="163033" y="236394"/>
                    <a:pt x="150621" y="202956"/>
                  </a:cubicBezTo>
                  <a:cubicBezTo>
                    <a:pt x="147168" y="189155"/>
                    <a:pt x="122634" y="161963"/>
                    <a:pt x="98503" y="128137"/>
                  </a:cubicBezTo>
                  <a:cubicBezTo>
                    <a:pt x="84446" y="107518"/>
                    <a:pt x="92829" y="174060"/>
                    <a:pt x="77385" y="152704"/>
                  </a:cubicBezTo>
                  <a:cubicBezTo>
                    <a:pt x="68868" y="148737"/>
                    <a:pt x="64604" y="147559"/>
                    <a:pt x="52679" y="122108"/>
                  </a:cubicBezTo>
                  <a:cubicBezTo>
                    <a:pt x="43422" y="108717"/>
                    <a:pt x="45843" y="94149"/>
                    <a:pt x="38036" y="73798"/>
                  </a:cubicBezTo>
                  <a:cubicBezTo>
                    <a:pt x="30229" y="53447"/>
                    <a:pt x="-16082" y="9989"/>
                    <a:pt x="5837" y="0"/>
                  </a:cubicBez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4346" name="Freeform 25"/>
            <p:cNvSpPr>
              <a:spLocks/>
            </p:cNvSpPr>
            <p:nvPr/>
          </p:nvSpPr>
          <p:spPr bwMode="auto">
            <a:xfrm>
              <a:off x="7819082" y="3963932"/>
              <a:ext cx="1742338" cy="1961398"/>
            </a:xfrm>
            <a:custGeom>
              <a:avLst/>
              <a:gdLst>
                <a:gd name="T0" fmla="*/ 972041 w 1742338"/>
                <a:gd name="T1" fmla="*/ 55021 h 1961398"/>
                <a:gd name="T2" fmla="*/ 702175 w 1742338"/>
                <a:gd name="T3" fmla="*/ 104802 h 1961398"/>
                <a:gd name="T4" fmla="*/ 623573 w 1742338"/>
                <a:gd name="T5" fmla="*/ 285586 h 1961398"/>
                <a:gd name="T6" fmla="*/ 550212 w 1742338"/>
                <a:gd name="T7" fmla="*/ 406109 h 1961398"/>
                <a:gd name="T8" fmla="*/ 382528 w 1742338"/>
                <a:gd name="T9" fmla="*/ 767677 h 1961398"/>
                <a:gd name="T10" fmla="*/ 372048 w 1742338"/>
                <a:gd name="T11" fmla="*/ 843658 h 1961398"/>
                <a:gd name="T12" fmla="*/ 327507 w 1742338"/>
                <a:gd name="T13" fmla="*/ 961561 h 1961398"/>
                <a:gd name="T14" fmla="*/ 335367 w 1742338"/>
                <a:gd name="T15" fmla="*/ 1011342 h 1961398"/>
                <a:gd name="T16" fmla="*/ 358947 w 1742338"/>
                <a:gd name="T17" fmla="*/ 1068983 h 1961398"/>
                <a:gd name="T18" fmla="*/ 262005 w 1742338"/>
                <a:gd name="T19" fmla="*/ 1008722 h 1961398"/>
                <a:gd name="T20" fmla="*/ 117902 w 1742338"/>
                <a:gd name="T21" fmla="*/ 1197366 h 1961398"/>
                <a:gd name="T22" fmla="*/ 36680 w 1742338"/>
                <a:gd name="T23" fmla="*/ 1255007 h 1961398"/>
                <a:gd name="T24" fmla="*/ 262005 w 1742338"/>
                <a:gd name="T25" fmla="*/ 1252387 h 1961398"/>
                <a:gd name="T26" fmla="*/ 26200 w 1742338"/>
                <a:gd name="T27" fmla="*/ 1535353 h 1961398"/>
                <a:gd name="T28" fmla="*/ 303926 w 1742338"/>
                <a:gd name="T29" fmla="*/ 1577274 h 1961398"/>
                <a:gd name="T30" fmla="*/ 875099 w 1742338"/>
                <a:gd name="T31" fmla="*/ 1585134 h 1961398"/>
                <a:gd name="T32" fmla="*/ 917020 w 1742338"/>
                <a:gd name="T33" fmla="*/ 1624435 h 1961398"/>
                <a:gd name="T34" fmla="*/ 990381 w 1742338"/>
                <a:gd name="T35" fmla="*/ 1655876 h 1961398"/>
                <a:gd name="T36" fmla="*/ 1037542 w 1742338"/>
                <a:gd name="T37" fmla="*/ 1585134 h 1961398"/>
                <a:gd name="T38" fmla="*/ 1189506 w 1742338"/>
                <a:gd name="T39" fmla="*/ 1582514 h 1961398"/>
                <a:gd name="T40" fmla="*/ 1066363 w 1742338"/>
                <a:gd name="T41" fmla="*/ 1689937 h 1961398"/>
                <a:gd name="T42" fmla="*/ 901299 w 1742338"/>
                <a:gd name="T43" fmla="*/ 1802599 h 1961398"/>
                <a:gd name="T44" fmla="*/ 1087323 w 1742338"/>
                <a:gd name="T45" fmla="*/ 1828800 h 1961398"/>
                <a:gd name="T46" fmla="*/ 1202606 w 1742338"/>
                <a:gd name="T47" fmla="*/ 1679456 h 1961398"/>
                <a:gd name="T48" fmla="*/ 1296928 w 1742338"/>
                <a:gd name="T49" fmla="*/ 1616575 h 1961398"/>
                <a:gd name="T50" fmla="*/ 1409590 w 1742338"/>
                <a:gd name="T51" fmla="*/ 1671596 h 1961398"/>
                <a:gd name="T52" fmla="*/ 1443651 w 1742338"/>
                <a:gd name="T53" fmla="*/ 1828800 h 1961398"/>
                <a:gd name="T54" fmla="*/ 1506533 w 1742338"/>
                <a:gd name="T55" fmla="*/ 1841900 h 1961398"/>
                <a:gd name="T56" fmla="*/ 1575576 w 1742338"/>
                <a:gd name="T57" fmla="*/ 1925937 h 1961398"/>
                <a:gd name="T58" fmla="*/ 1679456 w 1742338"/>
                <a:gd name="T59" fmla="*/ 1839280 h 1961398"/>
                <a:gd name="T60" fmla="*/ 1742338 w 1742338"/>
                <a:gd name="T61" fmla="*/ 1556314 h 1961398"/>
                <a:gd name="T62" fmla="*/ 1592994 w 1742338"/>
                <a:gd name="T63" fmla="*/ 1606095 h 1961398"/>
                <a:gd name="T64" fmla="*/ 1640155 w 1742338"/>
                <a:gd name="T65" fmla="*/ 1459372 h 1961398"/>
                <a:gd name="T66" fmla="*/ 1637535 w 1742338"/>
                <a:gd name="T67" fmla="*/ 1404350 h 1961398"/>
                <a:gd name="T68" fmla="*/ 1501292 w 1742338"/>
                <a:gd name="T69" fmla="*/ 1503913 h 1961398"/>
                <a:gd name="T70" fmla="*/ 1464612 w 1742338"/>
                <a:gd name="T71" fmla="*/ 1558934 h 1961398"/>
                <a:gd name="T72" fmla="*/ 1485572 w 1742338"/>
                <a:gd name="T73" fmla="*/ 1417451 h 1961398"/>
                <a:gd name="T74" fmla="*/ 1634915 w 1742338"/>
                <a:gd name="T75" fmla="*/ 1299548 h 1961398"/>
                <a:gd name="T76" fmla="*/ 1582514 w 1742338"/>
                <a:gd name="T77" fmla="*/ 1234047 h 1961398"/>
                <a:gd name="T78" fmla="*/ 1514393 w 1742338"/>
                <a:gd name="T79" fmla="*/ 1252387 h 1961398"/>
                <a:gd name="T80" fmla="*/ 1485572 w 1742338"/>
                <a:gd name="T81" fmla="*/ 1176405 h 1961398"/>
                <a:gd name="T82" fmla="*/ 1532733 w 1742338"/>
                <a:gd name="T83" fmla="*/ 948460 h 1961398"/>
                <a:gd name="T84" fmla="*/ 1268107 w 1742338"/>
                <a:gd name="T85" fmla="*/ 875099 h 1961398"/>
                <a:gd name="T86" fmla="*/ 1179025 w 1742338"/>
                <a:gd name="T87" fmla="*/ 922260 h 1961398"/>
                <a:gd name="T88" fmla="*/ 995621 w 1742338"/>
                <a:gd name="T89" fmla="*/ 856758 h 1961398"/>
                <a:gd name="T90" fmla="*/ 880339 w 1742338"/>
                <a:gd name="T91" fmla="*/ 770297 h 1961398"/>
                <a:gd name="T92" fmla="*/ 896059 w 1742338"/>
                <a:gd name="T93" fmla="*/ 636674 h 1961398"/>
                <a:gd name="T94" fmla="*/ 835798 w 1742338"/>
                <a:gd name="T95" fmla="*/ 594753 h 1961398"/>
                <a:gd name="T96" fmla="*/ 673354 w 1742338"/>
                <a:gd name="T97" fmla="*/ 759816 h 1961398"/>
                <a:gd name="T98" fmla="*/ 681215 w 1742338"/>
                <a:gd name="T99" fmla="*/ 655014 h 1961398"/>
                <a:gd name="T100" fmla="*/ 867239 w 1742338"/>
                <a:gd name="T101" fmla="*/ 356328 h 1961398"/>
                <a:gd name="T102" fmla="*/ 896059 w 1742338"/>
                <a:gd name="T103" fmla="*/ 159823 h 1961398"/>
                <a:gd name="T104" fmla="*/ 867239 w 1742338"/>
                <a:gd name="T105" fmla="*/ 99562 h 1961398"/>
                <a:gd name="T106" fmla="*/ 1029682 w 1742338"/>
                <a:gd name="T107" fmla="*/ 0 h 1961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2338" h="1961398">
                  <a:moveTo>
                    <a:pt x="1029682" y="0"/>
                  </a:moveTo>
                  <a:lnTo>
                    <a:pt x="961561" y="15720"/>
                  </a:lnTo>
                  <a:lnTo>
                    <a:pt x="972041" y="55021"/>
                  </a:lnTo>
                  <a:lnTo>
                    <a:pt x="914400" y="41921"/>
                  </a:lnTo>
                  <a:lnTo>
                    <a:pt x="917020" y="2620"/>
                  </a:lnTo>
                  <a:lnTo>
                    <a:pt x="702175" y="104802"/>
                  </a:lnTo>
                  <a:lnTo>
                    <a:pt x="634053" y="246285"/>
                  </a:lnTo>
                  <a:lnTo>
                    <a:pt x="605233" y="227945"/>
                  </a:lnTo>
                  <a:lnTo>
                    <a:pt x="623573" y="285586"/>
                  </a:lnTo>
                  <a:lnTo>
                    <a:pt x="586892" y="351087"/>
                  </a:lnTo>
                  <a:lnTo>
                    <a:pt x="529251" y="361568"/>
                  </a:lnTo>
                  <a:lnTo>
                    <a:pt x="550212" y="406109"/>
                  </a:lnTo>
                  <a:lnTo>
                    <a:pt x="500431" y="489950"/>
                  </a:lnTo>
                  <a:lnTo>
                    <a:pt x="411349" y="704795"/>
                  </a:lnTo>
                  <a:lnTo>
                    <a:pt x="382528" y="767677"/>
                  </a:lnTo>
                  <a:lnTo>
                    <a:pt x="390388" y="809597"/>
                  </a:lnTo>
                  <a:lnTo>
                    <a:pt x="390388" y="827938"/>
                  </a:lnTo>
                  <a:lnTo>
                    <a:pt x="372048" y="843658"/>
                  </a:lnTo>
                  <a:lnTo>
                    <a:pt x="353707" y="830558"/>
                  </a:lnTo>
                  <a:lnTo>
                    <a:pt x="303926" y="935360"/>
                  </a:lnTo>
                  <a:lnTo>
                    <a:pt x="327507" y="961561"/>
                  </a:lnTo>
                  <a:lnTo>
                    <a:pt x="369428" y="966801"/>
                  </a:lnTo>
                  <a:lnTo>
                    <a:pt x="372048" y="985141"/>
                  </a:lnTo>
                  <a:lnTo>
                    <a:pt x="335367" y="1011342"/>
                  </a:lnTo>
                  <a:lnTo>
                    <a:pt x="372048" y="1050643"/>
                  </a:lnTo>
                  <a:lnTo>
                    <a:pt x="393008" y="1066363"/>
                  </a:lnTo>
                  <a:lnTo>
                    <a:pt x="358947" y="1068983"/>
                  </a:lnTo>
                  <a:lnTo>
                    <a:pt x="317027" y="1029682"/>
                  </a:lnTo>
                  <a:lnTo>
                    <a:pt x="269866" y="1032302"/>
                  </a:lnTo>
                  <a:lnTo>
                    <a:pt x="262005" y="1008722"/>
                  </a:lnTo>
                  <a:lnTo>
                    <a:pt x="180784" y="1215706"/>
                  </a:lnTo>
                  <a:lnTo>
                    <a:pt x="141483" y="1218326"/>
                  </a:lnTo>
                  <a:lnTo>
                    <a:pt x="117902" y="1197366"/>
                  </a:lnTo>
                  <a:lnTo>
                    <a:pt x="138863" y="1163305"/>
                  </a:lnTo>
                  <a:lnTo>
                    <a:pt x="73361" y="1213086"/>
                  </a:lnTo>
                  <a:lnTo>
                    <a:pt x="36680" y="1255007"/>
                  </a:lnTo>
                  <a:lnTo>
                    <a:pt x="89082" y="1249767"/>
                  </a:lnTo>
                  <a:lnTo>
                    <a:pt x="204364" y="1236667"/>
                  </a:lnTo>
                  <a:lnTo>
                    <a:pt x="262005" y="1252387"/>
                  </a:lnTo>
                  <a:lnTo>
                    <a:pt x="128382" y="1367670"/>
                  </a:lnTo>
                  <a:lnTo>
                    <a:pt x="0" y="1461992"/>
                  </a:lnTo>
                  <a:lnTo>
                    <a:pt x="26200" y="1535353"/>
                  </a:lnTo>
                  <a:lnTo>
                    <a:pt x="28820" y="1598235"/>
                  </a:lnTo>
                  <a:lnTo>
                    <a:pt x="52401" y="1611335"/>
                  </a:lnTo>
                  <a:lnTo>
                    <a:pt x="303926" y="1577274"/>
                  </a:lnTo>
                  <a:lnTo>
                    <a:pt x="639294" y="1600855"/>
                  </a:lnTo>
                  <a:lnTo>
                    <a:pt x="835798" y="1572034"/>
                  </a:lnTo>
                  <a:lnTo>
                    <a:pt x="875099" y="1585134"/>
                  </a:lnTo>
                  <a:lnTo>
                    <a:pt x="937980" y="1595615"/>
                  </a:lnTo>
                  <a:lnTo>
                    <a:pt x="833178" y="1634916"/>
                  </a:lnTo>
                  <a:lnTo>
                    <a:pt x="917020" y="1624435"/>
                  </a:lnTo>
                  <a:lnTo>
                    <a:pt x="909160" y="1653256"/>
                  </a:lnTo>
                  <a:lnTo>
                    <a:pt x="974661" y="1624435"/>
                  </a:lnTo>
                  <a:lnTo>
                    <a:pt x="990381" y="1655876"/>
                  </a:lnTo>
                  <a:lnTo>
                    <a:pt x="1013962" y="1650636"/>
                  </a:lnTo>
                  <a:lnTo>
                    <a:pt x="1045402" y="1613955"/>
                  </a:lnTo>
                  <a:lnTo>
                    <a:pt x="1037542" y="1585134"/>
                  </a:lnTo>
                  <a:lnTo>
                    <a:pt x="1058503" y="1558934"/>
                  </a:lnTo>
                  <a:lnTo>
                    <a:pt x="1084703" y="1582514"/>
                  </a:lnTo>
                  <a:lnTo>
                    <a:pt x="1189506" y="1582514"/>
                  </a:lnTo>
                  <a:lnTo>
                    <a:pt x="1147585" y="1621815"/>
                  </a:lnTo>
                  <a:lnTo>
                    <a:pt x="1089943" y="1653256"/>
                  </a:lnTo>
                  <a:lnTo>
                    <a:pt x="1066363" y="1689937"/>
                  </a:lnTo>
                  <a:lnTo>
                    <a:pt x="1045402" y="1726618"/>
                  </a:lnTo>
                  <a:lnTo>
                    <a:pt x="998241" y="1765918"/>
                  </a:lnTo>
                  <a:lnTo>
                    <a:pt x="901299" y="1802599"/>
                  </a:lnTo>
                  <a:lnTo>
                    <a:pt x="898679" y="1831420"/>
                  </a:lnTo>
                  <a:lnTo>
                    <a:pt x="1037542" y="1834040"/>
                  </a:lnTo>
                  <a:lnTo>
                    <a:pt x="1087323" y="1828800"/>
                  </a:lnTo>
                  <a:lnTo>
                    <a:pt x="1103044" y="1765918"/>
                  </a:lnTo>
                  <a:lnTo>
                    <a:pt x="1150205" y="1708277"/>
                  </a:lnTo>
                  <a:lnTo>
                    <a:pt x="1202606" y="1679456"/>
                  </a:lnTo>
                  <a:lnTo>
                    <a:pt x="1260247" y="1679456"/>
                  </a:lnTo>
                  <a:lnTo>
                    <a:pt x="1296928" y="1648016"/>
                  </a:lnTo>
                  <a:lnTo>
                    <a:pt x="1296928" y="1616575"/>
                  </a:lnTo>
                  <a:lnTo>
                    <a:pt x="1344089" y="1490812"/>
                  </a:lnTo>
                  <a:lnTo>
                    <a:pt x="1391250" y="1537973"/>
                  </a:lnTo>
                  <a:lnTo>
                    <a:pt x="1409590" y="1671596"/>
                  </a:lnTo>
                  <a:lnTo>
                    <a:pt x="1359809" y="1820940"/>
                  </a:lnTo>
                  <a:lnTo>
                    <a:pt x="1360274" y="1900608"/>
                  </a:lnTo>
                  <a:cubicBezTo>
                    <a:pt x="1400731" y="1891869"/>
                    <a:pt x="1415859" y="1852736"/>
                    <a:pt x="1443651" y="1828800"/>
                  </a:cubicBezTo>
                  <a:lnTo>
                    <a:pt x="1503913" y="1760678"/>
                  </a:lnTo>
                  <a:lnTo>
                    <a:pt x="1498672" y="1813079"/>
                  </a:lnTo>
                  <a:lnTo>
                    <a:pt x="1506533" y="1841900"/>
                  </a:lnTo>
                  <a:lnTo>
                    <a:pt x="1486922" y="1903141"/>
                  </a:lnTo>
                  <a:lnTo>
                    <a:pt x="1504653" y="1961398"/>
                  </a:lnTo>
                  <a:lnTo>
                    <a:pt x="1575576" y="1925937"/>
                  </a:lnTo>
                  <a:lnTo>
                    <a:pt x="1618636" y="1953799"/>
                  </a:lnTo>
                  <a:lnTo>
                    <a:pt x="1659164" y="1920872"/>
                  </a:lnTo>
                  <a:lnTo>
                    <a:pt x="1679456" y="1839280"/>
                  </a:lnTo>
                  <a:lnTo>
                    <a:pt x="1710897" y="1731858"/>
                  </a:lnTo>
                  <a:lnTo>
                    <a:pt x="1737098" y="1653256"/>
                  </a:lnTo>
                  <a:lnTo>
                    <a:pt x="1742338" y="1556314"/>
                  </a:lnTo>
                  <a:lnTo>
                    <a:pt x="1666356" y="1598235"/>
                  </a:lnTo>
                  <a:lnTo>
                    <a:pt x="1619195" y="1642776"/>
                  </a:lnTo>
                  <a:lnTo>
                    <a:pt x="1592994" y="1606095"/>
                  </a:lnTo>
                  <a:lnTo>
                    <a:pt x="1606095" y="1535353"/>
                  </a:lnTo>
                  <a:lnTo>
                    <a:pt x="1645396" y="1472472"/>
                  </a:lnTo>
                  <a:lnTo>
                    <a:pt x="1640155" y="1459372"/>
                  </a:lnTo>
                  <a:lnTo>
                    <a:pt x="1684696" y="1414831"/>
                  </a:lnTo>
                  <a:lnTo>
                    <a:pt x="1663736" y="1370290"/>
                  </a:lnTo>
                  <a:lnTo>
                    <a:pt x="1637535" y="1404350"/>
                  </a:lnTo>
                  <a:lnTo>
                    <a:pt x="1587754" y="1425311"/>
                  </a:lnTo>
                  <a:lnTo>
                    <a:pt x="1553694" y="1472472"/>
                  </a:lnTo>
                  <a:lnTo>
                    <a:pt x="1501292" y="1503913"/>
                  </a:lnTo>
                  <a:lnTo>
                    <a:pt x="1506533" y="1582514"/>
                  </a:lnTo>
                  <a:lnTo>
                    <a:pt x="1498672" y="1611335"/>
                  </a:lnTo>
                  <a:lnTo>
                    <a:pt x="1464612" y="1558934"/>
                  </a:lnTo>
                  <a:lnTo>
                    <a:pt x="1438411" y="1517013"/>
                  </a:lnTo>
                  <a:lnTo>
                    <a:pt x="1480332" y="1477712"/>
                  </a:lnTo>
                  <a:lnTo>
                    <a:pt x="1485572" y="1417451"/>
                  </a:lnTo>
                  <a:lnTo>
                    <a:pt x="1522253" y="1359809"/>
                  </a:lnTo>
                  <a:lnTo>
                    <a:pt x="1569414" y="1307408"/>
                  </a:lnTo>
                  <a:lnTo>
                    <a:pt x="1634915" y="1299548"/>
                  </a:lnTo>
                  <a:lnTo>
                    <a:pt x="1661116" y="1207846"/>
                  </a:lnTo>
                  <a:lnTo>
                    <a:pt x="1619195" y="1168545"/>
                  </a:lnTo>
                  <a:lnTo>
                    <a:pt x="1582514" y="1234047"/>
                  </a:lnTo>
                  <a:lnTo>
                    <a:pt x="1569414" y="1192126"/>
                  </a:lnTo>
                  <a:lnTo>
                    <a:pt x="1532733" y="1194746"/>
                  </a:lnTo>
                  <a:lnTo>
                    <a:pt x="1514393" y="1252387"/>
                  </a:lnTo>
                  <a:lnTo>
                    <a:pt x="1438411" y="1231427"/>
                  </a:lnTo>
                  <a:lnTo>
                    <a:pt x="1441031" y="1189506"/>
                  </a:lnTo>
                  <a:lnTo>
                    <a:pt x="1485572" y="1176405"/>
                  </a:lnTo>
                  <a:lnTo>
                    <a:pt x="1451511" y="1158065"/>
                  </a:lnTo>
                  <a:lnTo>
                    <a:pt x="1409590" y="1113524"/>
                  </a:lnTo>
                  <a:lnTo>
                    <a:pt x="1532733" y="948460"/>
                  </a:lnTo>
                  <a:lnTo>
                    <a:pt x="1380770" y="856758"/>
                  </a:lnTo>
                  <a:lnTo>
                    <a:pt x="1328369" y="888199"/>
                  </a:lnTo>
                  <a:lnTo>
                    <a:pt x="1268107" y="875099"/>
                  </a:lnTo>
                  <a:lnTo>
                    <a:pt x="1283828" y="830558"/>
                  </a:lnTo>
                  <a:lnTo>
                    <a:pt x="1218326" y="882959"/>
                  </a:lnTo>
                  <a:lnTo>
                    <a:pt x="1179025" y="922260"/>
                  </a:lnTo>
                  <a:lnTo>
                    <a:pt x="1105664" y="922260"/>
                  </a:lnTo>
                  <a:lnTo>
                    <a:pt x="1061123" y="882959"/>
                  </a:lnTo>
                  <a:lnTo>
                    <a:pt x="995621" y="856758"/>
                  </a:lnTo>
                  <a:lnTo>
                    <a:pt x="990381" y="880339"/>
                  </a:lnTo>
                  <a:lnTo>
                    <a:pt x="937980" y="841038"/>
                  </a:lnTo>
                  <a:lnTo>
                    <a:pt x="880339" y="770297"/>
                  </a:lnTo>
                  <a:lnTo>
                    <a:pt x="1021822" y="665494"/>
                  </a:lnTo>
                  <a:lnTo>
                    <a:pt x="943220" y="683835"/>
                  </a:lnTo>
                  <a:lnTo>
                    <a:pt x="896059" y="636674"/>
                  </a:lnTo>
                  <a:lnTo>
                    <a:pt x="854138" y="662874"/>
                  </a:lnTo>
                  <a:lnTo>
                    <a:pt x="869859" y="623573"/>
                  </a:lnTo>
                  <a:lnTo>
                    <a:pt x="835798" y="594753"/>
                  </a:lnTo>
                  <a:lnTo>
                    <a:pt x="778157" y="686455"/>
                  </a:lnTo>
                  <a:lnTo>
                    <a:pt x="673354" y="804357"/>
                  </a:lnTo>
                  <a:lnTo>
                    <a:pt x="673354" y="759816"/>
                  </a:lnTo>
                  <a:lnTo>
                    <a:pt x="618333" y="757196"/>
                  </a:lnTo>
                  <a:lnTo>
                    <a:pt x="702175" y="712655"/>
                  </a:lnTo>
                  <a:lnTo>
                    <a:pt x="681215" y="655014"/>
                  </a:lnTo>
                  <a:lnTo>
                    <a:pt x="841038" y="382528"/>
                  </a:lnTo>
                  <a:lnTo>
                    <a:pt x="827938" y="275106"/>
                  </a:lnTo>
                  <a:lnTo>
                    <a:pt x="867239" y="356328"/>
                  </a:lnTo>
                  <a:lnTo>
                    <a:pt x="945840" y="212224"/>
                  </a:lnTo>
                  <a:lnTo>
                    <a:pt x="951080" y="172924"/>
                  </a:lnTo>
                  <a:lnTo>
                    <a:pt x="896059" y="159823"/>
                  </a:lnTo>
                  <a:lnTo>
                    <a:pt x="877719" y="172924"/>
                  </a:lnTo>
                  <a:lnTo>
                    <a:pt x="864619" y="144103"/>
                  </a:lnTo>
                  <a:lnTo>
                    <a:pt x="867239" y="99562"/>
                  </a:lnTo>
                  <a:lnTo>
                    <a:pt x="972041" y="125763"/>
                  </a:lnTo>
                  <a:lnTo>
                    <a:pt x="1008722" y="94322"/>
                  </a:lnTo>
                  <a:lnTo>
                    <a:pt x="1029682"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grpSp>
      <p:sp>
        <p:nvSpPr>
          <p:cNvPr id="14339" name="Text Box 5"/>
          <p:cNvSpPr txBox="1">
            <a:spLocks noChangeArrowheads="1"/>
          </p:cNvSpPr>
          <p:nvPr/>
        </p:nvSpPr>
        <p:spPr bwMode="auto">
          <a:xfrm>
            <a:off x="7058025" y="4508500"/>
            <a:ext cx="1906588"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St. John’s</a:t>
            </a:r>
          </a:p>
        </p:txBody>
      </p:sp>
      <p:grpSp>
        <p:nvGrpSpPr>
          <p:cNvPr id="14340" name="Group 5"/>
          <p:cNvGrpSpPr>
            <a:grpSpLocks/>
          </p:cNvGrpSpPr>
          <p:nvPr/>
        </p:nvGrpSpPr>
        <p:grpSpPr bwMode="auto">
          <a:xfrm>
            <a:off x="2771775" y="1169988"/>
            <a:ext cx="4338638" cy="5199062"/>
            <a:chOff x="2735717" y="1459411"/>
            <a:chExt cx="4338438" cy="5199752"/>
          </a:xfrm>
        </p:grpSpPr>
        <p:sp>
          <p:nvSpPr>
            <p:cNvPr id="14343" name="Freeform 12"/>
            <p:cNvSpPr>
              <a:spLocks/>
            </p:cNvSpPr>
            <p:nvPr/>
          </p:nvSpPr>
          <p:spPr bwMode="auto">
            <a:xfrm rot="1907612">
              <a:off x="2735717" y="1459411"/>
              <a:ext cx="4007145" cy="3461026"/>
            </a:xfrm>
            <a:custGeom>
              <a:avLst/>
              <a:gdLst>
                <a:gd name="T0" fmla="*/ 34137487 w 1503445"/>
                <a:gd name="T1" fmla="*/ 45087469 h 1298505"/>
                <a:gd name="T2" fmla="*/ 31111245 w 1503445"/>
                <a:gd name="T3" fmla="*/ 44669125 h 1298505"/>
                <a:gd name="T4" fmla="*/ 30445866 w 1503445"/>
                <a:gd name="T5" fmla="*/ 44080574 h 1298505"/>
                <a:gd name="T6" fmla="*/ 27593288 w 1503445"/>
                <a:gd name="T7" fmla="*/ 45255295 h 1298505"/>
                <a:gd name="T8" fmla="*/ 26884262 w 1503445"/>
                <a:gd name="T9" fmla="*/ 49476014 h 1298505"/>
                <a:gd name="T10" fmla="*/ 29271291 w 1503445"/>
                <a:gd name="T11" fmla="*/ 53478587 h 1298505"/>
                <a:gd name="T12" fmla="*/ 32459480 w 1503445"/>
                <a:gd name="T13" fmla="*/ 53646397 h 1298505"/>
                <a:gd name="T14" fmla="*/ 32291686 w 1503445"/>
                <a:gd name="T15" fmla="*/ 52135999 h 1298505"/>
                <a:gd name="T16" fmla="*/ 29781152 w 1503445"/>
                <a:gd name="T17" fmla="*/ 50250335 h 1298505"/>
                <a:gd name="T18" fmla="*/ 32627275 w 1503445"/>
                <a:gd name="T19" fmla="*/ 46933520 h 1298505"/>
                <a:gd name="T20" fmla="*/ 36990124 w 1503445"/>
                <a:gd name="T21" fmla="*/ 44919659 h 1298505"/>
                <a:gd name="T22" fmla="*/ 294554 w 1503445"/>
                <a:gd name="T23" fmla="*/ 0 h 1298505"/>
                <a:gd name="T24" fmla="*/ 11379754 w 1503445"/>
                <a:gd name="T25" fmla="*/ 6838873 h 1298505"/>
                <a:gd name="T26" fmla="*/ 12396511 w 1503445"/>
                <a:gd name="T27" fmla="*/ 7077543 h 1298505"/>
                <a:gd name="T28" fmla="*/ 15631939 w 1503445"/>
                <a:gd name="T29" fmla="*/ 11830184 h 1298505"/>
                <a:gd name="T30" fmla="*/ 18819758 w 1503445"/>
                <a:gd name="T31" fmla="*/ 11826204 h 1298505"/>
                <a:gd name="T32" fmla="*/ 19993666 w 1503445"/>
                <a:gd name="T33" fmla="*/ 13201339 h 1298505"/>
                <a:gd name="T34" fmla="*/ 28048141 w 1503445"/>
                <a:gd name="T35" fmla="*/ 15718648 h 1298505"/>
                <a:gd name="T36" fmla="*/ 32075345 w 1503445"/>
                <a:gd name="T37" fmla="*/ 19746406 h 1298505"/>
                <a:gd name="T38" fmla="*/ 41975555 w 1503445"/>
                <a:gd name="T39" fmla="*/ 25620156 h 1298505"/>
                <a:gd name="T40" fmla="*/ 46338404 w 1503445"/>
                <a:gd name="T41" fmla="*/ 27634018 h 1298505"/>
                <a:gd name="T42" fmla="*/ 54392823 w 1503445"/>
                <a:gd name="T43" fmla="*/ 25284543 h 1298505"/>
                <a:gd name="T44" fmla="*/ 57581038 w 1503445"/>
                <a:gd name="T45" fmla="*/ 27298384 h 1298505"/>
                <a:gd name="T46" fmla="*/ 54728409 w 1503445"/>
                <a:gd name="T47" fmla="*/ 33339966 h 1298505"/>
                <a:gd name="T48" fmla="*/ 50904688 w 1503445"/>
                <a:gd name="T49" fmla="*/ 40437800 h 1298505"/>
                <a:gd name="T50" fmla="*/ 56574207 w 1503445"/>
                <a:gd name="T51" fmla="*/ 33507771 h 1298505"/>
                <a:gd name="T52" fmla="*/ 60433619 w 1503445"/>
                <a:gd name="T53" fmla="*/ 29647879 h 1298505"/>
                <a:gd name="T54" fmla="*/ 63118462 w 1503445"/>
                <a:gd name="T55" fmla="*/ 33172134 h 1298505"/>
                <a:gd name="T56" fmla="*/ 64796468 w 1503445"/>
                <a:gd name="T57" fmla="*/ 30319153 h 1298505"/>
                <a:gd name="T58" fmla="*/ 72683093 w 1503445"/>
                <a:gd name="T59" fmla="*/ 35689464 h 1298505"/>
                <a:gd name="T60" fmla="*/ 75871311 w 1503445"/>
                <a:gd name="T61" fmla="*/ 37199857 h 1298505"/>
                <a:gd name="T62" fmla="*/ 73354266 w 1503445"/>
                <a:gd name="T63" fmla="*/ 45758786 h 1298505"/>
                <a:gd name="T64" fmla="*/ 68991467 w 1503445"/>
                <a:gd name="T65" fmla="*/ 43073607 h 1298505"/>
                <a:gd name="T66" fmla="*/ 39007408 w 1503445"/>
                <a:gd name="T67" fmla="*/ 58741133 h 1298505"/>
                <a:gd name="T68" fmla="*/ 39961948 w 1503445"/>
                <a:gd name="T69" fmla="*/ 64554819 h 1298505"/>
                <a:gd name="T70" fmla="*/ 30384652 w 1503445"/>
                <a:gd name="T71" fmla="*/ 65537302 h 1298505"/>
                <a:gd name="T72" fmla="*/ 27361345 w 1503445"/>
                <a:gd name="T73" fmla="*/ 59880781 h 1298505"/>
                <a:gd name="T74" fmla="*/ 23895119 w 1503445"/>
                <a:gd name="T75" fmla="*/ 63477824 h 1298505"/>
                <a:gd name="T76" fmla="*/ 24006179 w 1503445"/>
                <a:gd name="T77" fmla="*/ 61000136 h 1298505"/>
                <a:gd name="T78" fmla="*/ 19472924 w 1503445"/>
                <a:gd name="T79" fmla="*/ 57433428 h 1298505"/>
                <a:gd name="T80" fmla="*/ 16617451 w 1503445"/>
                <a:gd name="T81" fmla="*/ 55043306 h 1298505"/>
                <a:gd name="T82" fmla="*/ 16714718 w 1503445"/>
                <a:gd name="T83" fmla="*/ 50647041 h 1298505"/>
                <a:gd name="T84" fmla="*/ 18278415 w 1503445"/>
                <a:gd name="T85" fmla="*/ 48808733 h 1298505"/>
                <a:gd name="T86" fmla="*/ 15897879 w 1503445"/>
                <a:gd name="T87" fmla="*/ 45746722 h 1298505"/>
                <a:gd name="T88" fmla="*/ 19734844 w 1503445"/>
                <a:gd name="T89" fmla="*/ 45395591 h 1298505"/>
                <a:gd name="T90" fmla="*/ 22572576 w 1503445"/>
                <a:gd name="T91" fmla="*/ 44899020 h 1298505"/>
                <a:gd name="T92" fmla="*/ 25129786 w 1503445"/>
                <a:gd name="T93" fmla="*/ 43866018 h 1298505"/>
                <a:gd name="T94" fmla="*/ 30536620 w 1503445"/>
                <a:gd name="T95" fmla="*/ 41421328 h 1298505"/>
                <a:gd name="T96" fmla="*/ 24876461 w 1503445"/>
                <a:gd name="T97" fmla="*/ 32847255 h 1298505"/>
                <a:gd name="T98" fmla="*/ 19956883 w 1503445"/>
                <a:gd name="T99" fmla="*/ 27686206 h 1298505"/>
                <a:gd name="T100" fmla="*/ 17556370 w 1503445"/>
                <a:gd name="T101" fmla="*/ 19024671 h 1298505"/>
                <a:gd name="T102" fmla="*/ 16360645 w 1503445"/>
                <a:gd name="T103" fmla="*/ 19391906 h 1298505"/>
                <a:gd name="T104" fmla="*/ 11907557 w 1503445"/>
                <a:gd name="T105" fmla="*/ 17799582 h 1298505"/>
                <a:gd name="T106" fmla="*/ 11117442 w 1503445"/>
                <a:gd name="T107" fmla="*/ 12340444 h 1298505"/>
                <a:gd name="T108" fmla="*/ 10916382 w 1503445"/>
                <a:gd name="T109" fmla="*/ 9829500 h 1298505"/>
                <a:gd name="T110" fmla="*/ 8528423 w 1503445"/>
                <a:gd name="T111" fmla="*/ 11116717 h 1298505"/>
                <a:gd name="T112" fmla="*/ 5811399 w 1503445"/>
                <a:gd name="T113" fmla="*/ 12028742 h 1298505"/>
                <a:gd name="T114" fmla="*/ 7601077 w 1503445"/>
                <a:gd name="T115" fmla="*/ 10243454 h 1298505"/>
                <a:gd name="T116" fmla="*/ 3905232 w 1503445"/>
                <a:gd name="T117" fmla="*/ 7707178 h 1298505"/>
                <a:gd name="T118" fmla="*/ 1919494 w 1503445"/>
                <a:gd name="T119" fmla="*/ 3724689 h 12985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3445" h="1298505">
                  <a:moveTo>
                    <a:pt x="703060" y="826827"/>
                  </a:moveTo>
                  <a:lnTo>
                    <a:pt x="676459" y="893328"/>
                  </a:lnTo>
                  <a:lnTo>
                    <a:pt x="638134" y="897118"/>
                  </a:lnTo>
                  <a:lnTo>
                    <a:pt x="616492" y="885039"/>
                  </a:lnTo>
                  <a:cubicBezTo>
                    <a:pt x="618633" y="885929"/>
                    <a:pt x="605436" y="886762"/>
                    <a:pt x="607577" y="887652"/>
                  </a:cubicBezTo>
                  <a:lnTo>
                    <a:pt x="603307" y="873378"/>
                  </a:lnTo>
                  <a:lnTo>
                    <a:pt x="573381" y="919929"/>
                  </a:lnTo>
                  <a:lnTo>
                    <a:pt x="546781" y="896653"/>
                  </a:lnTo>
                  <a:lnTo>
                    <a:pt x="520180" y="916604"/>
                  </a:lnTo>
                  <a:lnTo>
                    <a:pt x="532731" y="980279"/>
                  </a:lnTo>
                  <a:cubicBezTo>
                    <a:pt x="532282" y="989640"/>
                    <a:pt x="531834" y="999002"/>
                    <a:pt x="531385" y="1008363"/>
                  </a:cubicBezTo>
                  <a:lnTo>
                    <a:pt x="580032" y="1059583"/>
                  </a:lnTo>
                  <a:lnTo>
                    <a:pt x="616608" y="1052933"/>
                  </a:lnTo>
                  <a:lnTo>
                    <a:pt x="643208" y="1062908"/>
                  </a:lnTo>
                  <a:lnTo>
                    <a:pt x="669809" y="1056258"/>
                  </a:lnTo>
                  <a:lnTo>
                    <a:pt x="639883" y="1032982"/>
                  </a:lnTo>
                  <a:lnTo>
                    <a:pt x="582246" y="1045536"/>
                  </a:lnTo>
                  <a:lnTo>
                    <a:pt x="590135" y="995621"/>
                  </a:lnTo>
                  <a:lnTo>
                    <a:pt x="600771" y="956910"/>
                  </a:lnTo>
                  <a:lnTo>
                    <a:pt x="646533" y="929904"/>
                  </a:lnTo>
                  <a:lnTo>
                    <a:pt x="679784" y="949855"/>
                  </a:lnTo>
                  <a:lnTo>
                    <a:pt x="732986" y="890003"/>
                  </a:lnTo>
                  <a:lnTo>
                    <a:pt x="703060" y="826827"/>
                  </a:lnTo>
                  <a:close/>
                  <a:moveTo>
                    <a:pt x="5837" y="0"/>
                  </a:moveTo>
                  <a:lnTo>
                    <a:pt x="164061" y="110456"/>
                  </a:lnTo>
                  <a:lnTo>
                    <a:pt x="225498" y="135500"/>
                  </a:lnTo>
                  <a:lnTo>
                    <a:pt x="184314" y="180157"/>
                  </a:lnTo>
                  <a:lnTo>
                    <a:pt x="245646" y="140229"/>
                  </a:lnTo>
                  <a:lnTo>
                    <a:pt x="306501" y="182851"/>
                  </a:lnTo>
                  <a:lnTo>
                    <a:pt x="309758" y="234394"/>
                  </a:lnTo>
                  <a:lnTo>
                    <a:pt x="356744" y="205269"/>
                  </a:lnTo>
                  <a:lnTo>
                    <a:pt x="372927" y="234315"/>
                  </a:lnTo>
                  <a:lnTo>
                    <a:pt x="389539" y="251586"/>
                  </a:lnTo>
                  <a:lnTo>
                    <a:pt x="396189" y="261561"/>
                  </a:lnTo>
                  <a:lnTo>
                    <a:pt x="419465" y="238285"/>
                  </a:lnTo>
                  <a:lnTo>
                    <a:pt x="555794" y="311437"/>
                  </a:lnTo>
                  <a:lnTo>
                    <a:pt x="549144" y="357989"/>
                  </a:lnTo>
                  <a:lnTo>
                    <a:pt x="635596" y="391240"/>
                  </a:lnTo>
                  <a:lnTo>
                    <a:pt x="652221" y="504293"/>
                  </a:lnTo>
                  <a:lnTo>
                    <a:pt x="831776" y="507618"/>
                  </a:lnTo>
                  <a:lnTo>
                    <a:pt x="875003" y="584095"/>
                  </a:lnTo>
                  <a:lnTo>
                    <a:pt x="918229" y="547519"/>
                  </a:lnTo>
                  <a:lnTo>
                    <a:pt x="1034607" y="557494"/>
                  </a:lnTo>
                  <a:lnTo>
                    <a:pt x="1077833" y="500968"/>
                  </a:lnTo>
                  <a:lnTo>
                    <a:pt x="1134360" y="517593"/>
                  </a:lnTo>
                  <a:lnTo>
                    <a:pt x="1141010" y="540869"/>
                  </a:lnTo>
                  <a:lnTo>
                    <a:pt x="1084483" y="627321"/>
                  </a:lnTo>
                  <a:lnTo>
                    <a:pt x="1084483" y="660572"/>
                  </a:lnTo>
                  <a:lnTo>
                    <a:pt x="1017981" y="770300"/>
                  </a:lnTo>
                  <a:lnTo>
                    <a:pt x="1008713" y="801203"/>
                  </a:lnTo>
                  <a:lnTo>
                    <a:pt x="1094459" y="740374"/>
                  </a:lnTo>
                  <a:lnTo>
                    <a:pt x="1121059" y="663897"/>
                  </a:lnTo>
                  <a:lnTo>
                    <a:pt x="1127709" y="617346"/>
                  </a:lnTo>
                  <a:lnTo>
                    <a:pt x="1197536" y="587420"/>
                  </a:lnTo>
                  <a:lnTo>
                    <a:pt x="1227462" y="604045"/>
                  </a:lnTo>
                  <a:lnTo>
                    <a:pt x="1250738" y="657247"/>
                  </a:lnTo>
                  <a:lnTo>
                    <a:pt x="1260713" y="657247"/>
                  </a:lnTo>
                  <a:lnTo>
                    <a:pt x="1283989" y="600720"/>
                  </a:lnTo>
                  <a:lnTo>
                    <a:pt x="1373766" y="614021"/>
                  </a:lnTo>
                  <a:lnTo>
                    <a:pt x="1440268" y="707123"/>
                  </a:lnTo>
                  <a:lnTo>
                    <a:pt x="1470194" y="707123"/>
                  </a:lnTo>
                  <a:lnTo>
                    <a:pt x="1503445" y="737049"/>
                  </a:lnTo>
                  <a:lnTo>
                    <a:pt x="1496795" y="790251"/>
                  </a:lnTo>
                  <a:lnTo>
                    <a:pt x="1453568" y="906629"/>
                  </a:lnTo>
                  <a:lnTo>
                    <a:pt x="1426968" y="906629"/>
                  </a:lnTo>
                  <a:lnTo>
                    <a:pt x="1367116" y="853427"/>
                  </a:lnTo>
                  <a:lnTo>
                    <a:pt x="838427" y="1182611"/>
                  </a:lnTo>
                  <a:lnTo>
                    <a:pt x="772960" y="1163851"/>
                  </a:lnTo>
                  <a:cubicBezTo>
                    <a:pt x="764881" y="1175555"/>
                    <a:pt x="808496" y="1239321"/>
                    <a:pt x="809050" y="1262042"/>
                  </a:cubicBezTo>
                  <a:cubicBezTo>
                    <a:pt x="809604" y="1284763"/>
                    <a:pt x="815801" y="1271860"/>
                    <a:pt x="791875" y="1279039"/>
                  </a:cubicBezTo>
                  <a:lnTo>
                    <a:pt x="646397" y="1295910"/>
                  </a:lnTo>
                  <a:cubicBezTo>
                    <a:pt x="645780" y="1291829"/>
                    <a:pt x="616862" y="1297640"/>
                    <a:pt x="602094" y="1298505"/>
                  </a:cubicBezTo>
                  <a:lnTo>
                    <a:pt x="565769" y="1255763"/>
                  </a:lnTo>
                  <a:lnTo>
                    <a:pt x="542185" y="1186431"/>
                  </a:lnTo>
                  <a:lnTo>
                    <a:pt x="516420" y="1255962"/>
                  </a:lnTo>
                  <a:lnTo>
                    <a:pt x="473499" y="1257700"/>
                  </a:lnTo>
                  <a:lnTo>
                    <a:pt x="448734" y="1222362"/>
                  </a:lnTo>
                  <a:lnTo>
                    <a:pt x="475700" y="1208609"/>
                  </a:lnTo>
                  <a:lnTo>
                    <a:pt x="405104" y="1156625"/>
                  </a:lnTo>
                  <a:lnTo>
                    <a:pt x="385870" y="1137941"/>
                  </a:lnTo>
                  <a:lnTo>
                    <a:pt x="333325" y="1122710"/>
                  </a:lnTo>
                  <a:lnTo>
                    <a:pt x="329287" y="1090585"/>
                  </a:lnTo>
                  <a:lnTo>
                    <a:pt x="311157" y="1041793"/>
                  </a:lnTo>
                  <a:lnTo>
                    <a:pt x="331214" y="1003481"/>
                  </a:lnTo>
                  <a:lnTo>
                    <a:pt x="271742" y="960002"/>
                  </a:lnTo>
                  <a:lnTo>
                    <a:pt x="362200" y="967058"/>
                  </a:lnTo>
                  <a:lnTo>
                    <a:pt x="341114" y="936130"/>
                  </a:lnTo>
                  <a:lnTo>
                    <a:pt x="315028" y="906390"/>
                  </a:lnTo>
                  <a:cubicBezTo>
                    <a:pt x="314440" y="894640"/>
                    <a:pt x="295582" y="898116"/>
                    <a:pt x="300796" y="886518"/>
                  </a:cubicBezTo>
                  <a:cubicBezTo>
                    <a:pt x="302754" y="877334"/>
                    <a:pt x="383474" y="907719"/>
                    <a:pt x="391060" y="899433"/>
                  </a:cubicBezTo>
                  <a:cubicBezTo>
                    <a:pt x="436064" y="932993"/>
                    <a:pt x="433723" y="906619"/>
                    <a:pt x="450833" y="909747"/>
                  </a:cubicBezTo>
                  <a:lnTo>
                    <a:pt x="447292" y="889594"/>
                  </a:lnTo>
                  <a:cubicBezTo>
                    <a:pt x="448844" y="888582"/>
                    <a:pt x="458882" y="876573"/>
                    <a:pt x="460434" y="875561"/>
                  </a:cubicBezTo>
                  <a:lnTo>
                    <a:pt x="497965" y="869127"/>
                  </a:lnTo>
                  <a:lnTo>
                    <a:pt x="594340" y="846955"/>
                  </a:lnTo>
                  <a:lnTo>
                    <a:pt x="605105" y="820690"/>
                  </a:lnTo>
                  <a:lnTo>
                    <a:pt x="575284" y="718289"/>
                  </a:lnTo>
                  <a:lnTo>
                    <a:pt x="492945" y="650810"/>
                  </a:lnTo>
                  <a:lnTo>
                    <a:pt x="435311" y="585065"/>
                  </a:lnTo>
                  <a:lnTo>
                    <a:pt x="395460" y="548553"/>
                  </a:lnTo>
                  <a:lnTo>
                    <a:pt x="361828" y="436028"/>
                  </a:lnTo>
                  <a:lnTo>
                    <a:pt x="347892" y="376940"/>
                  </a:lnTo>
                  <a:lnTo>
                    <a:pt x="321873" y="376517"/>
                  </a:lnTo>
                  <a:cubicBezTo>
                    <a:pt x="323523" y="375352"/>
                    <a:pt x="322548" y="385381"/>
                    <a:pt x="324198" y="384216"/>
                  </a:cubicBezTo>
                  <a:lnTo>
                    <a:pt x="278569" y="366373"/>
                  </a:lnTo>
                  <a:lnTo>
                    <a:pt x="235957" y="352667"/>
                  </a:lnTo>
                  <a:lnTo>
                    <a:pt x="233260" y="258236"/>
                  </a:lnTo>
                  <a:lnTo>
                    <a:pt x="220300" y="244504"/>
                  </a:lnTo>
                  <a:lnTo>
                    <a:pt x="253578" y="197527"/>
                  </a:lnTo>
                  <a:lnTo>
                    <a:pt x="216316" y="194754"/>
                  </a:lnTo>
                  <a:lnTo>
                    <a:pt x="195805" y="241900"/>
                  </a:lnTo>
                  <a:lnTo>
                    <a:pt x="168997" y="220258"/>
                  </a:lnTo>
                  <a:lnTo>
                    <a:pt x="148268" y="233108"/>
                  </a:lnTo>
                  <a:lnTo>
                    <a:pt x="115157" y="238328"/>
                  </a:lnTo>
                  <a:cubicBezTo>
                    <a:pt x="109631" y="225813"/>
                    <a:pt x="112238" y="246518"/>
                    <a:pt x="111788" y="217462"/>
                  </a:cubicBezTo>
                  <a:cubicBezTo>
                    <a:pt x="107589" y="203487"/>
                    <a:pt x="163033" y="236394"/>
                    <a:pt x="150621" y="202956"/>
                  </a:cubicBezTo>
                  <a:cubicBezTo>
                    <a:pt x="147168" y="189155"/>
                    <a:pt x="122634" y="161963"/>
                    <a:pt x="98503" y="128137"/>
                  </a:cubicBezTo>
                  <a:cubicBezTo>
                    <a:pt x="84446" y="107518"/>
                    <a:pt x="92829" y="174060"/>
                    <a:pt x="77385" y="152704"/>
                  </a:cubicBezTo>
                  <a:cubicBezTo>
                    <a:pt x="68868" y="148737"/>
                    <a:pt x="64604" y="147559"/>
                    <a:pt x="52679" y="122108"/>
                  </a:cubicBezTo>
                  <a:cubicBezTo>
                    <a:pt x="43422" y="108717"/>
                    <a:pt x="45843" y="94149"/>
                    <a:pt x="38036" y="73798"/>
                  </a:cubicBezTo>
                  <a:cubicBezTo>
                    <a:pt x="30229" y="53447"/>
                    <a:pt x="-16082" y="9989"/>
                    <a:pt x="5837" y="0"/>
                  </a:cubicBez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4" name="Freeform 1"/>
            <p:cNvSpPr>
              <a:spLocks/>
            </p:cNvSpPr>
            <p:nvPr/>
          </p:nvSpPr>
          <p:spPr bwMode="auto">
            <a:xfrm>
              <a:off x="5331817" y="4697765"/>
              <a:ext cx="1742338" cy="1961398"/>
            </a:xfrm>
            <a:custGeom>
              <a:avLst/>
              <a:gdLst>
                <a:gd name="T0" fmla="*/ 972041 w 1742338"/>
                <a:gd name="T1" fmla="*/ 55021 h 1961398"/>
                <a:gd name="T2" fmla="*/ 702175 w 1742338"/>
                <a:gd name="T3" fmla="*/ 104802 h 1961398"/>
                <a:gd name="T4" fmla="*/ 623573 w 1742338"/>
                <a:gd name="T5" fmla="*/ 285586 h 1961398"/>
                <a:gd name="T6" fmla="*/ 550212 w 1742338"/>
                <a:gd name="T7" fmla="*/ 406109 h 1961398"/>
                <a:gd name="T8" fmla="*/ 382528 w 1742338"/>
                <a:gd name="T9" fmla="*/ 767677 h 1961398"/>
                <a:gd name="T10" fmla="*/ 372048 w 1742338"/>
                <a:gd name="T11" fmla="*/ 843658 h 1961398"/>
                <a:gd name="T12" fmla="*/ 327507 w 1742338"/>
                <a:gd name="T13" fmla="*/ 961561 h 1961398"/>
                <a:gd name="T14" fmla="*/ 335367 w 1742338"/>
                <a:gd name="T15" fmla="*/ 1011342 h 1961398"/>
                <a:gd name="T16" fmla="*/ 358947 w 1742338"/>
                <a:gd name="T17" fmla="*/ 1068983 h 1961398"/>
                <a:gd name="T18" fmla="*/ 262005 w 1742338"/>
                <a:gd name="T19" fmla="*/ 1008722 h 1961398"/>
                <a:gd name="T20" fmla="*/ 117902 w 1742338"/>
                <a:gd name="T21" fmla="*/ 1197366 h 1961398"/>
                <a:gd name="T22" fmla="*/ 36680 w 1742338"/>
                <a:gd name="T23" fmla="*/ 1255007 h 1961398"/>
                <a:gd name="T24" fmla="*/ 262005 w 1742338"/>
                <a:gd name="T25" fmla="*/ 1252387 h 1961398"/>
                <a:gd name="T26" fmla="*/ 26200 w 1742338"/>
                <a:gd name="T27" fmla="*/ 1535353 h 1961398"/>
                <a:gd name="T28" fmla="*/ 303926 w 1742338"/>
                <a:gd name="T29" fmla="*/ 1577274 h 1961398"/>
                <a:gd name="T30" fmla="*/ 875099 w 1742338"/>
                <a:gd name="T31" fmla="*/ 1585134 h 1961398"/>
                <a:gd name="T32" fmla="*/ 917020 w 1742338"/>
                <a:gd name="T33" fmla="*/ 1624435 h 1961398"/>
                <a:gd name="T34" fmla="*/ 990381 w 1742338"/>
                <a:gd name="T35" fmla="*/ 1655876 h 1961398"/>
                <a:gd name="T36" fmla="*/ 1037542 w 1742338"/>
                <a:gd name="T37" fmla="*/ 1585134 h 1961398"/>
                <a:gd name="T38" fmla="*/ 1189506 w 1742338"/>
                <a:gd name="T39" fmla="*/ 1582514 h 1961398"/>
                <a:gd name="T40" fmla="*/ 1066363 w 1742338"/>
                <a:gd name="T41" fmla="*/ 1689937 h 1961398"/>
                <a:gd name="T42" fmla="*/ 901299 w 1742338"/>
                <a:gd name="T43" fmla="*/ 1802599 h 1961398"/>
                <a:gd name="T44" fmla="*/ 1087323 w 1742338"/>
                <a:gd name="T45" fmla="*/ 1828800 h 1961398"/>
                <a:gd name="T46" fmla="*/ 1202606 w 1742338"/>
                <a:gd name="T47" fmla="*/ 1679456 h 1961398"/>
                <a:gd name="T48" fmla="*/ 1296928 w 1742338"/>
                <a:gd name="T49" fmla="*/ 1616575 h 1961398"/>
                <a:gd name="T50" fmla="*/ 1409590 w 1742338"/>
                <a:gd name="T51" fmla="*/ 1671596 h 1961398"/>
                <a:gd name="T52" fmla="*/ 1443651 w 1742338"/>
                <a:gd name="T53" fmla="*/ 1828800 h 1961398"/>
                <a:gd name="T54" fmla="*/ 1506533 w 1742338"/>
                <a:gd name="T55" fmla="*/ 1841900 h 1961398"/>
                <a:gd name="T56" fmla="*/ 1575576 w 1742338"/>
                <a:gd name="T57" fmla="*/ 1925937 h 1961398"/>
                <a:gd name="T58" fmla="*/ 1679456 w 1742338"/>
                <a:gd name="T59" fmla="*/ 1839280 h 1961398"/>
                <a:gd name="T60" fmla="*/ 1742338 w 1742338"/>
                <a:gd name="T61" fmla="*/ 1556314 h 1961398"/>
                <a:gd name="T62" fmla="*/ 1592994 w 1742338"/>
                <a:gd name="T63" fmla="*/ 1606095 h 1961398"/>
                <a:gd name="T64" fmla="*/ 1640155 w 1742338"/>
                <a:gd name="T65" fmla="*/ 1459372 h 1961398"/>
                <a:gd name="T66" fmla="*/ 1637535 w 1742338"/>
                <a:gd name="T67" fmla="*/ 1404350 h 1961398"/>
                <a:gd name="T68" fmla="*/ 1501292 w 1742338"/>
                <a:gd name="T69" fmla="*/ 1503913 h 1961398"/>
                <a:gd name="T70" fmla="*/ 1464612 w 1742338"/>
                <a:gd name="T71" fmla="*/ 1558934 h 1961398"/>
                <a:gd name="T72" fmla="*/ 1485572 w 1742338"/>
                <a:gd name="T73" fmla="*/ 1417451 h 1961398"/>
                <a:gd name="T74" fmla="*/ 1634915 w 1742338"/>
                <a:gd name="T75" fmla="*/ 1299548 h 1961398"/>
                <a:gd name="T76" fmla="*/ 1582514 w 1742338"/>
                <a:gd name="T77" fmla="*/ 1234047 h 1961398"/>
                <a:gd name="T78" fmla="*/ 1514393 w 1742338"/>
                <a:gd name="T79" fmla="*/ 1252387 h 1961398"/>
                <a:gd name="T80" fmla="*/ 1485572 w 1742338"/>
                <a:gd name="T81" fmla="*/ 1176405 h 1961398"/>
                <a:gd name="T82" fmla="*/ 1532733 w 1742338"/>
                <a:gd name="T83" fmla="*/ 948460 h 1961398"/>
                <a:gd name="T84" fmla="*/ 1268107 w 1742338"/>
                <a:gd name="T85" fmla="*/ 875099 h 1961398"/>
                <a:gd name="T86" fmla="*/ 1179025 w 1742338"/>
                <a:gd name="T87" fmla="*/ 922260 h 1961398"/>
                <a:gd name="T88" fmla="*/ 995621 w 1742338"/>
                <a:gd name="T89" fmla="*/ 856758 h 1961398"/>
                <a:gd name="T90" fmla="*/ 880339 w 1742338"/>
                <a:gd name="T91" fmla="*/ 770297 h 1961398"/>
                <a:gd name="T92" fmla="*/ 896059 w 1742338"/>
                <a:gd name="T93" fmla="*/ 636674 h 1961398"/>
                <a:gd name="T94" fmla="*/ 835798 w 1742338"/>
                <a:gd name="T95" fmla="*/ 594753 h 1961398"/>
                <a:gd name="T96" fmla="*/ 673354 w 1742338"/>
                <a:gd name="T97" fmla="*/ 759816 h 1961398"/>
                <a:gd name="T98" fmla="*/ 681215 w 1742338"/>
                <a:gd name="T99" fmla="*/ 655014 h 1961398"/>
                <a:gd name="T100" fmla="*/ 867239 w 1742338"/>
                <a:gd name="T101" fmla="*/ 356328 h 1961398"/>
                <a:gd name="T102" fmla="*/ 896059 w 1742338"/>
                <a:gd name="T103" fmla="*/ 159823 h 1961398"/>
                <a:gd name="T104" fmla="*/ 867239 w 1742338"/>
                <a:gd name="T105" fmla="*/ 99562 h 1961398"/>
                <a:gd name="T106" fmla="*/ 1029682 w 1742338"/>
                <a:gd name="T107" fmla="*/ 0 h 19613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2338" h="1961398">
                  <a:moveTo>
                    <a:pt x="1029682" y="0"/>
                  </a:moveTo>
                  <a:lnTo>
                    <a:pt x="961561" y="15720"/>
                  </a:lnTo>
                  <a:lnTo>
                    <a:pt x="972041" y="55021"/>
                  </a:lnTo>
                  <a:lnTo>
                    <a:pt x="914400" y="41921"/>
                  </a:lnTo>
                  <a:lnTo>
                    <a:pt x="917020" y="2620"/>
                  </a:lnTo>
                  <a:lnTo>
                    <a:pt x="702175" y="104802"/>
                  </a:lnTo>
                  <a:lnTo>
                    <a:pt x="634053" y="246285"/>
                  </a:lnTo>
                  <a:lnTo>
                    <a:pt x="605233" y="227945"/>
                  </a:lnTo>
                  <a:lnTo>
                    <a:pt x="623573" y="285586"/>
                  </a:lnTo>
                  <a:lnTo>
                    <a:pt x="586892" y="351087"/>
                  </a:lnTo>
                  <a:lnTo>
                    <a:pt x="529251" y="361568"/>
                  </a:lnTo>
                  <a:lnTo>
                    <a:pt x="550212" y="406109"/>
                  </a:lnTo>
                  <a:lnTo>
                    <a:pt x="500431" y="489950"/>
                  </a:lnTo>
                  <a:lnTo>
                    <a:pt x="411349" y="704795"/>
                  </a:lnTo>
                  <a:lnTo>
                    <a:pt x="382528" y="767677"/>
                  </a:lnTo>
                  <a:lnTo>
                    <a:pt x="390388" y="809597"/>
                  </a:lnTo>
                  <a:lnTo>
                    <a:pt x="390388" y="827938"/>
                  </a:lnTo>
                  <a:lnTo>
                    <a:pt x="372048" y="843658"/>
                  </a:lnTo>
                  <a:lnTo>
                    <a:pt x="353707" y="830558"/>
                  </a:lnTo>
                  <a:lnTo>
                    <a:pt x="303926" y="935360"/>
                  </a:lnTo>
                  <a:lnTo>
                    <a:pt x="327507" y="961561"/>
                  </a:lnTo>
                  <a:lnTo>
                    <a:pt x="369428" y="966801"/>
                  </a:lnTo>
                  <a:lnTo>
                    <a:pt x="372048" y="985141"/>
                  </a:lnTo>
                  <a:lnTo>
                    <a:pt x="335367" y="1011342"/>
                  </a:lnTo>
                  <a:lnTo>
                    <a:pt x="372048" y="1050643"/>
                  </a:lnTo>
                  <a:lnTo>
                    <a:pt x="393008" y="1066363"/>
                  </a:lnTo>
                  <a:lnTo>
                    <a:pt x="358947" y="1068983"/>
                  </a:lnTo>
                  <a:lnTo>
                    <a:pt x="317027" y="1029682"/>
                  </a:lnTo>
                  <a:lnTo>
                    <a:pt x="269866" y="1032302"/>
                  </a:lnTo>
                  <a:lnTo>
                    <a:pt x="262005" y="1008722"/>
                  </a:lnTo>
                  <a:lnTo>
                    <a:pt x="180784" y="1215706"/>
                  </a:lnTo>
                  <a:lnTo>
                    <a:pt x="141483" y="1218326"/>
                  </a:lnTo>
                  <a:lnTo>
                    <a:pt x="117902" y="1197366"/>
                  </a:lnTo>
                  <a:lnTo>
                    <a:pt x="138863" y="1163305"/>
                  </a:lnTo>
                  <a:lnTo>
                    <a:pt x="73361" y="1213086"/>
                  </a:lnTo>
                  <a:lnTo>
                    <a:pt x="36680" y="1255007"/>
                  </a:lnTo>
                  <a:lnTo>
                    <a:pt x="89082" y="1249767"/>
                  </a:lnTo>
                  <a:lnTo>
                    <a:pt x="204364" y="1236667"/>
                  </a:lnTo>
                  <a:lnTo>
                    <a:pt x="262005" y="1252387"/>
                  </a:lnTo>
                  <a:lnTo>
                    <a:pt x="128382" y="1367670"/>
                  </a:lnTo>
                  <a:lnTo>
                    <a:pt x="0" y="1461992"/>
                  </a:lnTo>
                  <a:lnTo>
                    <a:pt x="26200" y="1535353"/>
                  </a:lnTo>
                  <a:lnTo>
                    <a:pt x="28820" y="1598235"/>
                  </a:lnTo>
                  <a:lnTo>
                    <a:pt x="52401" y="1611335"/>
                  </a:lnTo>
                  <a:lnTo>
                    <a:pt x="303926" y="1577274"/>
                  </a:lnTo>
                  <a:lnTo>
                    <a:pt x="639294" y="1600855"/>
                  </a:lnTo>
                  <a:lnTo>
                    <a:pt x="835798" y="1572034"/>
                  </a:lnTo>
                  <a:lnTo>
                    <a:pt x="875099" y="1585134"/>
                  </a:lnTo>
                  <a:lnTo>
                    <a:pt x="937980" y="1595615"/>
                  </a:lnTo>
                  <a:lnTo>
                    <a:pt x="833178" y="1634916"/>
                  </a:lnTo>
                  <a:lnTo>
                    <a:pt x="917020" y="1624435"/>
                  </a:lnTo>
                  <a:lnTo>
                    <a:pt x="909160" y="1653256"/>
                  </a:lnTo>
                  <a:lnTo>
                    <a:pt x="974661" y="1624435"/>
                  </a:lnTo>
                  <a:lnTo>
                    <a:pt x="990381" y="1655876"/>
                  </a:lnTo>
                  <a:lnTo>
                    <a:pt x="1013962" y="1650636"/>
                  </a:lnTo>
                  <a:lnTo>
                    <a:pt x="1045402" y="1613955"/>
                  </a:lnTo>
                  <a:lnTo>
                    <a:pt x="1037542" y="1585134"/>
                  </a:lnTo>
                  <a:lnTo>
                    <a:pt x="1058503" y="1558934"/>
                  </a:lnTo>
                  <a:lnTo>
                    <a:pt x="1084703" y="1582514"/>
                  </a:lnTo>
                  <a:lnTo>
                    <a:pt x="1189506" y="1582514"/>
                  </a:lnTo>
                  <a:lnTo>
                    <a:pt x="1147585" y="1621815"/>
                  </a:lnTo>
                  <a:lnTo>
                    <a:pt x="1089943" y="1653256"/>
                  </a:lnTo>
                  <a:lnTo>
                    <a:pt x="1066363" y="1689937"/>
                  </a:lnTo>
                  <a:lnTo>
                    <a:pt x="1045402" y="1726618"/>
                  </a:lnTo>
                  <a:lnTo>
                    <a:pt x="998241" y="1765918"/>
                  </a:lnTo>
                  <a:lnTo>
                    <a:pt x="901299" y="1802599"/>
                  </a:lnTo>
                  <a:lnTo>
                    <a:pt x="898679" y="1831420"/>
                  </a:lnTo>
                  <a:lnTo>
                    <a:pt x="1037542" y="1834040"/>
                  </a:lnTo>
                  <a:lnTo>
                    <a:pt x="1087323" y="1828800"/>
                  </a:lnTo>
                  <a:lnTo>
                    <a:pt x="1103044" y="1765918"/>
                  </a:lnTo>
                  <a:lnTo>
                    <a:pt x="1150205" y="1708277"/>
                  </a:lnTo>
                  <a:lnTo>
                    <a:pt x="1202606" y="1679456"/>
                  </a:lnTo>
                  <a:lnTo>
                    <a:pt x="1260247" y="1679456"/>
                  </a:lnTo>
                  <a:lnTo>
                    <a:pt x="1296928" y="1648016"/>
                  </a:lnTo>
                  <a:lnTo>
                    <a:pt x="1296928" y="1616575"/>
                  </a:lnTo>
                  <a:lnTo>
                    <a:pt x="1344089" y="1490812"/>
                  </a:lnTo>
                  <a:lnTo>
                    <a:pt x="1391250" y="1537973"/>
                  </a:lnTo>
                  <a:lnTo>
                    <a:pt x="1409590" y="1671596"/>
                  </a:lnTo>
                  <a:lnTo>
                    <a:pt x="1359809" y="1820940"/>
                  </a:lnTo>
                  <a:lnTo>
                    <a:pt x="1360274" y="1900608"/>
                  </a:lnTo>
                  <a:cubicBezTo>
                    <a:pt x="1400731" y="1891869"/>
                    <a:pt x="1415859" y="1852736"/>
                    <a:pt x="1443651" y="1828800"/>
                  </a:cubicBezTo>
                  <a:lnTo>
                    <a:pt x="1503913" y="1760678"/>
                  </a:lnTo>
                  <a:lnTo>
                    <a:pt x="1498672" y="1813079"/>
                  </a:lnTo>
                  <a:lnTo>
                    <a:pt x="1506533" y="1841900"/>
                  </a:lnTo>
                  <a:lnTo>
                    <a:pt x="1486922" y="1903141"/>
                  </a:lnTo>
                  <a:lnTo>
                    <a:pt x="1504653" y="1961398"/>
                  </a:lnTo>
                  <a:lnTo>
                    <a:pt x="1575576" y="1925937"/>
                  </a:lnTo>
                  <a:lnTo>
                    <a:pt x="1618636" y="1953799"/>
                  </a:lnTo>
                  <a:lnTo>
                    <a:pt x="1659164" y="1920872"/>
                  </a:lnTo>
                  <a:lnTo>
                    <a:pt x="1679456" y="1839280"/>
                  </a:lnTo>
                  <a:lnTo>
                    <a:pt x="1710897" y="1731858"/>
                  </a:lnTo>
                  <a:lnTo>
                    <a:pt x="1737098" y="1653256"/>
                  </a:lnTo>
                  <a:lnTo>
                    <a:pt x="1742338" y="1556314"/>
                  </a:lnTo>
                  <a:lnTo>
                    <a:pt x="1666356" y="1598235"/>
                  </a:lnTo>
                  <a:lnTo>
                    <a:pt x="1619195" y="1642776"/>
                  </a:lnTo>
                  <a:lnTo>
                    <a:pt x="1592994" y="1606095"/>
                  </a:lnTo>
                  <a:lnTo>
                    <a:pt x="1606095" y="1535353"/>
                  </a:lnTo>
                  <a:lnTo>
                    <a:pt x="1645396" y="1472472"/>
                  </a:lnTo>
                  <a:lnTo>
                    <a:pt x="1640155" y="1459372"/>
                  </a:lnTo>
                  <a:lnTo>
                    <a:pt x="1684696" y="1414831"/>
                  </a:lnTo>
                  <a:lnTo>
                    <a:pt x="1663736" y="1370290"/>
                  </a:lnTo>
                  <a:lnTo>
                    <a:pt x="1637535" y="1404350"/>
                  </a:lnTo>
                  <a:lnTo>
                    <a:pt x="1587754" y="1425311"/>
                  </a:lnTo>
                  <a:lnTo>
                    <a:pt x="1553694" y="1472472"/>
                  </a:lnTo>
                  <a:lnTo>
                    <a:pt x="1501292" y="1503913"/>
                  </a:lnTo>
                  <a:lnTo>
                    <a:pt x="1506533" y="1582514"/>
                  </a:lnTo>
                  <a:lnTo>
                    <a:pt x="1498672" y="1611335"/>
                  </a:lnTo>
                  <a:lnTo>
                    <a:pt x="1464612" y="1558934"/>
                  </a:lnTo>
                  <a:lnTo>
                    <a:pt x="1438411" y="1517013"/>
                  </a:lnTo>
                  <a:lnTo>
                    <a:pt x="1480332" y="1477712"/>
                  </a:lnTo>
                  <a:lnTo>
                    <a:pt x="1485572" y="1417451"/>
                  </a:lnTo>
                  <a:lnTo>
                    <a:pt x="1522253" y="1359809"/>
                  </a:lnTo>
                  <a:lnTo>
                    <a:pt x="1569414" y="1307408"/>
                  </a:lnTo>
                  <a:lnTo>
                    <a:pt x="1634915" y="1299548"/>
                  </a:lnTo>
                  <a:lnTo>
                    <a:pt x="1661116" y="1207846"/>
                  </a:lnTo>
                  <a:lnTo>
                    <a:pt x="1619195" y="1168545"/>
                  </a:lnTo>
                  <a:lnTo>
                    <a:pt x="1582514" y="1234047"/>
                  </a:lnTo>
                  <a:lnTo>
                    <a:pt x="1569414" y="1192126"/>
                  </a:lnTo>
                  <a:lnTo>
                    <a:pt x="1532733" y="1194746"/>
                  </a:lnTo>
                  <a:lnTo>
                    <a:pt x="1514393" y="1252387"/>
                  </a:lnTo>
                  <a:lnTo>
                    <a:pt x="1438411" y="1231427"/>
                  </a:lnTo>
                  <a:lnTo>
                    <a:pt x="1441031" y="1189506"/>
                  </a:lnTo>
                  <a:lnTo>
                    <a:pt x="1485572" y="1176405"/>
                  </a:lnTo>
                  <a:lnTo>
                    <a:pt x="1451511" y="1158065"/>
                  </a:lnTo>
                  <a:lnTo>
                    <a:pt x="1409590" y="1113524"/>
                  </a:lnTo>
                  <a:lnTo>
                    <a:pt x="1532733" y="948460"/>
                  </a:lnTo>
                  <a:lnTo>
                    <a:pt x="1380770" y="856758"/>
                  </a:lnTo>
                  <a:lnTo>
                    <a:pt x="1328369" y="888199"/>
                  </a:lnTo>
                  <a:lnTo>
                    <a:pt x="1268107" y="875099"/>
                  </a:lnTo>
                  <a:lnTo>
                    <a:pt x="1283828" y="830558"/>
                  </a:lnTo>
                  <a:lnTo>
                    <a:pt x="1218326" y="882959"/>
                  </a:lnTo>
                  <a:lnTo>
                    <a:pt x="1179025" y="922260"/>
                  </a:lnTo>
                  <a:lnTo>
                    <a:pt x="1105664" y="922260"/>
                  </a:lnTo>
                  <a:lnTo>
                    <a:pt x="1061123" y="882959"/>
                  </a:lnTo>
                  <a:lnTo>
                    <a:pt x="995621" y="856758"/>
                  </a:lnTo>
                  <a:lnTo>
                    <a:pt x="990381" y="880339"/>
                  </a:lnTo>
                  <a:lnTo>
                    <a:pt x="937980" y="841038"/>
                  </a:lnTo>
                  <a:lnTo>
                    <a:pt x="880339" y="770297"/>
                  </a:lnTo>
                  <a:lnTo>
                    <a:pt x="1021822" y="665494"/>
                  </a:lnTo>
                  <a:lnTo>
                    <a:pt x="943220" y="683835"/>
                  </a:lnTo>
                  <a:lnTo>
                    <a:pt x="896059" y="636674"/>
                  </a:lnTo>
                  <a:lnTo>
                    <a:pt x="854138" y="662874"/>
                  </a:lnTo>
                  <a:lnTo>
                    <a:pt x="869859" y="623573"/>
                  </a:lnTo>
                  <a:lnTo>
                    <a:pt x="835798" y="594753"/>
                  </a:lnTo>
                  <a:lnTo>
                    <a:pt x="778157" y="686455"/>
                  </a:lnTo>
                  <a:lnTo>
                    <a:pt x="673354" y="804357"/>
                  </a:lnTo>
                  <a:lnTo>
                    <a:pt x="673354" y="759816"/>
                  </a:lnTo>
                  <a:lnTo>
                    <a:pt x="618333" y="757196"/>
                  </a:lnTo>
                  <a:lnTo>
                    <a:pt x="702175" y="712655"/>
                  </a:lnTo>
                  <a:lnTo>
                    <a:pt x="681215" y="655014"/>
                  </a:lnTo>
                  <a:lnTo>
                    <a:pt x="841038" y="382528"/>
                  </a:lnTo>
                  <a:lnTo>
                    <a:pt x="827938" y="275106"/>
                  </a:lnTo>
                  <a:lnTo>
                    <a:pt x="867239" y="356328"/>
                  </a:lnTo>
                  <a:lnTo>
                    <a:pt x="945840" y="212224"/>
                  </a:lnTo>
                  <a:lnTo>
                    <a:pt x="951080" y="172924"/>
                  </a:lnTo>
                  <a:lnTo>
                    <a:pt x="896059" y="159823"/>
                  </a:lnTo>
                  <a:lnTo>
                    <a:pt x="877719" y="172924"/>
                  </a:lnTo>
                  <a:lnTo>
                    <a:pt x="864619" y="144103"/>
                  </a:lnTo>
                  <a:lnTo>
                    <a:pt x="867239" y="99562"/>
                  </a:lnTo>
                  <a:lnTo>
                    <a:pt x="972041" y="125763"/>
                  </a:lnTo>
                  <a:lnTo>
                    <a:pt x="1008722" y="94322"/>
                  </a:lnTo>
                  <a:lnTo>
                    <a:pt x="1029682"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pic>
        <p:nvPicPr>
          <p:cNvPr id="14341" name="Picture 126" descr="p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5" y="5257800"/>
            <a:ext cx="9318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
          <p:cNvSpPr>
            <a:spLocks noGrp="1" noChangeArrowheads="1"/>
          </p:cNvSpPr>
          <p:nvPr>
            <p:ph type="title" idx="4294967295"/>
          </p:nvPr>
        </p:nvSpPr>
        <p:spPr>
          <a:xfrm>
            <a:off x="539750" y="393700"/>
            <a:ext cx="8228013" cy="1050925"/>
          </a:xfrm>
        </p:spPr>
        <p:txBody>
          <a:bodyPr lIns="0" tIns="0" rIns="0" bIns="0"/>
          <a:lstStyle/>
          <a:p>
            <a:r>
              <a:rPr lang="en-US" altLang="en-US" smtClean="0"/>
              <a:t>Newfoundland and Labrador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Nova Scotia</a:t>
            </a:r>
          </a:p>
        </p:txBody>
      </p:sp>
      <p:sp>
        <p:nvSpPr>
          <p:cNvPr id="16387" name="Text Box 7"/>
          <p:cNvSpPr txBox="1">
            <a:spLocks noChangeArrowheads="1"/>
          </p:cNvSpPr>
          <p:nvPr/>
        </p:nvSpPr>
        <p:spPr bwMode="auto">
          <a:xfrm>
            <a:off x="4533900" y="4440238"/>
            <a:ext cx="2282825"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Halifax</a:t>
            </a:r>
          </a:p>
        </p:txBody>
      </p:sp>
      <p:sp>
        <p:nvSpPr>
          <p:cNvPr id="16388" name="Freeform 1"/>
          <p:cNvSpPr>
            <a:spLocks/>
          </p:cNvSpPr>
          <p:nvPr/>
        </p:nvSpPr>
        <p:spPr bwMode="auto">
          <a:xfrm>
            <a:off x="2206625" y="2882900"/>
            <a:ext cx="3946525" cy="2635250"/>
          </a:xfrm>
          <a:custGeom>
            <a:avLst/>
            <a:gdLst>
              <a:gd name="T0" fmla="*/ 356228 w 3946712"/>
              <a:gd name="T1" fmla="*/ 1410541 h 2635624"/>
              <a:gd name="T2" fmla="*/ 1431636 w 3946712"/>
              <a:gd name="T3" fmla="*/ 765719 h 2635624"/>
              <a:gd name="T4" fmla="*/ 1471963 w 3946712"/>
              <a:gd name="T5" fmla="*/ 819459 h 2635624"/>
              <a:gd name="T6" fmla="*/ 1566065 w 3946712"/>
              <a:gd name="T7" fmla="*/ 920207 h 2635624"/>
              <a:gd name="T8" fmla="*/ 1606392 w 3946712"/>
              <a:gd name="T9" fmla="*/ 879907 h 2635624"/>
              <a:gd name="T10" fmla="*/ 1740817 w 3946712"/>
              <a:gd name="T11" fmla="*/ 785869 h 2635624"/>
              <a:gd name="T12" fmla="*/ 2204590 w 3946712"/>
              <a:gd name="T13" fmla="*/ 886624 h 2635624"/>
              <a:gd name="T14" fmla="*/ 1895406 w 3946712"/>
              <a:gd name="T15" fmla="*/ 611232 h 2635624"/>
              <a:gd name="T16" fmla="*/ 1734097 w 3946712"/>
              <a:gd name="T17" fmla="*/ 591083 h 2635624"/>
              <a:gd name="T18" fmla="*/ 1216553 w 3946712"/>
              <a:gd name="T19" fmla="*/ 691838 h 2635624"/>
              <a:gd name="T20" fmla="*/ 1135899 w 3946712"/>
              <a:gd name="T21" fmla="*/ 510483 h 2635624"/>
              <a:gd name="T22" fmla="*/ 1633279 w 3946712"/>
              <a:gd name="T23" fmla="*/ 0 h 2635624"/>
              <a:gd name="T24" fmla="*/ 2130652 w 3946712"/>
              <a:gd name="T25" fmla="*/ 141054 h 2635624"/>
              <a:gd name="T26" fmla="*/ 2298684 w 3946712"/>
              <a:gd name="T27" fmla="*/ 194786 h 2635624"/>
              <a:gd name="T28" fmla="*/ 2251634 w 3946712"/>
              <a:gd name="T29" fmla="*/ 282108 h 2635624"/>
              <a:gd name="T30" fmla="*/ 2372622 w 3946712"/>
              <a:gd name="T31" fmla="*/ 188070 h 2635624"/>
              <a:gd name="T32" fmla="*/ 2688523 w 3946712"/>
              <a:gd name="T33" fmla="*/ 322408 h 2635624"/>
              <a:gd name="T34" fmla="*/ 3266551 w 3946712"/>
              <a:gd name="T35" fmla="*/ 107472 h 2635624"/>
              <a:gd name="T36" fmla="*/ 3232947 w 3946712"/>
              <a:gd name="T37" fmla="*/ 355990 h 2635624"/>
              <a:gd name="T38" fmla="*/ 3757207 w 3946712"/>
              <a:gd name="T39" fmla="*/ 557500 h 2635624"/>
              <a:gd name="T40" fmla="*/ 3945403 w 3946712"/>
              <a:gd name="T41" fmla="*/ 718704 h 2635624"/>
              <a:gd name="T42" fmla="*/ 3669829 w 3946712"/>
              <a:gd name="T43" fmla="*/ 765719 h 2635624"/>
              <a:gd name="T44" fmla="*/ 2090325 w 3946712"/>
              <a:gd name="T45" fmla="*/ 1383673 h 2635624"/>
              <a:gd name="T46" fmla="*/ 1814751 w 3946712"/>
              <a:gd name="T47" fmla="*/ 1544879 h 2635624"/>
              <a:gd name="T48" fmla="*/ 1680323 w 3946712"/>
              <a:gd name="T49" fmla="*/ 1444124 h 2635624"/>
              <a:gd name="T50" fmla="*/ 1673606 w 3946712"/>
              <a:gd name="T51" fmla="*/ 1565028 h 2635624"/>
              <a:gd name="T52" fmla="*/ 1545901 w 3946712"/>
              <a:gd name="T53" fmla="*/ 1524726 h 2635624"/>
              <a:gd name="T54" fmla="*/ 1572781 w 3946712"/>
              <a:gd name="T55" fmla="*/ 1719516 h 2635624"/>
              <a:gd name="T56" fmla="*/ 867049 w 3946712"/>
              <a:gd name="T57" fmla="*/ 2377765 h 2635624"/>
              <a:gd name="T58" fmla="*/ 806558 w 3946712"/>
              <a:gd name="T59" fmla="*/ 2418070 h 2635624"/>
              <a:gd name="T60" fmla="*/ 685576 w 3946712"/>
              <a:gd name="T61" fmla="*/ 2572557 h 2635624"/>
              <a:gd name="T62" fmla="*/ 436883 w 3946712"/>
              <a:gd name="T63" fmla="*/ 2485235 h 2635624"/>
              <a:gd name="T64" fmla="*/ 262134 w 3946712"/>
              <a:gd name="T65" fmla="*/ 2391200 h 2635624"/>
              <a:gd name="T66" fmla="*/ 161309 w 3946712"/>
              <a:gd name="T67" fmla="*/ 2055356 h 2635624"/>
              <a:gd name="T68" fmla="*/ 181473 w 3946712"/>
              <a:gd name="T69" fmla="*/ 1732949 h 2635624"/>
              <a:gd name="T70" fmla="*/ 0 w 3946712"/>
              <a:gd name="T71" fmla="*/ 1779964 h 26356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46712" h="2635624">
                <a:moveTo>
                  <a:pt x="0" y="1781735"/>
                </a:moveTo>
                <a:lnTo>
                  <a:pt x="356347" y="1411941"/>
                </a:lnTo>
                <a:lnTo>
                  <a:pt x="1116106" y="894230"/>
                </a:lnTo>
                <a:lnTo>
                  <a:pt x="1432112" y="766482"/>
                </a:lnTo>
                <a:lnTo>
                  <a:pt x="1398494" y="692524"/>
                </a:lnTo>
                <a:lnTo>
                  <a:pt x="1472453" y="820271"/>
                </a:lnTo>
                <a:lnTo>
                  <a:pt x="1472453" y="948018"/>
                </a:lnTo>
                <a:lnTo>
                  <a:pt x="1566583" y="921124"/>
                </a:lnTo>
                <a:lnTo>
                  <a:pt x="1647265" y="1001806"/>
                </a:lnTo>
                <a:lnTo>
                  <a:pt x="1606924" y="880782"/>
                </a:lnTo>
                <a:lnTo>
                  <a:pt x="1680883" y="786653"/>
                </a:lnTo>
                <a:lnTo>
                  <a:pt x="1741394" y="786653"/>
                </a:lnTo>
                <a:lnTo>
                  <a:pt x="2084294" y="692524"/>
                </a:lnTo>
                <a:lnTo>
                  <a:pt x="2205318" y="887506"/>
                </a:lnTo>
                <a:lnTo>
                  <a:pt x="2158253" y="665630"/>
                </a:lnTo>
                <a:lnTo>
                  <a:pt x="1896036" y="611841"/>
                </a:lnTo>
                <a:lnTo>
                  <a:pt x="1822077" y="658906"/>
                </a:lnTo>
                <a:lnTo>
                  <a:pt x="1734671" y="591671"/>
                </a:lnTo>
                <a:lnTo>
                  <a:pt x="1257300" y="638735"/>
                </a:lnTo>
                <a:lnTo>
                  <a:pt x="1216959" y="692524"/>
                </a:lnTo>
                <a:lnTo>
                  <a:pt x="1089212" y="658906"/>
                </a:lnTo>
                <a:lnTo>
                  <a:pt x="1136277" y="510988"/>
                </a:lnTo>
                <a:lnTo>
                  <a:pt x="1364877" y="356347"/>
                </a:lnTo>
                <a:lnTo>
                  <a:pt x="1633818" y="0"/>
                </a:lnTo>
                <a:lnTo>
                  <a:pt x="1956547" y="168088"/>
                </a:lnTo>
                <a:lnTo>
                  <a:pt x="2131359" y="141194"/>
                </a:lnTo>
                <a:lnTo>
                  <a:pt x="2144806" y="201706"/>
                </a:lnTo>
                <a:lnTo>
                  <a:pt x="2299447" y="194982"/>
                </a:lnTo>
                <a:lnTo>
                  <a:pt x="2238936" y="255494"/>
                </a:lnTo>
                <a:lnTo>
                  <a:pt x="2252383" y="282388"/>
                </a:lnTo>
                <a:lnTo>
                  <a:pt x="2366683" y="235324"/>
                </a:lnTo>
                <a:lnTo>
                  <a:pt x="2373406" y="188259"/>
                </a:lnTo>
                <a:lnTo>
                  <a:pt x="2689412" y="255494"/>
                </a:lnTo>
                <a:lnTo>
                  <a:pt x="2689412" y="322730"/>
                </a:lnTo>
                <a:lnTo>
                  <a:pt x="2870947" y="383241"/>
                </a:lnTo>
                <a:lnTo>
                  <a:pt x="3267636" y="107577"/>
                </a:lnTo>
                <a:lnTo>
                  <a:pt x="3260912" y="221877"/>
                </a:lnTo>
                <a:lnTo>
                  <a:pt x="3234018" y="356347"/>
                </a:lnTo>
                <a:lnTo>
                  <a:pt x="3563471" y="336177"/>
                </a:lnTo>
                <a:lnTo>
                  <a:pt x="3758453" y="558053"/>
                </a:lnTo>
                <a:lnTo>
                  <a:pt x="3576918" y="652182"/>
                </a:lnTo>
                <a:lnTo>
                  <a:pt x="3946712" y="719418"/>
                </a:lnTo>
                <a:lnTo>
                  <a:pt x="3818965" y="779930"/>
                </a:lnTo>
                <a:lnTo>
                  <a:pt x="3671047" y="766482"/>
                </a:lnTo>
                <a:lnTo>
                  <a:pt x="2212041" y="1432112"/>
                </a:lnTo>
                <a:lnTo>
                  <a:pt x="2091018" y="1385047"/>
                </a:lnTo>
                <a:lnTo>
                  <a:pt x="2070847" y="1559859"/>
                </a:lnTo>
                <a:lnTo>
                  <a:pt x="1815353" y="1546412"/>
                </a:lnTo>
                <a:lnTo>
                  <a:pt x="1788459" y="1385047"/>
                </a:lnTo>
                <a:lnTo>
                  <a:pt x="1680883" y="1445559"/>
                </a:lnTo>
                <a:lnTo>
                  <a:pt x="1707777" y="1546412"/>
                </a:lnTo>
                <a:lnTo>
                  <a:pt x="1674159" y="1566582"/>
                </a:lnTo>
                <a:lnTo>
                  <a:pt x="1633818" y="1479177"/>
                </a:lnTo>
                <a:lnTo>
                  <a:pt x="1546412" y="1526241"/>
                </a:lnTo>
                <a:lnTo>
                  <a:pt x="1526241" y="1633818"/>
                </a:lnTo>
                <a:lnTo>
                  <a:pt x="1573306" y="1721224"/>
                </a:lnTo>
                <a:lnTo>
                  <a:pt x="1075765" y="2265830"/>
                </a:lnTo>
                <a:lnTo>
                  <a:pt x="867336" y="2380130"/>
                </a:lnTo>
                <a:lnTo>
                  <a:pt x="820271" y="2319618"/>
                </a:lnTo>
                <a:lnTo>
                  <a:pt x="806824" y="2420471"/>
                </a:lnTo>
                <a:lnTo>
                  <a:pt x="746312" y="2353235"/>
                </a:lnTo>
                <a:lnTo>
                  <a:pt x="685800" y="2575112"/>
                </a:lnTo>
                <a:lnTo>
                  <a:pt x="537883" y="2635624"/>
                </a:lnTo>
                <a:lnTo>
                  <a:pt x="437030" y="2487706"/>
                </a:lnTo>
                <a:lnTo>
                  <a:pt x="376518" y="2286000"/>
                </a:lnTo>
                <a:lnTo>
                  <a:pt x="262218" y="2393577"/>
                </a:lnTo>
                <a:lnTo>
                  <a:pt x="188259" y="2299447"/>
                </a:lnTo>
                <a:lnTo>
                  <a:pt x="161365" y="2057400"/>
                </a:lnTo>
                <a:lnTo>
                  <a:pt x="127747" y="1969994"/>
                </a:lnTo>
                <a:lnTo>
                  <a:pt x="181536" y="1734671"/>
                </a:lnTo>
                <a:lnTo>
                  <a:pt x="349624" y="1499347"/>
                </a:lnTo>
                <a:lnTo>
                  <a:pt x="0" y="1781735"/>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6389" name="Freeform 2"/>
          <p:cNvSpPr>
            <a:spLocks/>
          </p:cNvSpPr>
          <p:nvPr/>
        </p:nvSpPr>
        <p:spPr bwMode="auto">
          <a:xfrm>
            <a:off x="5762625" y="1773238"/>
            <a:ext cx="1257300" cy="1558925"/>
          </a:xfrm>
          <a:custGeom>
            <a:avLst/>
            <a:gdLst>
              <a:gd name="T0" fmla="*/ 672353 w 1257300"/>
              <a:gd name="T1" fmla="*/ 0 h 1559859"/>
              <a:gd name="T2" fmla="*/ 564777 w 1257300"/>
              <a:gd name="T3" fmla="*/ 194050 h 1559859"/>
              <a:gd name="T4" fmla="*/ 147918 w 1257300"/>
              <a:gd name="T5" fmla="*/ 809658 h 1559859"/>
              <a:gd name="T6" fmla="*/ 0 w 1257300"/>
              <a:gd name="T7" fmla="*/ 1050548 h 1559859"/>
              <a:gd name="T8" fmla="*/ 47065 w 1257300"/>
              <a:gd name="T9" fmla="*/ 1425267 h 1559859"/>
              <a:gd name="T10" fmla="*/ 161365 w 1257300"/>
              <a:gd name="T11" fmla="*/ 1532328 h 1559859"/>
              <a:gd name="T12" fmla="*/ 416859 w 1257300"/>
              <a:gd name="T13" fmla="*/ 1458722 h 1559859"/>
              <a:gd name="T14" fmla="*/ 490818 w 1257300"/>
              <a:gd name="T15" fmla="*/ 1371735 h 1559859"/>
              <a:gd name="T16" fmla="*/ 396689 w 1257300"/>
              <a:gd name="T17" fmla="*/ 1324895 h 1559859"/>
              <a:gd name="T18" fmla="*/ 329453 w 1257300"/>
              <a:gd name="T19" fmla="*/ 1405193 h 1559859"/>
              <a:gd name="T20" fmla="*/ 282389 w 1257300"/>
              <a:gd name="T21" fmla="*/ 1344969 h 1559859"/>
              <a:gd name="T22" fmla="*/ 396689 w 1257300"/>
              <a:gd name="T23" fmla="*/ 1251290 h 1559859"/>
              <a:gd name="T24" fmla="*/ 396689 w 1257300"/>
              <a:gd name="T25" fmla="*/ 1184375 h 1559859"/>
              <a:gd name="T26" fmla="*/ 524436 w 1257300"/>
              <a:gd name="T27" fmla="*/ 1150919 h 1559859"/>
              <a:gd name="T28" fmla="*/ 732865 w 1257300"/>
              <a:gd name="T29" fmla="*/ 836424 h 1559859"/>
              <a:gd name="T30" fmla="*/ 658906 w 1257300"/>
              <a:gd name="T31" fmla="*/ 997018 h 1559859"/>
              <a:gd name="T32" fmla="*/ 874059 w 1257300"/>
              <a:gd name="T33" fmla="*/ 856499 h 1559859"/>
              <a:gd name="T34" fmla="*/ 578224 w 1257300"/>
              <a:gd name="T35" fmla="*/ 1117461 h 1559859"/>
              <a:gd name="T36" fmla="*/ 578224 w 1257300"/>
              <a:gd name="T37" fmla="*/ 1157610 h 1559859"/>
              <a:gd name="T38" fmla="*/ 860612 w 1257300"/>
              <a:gd name="T39" fmla="*/ 1077314 h 1559859"/>
              <a:gd name="T40" fmla="*/ 578224 w 1257300"/>
              <a:gd name="T41" fmla="*/ 1331586 h 1559859"/>
              <a:gd name="T42" fmla="*/ 571500 w 1257300"/>
              <a:gd name="T43" fmla="*/ 1398501 h 1559859"/>
              <a:gd name="T44" fmla="*/ 490818 w 1257300"/>
              <a:gd name="T45" fmla="*/ 1478796 h 1559859"/>
              <a:gd name="T46" fmla="*/ 584947 w 1257300"/>
              <a:gd name="T47" fmla="*/ 1552403 h 1559859"/>
              <a:gd name="T48" fmla="*/ 981636 w 1257300"/>
              <a:gd name="T49" fmla="*/ 1371735 h 1559859"/>
              <a:gd name="T50" fmla="*/ 1042147 w 1257300"/>
              <a:gd name="T51" fmla="*/ 1291437 h 1559859"/>
              <a:gd name="T52" fmla="*/ 988359 w 1257300"/>
              <a:gd name="T53" fmla="*/ 1224524 h 1559859"/>
              <a:gd name="T54" fmla="*/ 1102659 w 1257300"/>
              <a:gd name="T55" fmla="*/ 1231215 h 1559859"/>
              <a:gd name="T56" fmla="*/ 1257300 w 1257300"/>
              <a:gd name="T57" fmla="*/ 1137536 h 1559859"/>
              <a:gd name="T58" fmla="*/ 1109383 w 1257300"/>
              <a:gd name="T59" fmla="*/ 1037165 h 1559859"/>
              <a:gd name="T60" fmla="*/ 1210236 w 1257300"/>
              <a:gd name="T61" fmla="*/ 903337 h 1559859"/>
              <a:gd name="T62" fmla="*/ 1156447 w 1257300"/>
              <a:gd name="T63" fmla="*/ 896647 h 1559859"/>
              <a:gd name="T64" fmla="*/ 1069042 w 1257300"/>
              <a:gd name="T65" fmla="*/ 823041 h 1559859"/>
              <a:gd name="T66" fmla="*/ 921124 w 1257300"/>
              <a:gd name="T67" fmla="*/ 930102 h 1559859"/>
              <a:gd name="T68" fmla="*/ 921124 w 1257300"/>
              <a:gd name="T69" fmla="*/ 796275 h 1559859"/>
              <a:gd name="T70" fmla="*/ 847165 w 1257300"/>
              <a:gd name="T71" fmla="*/ 722670 h 1559859"/>
              <a:gd name="T72" fmla="*/ 773206 w 1257300"/>
              <a:gd name="T73" fmla="*/ 809658 h 1559859"/>
              <a:gd name="T74" fmla="*/ 786653 w 1257300"/>
              <a:gd name="T75" fmla="*/ 742744 h 1559859"/>
              <a:gd name="T76" fmla="*/ 692524 w 1257300"/>
              <a:gd name="T77" fmla="*/ 796275 h 1559859"/>
              <a:gd name="T78" fmla="*/ 887506 w 1257300"/>
              <a:gd name="T79" fmla="*/ 173977 h 1559859"/>
              <a:gd name="T80" fmla="*/ 739589 w 1257300"/>
              <a:gd name="T81" fmla="*/ 153903 h 1559859"/>
              <a:gd name="T82" fmla="*/ 806824 w 1257300"/>
              <a:gd name="T83" fmla="*/ 20074 h 1559859"/>
              <a:gd name="T84" fmla="*/ 672353 w 1257300"/>
              <a:gd name="T85" fmla="*/ 0 h 15598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7300" h="1559859">
                <a:moveTo>
                  <a:pt x="672353" y="0"/>
                </a:moveTo>
                <a:lnTo>
                  <a:pt x="564777" y="194982"/>
                </a:lnTo>
                <a:lnTo>
                  <a:pt x="147918" y="813547"/>
                </a:lnTo>
                <a:lnTo>
                  <a:pt x="0" y="1055594"/>
                </a:lnTo>
                <a:lnTo>
                  <a:pt x="47065" y="1432112"/>
                </a:lnTo>
                <a:lnTo>
                  <a:pt x="161365" y="1539688"/>
                </a:lnTo>
                <a:lnTo>
                  <a:pt x="416859" y="1465729"/>
                </a:lnTo>
                <a:lnTo>
                  <a:pt x="490818" y="1378323"/>
                </a:lnTo>
                <a:lnTo>
                  <a:pt x="396689" y="1331259"/>
                </a:lnTo>
                <a:lnTo>
                  <a:pt x="329453" y="1411941"/>
                </a:lnTo>
                <a:lnTo>
                  <a:pt x="282389" y="1351429"/>
                </a:lnTo>
                <a:lnTo>
                  <a:pt x="396689" y="1257300"/>
                </a:lnTo>
                <a:lnTo>
                  <a:pt x="396689" y="1190064"/>
                </a:lnTo>
                <a:lnTo>
                  <a:pt x="524436" y="1156447"/>
                </a:lnTo>
                <a:lnTo>
                  <a:pt x="732865" y="840441"/>
                </a:lnTo>
                <a:lnTo>
                  <a:pt x="658906" y="1001806"/>
                </a:lnTo>
                <a:lnTo>
                  <a:pt x="874059" y="860612"/>
                </a:lnTo>
                <a:lnTo>
                  <a:pt x="578224" y="1122829"/>
                </a:lnTo>
                <a:lnTo>
                  <a:pt x="578224" y="1163170"/>
                </a:lnTo>
                <a:lnTo>
                  <a:pt x="860612" y="1082488"/>
                </a:lnTo>
                <a:lnTo>
                  <a:pt x="578224" y="1337982"/>
                </a:lnTo>
                <a:lnTo>
                  <a:pt x="571500" y="1405217"/>
                </a:lnTo>
                <a:lnTo>
                  <a:pt x="490818" y="1485900"/>
                </a:lnTo>
                <a:lnTo>
                  <a:pt x="584947" y="1559859"/>
                </a:lnTo>
                <a:lnTo>
                  <a:pt x="981636" y="1378323"/>
                </a:lnTo>
                <a:lnTo>
                  <a:pt x="1042147" y="1297641"/>
                </a:lnTo>
                <a:lnTo>
                  <a:pt x="988359" y="1230406"/>
                </a:lnTo>
                <a:lnTo>
                  <a:pt x="1102659" y="1237129"/>
                </a:lnTo>
                <a:lnTo>
                  <a:pt x="1257300" y="1143000"/>
                </a:lnTo>
                <a:lnTo>
                  <a:pt x="1109383" y="1042147"/>
                </a:lnTo>
                <a:lnTo>
                  <a:pt x="1210236" y="907676"/>
                </a:lnTo>
                <a:lnTo>
                  <a:pt x="1156447" y="900953"/>
                </a:lnTo>
                <a:lnTo>
                  <a:pt x="1069042" y="826994"/>
                </a:lnTo>
                <a:lnTo>
                  <a:pt x="921124" y="934570"/>
                </a:lnTo>
                <a:lnTo>
                  <a:pt x="921124" y="800100"/>
                </a:lnTo>
                <a:lnTo>
                  <a:pt x="847165" y="726141"/>
                </a:lnTo>
                <a:lnTo>
                  <a:pt x="773206" y="813547"/>
                </a:lnTo>
                <a:lnTo>
                  <a:pt x="786653" y="746312"/>
                </a:lnTo>
                <a:lnTo>
                  <a:pt x="692524" y="800100"/>
                </a:lnTo>
                <a:lnTo>
                  <a:pt x="887506" y="174812"/>
                </a:lnTo>
                <a:lnTo>
                  <a:pt x="739589" y="154641"/>
                </a:lnTo>
                <a:lnTo>
                  <a:pt x="806824" y="20170"/>
                </a:lnTo>
                <a:lnTo>
                  <a:pt x="67235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6390" name="Freeform 24"/>
          <p:cNvSpPr>
            <a:spLocks/>
          </p:cNvSpPr>
          <p:nvPr/>
        </p:nvSpPr>
        <p:spPr bwMode="auto">
          <a:xfrm>
            <a:off x="2206625" y="2882900"/>
            <a:ext cx="3946525" cy="2635250"/>
          </a:xfrm>
          <a:custGeom>
            <a:avLst/>
            <a:gdLst>
              <a:gd name="T0" fmla="*/ 356228 w 3946712"/>
              <a:gd name="T1" fmla="*/ 1410541 h 2635624"/>
              <a:gd name="T2" fmla="*/ 1431636 w 3946712"/>
              <a:gd name="T3" fmla="*/ 765719 h 2635624"/>
              <a:gd name="T4" fmla="*/ 1471963 w 3946712"/>
              <a:gd name="T5" fmla="*/ 819459 h 2635624"/>
              <a:gd name="T6" fmla="*/ 1566065 w 3946712"/>
              <a:gd name="T7" fmla="*/ 920207 h 2635624"/>
              <a:gd name="T8" fmla="*/ 1606392 w 3946712"/>
              <a:gd name="T9" fmla="*/ 879907 h 2635624"/>
              <a:gd name="T10" fmla="*/ 1740817 w 3946712"/>
              <a:gd name="T11" fmla="*/ 785869 h 2635624"/>
              <a:gd name="T12" fmla="*/ 2204590 w 3946712"/>
              <a:gd name="T13" fmla="*/ 886624 h 2635624"/>
              <a:gd name="T14" fmla="*/ 1895406 w 3946712"/>
              <a:gd name="T15" fmla="*/ 611232 h 2635624"/>
              <a:gd name="T16" fmla="*/ 1734097 w 3946712"/>
              <a:gd name="T17" fmla="*/ 591083 h 2635624"/>
              <a:gd name="T18" fmla="*/ 1216553 w 3946712"/>
              <a:gd name="T19" fmla="*/ 691838 h 2635624"/>
              <a:gd name="T20" fmla="*/ 1135899 w 3946712"/>
              <a:gd name="T21" fmla="*/ 510483 h 2635624"/>
              <a:gd name="T22" fmla="*/ 1633279 w 3946712"/>
              <a:gd name="T23" fmla="*/ 0 h 2635624"/>
              <a:gd name="T24" fmla="*/ 2130652 w 3946712"/>
              <a:gd name="T25" fmla="*/ 141054 h 2635624"/>
              <a:gd name="T26" fmla="*/ 2298684 w 3946712"/>
              <a:gd name="T27" fmla="*/ 194786 h 2635624"/>
              <a:gd name="T28" fmla="*/ 2251634 w 3946712"/>
              <a:gd name="T29" fmla="*/ 282108 h 2635624"/>
              <a:gd name="T30" fmla="*/ 2372622 w 3946712"/>
              <a:gd name="T31" fmla="*/ 188070 h 2635624"/>
              <a:gd name="T32" fmla="*/ 2688523 w 3946712"/>
              <a:gd name="T33" fmla="*/ 322408 h 2635624"/>
              <a:gd name="T34" fmla="*/ 3266551 w 3946712"/>
              <a:gd name="T35" fmla="*/ 107472 h 2635624"/>
              <a:gd name="T36" fmla="*/ 3232947 w 3946712"/>
              <a:gd name="T37" fmla="*/ 355990 h 2635624"/>
              <a:gd name="T38" fmla="*/ 3757207 w 3946712"/>
              <a:gd name="T39" fmla="*/ 557500 h 2635624"/>
              <a:gd name="T40" fmla="*/ 3945403 w 3946712"/>
              <a:gd name="T41" fmla="*/ 718704 h 2635624"/>
              <a:gd name="T42" fmla="*/ 3669829 w 3946712"/>
              <a:gd name="T43" fmla="*/ 765719 h 2635624"/>
              <a:gd name="T44" fmla="*/ 2090325 w 3946712"/>
              <a:gd name="T45" fmla="*/ 1383673 h 2635624"/>
              <a:gd name="T46" fmla="*/ 1814751 w 3946712"/>
              <a:gd name="T47" fmla="*/ 1544879 h 2635624"/>
              <a:gd name="T48" fmla="*/ 1680323 w 3946712"/>
              <a:gd name="T49" fmla="*/ 1444124 h 2635624"/>
              <a:gd name="T50" fmla="*/ 1673606 w 3946712"/>
              <a:gd name="T51" fmla="*/ 1565028 h 2635624"/>
              <a:gd name="T52" fmla="*/ 1545901 w 3946712"/>
              <a:gd name="T53" fmla="*/ 1524726 h 2635624"/>
              <a:gd name="T54" fmla="*/ 1572781 w 3946712"/>
              <a:gd name="T55" fmla="*/ 1719516 h 2635624"/>
              <a:gd name="T56" fmla="*/ 867049 w 3946712"/>
              <a:gd name="T57" fmla="*/ 2377765 h 2635624"/>
              <a:gd name="T58" fmla="*/ 806558 w 3946712"/>
              <a:gd name="T59" fmla="*/ 2418070 h 2635624"/>
              <a:gd name="T60" fmla="*/ 685576 w 3946712"/>
              <a:gd name="T61" fmla="*/ 2572557 h 2635624"/>
              <a:gd name="T62" fmla="*/ 436883 w 3946712"/>
              <a:gd name="T63" fmla="*/ 2485235 h 2635624"/>
              <a:gd name="T64" fmla="*/ 262134 w 3946712"/>
              <a:gd name="T65" fmla="*/ 2391200 h 2635624"/>
              <a:gd name="T66" fmla="*/ 161309 w 3946712"/>
              <a:gd name="T67" fmla="*/ 2055356 h 2635624"/>
              <a:gd name="T68" fmla="*/ 181473 w 3946712"/>
              <a:gd name="T69" fmla="*/ 1732949 h 2635624"/>
              <a:gd name="T70" fmla="*/ 0 w 3946712"/>
              <a:gd name="T71" fmla="*/ 1779964 h 26356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46712" h="2635624">
                <a:moveTo>
                  <a:pt x="0" y="1781735"/>
                </a:moveTo>
                <a:lnTo>
                  <a:pt x="356347" y="1411941"/>
                </a:lnTo>
                <a:lnTo>
                  <a:pt x="1116106" y="894230"/>
                </a:lnTo>
                <a:lnTo>
                  <a:pt x="1432112" y="766482"/>
                </a:lnTo>
                <a:lnTo>
                  <a:pt x="1398494" y="692524"/>
                </a:lnTo>
                <a:lnTo>
                  <a:pt x="1472453" y="820271"/>
                </a:lnTo>
                <a:lnTo>
                  <a:pt x="1472453" y="948018"/>
                </a:lnTo>
                <a:lnTo>
                  <a:pt x="1566583" y="921124"/>
                </a:lnTo>
                <a:lnTo>
                  <a:pt x="1647265" y="1001806"/>
                </a:lnTo>
                <a:lnTo>
                  <a:pt x="1606924" y="880782"/>
                </a:lnTo>
                <a:lnTo>
                  <a:pt x="1680883" y="786653"/>
                </a:lnTo>
                <a:lnTo>
                  <a:pt x="1741394" y="786653"/>
                </a:lnTo>
                <a:lnTo>
                  <a:pt x="2084294" y="692524"/>
                </a:lnTo>
                <a:lnTo>
                  <a:pt x="2205318" y="887506"/>
                </a:lnTo>
                <a:lnTo>
                  <a:pt x="2158253" y="665630"/>
                </a:lnTo>
                <a:lnTo>
                  <a:pt x="1896036" y="611841"/>
                </a:lnTo>
                <a:lnTo>
                  <a:pt x="1822077" y="658906"/>
                </a:lnTo>
                <a:lnTo>
                  <a:pt x="1734671" y="591671"/>
                </a:lnTo>
                <a:lnTo>
                  <a:pt x="1257300" y="638735"/>
                </a:lnTo>
                <a:lnTo>
                  <a:pt x="1216959" y="692524"/>
                </a:lnTo>
                <a:lnTo>
                  <a:pt x="1089212" y="658906"/>
                </a:lnTo>
                <a:lnTo>
                  <a:pt x="1136277" y="510988"/>
                </a:lnTo>
                <a:lnTo>
                  <a:pt x="1364877" y="356347"/>
                </a:lnTo>
                <a:lnTo>
                  <a:pt x="1633818" y="0"/>
                </a:lnTo>
                <a:lnTo>
                  <a:pt x="1956547" y="168088"/>
                </a:lnTo>
                <a:lnTo>
                  <a:pt x="2131359" y="141194"/>
                </a:lnTo>
                <a:lnTo>
                  <a:pt x="2144806" y="201706"/>
                </a:lnTo>
                <a:lnTo>
                  <a:pt x="2299447" y="194982"/>
                </a:lnTo>
                <a:lnTo>
                  <a:pt x="2238936" y="255494"/>
                </a:lnTo>
                <a:lnTo>
                  <a:pt x="2252383" y="282388"/>
                </a:lnTo>
                <a:lnTo>
                  <a:pt x="2366683" y="235324"/>
                </a:lnTo>
                <a:lnTo>
                  <a:pt x="2373406" y="188259"/>
                </a:lnTo>
                <a:lnTo>
                  <a:pt x="2689412" y="255494"/>
                </a:lnTo>
                <a:lnTo>
                  <a:pt x="2689412" y="322730"/>
                </a:lnTo>
                <a:lnTo>
                  <a:pt x="2870947" y="383241"/>
                </a:lnTo>
                <a:lnTo>
                  <a:pt x="3267636" y="107577"/>
                </a:lnTo>
                <a:lnTo>
                  <a:pt x="3260912" y="221877"/>
                </a:lnTo>
                <a:lnTo>
                  <a:pt x="3234018" y="356347"/>
                </a:lnTo>
                <a:lnTo>
                  <a:pt x="3563471" y="336177"/>
                </a:lnTo>
                <a:lnTo>
                  <a:pt x="3758453" y="558053"/>
                </a:lnTo>
                <a:lnTo>
                  <a:pt x="3576918" y="652182"/>
                </a:lnTo>
                <a:lnTo>
                  <a:pt x="3946712" y="719418"/>
                </a:lnTo>
                <a:lnTo>
                  <a:pt x="3818965" y="779930"/>
                </a:lnTo>
                <a:lnTo>
                  <a:pt x="3671047" y="766482"/>
                </a:lnTo>
                <a:lnTo>
                  <a:pt x="2212041" y="1432112"/>
                </a:lnTo>
                <a:lnTo>
                  <a:pt x="2091018" y="1385047"/>
                </a:lnTo>
                <a:lnTo>
                  <a:pt x="2070847" y="1559859"/>
                </a:lnTo>
                <a:lnTo>
                  <a:pt x="1815353" y="1546412"/>
                </a:lnTo>
                <a:lnTo>
                  <a:pt x="1788459" y="1385047"/>
                </a:lnTo>
                <a:lnTo>
                  <a:pt x="1680883" y="1445559"/>
                </a:lnTo>
                <a:lnTo>
                  <a:pt x="1707777" y="1546412"/>
                </a:lnTo>
                <a:lnTo>
                  <a:pt x="1674159" y="1566582"/>
                </a:lnTo>
                <a:lnTo>
                  <a:pt x="1633818" y="1479177"/>
                </a:lnTo>
                <a:lnTo>
                  <a:pt x="1546412" y="1526241"/>
                </a:lnTo>
                <a:lnTo>
                  <a:pt x="1526241" y="1633818"/>
                </a:lnTo>
                <a:lnTo>
                  <a:pt x="1573306" y="1721224"/>
                </a:lnTo>
                <a:lnTo>
                  <a:pt x="1075765" y="2265830"/>
                </a:lnTo>
                <a:lnTo>
                  <a:pt x="867336" y="2380130"/>
                </a:lnTo>
                <a:lnTo>
                  <a:pt x="820271" y="2319618"/>
                </a:lnTo>
                <a:lnTo>
                  <a:pt x="806824" y="2420471"/>
                </a:lnTo>
                <a:lnTo>
                  <a:pt x="746312" y="2353235"/>
                </a:lnTo>
                <a:lnTo>
                  <a:pt x="685800" y="2575112"/>
                </a:lnTo>
                <a:lnTo>
                  <a:pt x="537883" y="2635624"/>
                </a:lnTo>
                <a:lnTo>
                  <a:pt x="437030" y="2487706"/>
                </a:lnTo>
                <a:lnTo>
                  <a:pt x="376518" y="2286000"/>
                </a:lnTo>
                <a:lnTo>
                  <a:pt x="262218" y="2393577"/>
                </a:lnTo>
                <a:lnTo>
                  <a:pt x="188259" y="2299447"/>
                </a:lnTo>
                <a:lnTo>
                  <a:pt x="161365" y="2057400"/>
                </a:lnTo>
                <a:lnTo>
                  <a:pt x="127747" y="1969994"/>
                </a:lnTo>
                <a:lnTo>
                  <a:pt x="181536" y="1734671"/>
                </a:lnTo>
                <a:lnTo>
                  <a:pt x="349624" y="1499347"/>
                </a:lnTo>
                <a:lnTo>
                  <a:pt x="0" y="1781735"/>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391" name="Freeform 25"/>
          <p:cNvSpPr>
            <a:spLocks/>
          </p:cNvSpPr>
          <p:nvPr/>
        </p:nvSpPr>
        <p:spPr bwMode="auto">
          <a:xfrm>
            <a:off x="5762625" y="1773238"/>
            <a:ext cx="1257300" cy="1558925"/>
          </a:xfrm>
          <a:custGeom>
            <a:avLst/>
            <a:gdLst>
              <a:gd name="T0" fmla="*/ 672353 w 1257300"/>
              <a:gd name="T1" fmla="*/ 0 h 1559859"/>
              <a:gd name="T2" fmla="*/ 564777 w 1257300"/>
              <a:gd name="T3" fmla="*/ 194050 h 1559859"/>
              <a:gd name="T4" fmla="*/ 147918 w 1257300"/>
              <a:gd name="T5" fmla="*/ 809658 h 1559859"/>
              <a:gd name="T6" fmla="*/ 0 w 1257300"/>
              <a:gd name="T7" fmla="*/ 1050548 h 1559859"/>
              <a:gd name="T8" fmla="*/ 47065 w 1257300"/>
              <a:gd name="T9" fmla="*/ 1425267 h 1559859"/>
              <a:gd name="T10" fmla="*/ 161365 w 1257300"/>
              <a:gd name="T11" fmla="*/ 1532328 h 1559859"/>
              <a:gd name="T12" fmla="*/ 416859 w 1257300"/>
              <a:gd name="T13" fmla="*/ 1458722 h 1559859"/>
              <a:gd name="T14" fmla="*/ 490818 w 1257300"/>
              <a:gd name="T15" fmla="*/ 1371735 h 1559859"/>
              <a:gd name="T16" fmla="*/ 396689 w 1257300"/>
              <a:gd name="T17" fmla="*/ 1324895 h 1559859"/>
              <a:gd name="T18" fmla="*/ 329453 w 1257300"/>
              <a:gd name="T19" fmla="*/ 1405193 h 1559859"/>
              <a:gd name="T20" fmla="*/ 282389 w 1257300"/>
              <a:gd name="T21" fmla="*/ 1344969 h 1559859"/>
              <a:gd name="T22" fmla="*/ 396689 w 1257300"/>
              <a:gd name="T23" fmla="*/ 1251290 h 1559859"/>
              <a:gd name="T24" fmla="*/ 396689 w 1257300"/>
              <a:gd name="T25" fmla="*/ 1184375 h 1559859"/>
              <a:gd name="T26" fmla="*/ 524436 w 1257300"/>
              <a:gd name="T27" fmla="*/ 1150919 h 1559859"/>
              <a:gd name="T28" fmla="*/ 732865 w 1257300"/>
              <a:gd name="T29" fmla="*/ 836424 h 1559859"/>
              <a:gd name="T30" fmla="*/ 658906 w 1257300"/>
              <a:gd name="T31" fmla="*/ 997018 h 1559859"/>
              <a:gd name="T32" fmla="*/ 874059 w 1257300"/>
              <a:gd name="T33" fmla="*/ 856499 h 1559859"/>
              <a:gd name="T34" fmla="*/ 578224 w 1257300"/>
              <a:gd name="T35" fmla="*/ 1117461 h 1559859"/>
              <a:gd name="T36" fmla="*/ 578224 w 1257300"/>
              <a:gd name="T37" fmla="*/ 1157610 h 1559859"/>
              <a:gd name="T38" fmla="*/ 860612 w 1257300"/>
              <a:gd name="T39" fmla="*/ 1077314 h 1559859"/>
              <a:gd name="T40" fmla="*/ 578224 w 1257300"/>
              <a:gd name="T41" fmla="*/ 1331586 h 1559859"/>
              <a:gd name="T42" fmla="*/ 571500 w 1257300"/>
              <a:gd name="T43" fmla="*/ 1398501 h 1559859"/>
              <a:gd name="T44" fmla="*/ 490818 w 1257300"/>
              <a:gd name="T45" fmla="*/ 1478796 h 1559859"/>
              <a:gd name="T46" fmla="*/ 584947 w 1257300"/>
              <a:gd name="T47" fmla="*/ 1552403 h 1559859"/>
              <a:gd name="T48" fmla="*/ 981636 w 1257300"/>
              <a:gd name="T49" fmla="*/ 1371735 h 1559859"/>
              <a:gd name="T50" fmla="*/ 1042147 w 1257300"/>
              <a:gd name="T51" fmla="*/ 1291437 h 1559859"/>
              <a:gd name="T52" fmla="*/ 988359 w 1257300"/>
              <a:gd name="T53" fmla="*/ 1224524 h 1559859"/>
              <a:gd name="T54" fmla="*/ 1102659 w 1257300"/>
              <a:gd name="T55" fmla="*/ 1231215 h 1559859"/>
              <a:gd name="T56" fmla="*/ 1257300 w 1257300"/>
              <a:gd name="T57" fmla="*/ 1137536 h 1559859"/>
              <a:gd name="T58" fmla="*/ 1109383 w 1257300"/>
              <a:gd name="T59" fmla="*/ 1037165 h 1559859"/>
              <a:gd name="T60" fmla="*/ 1210236 w 1257300"/>
              <a:gd name="T61" fmla="*/ 903337 h 1559859"/>
              <a:gd name="T62" fmla="*/ 1156447 w 1257300"/>
              <a:gd name="T63" fmla="*/ 896647 h 1559859"/>
              <a:gd name="T64" fmla="*/ 1069042 w 1257300"/>
              <a:gd name="T65" fmla="*/ 823041 h 1559859"/>
              <a:gd name="T66" fmla="*/ 921124 w 1257300"/>
              <a:gd name="T67" fmla="*/ 930102 h 1559859"/>
              <a:gd name="T68" fmla="*/ 921124 w 1257300"/>
              <a:gd name="T69" fmla="*/ 796275 h 1559859"/>
              <a:gd name="T70" fmla="*/ 847165 w 1257300"/>
              <a:gd name="T71" fmla="*/ 722670 h 1559859"/>
              <a:gd name="T72" fmla="*/ 773206 w 1257300"/>
              <a:gd name="T73" fmla="*/ 809658 h 1559859"/>
              <a:gd name="T74" fmla="*/ 786653 w 1257300"/>
              <a:gd name="T75" fmla="*/ 742744 h 1559859"/>
              <a:gd name="T76" fmla="*/ 692524 w 1257300"/>
              <a:gd name="T77" fmla="*/ 796275 h 1559859"/>
              <a:gd name="T78" fmla="*/ 887506 w 1257300"/>
              <a:gd name="T79" fmla="*/ 173977 h 1559859"/>
              <a:gd name="T80" fmla="*/ 739589 w 1257300"/>
              <a:gd name="T81" fmla="*/ 153903 h 1559859"/>
              <a:gd name="T82" fmla="*/ 806824 w 1257300"/>
              <a:gd name="T83" fmla="*/ 20074 h 1559859"/>
              <a:gd name="T84" fmla="*/ 672353 w 1257300"/>
              <a:gd name="T85" fmla="*/ 0 h 15598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57300" h="1559859">
                <a:moveTo>
                  <a:pt x="672353" y="0"/>
                </a:moveTo>
                <a:lnTo>
                  <a:pt x="564777" y="194982"/>
                </a:lnTo>
                <a:lnTo>
                  <a:pt x="147918" y="813547"/>
                </a:lnTo>
                <a:lnTo>
                  <a:pt x="0" y="1055594"/>
                </a:lnTo>
                <a:lnTo>
                  <a:pt x="47065" y="1432112"/>
                </a:lnTo>
                <a:lnTo>
                  <a:pt x="161365" y="1539688"/>
                </a:lnTo>
                <a:lnTo>
                  <a:pt x="416859" y="1465729"/>
                </a:lnTo>
                <a:lnTo>
                  <a:pt x="490818" y="1378323"/>
                </a:lnTo>
                <a:lnTo>
                  <a:pt x="396689" y="1331259"/>
                </a:lnTo>
                <a:lnTo>
                  <a:pt x="329453" y="1411941"/>
                </a:lnTo>
                <a:lnTo>
                  <a:pt x="282389" y="1351429"/>
                </a:lnTo>
                <a:lnTo>
                  <a:pt x="396689" y="1257300"/>
                </a:lnTo>
                <a:lnTo>
                  <a:pt x="396689" y="1190064"/>
                </a:lnTo>
                <a:lnTo>
                  <a:pt x="524436" y="1156447"/>
                </a:lnTo>
                <a:lnTo>
                  <a:pt x="732865" y="840441"/>
                </a:lnTo>
                <a:lnTo>
                  <a:pt x="658906" y="1001806"/>
                </a:lnTo>
                <a:lnTo>
                  <a:pt x="874059" y="860612"/>
                </a:lnTo>
                <a:lnTo>
                  <a:pt x="578224" y="1122829"/>
                </a:lnTo>
                <a:lnTo>
                  <a:pt x="578224" y="1163170"/>
                </a:lnTo>
                <a:lnTo>
                  <a:pt x="860612" y="1082488"/>
                </a:lnTo>
                <a:lnTo>
                  <a:pt x="578224" y="1337982"/>
                </a:lnTo>
                <a:lnTo>
                  <a:pt x="571500" y="1405217"/>
                </a:lnTo>
                <a:lnTo>
                  <a:pt x="490818" y="1485900"/>
                </a:lnTo>
                <a:lnTo>
                  <a:pt x="584947" y="1559859"/>
                </a:lnTo>
                <a:lnTo>
                  <a:pt x="981636" y="1378323"/>
                </a:lnTo>
                <a:lnTo>
                  <a:pt x="1042147" y="1297641"/>
                </a:lnTo>
                <a:lnTo>
                  <a:pt x="988359" y="1230406"/>
                </a:lnTo>
                <a:lnTo>
                  <a:pt x="1102659" y="1237129"/>
                </a:lnTo>
                <a:lnTo>
                  <a:pt x="1257300" y="1143000"/>
                </a:lnTo>
                <a:lnTo>
                  <a:pt x="1109383" y="1042147"/>
                </a:lnTo>
                <a:lnTo>
                  <a:pt x="1210236" y="907676"/>
                </a:lnTo>
                <a:lnTo>
                  <a:pt x="1156447" y="900953"/>
                </a:lnTo>
                <a:lnTo>
                  <a:pt x="1069042" y="826994"/>
                </a:lnTo>
                <a:lnTo>
                  <a:pt x="921124" y="934570"/>
                </a:lnTo>
                <a:lnTo>
                  <a:pt x="921124" y="800100"/>
                </a:lnTo>
                <a:lnTo>
                  <a:pt x="847165" y="726141"/>
                </a:lnTo>
                <a:lnTo>
                  <a:pt x="773206" y="813547"/>
                </a:lnTo>
                <a:lnTo>
                  <a:pt x="786653" y="746312"/>
                </a:lnTo>
                <a:lnTo>
                  <a:pt x="692524" y="800100"/>
                </a:lnTo>
                <a:lnTo>
                  <a:pt x="887506" y="174812"/>
                </a:lnTo>
                <a:lnTo>
                  <a:pt x="739589" y="154641"/>
                </a:lnTo>
                <a:lnTo>
                  <a:pt x="806824" y="20170"/>
                </a:lnTo>
                <a:lnTo>
                  <a:pt x="67235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pic>
        <p:nvPicPr>
          <p:cNvPr id="16392" name="Picture 123" descr="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522663"/>
            <a:ext cx="9302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457200" y="319088"/>
            <a:ext cx="8228013" cy="1050925"/>
          </a:xfrm>
        </p:spPr>
        <p:txBody>
          <a:bodyPr lIns="0" tIns="0" rIns="0" bIns="0"/>
          <a:lstStyle/>
          <a:p>
            <a:r>
              <a:rPr lang="en-US" altLang="en-US" smtClean="0"/>
              <a:t>Ontario</a:t>
            </a:r>
          </a:p>
        </p:txBody>
      </p:sp>
      <p:sp>
        <p:nvSpPr>
          <p:cNvPr id="18435" name="Text Box 5"/>
          <p:cNvSpPr txBox="1">
            <a:spLocks noChangeArrowheads="1"/>
          </p:cNvSpPr>
          <p:nvPr/>
        </p:nvSpPr>
        <p:spPr bwMode="auto">
          <a:xfrm>
            <a:off x="6300788" y="4233863"/>
            <a:ext cx="2085975" cy="5429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Ottawa</a:t>
            </a:r>
          </a:p>
        </p:txBody>
      </p:sp>
      <p:pic>
        <p:nvPicPr>
          <p:cNvPr id="18436"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737100"/>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7" name="Group 1"/>
          <p:cNvGrpSpPr>
            <a:grpSpLocks/>
          </p:cNvGrpSpPr>
          <p:nvPr/>
        </p:nvGrpSpPr>
        <p:grpSpPr bwMode="auto">
          <a:xfrm>
            <a:off x="2362200" y="1830388"/>
            <a:ext cx="4530725" cy="4632325"/>
            <a:chOff x="2200714" y="1678350"/>
            <a:chExt cx="4530586" cy="4632045"/>
          </a:xfrm>
        </p:grpSpPr>
        <p:sp>
          <p:nvSpPr>
            <p:cNvPr id="18444" name="Freeform 14"/>
            <p:cNvSpPr>
              <a:spLocks/>
            </p:cNvSpPr>
            <p:nvPr/>
          </p:nvSpPr>
          <p:spPr bwMode="auto">
            <a:xfrm rot="326936">
              <a:off x="4783277" y="5261398"/>
              <a:ext cx="257819" cy="99675"/>
            </a:xfrm>
            <a:custGeom>
              <a:avLst/>
              <a:gdLst>
                <a:gd name="T0" fmla="*/ 0 w 133267"/>
                <a:gd name="T1" fmla="*/ 347518 h 51516"/>
                <a:gd name="T2" fmla="*/ 6986768 w 133267"/>
                <a:gd name="T3" fmla="*/ 0 h 51516"/>
                <a:gd name="T4" fmla="*/ 6986768 w 133267"/>
                <a:gd name="T5" fmla="*/ 2702759 h 51516"/>
                <a:gd name="T6" fmla="*/ 0 w 133267"/>
                <a:gd name="T7" fmla="*/ 347518 h 51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267" h="51516">
                  <a:moveTo>
                    <a:pt x="0" y="6624"/>
                  </a:moveTo>
                  <a:lnTo>
                    <a:pt x="133267" y="0"/>
                  </a:lnTo>
                  <a:lnTo>
                    <a:pt x="133267" y="51516"/>
                  </a:lnTo>
                  <a:lnTo>
                    <a:pt x="0" y="6624"/>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8445" name="Freeform 15"/>
            <p:cNvSpPr>
              <a:spLocks/>
            </p:cNvSpPr>
            <p:nvPr/>
          </p:nvSpPr>
          <p:spPr bwMode="auto">
            <a:xfrm rot="-232493">
              <a:off x="4992260" y="2942390"/>
              <a:ext cx="263946" cy="151646"/>
            </a:xfrm>
            <a:custGeom>
              <a:avLst/>
              <a:gdLst>
                <a:gd name="T0" fmla="*/ 0 w 136434"/>
                <a:gd name="T1" fmla="*/ 913757 h 78377"/>
                <a:gd name="T2" fmla="*/ 4565664 w 136434"/>
                <a:gd name="T3" fmla="*/ 0 h 78377"/>
                <a:gd name="T4" fmla="*/ 7152818 w 136434"/>
                <a:gd name="T5" fmla="*/ 2741254 h 78377"/>
                <a:gd name="T6" fmla="*/ 6696272 w 136434"/>
                <a:gd name="T7" fmla="*/ 4111902 h 78377"/>
                <a:gd name="T8" fmla="*/ 0 w 136434"/>
                <a:gd name="T9" fmla="*/ 913757 h 78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34" h="78377">
                  <a:moveTo>
                    <a:pt x="0" y="17417"/>
                  </a:moveTo>
                  <a:lnTo>
                    <a:pt x="87086" y="0"/>
                  </a:lnTo>
                  <a:lnTo>
                    <a:pt x="136434" y="52251"/>
                  </a:lnTo>
                  <a:lnTo>
                    <a:pt x="127726" y="78377"/>
                  </a:lnTo>
                  <a:lnTo>
                    <a:pt x="0" y="17417"/>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sp>
          <p:nvSpPr>
            <p:cNvPr id="18446" name="Freeform 13"/>
            <p:cNvSpPr>
              <a:spLocks/>
            </p:cNvSpPr>
            <p:nvPr/>
          </p:nvSpPr>
          <p:spPr bwMode="auto">
            <a:xfrm rot="326936">
              <a:off x="2200714" y="1678350"/>
              <a:ext cx="4530586" cy="4632045"/>
            </a:xfrm>
            <a:custGeom>
              <a:avLst/>
              <a:gdLst>
                <a:gd name="T0" fmla="*/ 10138789 w 2341867"/>
                <a:gd name="T1" fmla="*/ 16908653 h 2394036"/>
                <a:gd name="T2" fmla="*/ 9948627 w 2341867"/>
                <a:gd name="T3" fmla="*/ 18004736 h 2394036"/>
                <a:gd name="T4" fmla="*/ 11325802 w 2341867"/>
                <a:gd name="T5" fmla="*/ 18437756 h 2394036"/>
                <a:gd name="T6" fmla="*/ 8197663 w 2341867"/>
                <a:gd name="T7" fmla="*/ 0 h 2394036"/>
                <a:gd name="T8" fmla="*/ 10596520 w 2341867"/>
                <a:gd name="T9" fmla="*/ 2427501 h 2394036"/>
                <a:gd name="T10" fmla="*/ 15896785 w 2341867"/>
                <a:gd name="T11" fmla="*/ 3892125 h 2394036"/>
                <a:gd name="T12" fmla="*/ 18733586 w 2341867"/>
                <a:gd name="T13" fmla="*/ 5942879 h 2394036"/>
                <a:gd name="T14" fmla="*/ 19249139 w 2341867"/>
                <a:gd name="T15" fmla="*/ 8278774 h 2394036"/>
                <a:gd name="T16" fmla="*/ 20683675 w 2341867"/>
                <a:gd name="T17" fmla="*/ 11218145 h 2394036"/>
                <a:gd name="T18" fmla="*/ 22459475 w 2341867"/>
                <a:gd name="T19" fmla="*/ 12993707 h 2394036"/>
                <a:gd name="T20" fmla="*/ 23596415 w 2341867"/>
                <a:gd name="T21" fmla="*/ 12634142 h 2394036"/>
                <a:gd name="T22" fmla="*/ 24842643 w 2341867"/>
                <a:gd name="T23" fmla="*/ 22726659 h 2394036"/>
                <a:gd name="T24" fmla="*/ 27666469 w 2341867"/>
                <a:gd name="T25" fmla="*/ 24171286 h 2394036"/>
                <a:gd name="T26" fmla="*/ 29373091 w 2341867"/>
                <a:gd name="T27" fmla="*/ 25275422 h 2394036"/>
                <a:gd name="T28" fmla="*/ 32804304 w 2341867"/>
                <a:gd name="T29" fmla="*/ 24937098 h 2394036"/>
                <a:gd name="T30" fmla="*/ 30300098 w 2341867"/>
                <a:gd name="T31" fmla="*/ 27650989 h 2394036"/>
                <a:gd name="T32" fmla="*/ 28759702 w 2341867"/>
                <a:gd name="T33" fmla="*/ 28749800 h 2394036"/>
                <a:gd name="T34" fmla="*/ 27353759 w 2341867"/>
                <a:gd name="T35" fmla="*/ 28837096 h 2394036"/>
                <a:gd name="T36" fmla="*/ 24973563 w 2341867"/>
                <a:gd name="T37" fmla="*/ 30428533 h 2394036"/>
                <a:gd name="T38" fmla="*/ 26060482 w 2341867"/>
                <a:gd name="T39" fmla="*/ 31287239 h 2394036"/>
                <a:gd name="T40" fmla="*/ 23860916 w 2341867"/>
                <a:gd name="T41" fmla="*/ 32065786 h 2394036"/>
                <a:gd name="T42" fmla="*/ 21920195 w 2341867"/>
                <a:gd name="T43" fmla="*/ 32970313 h 2394036"/>
                <a:gd name="T44" fmla="*/ 20974696 w 2341867"/>
                <a:gd name="T45" fmla="*/ 33393197 h 2394036"/>
                <a:gd name="T46" fmla="*/ 20574898 w 2341867"/>
                <a:gd name="T47" fmla="*/ 32777394 h 2394036"/>
                <a:gd name="T48" fmla="*/ 21904894 w 2341867"/>
                <a:gd name="T49" fmla="*/ 30598638 h 2394036"/>
                <a:gd name="T50" fmla="*/ 22491779 w 2341867"/>
                <a:gd name="T51" fmla="*/ 27827799 h 2394036"/>
                <a:gd name="T52" fmla="*/ 21883478 w 2341867"/>
                <a:gd name="T53" fmla="*/ 26547310 h 2394036"/>
                <a:gd name="T54" fmla="*/ 23982767 w 2341867"/>
                <a:gd name="T55" fmla="*/ 27983483 h 2394036"/>
                <a:gd name="T56" fmla="*/ 24588517 w 2341867"/>
                <a:gd name="T57" fmla="*/ 27475610 h 2394036"/>
                <a:gd name="T58" fmla="*/ 22828416 w 2341867"/>
                <a:gd name="T59" fmla="*/ 25113067 h 2394036"/>
                <a:gd name="T60" fmla="*/ 17168445 w 2341867"/>
                <a:gd name="T61" fmla="*/ 24084892 h 2394036"/>
                <a:gd name="T62" fmla="*/ 15202436 w 2341867"/>
                <a:gd name="T63" fmla="*/ 21620997 h 2394036"/>
                <a:gd name="T64" fmla="*/ 14098218 w 2341867"/>
                <a:gd name="T65" fmla="*/ 20092329 h 2394036"/>
                <a:gd name="T66" fmla="*/ 10415157 w 2341867"/>
                <a:gd name="T67" fmla="*/ 20694816 h 2394036"/>
                <a:gd name="T68" fmla="*/ 8953859 w 2341867"/>
                <a:gd name="T69" fmla="*/ 22086876 h 2394036"/>
                <a:gd name="T70" fmla="*/ 7664875 w 2341867"/>
                <a:gd name="T71" fmla="*/ 21982401 h 2394036"/>
                <a:gd name="T72" fmla="*/ 6402761 w 2341867"/>
                <a:gd name="T73" fmla="*/ 22159718 h 2394036"/>
                <a:gd name="T74" fmla="*/ 5263975 w 2341867"/>
                <a:gd name="T75" fmla="*/ 21841875 h 2394036"/>
                <a:gd name="T76" fmla="*/ 3780428 w 2341867"/>
                <a:gd name="T77" fmla="*/ 21187344 h 2394036"/>
                <a:gd name="T78" fmla="*/ 2901887 w 2341867"/>
                <a:gd name="T79" fmla="*/ 21214294 h 2394036"/>
                <a:gd name="T80" fmla="*/ 1385496 w 2341867"/>
                <a:gd name="T81" fmla="*/ 19793982 h 2394036"/>
                <a:gd name="T82" fmla="*/ 0 w 2341867"/>
                <a:gd name="T83" fmla="*/ 11512138 h 23940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41867" h="2394036">
                  <a:moveTo>
                    <a:pt x="784938" y="1202084"/>
                  </a:moveTo>
                  <a:lnTo>
                    <a:pt x="723798" y="1206537"/>
                  </a:lnTo>
                  <a:lnTo>
                    <a:pt x="712615" y="1236988"/>
                  </a:lnTo>
                  <a:lnTo>
                    <a:pt x="710223" y="1284749"/>
                  </a:lnTo>
                  <a:lnTo>
                    <a:pt x="751678" y="1329963"/>
                  </a:lnTo>
                  <a:lnTo>
                    <a:pt x="808538" y="1315648"/>
                  </a:lnTo>
                  <a:lnTo>
                    <a:pt x="784938" y="1202084"/>
                  </a:lnTo>
                  <a:close/>
                  <a:moveTo>
                    <a:pt x="585223" y="0"/>
                  </a:moveTo>
                  <a:lnTo>
                    <a:pt x="691609" y="86399"/>
                  </a:lnTo>
                  <a:lnTo>
                    <a:pt x="756475" y="173217"/>
                  </a:lnTo>
                  <a:lnTo>
                    <a:pt x="1033063" y="270989"/>
                  </a:lnTo>
                  <a:lnTo>
                    <a:pt x="1134856" y="277727"/>
                  </a:lnTo>
                  <a:lnTo>
                    <a:pt x="1315221" y="280017"/>
                  </a:lnTo>
                  <a:lnTo>
                    <a:pt x="1337372" y="424061"/>
                  </a:lnTo>
                  <a:lnTo>
                    <a:pt x="1374303" y="498170"/>
                  </a:lnTo>
                  <a:lnTo>
                    <a:pt x="1374177" y="590742"/>
                  </a:lnTo>
                  <a:lnTo>
                    <a:pt x="1374468" y="656402"/>
                  </a:lnTo>
                  <a:lnTo>
                    <a:pt x="1476587" y="800484"/>
                  </a:lnTo>
                  <a:lnTo>
                    <a:pt x="1570837" y="861859"/>
                  </a:lnTo>
                  <a:lnTo>
                    <a:pt x="1603360" y="927181"/>
                  </a:lnTo>
                  <a:lnTo>
                    <a:pt x="1671287" y="950561"/>
                  </a:lnTo>
                  <a:lnTo>
                    <a:pt x="1684525" y="901524"/>
                  </a:lnTo>
                  <a:lnTo>
                    <a:pt x="1743378" y="1521033"/>
                  </a:lnTo>
                  <a:lnTo>
                    <a:pt x="1773492" y="1621688"/>
                  </a:lnTo>
                  <a:lnTo>
                    <a:pt x="1856044" y="1725037"/>
                  </a:lnTo>
                  <a:lnTo>
                    <a:pt x="1975082" y="1724771"/>
                  </a:lnTo>
                  <a:lnTo>
                    <a:pt x="2030470" y="1773232"/>
                  </a:lnTo>
                  <a:lnTo>
                    <a:pt x="2096916" y="1803558"/>
                  </a:lnTo>
                  <a:lnTo>
                    <a:pt x="2188344" y="1803029"/>
                  </a:lnTo>
                  <a:lnTo>
                    <a:pt x="2341867" y="1779416"/>
                  </a:lnTo>
                  <a:cubicBezTo>
                    <a:pt x="2274451" y="1867615"/>
                    <a:pt x="2311299" y="1859281"/>
                    <a:pt x="2217386" y="1920149"/>
                  </a:cubicBezTo>
                  <a:lnTo>
                    <a:pt x="2163094" y="1973069"/>
                  </a:lnTo>
                  <a:lnTo>
                    <a:pt x="2100632" y="2001306"/>
                  </a:lnTo>
                  <a:lnTo>
                    <a:pt x="2053127" y="2051476"/>
                  </a:lnTo>
                  <a:lnTo>
                    <a:pt x="2043055" y="2061657"/>
                  </a:lnTo>
                  <a:lnTo>
                    <a:pt x="1952758" y="2057705"/>
                  </a:lnTo>
                  <a:lnTo>
                    <a:pt x="1829454" y="2093640"/>
                  </a:lnTo>
                  <a:lnTo>
                    <a:pt x="1782838" y="2171264"/>
                  </a:lnTo>
                  <a:lnTo>
                    <a:pt x="1855032" y="2182493"/>
                  </a:lnTo>
                  <a:lnTo>
                    <a:pt x="1860432" y="2232538"/>
                  </a:lnTo>
                  <a:lnTo>
                    <a:pt x="1744767" y="2253716"/>
                  </a:lnTo>
                  <a:lnTo>
                    <a:pt x="1703407" y="2288092"/>
                  </a:lnTo>
                  <a:lnTo>
                    <a:pt x="1628051" y="2285136"/>
                  </a:lnTo>
                  <a:lnTo>
                    <a:pt x="1564861" y="2352636"/>
                  </a:lnTo>
                  <a:lnTo>
                    <a:pt x="1537479" y="2356668"/>
                  </a:lnTo>
                  <a:cubicBezTo>
                    <a:pt x="1534734" y="2356254"/>
                    <a:pt x="1500108" y="2383225"/>
                    <a:pt x="1497363" y="2382811"/>
                  </a:cubicBezTo>
                  <a:cubicBezTo>
                    <a:pt x="1478724" y="2385941"/>
                    <a:pt x="1465065" y="2398741"/>
                    <a:pt x="1441445" y="2392202"/>
                  </a:cubicBezTo>
                  <a:cubicBezTo>
                    <a:pt x="1449804" y="2366382"/>
                    <a:pt x="1459696" y="2356647"/>
                    <a:pt x="1468822" y="2338870"/>
                  </a:cubicBezTo>
                  <a:lnTo>
                    <a:pt x="1497206" y="2250469"/>
                  </a:lnTo>
                  <a:lnTo>
                    <a:pt x="1563769" y="2183402"/>
                  </a:lnTo>
                  <a:lnTo>
                    <a:pt x="1556205" y="2085049"/>
                  </a:lnTo>
                  <a:lnTo>
                    <a:pt x="1605666" y="1985686"/>
                  </a:lnTo>
                  <a:lnTo>
                    <a:pt x="1546775" y="1907794"/>
                  </a:lnTo>
                  <a:lnTo>
                    <a:pt x="1562240" y="1894315"/>
                  </a:lnTo>
                  <a:lnTo>
                    <a:pt x="1643416" y="1991204"/>
                  </a:lnTo>
                  <a:lnTo>
                    <a:pt x="1712106" y="1996795"/>
                  </a:lnTo>
                  <a:lnTo>
                    <a:pt x="1725238" y="1949233"/>
                  </a:lnTo>
                  <a:lnTo>
                    <a:pt x="1755350" y="1960555"/>
                  </a:lnTo>
                  <a:lnTo>
                    <a:pt x="1713688" y="1885404"/>
                  </a:lnTo>
                  <a:lnTo>
                    <a:pt x="1629698" y="1791973"/>
                  </a:lnTo>
                  <a:lnTo>
                    <a:pt x="1319360" y="1776203"/>
                  </a:lnTo>
                  <a:lnTo>
                    <a:pt x="1225638" y="1718606"/>
                  </a:lnTo>
                  <a:lnTo>
                    <a:pt x="1167303" y="1544539"/>
                  </a:lnTo>
                  <a:lnTo>
                    <a:pt x="1085287" y="1542792"/>
                  </a:lnTo>
                  <a:lnTo>
                    <a:pt x="1040494" y="1507328"/>
                  </a:lnTo>
                  <a:lnTo>
                    <a:pt x="1006458" y="1433712"/>
                  </a:lnTo>
                  <a:lnTo>
                    <a:pt x="818564" y="1408771"/>
                  </a:lnTo>
                  <a:lnTo>
                    <a:pt x="743528" y="1476703"/>
                  </a:lnTo>
                  <a:lnTo>
                    <a:pt x="672623" y="1564731"/>
                  </a:lnTo>
                  <a:lnTo>
                    <a:pt x="639207" y="1576035"/>
                  </a:lnTo>
                  <a:lnTo>
                    <a:pt x="615745" y="1564070"/>
                  </a:lnTo>
                  <a:lnTo>
                    <a:pt x="547188" y="1568580"/>
                  </a:lnTo>
                  <a:cubicBezTo>
                    <a:pt x="530207" y="1560732"/>
                    <a:pt x="534868" y="1567050"/>
                    <a:pt x="517887" y="1559202"/>
                  </a:cubicBezTo>
                  <a:lnTo>
                    <a:pt x="457087" y="1581233"/>
                  </a:lnTo>
                  <a:lnTo>
                    <a:pt x="410009" y="1550005"/>
                  </a:lnTo>
                  <a:lnTo>
                    <a:pt x="375790" y="1558553"/>
                  </a:lnTo>
                  <a:lnTo>
                    <a:pt x="347825" y="1520644"/>
                  </a:lnTo>
                  <a:lnTo>
                    <a:pt x="269881" y="1511848"/>
                  </a:lnTo>
                  <a:lnTo>
                    <a:pt x="215114" y="1533301"/>
                  </a:lnTo>
                  <a:lnTo>
                    <a:pt x="207163" y="1513771"/>
                  </a:lnTo>
                  <a:lnTo>
                    <a:pt x="111045" y="1497526"/>
                  </a:lnTo>
                  <a:lnTo>
                    <a:pt x="98909" y="1412423"/>
                  </a:lnTo>
                  <a:lnTo>
                    <a:pt x="58693" y="1409744"/>
                  </a:lnTo>
                  <a:cubicBezTo>
                    <a:pt x="56546" y="1223000"/>
                    <a:pt x="2147" y="1008206"/>
                    <a:pt x="0" y="821462"/>
                  </a:cubicBezTo>
                  <a:lnTo>
                    <a:pt x="585223" y="0"/>
                  </a:lnTo>
                  <a:close/>
                </a:path>
              </a:pathLst>
            </a:custGeom>
            <a:solidFill>
              <a:srgbClr val="00A0C6"/>
            </a:solidFill>
            <a:ln w="76200" cmpd="sng">
              <a:solidFill>
                <a:schemeClr val="bg1"/>
              </a:solidFill>
              <a:round/>
              <a:headEnd/>
              <a:tailEnd/>
            </a:ln>
            <a:effectLst>
              <a:outerShdw dist="35921" dir="2700000" algn="ctr" rotWithShape="0">
                <a:srgbClr val="000000"/>
              </a:outerShdw>
            </a:effectLst>
          </p:spPr>
          <p:txBody>
            <a:bodyPr/>
            <a:lstStyle/>
            <a:p>
              <a:endParaRPr lang="en-GB"/>
            </a:p>
          </p:txBody>
        </p:sp>
      </p:grpSp>
      <p:grpSp>
        <p:nvGrpSpPr>
          <p:cNvPr id="18438" name="Group 30"/>
          <p:cNvGrpSpPr>
            <a:grpSpLocks/>
          </p:cNvGrpSpPr>
          <p:nvPr/>
        </p:nvGrpSpPr>
        <p:grpSpPr bwMode="auto">
          <a:xfrm>
            <a:off x="2362200" y="1830388"/>
            <a:ext cx="4530725" cy="4632325"/>
            <a:chOff x="2200714" y="1678350"/>
            <a:chExt cx="4530586" cy="4632045"/>
          </a:xfrm>
        </p:grpSpPr>
        <p:sp>
          <p:nvSpPr>
            <p:cNvPr id="18441" name="Freeform 14"/>
            <p:cNvSpPr>
              <a:spLocks/>
            </p:cNvSpPr>
            <p:nvPr/>
          </p:nvSpPr>
          <p:spPr bwMode="auto">
            <a:xfrm rot="326936">
              <a:off x="4783277" y="5261398"/>
              <a:ext cx="257819" cy="99675"/>
            </a:xfrm>
            <a:custGeom>
              <a:avLst/>
              <a:gdLst>
                <a:gd name="T0" fmla="*/ 0 w 133267"/>
                <a:gd name="T1" fmla="*/ 347518 h 51516"/>
                <a:gd name="T2" fmla="*/ 6986768 w 133267"/>
                <a:gd name="T3" fmla="*/ 0 h 51516"/>
                <a:gd name="T4" fmla="*/ 6986768 w 133267"/>
                <a:gd name="T5" fmla="*/ 2702759 h 51516"/>
                <a:gd name="T6" fmla="*/ 0 w 133267"/>
                <a:gd name="T7" fmla="*/ 347518 h 515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267" h="51516">
                  <a:moveTo>
                    <a:pt x="0" y="6624"/>
                  </a:moveTo>
                  <a:lnTo>
                    <a:pt x="133267" y="0"/>
                  </a:lnTo>
                  <a:lnTo>
                    <a:pt x="133267" y="51516"/>
                  </a:lnTo>
                  <a:lnTo>
                    <a:pt x="0" y="6624"/>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42" name="Freeform 15"/>
            <p:cNvSpPr>
              <a:spLocks/>
            </p:cNvSpPr>
            <p:nvPr/>
          </p:nvSpPr>
          <p:spPr bwMode="auto">
            <a:xfrm rot="-232493">
              <a:off x="4992260" y="2942390"/>
              <a:ext cx="263946" cy="151646"/>
            </a:xfrm>
            <a:custGeom>
              <a:avLst/>
              <a:gdLst>
                <a:gd name="T0" fmla="*/ 0 w 136434"/>
                <a:gd name="T1" fmla="*/ 913757 h 78377"/>
                <a:gd name="T2" fmla="*/ 4565664 w 136434"/>
                <a:gd name="T3" fmla="*/ 0 h 78377"/>
                <a:gd name="T4" fmla="*/ 7152818 w 136434"/>
                <a:gd name="T5" fmla="*/ 2741254 h 78377"/>
                <a:gd name="T6" fmla="*/ 6696272 w 136434"/>
                <a:gd name="T7" fmla="*/ 4111902 h 78377"/>
                <a:gd name="T8" fmla="*/ 0 w 136434"/>
                <a:gd name="T9" fmla="*/ 913757 h 78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34" h="78377">
                  <a:moveTo>
                    <a:pt x="0" y="17417"/>
                  </a:moveTo>
                  <a:lnTo>
                    <a:pt x="87086" y="0"/>
                  </a:lnTo>
                  <a:lnTo>
                    <a:pt x="136434" y="52251"/>
                  </a:lnTo>
                  <a:lnTo>
                    <a:pt x="127726" y="78377"/>
                  </a:lnTo>
                  <a:lnTo>
                    <a:pt x="0" y="17417"/>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43" name="Freeform 13"/>
            <p:cNvSpPr>
              <a:spLocks/>
            </p:cNvSpPr>
            <p:nvPr/>
          </p:nvSpPr>
          <p:spPr bwMode="auto">
            <a:xfrm rot="326936">
              <a:off x="2200714" y="1678350"/>
              <a:ext cx="4530586" cy="4632045"/>
            </a:xfrm>
            <a:custGeom>
              <a:avLst/>
              <a:gdLst>
                <a:gd name="T0" fmla="*/ 10138789 w 2341867"/>
                <a:gd name="T1" fmla="*/ 16908653 h 2394036"/>
                <a:gd name="T2" fmla="*/ 9948627 w 2341867"/>
                <a:gd name="T3" fmla="*/ 18004736 h 2394036"/>
                <a:gd name="T4" fmla="*/ 11325802 w 2341867"/>
                <a:gd name="T5" fmla="*/ 18437756 h 2394036"/>
                <a:gd name="T6" fmla="*/ 8197663 w 2341867"/>
                <a:gd name="T7" fmla="*/ 0 h 2394036"/>
                <a:gd name="T8" fmla="*/ 10596520 w 2341867"/>
                <a:gd name="T9" fmla="*/ 2427501 h 2394036"/>
                <a:gd name="T10" fmla="*/ 15896785 w 2341867"/>
                <a:gd name="T11" fmla="*/ 3892125 h 2394036"/>
                <a:gd name="T12" fmla="*/ 18733586 w 2341867"/>
                <a:gd name="T13" fmla="*/ 5942879 h 2394036"/>
                <a:gd name="T14" fmla="*/ 19249139 w 2341867"/>
                <a:gd name="T15" fmla="*/ 8278774 h 2394036"/>
                <a:gd name="T16" fmla="*/ 20683675 w 2341867"/>
                <a:gd name="T17" fmla="*/ 11218145 h 2394036"/>
                <a:gd name="T18" fmla="*/ 22459475 w 2341867"/>
                <a:gd name="T19" fmla="*/ 12993707 h 2394036"/>
                <a:gd name="T20" fmla="*/ 23596415 w 2341867"/>
                <a:gd name="T21" fmla="*/ 12634142 h 2394036"/>
                <a:gd name="T22" fmla="*/ 24842643 w 2341867"/>
                <a:gd name="T23" fmla="*/ 22726659 h 2394036"/>
                <a:gd name="T24" fmla="*/ 27666469 w 2341867"/>
                <a:gd name="T25" fmla="*/ 24171286 h 2394036"/>
                <a:gd name="T26" fmla="*/ 29373091 w 2341867"/>
                <a:gd name="T27" fmla="*/ 25275422 h 2394036"/>
                <a:gd name="T28" fmla="*/ 32804304 w 2341867"/>
                <a:gd name="T29" fmla="*/ 24937098 h 2394036"/>
                <a:gd name="T30" fmla="*/ 30300098 w 2341867"/>
                <a:gd name="T31" fmla="*/ 27650989 h 2394036"/>
                <a:gd name="T32" fmla="*/ 28759702 w 2341867"/>
                <a:gd name="T33" fmla="*/ 28749800 h 2394036"/>
                <a:gd name="T34" fmla="*/ 27353759 w 2341867"/>
                <a:gd name="T35" fmla="*/ 28837096 h 2394036"/>
                <a:gd name="T36" fmla="*/ 24973563 w 2341867"/>
                <a:gd name="T37" fmla="*/ 30428533 h 2394036"/>
                <a:gd name="T38" fmla="*/ 26060482 w 2341867"/>
                <a:gd name="T39" fmla="*/ 31287239 h 2394036"/>
                <a:gd name="T40" fmla="*/ 23860916 w 2341867"/>
                <a:gd name="T41" fmla="*/ 32065786 h 2394036"/>
                <a:gd name="T42" fmla="*/ 21920195 w 2341867"/>
                <a:gd name="T43" fmla="*/ 32970313 h 2394036"/>
                <a:gd name="T44" fmla="*/ 20974696 w 2341867"/>
                <a:gd name="T45" fmla="*/ 33393197 h 2394036"/>
                <a:gd name="T46" fmla="*/ 20574898 w 2341867"/>
                <a:gd name="T47" fmla="*/ 32777394 h 2394036"/>
                <a:gd name="T48" fmla="*/ 21904894 w 2341867"/>
                <a:gd name="T49" fmla="*/ 30598638 h 2394036"/>
                <a:gd name="T50" fmla="*/ 22491779 w 2341867"/>
                <a:gd name="T51" fmla="*/ 27827799 h 2394036"/>
                <a:gd name="T52" fmla="*/ 21883478 w 2341867"/>
                <a:gd name="T53" fmla="*/ 26547310 h 2394036"/>
                <a:gd name="T54" fmla="*/ 23982767 w 2341867"/>
                <a:gd name="T55" fmla="*/ 27983483 h 2394036"/>
                <a:gd name="T56" fmla="*/ 24588517 w 2341867"/>
                <a:gd name="T57" fmla="*/ 27475610 h 2394036"/>
                <a:gd name="T58" fmla="*/ 22828416 w 2341867"/>
                <a:gd name="T59" fmla="*/ 25113067 h 2394036"/>
                <a:gd name="T60" fmla="*/ 17168445 w 2341867"/>
                <a:gd name="T61" fmla="*/ 24084892 h 2394036"/>
                <a:gd name="T62" fmla="*/ 15202436 w 2341867"/>
                <a:gd name="T63" fmla="*/ 21620997 h 2394036"/>
                <a:gd name="T64" fmla="*/ 14098218 w 2341867"/>
                <a:gd name="T65" fmla="*/ 20092329 h 2394036"/>
                <a:gd name="T66" fmla="*/ 10415157 w 2341867"/>
                <a:gd name="T67" fmla="*/ 20694816 h 2394036"/>
                <a:gd name="T68" fmla="*/ 8953859 w 2341867"/>
                <a:gd name="T69" fmla="*/ 22086876 h 2394036"/>
                <a:gd name="T70" fmla="*/ 7664875 w 2341867"/>
                <a:gd name="T71" fmla="*/ 21982401 h 2394036"/>
                <a:gd name="T72" fmla="*/ 6402761 w 2341867"/>
                <a:gd name="T73" fmla="*/ 22159718 h 2394036"/>
                <a:gd name="T74" fmla="*/ 5263975 w 2341867"/>
                <a:gd name="T75" fmla="*/ 21841875 h 2394036"/>
                <a:gd name="T76" fmla="*/ 3780428 w 2341867"/>
                <a:gd name="T77" fmla="*/ 21187344 h 2394036"/>
                <a:gd name="T78" fmla="*/ 2901887 w 2341867"/>
                <a:gd name="T79" fmla="*/ 21214294 h 2394036"/>
                <a:gd name="T80" fmla="*/ 1385496 w 2341867"/>
                <a:gd name="T81" fmla="*/ 19793982 h 2394036"/>
                <a:gd name="T82" fmla="*/ 0 w 2341867"/>
                <a:gd name="T83" fmla="*/ 11512138 h 23940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41867" h="2394036">
                  <a:moveTo>
                    <a:pt x="784938" y="1202084"/>
                  </a:moveTo>
                  <a:lnTo>
                    <a:pt x="723798" y="1206537"/>
                  </a:lnTo>
                  <a:lnTo>
                    <a:pt x="712615" y="1236988"/>
                  </a:lnTo>
                  <a:lnTo>
                    <a:pt x="710223" y="1284749"/>
                  </a:lnTo>
                  <a:lnTo>
                    <a:pt x="751678" y="1329963"/>
                  </a:lnTo>
                  <a:lnTo>
                    <a:pt x="808538" y="1315648"/>
                  </a:lnTo>
                  <a:lnTo>
                    <a:pt x="784938" y="1202084"/>
                  </a:lnTo>
                  <a:close/>
                  <a:moveTo>
                    <a:pt x="585223" y="0"/>
                  </a:moveTo>
                  <a:lnTo>
                    <a:pt x="691609" y="86399"/>
                  </a:lnTo>
                  <a:lnTo>
                    <a:pt x="756475" y="173217"/>
                  </a:lnTo>
                  <a:lnTo>
                    <a:pt x="1033063" y="270989"/>
                  </a:lnTo>
                  <a:lnTo>
                    <a:pt x="1134856" y="277727"/>
                  </a:lnTo>
                  <a:lnTo>
                    <a:pt x="1315221" y="280017"/>
                  </a:lnTo>
                  <a:lnTo>
                    <a:pt x="1337372" y="424061"/>
                  </a:lnTo>
                  <a:lnTo>
                    <a:pt x="1374303" y="498170"/>
                  </a:lnTo>
                  <a:lnTo>
                    <a:pt x="1374177" y="590742"/>
                  </a:lnTo>
                  <a:lnTo>
                    <a:pt x="1374468" y="656402"/>
                  </a:lnTo>
                  <a:lnTo>
                    <a:pt x="1476587" y="800484"/>
                  </a:lnTo>
                  <a:lnTo>
                    <a:pt x="1570837" y="861859"/>
                  </a:lnTo>
                  <a:lnTo>
                    <a:pt x="1603360" y="927181"/>
                  </a:lnTo>
                  <a:lnTo>
                    <a:pt x="1671287" y="950561"/>
                  </a:lnTo>
                  <a:lnTo>
                    <a:pt x="1684525" y="901524"/>
                  </a:lnTo>
                  <a:lnTo>
                    <a:pt x="1743378" y="1521033"/>
                  </a:lnTo>
                  <a:lnTo>
                    <a:pt x="1773492" y="1621688"/>
                  </a:lnTo>
                  <a:lnTo>
                    <a:pt x="1856044" y="1725037"/>
                  </a:lnTo>
                  <a:lnTo>
                    <a:pt x="1975082" y="1724771"/>
                  </a:lnTo>
                  <a:lnTo>
                    <a:pt x="2030470" y="1773232"/>
                  </a:lnTo>
                  <a:lnTo>
                    <a:pt x="2096916" y="1803558"/>
                  </a:lnTo>
                  <a:lnTo>
                    <a:pt x="2188344" y="1803029"/>
                  </a:lnTo>
                  <a:lnTo>
                    <a:pt x="2341867" y="1779416"/>
                  </a:lnTo>
                  <a:cubicBezTo>
                    <a:pt x="2274451" y="1867615"/>
                    <a:pt x="2311299" y="1859281"/>
                    <a:pt x="2217386" y="1920149"/>
                  </a:cubicBezTo>
                  <a:lnTo>
                    <a:pt x="2163094" y="1973069"/>
                  </a:lnTo>
                  <a:lnTo>
                    <a:pt x="2100632" y="2001306"/>
                  </a:lnTo>
                  <a:lnTo>
                    <a:pt x="2053127" y="2051476"/>
                  </a:lnTo>
                  <a:lnTo>
                    <a:pt x="2043055" y="2061657"/>
                  </a:lnTo>
                  <a:lnTo>
                    <a:pt x="1952758" y="2057705"/>
                  </a:lnTo>
                  <a:lnTo>
                    <a:pt x="1829454" y="2093640"/>
                  </a:lnTo>
                  <a:lnTo>
                    <a:pt x="1782838" y="2171264"/>
                  </a:lnTo>
                  <a:lnTo>
                    <a:pt x="1855032" y="2182493"/>
                  </a:lnTo>
                  <a:lnTo>
                    <a:pt x="1860432" y="2232538"/>
                  </a:lnTo>
                  <a:lnTo>
                    <a:pt x="1744767" y="2253716"/>
                  </a:lnTo>
                  <a:lnTo>
                    <a:pt x="1703407" y="2288092"/>
                  </a:lnTo>
                  <a:lnTo>
                    <a:pt x="1628051" y="2285136"/>
                  </a:lnTo>
                  <a:lnTo>
                    <a:pt x="1564861" y="2352636"/>
                  </a:lnTo>
                  <a:lnTo>
                    <a:pt x="1537479" y="2356668"/>
                  </a:lnTo>
                  <a:cubicBezTo>
                    <a:pt x="1534734" y="2356254"/>
                    <a:pt x="1500108" y="2383225"/>
                    <a:pt x="1497363" y="2382811"/>
                  </a:cubicBezTo>
                  <a:cubicBezTo>
                    <a:pt x="1478724" y="2385941"/>
                    <a:pt x="1465065" y="2398741"/>
                    <a:pt x="1441445" y="2392202"/>
                  </a:cubicBezTo>
                  <a:cubicBezTo>
                    <a:pt x="1449804" y="2366382"/>
                    <a:pt x="1459696" y="2356647"/>
                    <a:pt x="1468822" y="2338870"/>
                  </a:cubicBezTo>
                  <a:lnTo>
                    <a:pt x="1497206" y="2250469"/>
                  </a:lnTo>
                  <a:lnTo>
                    <a:pt x="1563769" y="2183402"/>
                  </a:lnTo>
                  <a:lnTo>
                    <a:pt x="1556205" y="2085049"/>
                  </a:lnTo>
                  <a:lnTo>
                    <a:pt x="1605666" y="1985686"/>
                  </a:lnTo>
                  <a:lnTo>
                    <a:pt x="1546775" y="1907794"/>
                  </a:lnTo>
                  <a:lnTo>
                    <a:pt x="1562240" y="1894315"/>
                  </a:lnTo>
                  <a:lnTo>
                    <a:pt x="1643416" y="1991204"/>
                  </a:lnTo>
                  <a:lnTo>
                    <a:pt x="1712106" y="1996795"/>
                  </a:lnTo>
                  <a:lnTo>
                    <a:pt x="1725238" y="1949233"/>
                  </a:lnTo>
                  <a:lnTo>
                    <a:pt x="1755350" y="1960555"/>
                  </a:lnTo>
                  <a:lnTo>
                    <a:pt x="1713688" y="1885404"/>
                  </a:lnTo>
                  <a:lnTo>
                    <a:pt x="1629698" y="1791973"/>
                  </a:lnTo>
                  <a:lnTo>
                    <a:pt x="1319360" y="1776203"/>
                  </a:lnTo>
                  <a:lnTo>
                    <a:pt x="1225638" y="1718606"/>
                  </a:lnTo>
                  <a:lnTo>
                    <a:pt x="1167303" y="1544539"/>
                  </a:lnTo>
                  <a:lnTo>
                    <a:pt x="1085287" y="1542792"/>
                  </a:lnTo>
                  <a:lnTo>
                    <a:pt x="1040494" y="1507328"/>
                  </a:lnTo>
                  <a:lnTo>
                    <a:pt x="1006458" y="1433712"/>
                  </a:lnTo>
                  <a:lnTo>
                    <a:pt x="818564" y="1408771"/>
                  </a:lnTo>
                  <a:lnTo>
                    <a:pt x="743528" y="1476703"/>
                  </a:lnTo>
                  <a:lnTo>
                    <a:pt x="672623" y="1564731"/>
                  </a:lnTo>
                  <a:lnTo>
                    <a:pt x="639207" y="1576035"/>
                  </a:lnTo>
                  <a:lnTo>
                    <a:pt x="615745" y="1564070"/>
                  </a:lnTo>
                  <a:lnTo>
                    <a:pt x="547188" y="1568580"/>
                  </a:lnTo>
                  <a:cubicBezTo>
                    <a:pt x="530207" y="1560732"/>
                    <a:pt x="534868" y="1567050"/>
                    <a:pt x="517887" y="1559202"/>
                  </a:cubicBezTo>
                  <a:lnTo>
                    <a:pt x="457087" y="1581233"/>
                  </a:lnTo>
                  <a:lnTo>
                    <a:pt x="410009" y="1550005"/>
                  </a:lnTo>
                  <a:lnTo>
                    <a:pt x="375790" y="1558553"/>
                  </a:lnTo>
                  <a:lnTo>
                    <a:pt x="347825" y="1520644"/>
                  </a:lnTo>
                  <a:lnTo>
                    <a:pt x="269881" y="1511848"/>
                  </a:lnTo>
                  <a:lnTo>
                    <a:pt x="215114" y="1533301"/>
                  </a:lnTo>
                  <a:lnTo>
                    <a:pt x="207163" y="1513771"/>
                  </a:lnTo>
                  <a:lnTo>
                    <a:pt x="111045" y="1497526"/>
                  </a:lnTo>
                  <a:lnTo>
                    <a:pt x="98909" y="1412423"/>
                  </a:lnTo>
                  <a:lnTo>
                    <a:pt x="58693" y="1409744"/>
                  </a:lnTo>
                  <a:cubicBezTo>
                    <a:pt x="56546" y="1223000"/>
                    <a:pt x="2147" y="1008206"/>
                    <a:pt x="0" y="821462"/>
                  </a:cubicBezTo>
                  <a:lnTo>
                    <a:pt x="585223" y="0"/>
                  </a:lnTo>
                  <a:close/>
                </a:path>
              </a:pathLst>
            </a:custGeom>
            <a:noFill/>
            <a:ln w="28575"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pic>
        <p:nvPicPr>
          <p:cNvPr id="18439"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5248275"/>
            <a:ext cx="8874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7"/>
          <p:cNvSpPr txBox="1">
            <a:spLocks noChangeArrowheads="1"/>
          </p:cNvSpPr>
          <p:nvPr/>
        </p:nvSpPr>
        <p:spPr bwMode="auto">
          <a:xfrm>
            <a:off x="3397250" y="5749925"/>
            <a:ext cx="1543050" cy="454025"/>
          </a:xfrm>
          <a:prstGeom prst="rect">
            <a:avLst/>
          </a:prstGeom>
          <a:solidFill>
            <a:srgbClr val="006C8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333399"/>
                </a:solidFill>
                <a:latin typeface="Arial" panose="020B0604020202020204" pitchFamily="34" charset="0"/>
                <a:cs typeface="Lucida Sans Unicode" panose="020B0602030504020204" pitchFamily="34" charset="0"/>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33399"/>
                </a:solidFill>
                <a:latin typeface="Arial" panose="020B0604020202020204" pitchFamily="34" charset="0"/>
                <a:cs typeface="Lucida Sans Unicode" panose="020B0602030504020204" pitchFamily="34" charset="0"/>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33399"/>
                </a:solidFill>
                <a:latin typeface="Arial" panose="020B0604020202020204" pitchFamily="34" charset="0"/>
                <a:cs typeface="Lucida Sans Unicode" panose="020B0602030504020204" pitchFamily="34" charset="0"/>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33399"/>
                </a:solidFill>
                <a:latin typeface="Arial" panose="020B0604020202020204" pitchFamily="34" charset="0"/>
                <a:cs typeface="Lucida Sans Unicode" panose="020B0602030504020204" pitchFamily="34" charset="0"/>
              </a:defRPr>
            </a:lvl9pPr>
          </a:lstStyle>
          <a:p>
            <a:pPr>
              <a:spcBef>
                <a:spcPct val="0"/>
              </a:spcBef>
            </a:pPr>
            <a:r>
              <a:rPr lang="en-US" altLang="en-US" sz="2400" b="1">
                <a:solidFill>
                  <a:schemeClr val="bg1"/>
                </a:solidFill>
              </a:rPr>
              <a:t>Toronto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6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959FE"/>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Lucida Sans Unicode"/>
        <a:cs typeface="Lucida Sans Unicode"/>
      </a:majorFont>
      <a:minorFont>
        <a:latin typeface="Arial"/>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2814</TotalTime>
  <Words>241</Words>
  <Application>Microsoft Office PowerPoint</Application>
  <PresentationFormat>On-screen Show (4:3)</PresentationFormat>
  <Paragraphs>66</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MS PGothic</vt:lpstr>
      <vt:lpstr>Lucida Sans Unicode</vt:lpstr>
      <vt:lpstr>Times New Roman</vt:lpstr>
      <vt:lpstr>Wingdings</vt:lpstr>
      <vt:lpstr>Office Theme</vt:lpstr>
      <vt:lpstr>1_Office Theme</vt:lpstr>
      <vt:lpstr>Maps of Canada</vt:lpstr>
      <vt:lpstr>Provinces of Canada</vt:lpstr>
      <vt:lpstr>Alberta</vt:lpstr>
      <vt:lpstr>British Columbia</vt:lpstr>
      <vt:lpstr>Manitoba</vt:lpstr>
      <vt:lpstr>New Brunswick</vt:lpstr>
      <vt:lpstr>Newfoundland and Labrador</vt:lpstr>
      <vt:lpstr>Nova Scotia</vt:lpstr>
      <vt:lpstr>Ontario</vt:lpstr>
      <vt:lpstr>Prince Edward Island</vt:lpstr>
      <vt:lpstr>Quebec</vt:lpstr>
      <vt:lpstr>Saskatchewan</vt:lpstr>
      <vt:lpstr>Territories of Canada</vt:lpstr>
      <vt:lpstr>Northwest Territories</vt:lpstr>
      <vt:lpstr>Nunavut</vt:lpstr>
      <vt:lpstr>Yukon</vt:lpstr>
      <vt:lpstr>Use of templates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 of Canada Presentation</dc:title>
  <dc:creator>Presentation Magazine</dc:creator>
  <cp:lastModifiedBy>Jonty Pearce</cp:lastModifiedBy>
  <cp:revision>321</cp:revision>
  <cp:lastPrinted>1601-01-01T00:00:00Z</cp:lastPrinted>
  <dcterms:created xsi:type="dcterms:W3CDTF">2006-11-16T09:17:01Z</dcterms:created>
  <dcterms:modified xsi:type="dcterms:W3CDTF">2015-02-22T11:19:58Z</dcterms:modified>
</cp:coreProperties>
</file>