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9" r:id="rId3"/>
    <p:sldId id="263" r:id="rId4"/>
    <p:sldId id="261" r:id="rId5"/>
    <p:sldId id="268" r:id="rId6"/>
    <p:sldId id="260" r:id="rId7"/>
    <p:sldId id="267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7"/>
    <a:srgbClr val="15B7B0"/>
    <a:srgbClr val="090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6" autoAdjust="0"/>
    <p:restoredTop sz="94660"/>
  </p:normalViewPr>
  <p:slideViewPr>
    <p:cSldViewPr snapToGrid="0">
      <p:cViewPr>
        <p:scale>
          <a:sx n="104" d="100"/>
          <a:sy n="104" d="100"/>
        </p:scale>
        <p:origin x="1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-2274" y="-11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3C613B2-2A47-450B-BF05-302FA058620A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4E2E9C9-9124-43B2-AD9B-1A94F9CD63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4203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FD989AD-0B2F-4DBC-8FF2-0D03DDF190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5426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D4C06B-781B-447D-9C29-A1C53C7A3718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15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3F3CEA-2AE6-4C86-8EE8-88CB7609F097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41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DC47B7-AEFB-4805-B535-5E7B77EA54E4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88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7AB53E-FFB7-4DB8-9A7C-4DD76EC1EC8B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45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DEF8D-BE59-4773-AE29-17866AE03109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05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122C66-6943-495A-940B-95399BBF016C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25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DCF632-B45F-4BB5-BA92-750EBA66324F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17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83241C-4711-4D42-9912-56F9053FB7BB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832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373EBA-F6B0-4F52-AB82-E4F96CB5CFA7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91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917BAC-8E39-492F-AC6E-2F7453C492C6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28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1D2423-9683-4A75-9CBD-0D8E96B1A5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010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F4076-5E41-43A5-864F-11F34D9EFA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875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Align Cen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0FF11-B4A1-4F21-BD59-20682956EA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1912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 Alig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1610"/>
            <a:ext cx="3985816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EF8E0-A397-4802-895A-60540CF98D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3317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2 Alig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244" y="249307"/>
            <a:ext cx="3985816" cy="1143000"/>
          </a:xfrm>
        </p:spPr>
        <p:txBody>
          <a:bodyPr/>
          <a:lstStyle>
            <a:lvl1pPr algn="r"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BF3B3-FCA3-47B3-BA45-885ACA549B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9507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 Align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7FE0E-BE89-4ED6-A258-DB6B42F964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6919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8F511-26B8-4312-9D2F-DBB0F9F342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1919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C32D7-776F-4C0E-83CD-6BBEE221EE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3054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B3AD8-B66E-4988-B036-8E1BA19FBC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928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F72D2-0007-4D65-8CE6-E4797D6741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1498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DF166-A274-46E4-9395-6D1FE5F96D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756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88DC4-9A49-4024-B181-C5F0B97CA3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4695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7594C-1091-46B4-B1E0-A9107B5FB2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8594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49071-CEE3-4006-B3E9-040568FC36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2161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3C200-049F-4A8F-997E-30AE847970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6321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59E53-A114-4CC0-AB62-56727591E5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0455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40CE9-DCB5-4351-A0DF-5BDA1E0E9D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9711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C0E5C-6FBB-46AD-B2D7-602D0A2044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0709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11067-2DD4-4A25-BA9D-9E2C4394A7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194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D874D4-F27E-48B6-942A-53262FFE2F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917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A2295-79D1-462D-84FC-B4C76DBD22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224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797F3-C25A-4741-8C98-F3653261B5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010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33BB09-7280-4650-9146-F9EE652ACC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696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1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B53E-96D5-441B-8C76-0B40F12840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283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1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0E6B7-410A-4163-9B23-36B055D704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571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3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E8259-FEF3-4C2F-9C66-B252C23CF9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651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7CE58C-F59E-4B2E-968D-4324062D4F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58" r:id="rId2"/>
    <p:sldLayoutId id="2147484181" r:id="rId3"/>
    <p:sldLayoutId id="2147484182" r:id="rId4"/>
    <p:sldLayoutId id="2147484159" r:id="rId5"/>
    <p:sldLayoutId id="2147484183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  <p:sldLayoutId id="2147484167" r:id="rId14"/>
    <p:sldLayoutId id="2147484168" r:id="rId15"/>
    <p:sldLayoutId id="2147484169" r:id="rId16"/>
    <p:sldLayoutId id="2147484170" r:id="rId17"/>
    <p:sldLayoutId id="2147484171" r:id="rId18"/>
    <p:sldLayoutId id="2147484172" r:id="rId19"/>
    <p:sldLayoutId id="2147484173" r:id="rId20"/>
    <p:sldLayoutId id="2147484174" r:id="rId21"/>
    <p:sldLayoutId id="2147484175" r:id="rId22"/>
    <p:sldLayoutId id="2147484176" r:id="rId23"/>
    <p:sldLayoutId id="2147484177" r:id="rId24"/>
    <p:sldLayoutId id="2147484178" r:id="rId25"/>
    <p:sldLayoutId id="2147484179" r:id="rId2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www.presentationmagazine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Chart1.xls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/>
          </p:cNvSpPr>
          <p:nvPr/>
        </p:nvSpPr>
        <p:spPr bwMode="auto">
          <a:xfrm>
            <a:off x="0" y="5921375"/>
            <a:ext cx="91440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200" b="1"/>
              <a:t>MIND’S EYE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9750" y="1303338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95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150938" y="1541463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150938" y="2970213"/>
            <a:ext cx="3409950" cy="22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495800" y="2970213"/>
            <a:ext cx="3640138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content as your own work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54063" y="5434013"/>
            <a:ext cx="7164387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GB" b="1" dirty="0" smtClean="0">
                <a:solidFill>
                  <a:schemeClr val="bg1"/>
                </a:solidFill>
                <a:cs typeface="Arial" charset="0"/>
              </a:rPr>
              <a:t>You can find many more free PowerPoint templates on the Presentation Magazine website</a:t>
            </a:r>
          </a:p>
          <a:p>
            <a:pPr lvl="1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GB" sz="2400" b="1" dirty="0" smtClean="0">
                <a:solidFill>
                  <a:schemeClr val="accent4"/>
                </a:solidFill>
                <a:cs typeface="Arial" charset="0"/>
                <a:hlinkClick r:id="rId3" action="ppaction://hlinkfile"/>
              </a:rPr>
              <a:t> www.presentationmagazine.com  </a:t>
            </a:r>
            <a:endParaRPr lang="en-US" sz="2400" b="1" dirty="0" smtClean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150938" y="2438400"/>
            <a:ext cx="6926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Bullet Slide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36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smtClean="0"/>
              <a:t>Process Flow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95325" y="3233738"/>
            <a:ext cx="1376363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230438" y="3233738"/>
            <a:ext cx="13763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740150" y="3233738"/>
            <a:ext cx="1376363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248275" y="3233738"/>
            <a:ext cx="1376363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759575" y="3233738"/>
            <a:ext cx="1376363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2296" name="Freeform 8"/>
          <p:cNvSpPr>
            <a:spLocks/>
          </p:cNvSpPr>
          <p:nvPr/>
        </p:nvSpPr>
        <p:spPr bwMode="auto">
          <a:xfrm>
            <a:off x="2230438" y="176053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695325" y="1770063"/>
            <a:ext cx="1898650" cy="1270000"/>
          </a:xfrm>
          <a:custGeom>
            <a:avLst/>
            <a:gdLst>
              <a:gd name="T0" fmla="*/ 2147483646 w 1196"/>
              <a:gd name="T1" fmla="*/ 2147483646 h 800"/>
              <a:gd name="T2" fmla="*/ 2147483646 w 1196"/>
              <a:gd name="T3" fmla="*/ 0 h 800"/>
              <a:gd name="T4" fmla="*/ 0 w 1196"/>
              <a:gd name="T5" fmla="*/ 0 h 800"/>
              <a:gd name="T6" fmla="*/ 0 w 1196"/>
              <a:gd name="T7" fmla="*/ 2147483646 h 800"/>
              <a:gd name="T8" fmla="*/ 2147483646 w 1196"/>
              <a:gd name="T9" fmla="*/ 2147483646 h 800"/>
              <a:gd name="T10" fmla="*/ 2147483646 w 1196"/>
              <a:gd name="T11" fmla="*/ 2147483646 h 800"/>
              <a:gd name="T12" fmla="*/ 2147483646 w 1196"/>
              <a:gd name="T13" fmla="*/ 2147483646 h 800"/>
              <a:gd name="T14" fmla="*/ 2147483646 w 1196"/>
              <a:gd name="T15" fmla="*/ 2147483646 h 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96" h="800">
                <a:moveTo>
                  <a:pt x="1046" y="204"/>
                </a:moveTo>
                <a:lnTo>
                  <a:pt x="892" y="0"/>
                </a:lnTo>
                <a:lnTo>
                  <a:pt x="0" y="0"/>
                </a:lnTo>
                <a:lnTo>
                  <a:pt x="0" y="800"/>
                </a:lnTo>
                <a:lnTo>
                  <a:pt x="892" y="800"/>
                </a:lnTo>
                <a:lnTo>
                  <a:pt x="1046" y="596"/>
                </a:lnTo>
                <a:lnTo>
                  <a:pt x="1196" y="400"/>
                </a:lnTo>
                <a:lnTo>
                  <a:pt x="1046" y="204"/>
                </a:lnTo>
                <a:close/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8" name="Freeform 10"/>
          <p:cNvSpPr>
            <a:spLocks/>
          </p:cNvSpPr>
          <p:nvPr/>
        </p:nvSpPr>
        <p:spPr bwMode="auto">
          <a:xfrm>
            <a:off x="3740150" y="176053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9" name="Freeform 11"/>
          <p:cNvSpPr>
            <a:spLocks/>
          </p:cNvSpPr>
          <p:nvPr/>
        </p:nvSpPr>
        <p:spPr bwMode="auto">
          <a:xfrm>
            <a:off x="5248275" y="1760538"/>
            <a:ext cx="1857375" cy="1270000"/>
          </a:xfrm>
          <a:custGeom>
            <a:avLst/>
            <a:gdLst>
              <a:gd name="T0" fmla="*/ 2147483646 w 1170"/>
              <a:gd name="T1" fmla="*/ 2147483646 h 800"/>
              <a:gd name="T2" fmla="*/ 2147483646 w 1170"/>
              <a:gd name="T3" fmla="*/ 0 h 800"/>
              <a:gd name="T4" fmla="*/ 0 w 1170"/>
              <a:gd name="T5" fmla="*/ 0 h 800"/>
              <a:gd name="T6" fmla="*/ 2147483646 w 1170"/>
              <a:gd name="T7" fmla="*/ 2147483646 h 800"/>
              <a:gd name="T8" fmla="*/ 2147483646 w 1170"/>
              <a:gd name="T9" fmla="*/ 2147483646 h 800"/>
              <a:gd name="T10" fmla="*/ 2147483646 w 1170"/>
              <a:gd name="T11" fmla="*/ 2147483646 h 800"/>
              <a:gd name="T12" fmla="*/ 0 w 1170"/>
              <a:gd name="T13" fmla="*/ 2147483646 h 800"/>
              <a:gd name="T14" fmla="*/ 2147483646 w 1170"/>
              <a:gd name="T15" fmla="*/ 2147483646 h 800"/>
              <a:gd name="T16" fmla="*/ 2147483646 w 1170"/>
              <a:gd name="T17" fmla="*/ 2147483646 h 800"/>
              <a:gd name="T18" fmla="*/ 2147483646 w 1170"/>
              <a:gd name="T19" fmla="*/ 2147483646 h 800"/>
              <a:gd name="T20" fmla="*/ 2147483646 w 1170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noFill/>
          <a:ln w="1270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>
            <a:off x="6759575" y="176053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879725" y="22129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995363" y="2211388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4C9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410075" y="221297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922963" y="221138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7329488" y="2212975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Evaluate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Sample Graph</a:t>
            </a:r>
            <a:endParaRPr lang="en-US" altLang="en-US" smtClean="0"/>
          </a:p>
        </p:txBody>
      </p:sp>
      <p:graphicFrame>
        <p:nvGraphicFramePr>
          <p:cNvPr id="14339" name="Chart 1"/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r:id="rId5" imgW="6194073" imgH="4163929" progId="Excel.Chart.8">
                  <p:embed/>
                </p:oleObj>
              </mc:Choice>
              <mc:Fallback>
                <p:oleObj r:id="rId5" imgW="6194073" imgH="4163929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346200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Bullet Slide</a:t>
            </a:r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Colour scheme</a:t>
            </a:r>
            <a:endParaRPr lang="en-US" altLang="en-US" smtClean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686175" y="2379663"/>
            <a:ext cx="827088" cy="611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762500" y="2379663"/>
            <a:ext cx="827088" cy="611187"/>
          </a:xfrm>
          <a:prstGeom prst="rect">
            <a:avLst/>
          </a:prstGeom>
          <a:solidFill>
            <a:srgbClr val="090815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633663" y="3994150"/>
            <a:ext cx="827087" cy="611188"/>
          </a:xfrm>
          <a:prstGeom prst="rect">
            <a:avLst/>
          </a:prstGeom>
          <a:solidFill>
            <a:srgbClr val="02020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702050" y="3994150"/>
            <a:ext cx="827088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770438" y="3994150"/>
            <a:ext cx="827087" cy="6111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840413" y="3994150"/>
            <a:ext cx="827087" cy="6111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chemeClr val="accent4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822950" y="2379663"/>
            <a:ext cx="827088" cy="6111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617788" y="2379663"/>
            <a:ext cx="827087" cy="611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398713" y="1739900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Background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716338" y="1617663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Lines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667250" y="1739900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Shadows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946775" y="1617663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Title</a:t>
            </a:r>
            <a:br>
              <a:rPr lang="en-GB" altLang="en-US" sz="1600">
                <a:cs typeface="Arial" panose="020B0604020202020204" pitchFamily="34" charset="0"/>
              </a:rPr>
            </a:br>
            <a:r>
              <a:rPr lang="en-GB" altLang="en-US" sz="1600">
                <a:cs typeface="Arial" panose="020B0604020202020204" pitchFamily="34" charset="0"/>
              </a:rPr>
              <a:t>Text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776538" y="3354388"/>
            <a:ext cx="54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Fills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722688" y="3354388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657725" y="3232150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5738813" y="3230563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2309813"/>
            <a:ext cx="4572000" cy="2238375"/>
          </a:xfrm>
        </p:spPr>
        <p:txBody>
          <a:bodyPr anchor="ctr"/>
          <a:lstStyle/>
          <a:p>
            <a:pPr algn="r" eaLnBrk="1" hangingPunct="1"/>
            <a:r>
              <a:rPr lang="en-US" altLang="en-US" smtClean="0"/>
              <a:t>Bullet point</a:t>
            </a:r>
          </a:p>
          <a:p>
            <a:pPr algn="r" eaLnBrk="1" hangingPunct="1"/>
            <a:r>
              <a:rPr lang="en-US" altLang="en-US" smtClean="0"/>
              <a:t>Bullet point</a:t>
            </a:r>
          </a:p>
          <a:p>
            <a:pPr lvl="1" algn="r" eaLnBrk="1" hangingPunct="1"/>
            <a:r>
              <a:rPr lang="en-US" altLang="en-US" smtClean="0"/>
              <a:t>Sub Bullet</a:t>
            </a:r>
          </a:p>
        </p:txBody>
      </p:sp>
      <p:pic>
        <p:nvPicPr>
          <p:cNvPr id="20484" name="Picture 4" descr="IMG_9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1501775"/>
            <a:ext cx="3097212" cy="38528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mtClean="0"/>
              <a:t>Example of a table</a:t>
            </a:r>
            <a:endParaRPr lang="en-US" altLang="en-US" smtClean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41700"/>
        </p:xfrm>
        <a:graphic>
          <a:graphicData uri="http://schemas.openxmlformats.org/drawingml/2006/table">
            <a:tbl>
              <a:tblPr/>
              <a:tblGrid>
                <a:gridCol w="4115682"/>
                <a:gridCol w="4113918"/>
              </a:tblGrid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2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207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/>
              <a:t>Examples of default styles</a:t>
            </a:r>
            <a:endParaRPr lang="en-US" altLang="en-US" smtClean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235450" y="3429000"/>
            <a:ext cx="46894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GB" sz="2800" dirty="0" smtClean="0"/>
              <a:t>Text and lines are like this</a:t>
            </a:r>
          </a:p>
          <a:p>
            <a:pPr eaLnBrk="1" hangingPunct="1">
              <a:defRPr/>
            </a:pPr>
            <a:r>
              <a:rPr lang="en-GB" sz="2800" u="sng" dirty="0" smtClean="0">
                <a:solidFill>
                  <a:schemeClr val="accent4"/>
                </a:solidFill>
              </a:rPr>
              <a:t>Hyperlinks like this</a:t>
            </a:r>
          </a:p>
          <a:p>
            <a:pPr eaLnBrk="1" hangingPunct="1">
              <a:defRPr/>
            </a:pPr>
            <a:r>
              <a:rPr lang="en-GB" sz="2800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Visited hyperlinks like this</a:t>
            </a:r>
            <a:endParaRPr lang="en-US" sz="2800" u="sng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4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6172200" y="1717675"/>
          <a:ext cx="2232025" cy="1368425"/>
        </p:xfrm>
        <a:graphic>
          <a:graphicData uri="http://schemas.openxmlformats.org/drawingml/2006/table">
            <a:tbl>
              <a:tblPr/>
              <a:tblGrid>
                <a:gridCol w="1116013"/>
                <a:gridCol w="1116013"/>
              </a:tblGrid>
              <a:tr h="684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Table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754063" y="1681163"/>
            <a:ext cx="2232025" cy="1368425"/>
          </a:xfrm>
          <a:prstGeom prst="rect">
            <a:avLst/>
          </a:prstGeom>
          <a:solidFill>
            <a:srgbClr val="02020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Text box</a:t>
            </a: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3406775" y="1681163"/>
            <a:ext cx="2232025" cy="1368425"/>
          </a:xfrm>
          <a:prstGeom prst="rect">
            <a:avLst/>
          </a:prstGeom>
          <a:solidFill>
            <a:srgbClr val="020207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090815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Text box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With shadow</a:t>
            </a: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inds Eye">
      <a:dk1>
        <a:srgbClr val="FFFFFF"/>
      </a:dk1>
      <a:lt1>
        <a:srgbClr val="F2F2F2"/>
      </a:lt1>
      <a:dk2>
        <a:srgbClr val="FFFFFF"/>
      </a:dk2>
      <a:lt2>
        <a:srgbClr val="5F5F61"/>
      </a:lt2>
      <a:accent1>
        <a:srgbClr val="15B7B0"/>
      </a:accent1>
      <a:accent2>
        <a:srgbClr val="5AECE5"/>
      </a:accent2>
      <a:accent3>
        <a:srgbClr val="0A5B58"/>
      </a:accent3>
      <a:accent4>
        <a:srgbClr val="15B7B0"/>
      </a:accent4>
      <a:accent5>
        <a:srgbClr val="91F2EE"/>
      </a:accent5>
      <a:accent6>
        <a:srgbClr val="BFBFBF"/>
      </a:accent6>
      <a:hlink>
        <a:srgbClr val="15B7B0"/>
      </a:hlink>
      <a:folHlink>
        <a:srgbClr val="91F2E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279</Words>
  <Application>Microsoft Office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Wingdings</vt:lpstr>
      <vt:lpstr>Default Design</vt:lpstr>
      <vt:lpstr>Microsoft Excel Chart</vt:lpstr>
      <vt:lpstr>PowerPoint Presentation</vt:lpstr>
      <vt:lpstr>Bullet Slide</vt:lpstr>
      <vt:lpstr>Process Flow</vt:lpstr>
      <vt:lpstr>Sample Graph</vt:lpstr>
      <vt:lpstr>Bullet Slide</vt:lpstr>
      <vt:lpstr>Colour scheme</vt:lpstr>
      <vt:lpstr>Picture slide</vt:lpstr>
      <vt:lpstr>Example of a table</vt:lpstr>
      <vt:lpstr>Examples of default styles</vt:lpstr>
      <vt:lpstr>Use of templates</vt:lpstr>
    </vt:vector>
  </TitlesOfParts>
  <Company>Clearly Presented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Mind's Eye PowerPoint Template</dc:title>
  <dc:creator>Presentation Magazine</dc:creator>
  <cp:lastModifiedBy>Jonty Pearce</cp:lastModifiedBy>
  <cp:revision>97</cp:revision>
  <dcterms:created xsi:type="dcterms:W3CDTF">2009-11-03T13:35:13Z</dcterms:created>
  <dcterms:modified xsi:type="dcterms:W3CDTF">2015-02-22T11:19:51Z</dcterms:modified>
</cp:coreProperties>
</file>