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70" r:id="rId4"/>
    <p:sldId id="269" r:id="rId5"/>
    <p:sldId id="268" r:id="rId6"/>
    <p:sldId id="260" r:id="rId7"/>
    <p:sldId id="261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202"/>
    <a:srgbClr val="020207"/>
    <a:srgbClr val="15B7B0"/>
    <a:srgbClr val="090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>
        <p:scale>
          <a:sx n="104" d="100"/>
          <a:sy n="104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274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01E5F0-0ACD-40F5-82E9-B55B1BA5E31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C19850-6682-4C1D-BDE2-D3E94F4DA8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7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BFD24C-83A3-4BE0-A748-21B776D34D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1477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A2CC3-C702-4707-835A-28C3B1745E76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5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84DB0-B6D4-4092-90F8-BF60D939D5D1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83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A835C-24FB-4ED6-8F3C-DDFF44C60894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2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E85634-6FA0-4DBE-AE6D-3AECFD387B3B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4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AA527-8FFE-407D-9739-79E1F88678AD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521F9A-B8AB-4F46-887B-8C6048BD9F81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3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B072D-81C5-4362-9E70-A8125C2B3767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5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59F35-1EE6-494D-8F18-5115FF93E6C2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9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BDEB8F-D113-460E-908E-7FE9FC848042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6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07F46-62CE-4F68-9C82-4A2C8C372C6D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6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DA9F5-1CDE-4C98-8325-FC947C2397F1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7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04E29-2E11-4776-B64D-8F3F2EA252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35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D2F4-5B54-4022-9D35-7399A8912D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15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32B2-C4E3-4534-BFB5-125C03523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48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947A-C129-4C8D-AD9D-C0A6FC6F89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20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F3BD-02C0-4513-8B0D-4D76F554FB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317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C0D5-FFB5-4531-9D83-AECE22D7BE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511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E28E-C579-4F27-A3A9-29561CE89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04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FA8D-0CD2-4400-8A46-DE23D63AE7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278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44C1-74FC-41D4-8CEC-B81BC37964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671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FE68-3B85-4C80-8B3E-34940D8D5F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16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96B3-0A2A-490E-B8C3-F22B39559F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2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A2FAE-86AF-4274-9047-ABB7C4F856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393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21AA-712D-4E52-A87F-76F3755FF3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43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0294-0E01-4D7B-86C2-6EC2FACC4E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44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8830-BD9A-4C79-9FC6-4280F4367F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37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B63E-585C-43ED-A4FF-669B83BBDE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73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AADD-89D5-4FDC-A0CF-130354FD4E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943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AD39-CECE-4108-8104-94AEB626A1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59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53DCD-00A5-4829-B507-50C2E18033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464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C871-1EC4-44DE-9AFF-24FA3325C8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F3A7-4080-4B86-B57C-D09506D808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8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FE4C38-24CB-4E62-A514-510B64C319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33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8794B3-E59B-4415-A157-DDA7B899CB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43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902DF-DA16-4C97-8423-8610D8CFA2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DADF2E-4E3B-41ED-8477-848086E808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277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E71C-9A36-4A6E-9A05-D8899E799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9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7F3E-9182-47F3-8A87-1355A07A32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73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E9E712-2A83-4682-8C2F-CD2F87BC17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66" r:id="rId3"/>
    <p:sldLayoutId id="2147484190" r:id="rId4"/>
    <p:sldLayoutId id="2147484191" r:id="rId5"/>
    <p:sldLayoutId id="2147484167" r:id="rId6"/>
    <p:sldLayoutId id="2147484192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  <p:sldLayoutId id="2147484178" r:id="rId18"/>
    <p:sldLayoutId id="2147484179" r:id="rId19"/>
    <p:sldLayoutId id="2147484180" r:id="rId20"/>
    <p:sldLayoutId id="2147484181" r:id="rId21"/>
    <p:sldLayoutId id="2147484182" r:id="rId22"/>
    <p:sldLayoutId id="2147484183" r:id="rId23"/>
    <p:sldLayoutId id="2147484184" r:id="rId24"/>
    <p:sldLayoutId id="2147484185" r:id="rId25"/>
    <p:sldLayoutId id="2147484186" r:id="rId26"/>
    <p:sldLayoutId id="2147484187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35450" y="3429000"/>
            <a:ext cx="46894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sz="2800" dirty="0" smtClean="0"/>
              <a:t>Text and lines are like this</a:t>
            </a:r>
          </a:p>
          <a:p>
            <a:pPr eaLnBrk="1" hangingPunct="1">
              <a:defRPr/>
            </a:pPr>
            <a:r>
              <a:rPr lang="en-GB" sz="2800" u="sng" dirty="0" smtClean="0">
                <a:solidFill>
                  <a:srgbClr val="FFFF00"/>
                </a:solidFill>
              </a:rPr>
              <a:t>Hyperlinks like this</a:t>
            </a:r>
          </a:p>
          <a:p>
            <a:pPr eaLnBrk="1" hangingPunct="1">
              <a:defRPr/>
            </a:pPr>
            <a:r>
              <a:rPr lang="en-GB" sz="2800" u="sng" dirty="0" smtClean="0">
                <a:solidFill>
                  <a:schemeClr val="accent3">
                    <a:lumMod val="75000"/>
                  </a:schemeClr>
                </a:solidFill>
              </a:rPr>
              <a:t>Visited hyperlinks like this</a:t>
            </a:r>
            <a:endParaRPr lang="en-US" sz="2800" u="sng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172200" y="1717675"/>
          <a:ext cx="2232025" cy="1368425"/>
        </p:xfrm>
        <a:graphic>
          <a:graphicData uri="http://schemas.openxmlformats.org/drawingml/2006/table">
            <a:tbl>
              <a:tblPr/>
              <a:tblGrid>
                <a:gridCol w="1116013"/>
                <a:gridCol w="1116013"/>
              </a:tblGrid>
              <a:tr h="68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54063" y="1681163"/>
            <a:ext cx="2232025" cy="13684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Text box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406775" y="1681163"/>
            <a:ext cx="2232025" cy="13684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5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With shadow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750" y="1303338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50938" y="154146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50938" y="2970213"/>
            <a:ext cx="3409950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495800" y="2970213"/>
            <a:ext cx="3640138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54063" y="5434013"/>
            <a:ext cx="71643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You can find many more free PowerPoint templates on the Presentation Magazine website</a:t>
            </a:r>
          </a:p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FF00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  <a:endParaRPr lang="en-US" altLang="en-US" sz="24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50938" y="2438400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71513" y="398938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30438" y="398938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60800" y="3989388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500688" y="398938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011988" y="398938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pic>
        <p:nvPicPr>
          <p:cNvPr id="102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63688"/>
            <a:ext cx="13604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563688"/>
            <a:ext cx="13604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563688"/>
            <a:ext cx="13604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563688"/>
            <a:ext cx="13620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563688"/>
            <a:ext cx="13620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14613" y="3570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98525" y="35687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217988" y="3570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826125" y="35687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100888" y="357028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239963" y="4375150"/>
            <a:ext cx="46640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i="1">
                <a:solidFill>
                  <a:schemeClr val="accent1"/>
                </a:solidFill>
              </a:rPr>
              <a:t>YOUR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Bullet Slide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Bullet Slide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86175" y="2379663"/>
            <a:ext cx="82708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379663"/>
            <a:ext cx="827088" cy="6111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3994150"/>
            <a:ext cx="827087" cy="61118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02050" y="3994150"/>
            <a:ext cx="827088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770438" y="3994150"/>
            <a:ext cx="827087" cy="611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3994150"/>
            <a:ext cx="827087" cy="6111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822950" y="2379663"/>
            <a:ext cx="827088" cy="6111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617788" y="2379663"/>
            <a:ext cx="827087" cy="611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398713" y="1739900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716338" y="1617663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667250" y="1739900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946775" y="1617663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776538" y="3354388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722688" y="3354388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657725" y="32321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738813" y="3230563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</a:t>
            </a:r>
            <a:endParaRPr lang="en-US" altLang="en-US" smtClean="0"/>
          </a:p>
        </p:txBody>
      </p:sp>
      <p:graphicFrame>
        <p:nvGraphicFramePr>
          <p:cNvPr id="20483" name="Chart 1"/>
          <p:cNvGraphicFramePr>
            <a:graphicFrameLocks/>
          </p:cNvGraphicFramePr>
          <p:nvPr/>
        </p:nvGraphicFramePr>
        <p:xfrm>
          <a:off x="1473200" y="18034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r:id="rId5" imgW="6194073" imgH="4163929" progId="Excel.Chart.8">
                  <p:embed/>
                </p:oleObj>
              </mc:Choice>
              <mc:Fallback>
                <p:oleObj r:id="rId5" imgW="6194073" imgH="416392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8034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68475"/>
            <a:ext cx="4572000" cy="2238375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  <p:pic>
        <p:nvPicPr>
          <p:cNvPr id="22532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11313"/>
            <a:ext cx="3097212" cy="3852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91440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457200" y="1581150"/>
          <a:ext cx="8229600" cy="3441700"/>
        </p:xfrm>
        <a:graphic>
          <a:graphicData uri="http://schemas.openxmlformats.org/drawingml/2006/table">
            <a:tbl>
              <a:tblPr/>
              <a:tblGrid>
                <a:gridCol w="4115682"/>
                <a:gridCol w="4113918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922" marR="110922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hristmas">
      <a:dk1>
        <a:srgbClr val="FFFFFF"/>
      </a:dk1>
      <a:lt1>
        <a:srgbClr val="F2F2F2"/>
      </a:lt1>
      <a:dk2>
        <a:srgbClr val="FFFFFF"/>
      </a:dk2>
      <a:lt2>
        <a:srgbClr val="5F5F61"/>
      </a:lt2>
      <a:accent1>
        <a:srgbClr val="BF9000"/>
      </a:accent1>
      <a:accent2>
        <a:srgbClr val="FFD965"/>
      </a:accent2>
      <a:accent3>
        <a:srgbClr val="FFC000"/>
      </a:accent3>
      <a:accent4>
        <a:srgbClr val="92D050"/>
      </a:accent4>
      <a:accent5>
        <a:srgbClr val="640202"/>
      </a:accent5>
      <a:accent6>
        <a:srgbClr val="BFBFBF"/>
      </a:accent6>
      <a:hlink>
        <a:srgbClr val="FFFF00"/>
      </a:hlink>
      <a:folHlink>
        <a:srgbClr val="BFB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281</Words>
  <Application>Microsoft Office PowerPoint</Application>
  <PresentationFormat>On-screen Show (4:3)</PresentationFormat>
  <Paragraphs>84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Default Design</vt:lpstr>
      <vt:lpstr>Microsoft Excel Chart</vt:lpstr>
      <vt:lpstr>PowerPoint Presentation</vt:lpstr>
      <vt:lpstr>Process Flow</vt:lpstr>
      <vt:lpstr>PowerPoint Presentation</vt:lpstr>
      <vt:lpstr>Bullet Slide</vt:lpstr>
      <vt:lpstr>Bullet Slide</vt:lpstr>
      <vt:lpstr>Colour scheme</vt:lpstr>
      <vt:lpstr>Sample Graph</vt:lpstr>
      <vt:lpstr>Picture slide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Candle PowerPoint Template</dc:title>
  <dc:creator>Presentation Magazine</dc:creator>
  <cp:lastModifiedBy>Jonty Pearce</cp:lastModifiedBy>
  <cp:revision>100</cp:revision>
  <dcterms:created xsi:type="dcterms:W3CDTF">2009-11-03T13:35:13Z</dcterms:created>
  <dcterms:modified xsi:type="dcterms:W3CDTF">2015-02-22T11:19:50Z</dcterms:modified>
</cp:coreProperties>
</file>