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569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5F7D5A-5DF4-41BF-B1AD-3687C4998E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805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1DB7AA-A073-40F1-B1AB-995891F5AD4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5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AF1144-2184-4ABD-BD48-C9170A87865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6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D282D-6E80-4798-9AC1-672D085691A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6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C4994-3828-4B01-B809-A71E4EEDC96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2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4576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637569"/>
              </a:gs>
              <a:gs pos="68000">
                <a:srgbClr val="637569"/>
              </a:gs>
              <a:gs pos="100000">
                <a:srgbClr val="63756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9130D-801F-4B9F-8DF4-01FF7F7E0B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98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6DCD-1184-4CB4-AFBC-794A08DD4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88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EEA0-D1EF-48B3-880C-AE1B253B0F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57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D97A-3E1B-43ED-A449-DD58DBE438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666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B551-DE3E-4503-BB05-25D85F2530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58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80B5-5771-4C71-BC65-B2F14F5A11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4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57466-A381-4F3C-ADA7-C19D11B21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93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4193A-1A85-4D99-B7B5-DF9D15F0B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691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15328-E623-45D0-A69E-AE2FE29B64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49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CD49B-912B-483A-81F7-71A9B74B10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468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94C3-4E4E-4D80-9B14-2936764E78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6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EE70A-71B4-44DA-BEA2-1430C334A6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53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BB935-0CD3-42AA-9F3E-ADCA43B428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74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637569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44BFBFA-504F-42D6-85D1-06FCB35500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French Streets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549400"/>
            <a:ext cx="5045075" cy="596900"/>
          </a:xfrm>
        </p:spPr>
        <p:txBody>
          <a:bodyPr/>
          <a:lstStyle/>
          <a:p>
            <a:r>
              <a:rPr lang="en-US" altLang="en-US" sz="2700" smtClean="0">
                <a:solidFill>
                  <a:schemeClr val="bg1"/>
                </a:solidFill>
              </a:rPr>
              <a:t>Your name</a:t>
            </a:r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6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3756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French Streets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Streets PowerPoint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2015-02-22T11:19:47Z</dcterms:modified>
</cp:coreProperties>
</file>