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EF925BE-D808-49BB-BD75-53B9548BA97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FFBE97E-CB18-4DD9-8E66-A33C47A1BE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25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FFA425-29B7-44FB-B5B8-94E4C2CA091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2010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57A563-526A-434E-B995-B5CD2F4F129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14082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2B5C2A-E1E9-4226-9C81-F956EB15AB0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825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A6982A-30B2-45CD-B014-6EE3EBA1A60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329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938" y="5578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778" y="77829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5CC45-B321-4262-B418-106468BB493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28ED3E-AF18-4C12-8549-900BAB0BE1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0512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82A96-4A6B-44BB-8082-9A072BCF191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476AD-C248-46D7-B36D-F66DE2CBB4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752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48938-B896-4B37-830B-A59F815D307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4F771-8140-48B9-8118-8AA5995A88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86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CB2E6-8248-4FA6-BC0E-64C67E3D1B3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962A0-2539-4DFA-A072-E5DF43CE9D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1257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F709-D2C8-4D03-974C-886FD6B262D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82ABC-B03F-4B64-84E5-A2A7D796A3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6490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6F136-F533-44A9-9EDA-0110C8FE8FA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D1F7D-4E4B-44A5-8C18-C68E909BBE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300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E1B17-95B9-427B-A907-70AB0622A2F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F4770-0071-4CBC-AA14-3922E9A8C4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767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12346-DFD9-4A62-8201-3D747734E62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EB449-0C68-4E42-B8C0-0630B9736F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186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01E83-8FB6-4FA6-8B43-DDBDBFA5CAB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7E656-5A7D-4BBE-9A21-5E67E5D4C9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2647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2C71E-BDE7-47FC-8523-E222C0C1216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A2987-B9C8-4522-80AA-7C91DB464E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826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76231-30CE-4CBB-8536-3F35B351296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A0504-E0C4-4AD3-9663-924B545073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347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E71823-E998-4FA3-B58D-09035725B29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3184175-3CBE-401B-96F5-E165A78DA2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850" y="0"/>
            <a:ext cx="22161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61950" y="55563"/>
            <a:ext cx="7772400" cy="722312"/>
          </a:xfrm>
        </p:spPr>
        <p:txBody>
          <a:bodyPr/>
          <a:lstStyle/>
          <a:p>
            <a:r>
              <a:rPr lang="en-GB" altLang="en-US" smtClean="0"/>
              <a:t>London Tower Bridge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008063" y="77787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83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3C1E6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199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London Tower Bridge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 PowerPoint Presentation</dc:title>
  <dc:creator>jontypearce</dc:creator>
  <cp:lastModifiedBy>Jonty Pearce</cp:lastModifiedBy>
  <cp:revision>14</cp:revision>
  <dcterms:created xsi:type="dcterms:W3CDTF">2011-07-11T11:56:50Z</dcterms:created>
  <dcterms:modified xsi:type="dcterms:W3CDTF">2015-02-22T11:19:46Z</dcterms:modified>
</cp:coreProperties>
</file>